
<file path=[Content_Types].xml><?xml version="1.0" encoding="utf-8"?>
<Types xmlns="http://schemas.openxmlformats.org/package/2006/content-types">
  <Default ContentType="image/jpeg" Extension="jpeg"/>
  <Default ContentType="image/png" Extension="png"/>
  <Default ContentType="application/vnd.openxmlformats-package.relationships+xml" Extension="rels"/>
  <Default ContentType="image/x-wmf" Extension="wmf"/>
  <Default ContentType="application/xml" Extension="xml"/>
  <Override ContentType="application/vnd.openxmlformats-officedocument.extended-properties+xml" PartName="/docProps/app.xml"/>
  <Override ContentType="application/vnd.openxmlformats-package.core-properties+xml" PartName="/docProps/core.xml"/>
  <Override ContentType="application/vnd.openxmlformats-officedocument.presentationml.handoutMaster+xml" PartName="/ppt/handoutMasters/handoutMaster1.xml"/>
  <Override ContentType="application/vnd.openxmlformats-officedocument.presentationml.notesMaster+xml" PartName="/ppt/notesMasters/notesMaster1.xml"/>
  <Override ContentType="application/vnd.openxmlformats-officedocument.presentationml.notesSlide+xml" PartName="/ppt/notesSlides/notesSlide1.xml"/>
  <Override ContentType="application/vnd.openxmlformats-officedocument.presentationml.notesSlide+xml" PartName="/ppt/notesSlides/notesSlide2.xml"/>
  <Override ContentType="application/vnd.openxmlformats-officedocument.presentationml.notesSlide+xml" PartName="/ppt/notesSlides/notesSlide3.xml"/>
  <Override ContentType="application/vnd.openxmlformats-officedocument.presentationml.notesSlide+xml" PartName="/ppt/notesSlides/notesSlide4.xml"/>
  <Override ContentType="application/vnd.openxmlformats-officedocument.presentationml.notesSlide+xml" PartName="/ppt/notesSlides/notesSlide5.xml"/>
  <Override ContentType="application/vnd.openxmlformats-officedocument.presentationml.notesSlide+xml" PartName="/ppt/notesSlides/notesSlide6.xml"/>
  <Override ContentType="application/vnd.openxmlformats-officedocument.presentationml.notesSlide+xml" PartName="/ppt/notesSlides/notesSlide7.xml"/>
  <Override ContentType="application/vnd.openxmlformats-officedocument.presentationml.notesSlide+xml" PartName="/ppt/notesSlides/notesSlide8.xml"/>
  <Override ContentType="application/vnd.openxmlformats-officedocument.presentationml.notesSlide+xml" PartName="/ppt/notesSlides/notesSlide9.xml"/>
  <Override ContentType="application/vnd.openxmlformats-officedocument.presentationml.notesSlide+xml" PartName="/ppt/notesSlides/notesSlide10.xml"/>
  <Override ContentType="application/vnd.openxmlformats-officedocument.presentationml.notesSlide+xml" PartName="/ppt/notesSlides/notesSlide11.xml"/>
  <Override ContentType="application/vnd.openxmlformats-officedocument.presentationml.notesSlide+xml" PartName="/ppt/notesSlides/notesSlide12.xml"/>
  <Override ContentType="application/vnd.openxmlformats-officedocument.presentationml.notesSlide+xml" PartName="/ppt/notesSlides/notesSlide13.xml"/>
  <Override ContentType="application/vnd.openxmlformats-officedocument.presentationml.notesSlide+xml" PartName="/ppt/notesSlides/notesSlide14.xml"/>
  <Override ContentType="application/vnd.openxmlformats-officedocument.presentationml.notesSlide+xml" PartName="/ppt/notesSlides/notesSlide15.xml"/>
  <Override ContentType="application/vnd.openxmlformats-officedocument.presentationml.notesSlide+xml" PartName="/ppt/notesSlides/notesSlide16.xml"/>
  <Override ContentType="application/vnd.openxmlformats-officedocument.presentationml.notesSlide+xml" PartName="/ppt/notesSlides/notesSlide17.xml"/>
  <Override ContentType="application/vnd.openxmlformats-officedocument.presentationml.notesSlide+xml" PartName="/ppt/notesSlides/notesSlide18.xml"/>
  <Override ContentType="application/vnd.openxmlformats-officedocument.presentationml.notesSlide+xml" PartName="/ppt/notesSlides/notesSlide19.xml"/>
  <Override ContentType="application/vnd.openxmlformats-officedocument.presentationml.notesSlide+xml" PartName="/ppt/notesSlides/notesSlide20.xml"/>
  <Override ContentType="application/vnd.openxmlformats-officedocument.presentationml.notesSlide+xml" PartName="/ppt/notesSlides/notesSlide21.xml"/>
  <Override ContentType="application/vnd.openxmlformats-officedocument.presentationml.notesSlide+xml" PartName="/ppt/notesSlides/notesSlide22.xml"/>
  <Override ContentType="application/vnd.openxmlformats-officedocument.presentationml.notesSlide+xml" PartName="/ppt/notesSlides/notesSlide23.xml"/>
  <Override ContentType="application/vnd.openxmlformats-officedocument.presentationml.notesSlide+xml" PartName="/ppt/notesSlides/notesSlide24.xml"/>
  <Override ContentType="application/vnd.openxmlformats-officedocument.presentationml.notesSlide+xml" PartName="/ppt/notesSlides/notesSlide25.xml"/>
  <Override ContentType="application/vnd.openxmlformats-officedocument.presentationml.notesSlide+xml" PartName="/ppt/notesSlides/notesSlide26.xml"/>
  <Override ContentType="application/vnd.openxmlformats-officedocument.presentationml.notesSlide+xml" PartName="/ppt/notesSlides/notesSlide27.xml"/>
  <Override ContentType="application/vnd.openxmlformats-officedocument.presentationml.notesSlide+xml" PartName="/ppt/notesSlides/notesSlide28.xml"/>
  <Override ContentType="application/vnd.openxmlformats-officedocument.presentationml.notesSlide+xml" PartName="/ppt/notesSlides/notesSlide29.xml"/>
  <Override ContentType="application/vnd.openxmlformats-officedocument.presentationml.notesSlide+xml" PartName="/ppt/notesSlides/notesSlide30.xml"/>
  <Override ContentType="application/vnd.openxmlformats-officedocument.presentationml.notesSlide+xml" PartName="/ppt/notesSlides/notesSlide31.xml"/>
  <Override ContentType="application/vnd.openxmlformats-officedocument.presentationml.notesSlide+xml" PartName="/ppt/notesSlides/notesSlide32.xml"/>
  <Override ContentType="application/vnd.openxmlformats-officedocument.presentationml.notesSlide+xml" PartName="/ppt/notesSlides/notesSlide33.xml"/>
  <Override ContentType="application/vnd.openxmlformats-officedocument.presentationml.notesSlide+xml" PartName="/ppt/notesSlides/notesSlide34.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Layout+xml" PartName="/ppt/slideLayouts/slideLayout12.xml"/>
  <Override ContentType="application/vnd.openxmlformats-officedocument.presentationml.slideLayout+xml" PartName="/ppt/slideLayouts/slideLayout13.xml"/>
  <Override ContentType="application/vnd.openxmlformats-officedocument.presentationml.slideLayout+xml" PartName="/ppt/slideLayouts/slideLayout14.xml"/>
  <Override ContentType="application/vnd.openxmlformats-officedocument.presentationml.slideMaster+xml" PartName="/ppt/slideMasters/slideMaster1.xml"/>
  <Override ContentType="application/vnd.openxmlformats-officedocument.presentationml.slideMaster+xml" PartName="/ppt/slideMasters/slideMaster2.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4.xml"/>
  <Override ContentType="application/vnd.openxmlformats-officedocument.presentationml.slide+xml" PartName="/ppt/slides/slide5.xml"/>
  <Override ContentType="application/vnd.openxmlformats-officedocument.presentationml.slide+xml" PartName="/ppt/slides/slide6.xml"/>
  <Override ContentType="application/vnd.openxmlformats-officedocument.presentationml.slide+xml" PartName="/ppt/slides/slide7.xml"/>
  <Override ContentType="application/vnd.openxmlformats-officedocument.presentationml.slide+xml" PartName="/ppt/slides/slide8.xml"/>
  <Override ContentType="application/vnd.openxmlformats-officedocument.presentationml.slide+xml" PartName="/ppt/slides/slide9.xml"/>
  <Override ContentType="application/vnd.openxmlformats-officedocument.presentationml.slide+xml" PartName="/ppt/slides/slide10.xml"/>
  <Override ContentType="application/vnd.openxmlformats-officedocument.presentationml.slide+xml" PartName="/ppt/slides/slide11.xml"/>
  <Override ContentType="application/vnd.openxmlformats-officedocument.presentationml.slide+xml" PartName="/ppt/slides/slide12.xml"/>
  <Override ContentType="application/vnd.openxmlformats-officedocument.presentationml.slide+xml" PartName="/ppt/slides/slide13.xml"/>
  <Override ContentType="application/vnd.openxmlformats-officedocument.presentationml.slide+xml" PartName="/ppt/slides/slide14.xml"/>
  <Override ContentType="application/vnd.openxmlformats-officedocument.presentationml.slide+xml" PartName="/ppt/slides/slide15.xml"/>
  <Override ContentType="application/vnd.openxmlformats-officedocument.presentationml.slide+xml" PartName="/ppt/slides/slide16.xml"/>
  <Override ContentType="application/vnd.openxmlformats-officedocument.presentationml.slide+xml" PartName="/ppt/slides/slide17.xml"/>
  <Override ContentType="application/vnd.openxmlformats-officedocument.presentationml.slide+xml" PartName="/ppt/slides/slide18.xml"/>
  <Override ContentType="application/vnd.openxmlformats-officedocument.presentationml.slide+xml" PartName="/ppt/slides/slide19.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22.xml"/>
  <Override ContentType="application/vnd.openxmlformats-officedocument.presentationml.slide+xml" PartName="/ppt/slides/slide23.xml"/>
  <Override ContentType="application/vnd.openxmlformats-officedocument.presentationml.slide+xml" PartName="/ppt/slides/slide24.xml"/>
  <Override ContentType="application/vnd.openxmlformats-officedocument.presentationml.slide+xml" PartName="/ppt/slides/slide25.xml"/>
  <Override ContentType="application/vnd.openxmlformats-officedocument.presentationml.slide+xml" PartName="/ppt/slides/slide26.xml"/>
  <Override ContentType="application/vnd.openxmlformats-officedocument.presentationml.slide+xml" PartName="/ppt/slides/slide27.xml"/>
  <Override ContentType="application/vnd.openxmlformats-officedocument.presentationml.slide+xml" PartName="/ppt/slides/slide28.xml"/>
  <Override ContentType="application/vnd.openxmlformats-officedocument.presentationml.slide+xml" PartName="/ppt/slides/slide29.xml"/>
  <Override ContentType="application/vnd.openxmlformats-officedocument.presentationml.slide+xml" PartName="/ppt/slides/slide30.xml"/>
  <Override ContentType="application/vnd.openxmlformats-officedocument.presentationml.slide+xml" PartName="/ppt/slides/slide31.xml"/>
  <Override ContentType="application/vnd.openxmlformats-officedocument.presentationml.slide+xml" PartName="/ppt/slides/slide32.xml"/>
  <Override ContentType="application/vnd.openxmlformats-officedocument.presentationml.slide+xml" PartName="/ppt/slides/slide33.xml"/>
  <Override ContentType="application/vnd.openxmlformats-officedocument.presentationml.slide+xml" PartName="/ppt/slides/slide34.xml"/>
  <Override ContentType="application/vnd.openxmlformats-officedocument.presentationml.slide+xml" PartName="/ppt/slides/slide35.xml"/>
  <Override ContentType="application/vnd.openxmlformats-officedocument.presentationml.slide+xml" PartName="/ppt/slides/slide36.xml"/>
  <Override ContentType="application/vnd.openxmlformats-officedocument.presentationml.tableStyles+xml" PartName="/ppt/tableStyles.xml"/>
  <Override ContentType="application/vnd.openxmlformats-officedocument.presentationml.tags+xml" PartName="/ppt/tags/tag1.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Override ContentType="application/vnd.openxmlformats-officedocument.theme+xml" PartName="/ppt/theme/theme4.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core.xml" Type="http://schemas.openxmlformats.org/package/2006/relationships/metadata/core-properties"/><Relationship Id="rId3" Target="docProps/app.xml" Type="http://schemas.openxmlformats.org/officeDocument/2006/relationships/extended-properties"/><Relationship Id="rId4" Target="docProps/thumbnail.jpeg" Type="http://schemas.openxmlformats.org/package/2006/relationships/metadata/thumbnail"/></Relationships>
</file>

<file path=ppt/presentation.xml><?xml version="1.0" encoding="utf-8"?>
<p:presentation xmlns:r="http://schemas.openxmlformats.org/officeDocument/2006/relationships" xmlns:a="http://schemas.openxmlformats.org/drawingml/2006/main" xmlns:p="http://schemas.openxmlformats.org/presentationml/2006/main" saveSubsetFonts="1">
  <p:sldMasterIdLst>
    <p:sldMasterId id="2147483648" r:id="rId1"/>
    <p:sldMasterId id="2147483661" r:id="rId2"/>
  </p:sldMasterIdLst>
  <p:notesMasterIdLst>
    <p:notesMasterId r:id="rId3"/>
  </p:notesMasterIdLst>
  <p:handoutMasterIdLst>
    <p:handoutMasterId r:id="rId4"/>
  </p:handoutMasterIdLst>
  <p:sldIdLst>
    <p:sldId id="468" r:id="rId5"/>
    <p:sldId id="498" r:id="rId6"/>
    <p:sldId id="454" r:id="rId7"/>
    <p:sldId id="432" r:id="rId8"/>
    <p:sldId id="502" r:id="rId9"/>
    <p:sldId id="529" r:id="rId10"/>
    <p:sldId id="505" r:id="rId11"/>
    <p:sldId id="510" r:id="rId12"/>
    <p:sldId id="536" r:id="rId13"/>
    <p:sldId id="504" r:id="rId14"/>
    <p:sldId id="499" r:id="rId15"/>
    <p:sldId id="509" r:id="rId16"/>
    <p:sldId id="511" r:id="rId17"/>
    <p:sldId id="507" r:id="rId18"/>
    <p:sldId id="513" r:id="rId19"/>
    <p:sldId id="512" r:id="rId20"/>
    <p:sldId id="527" r:id="rId21"/>
    <p:sldId id="514" r:id="rId22"/>
    <p:sldId id="500" r:id="rId23"/>
    <p:sldId id="506" r:id="rId24"/>
    <p:sldId id="515" r:id="rId25"/>
    <p:sldId id="516" r:id="rId26"/>
    <p:sldId id="517" r:id="rId27"/>
    <p:sldId id="528" r:id="rId28"/>
    <p:sldId id="519" r:id="rId29"/>
    <p:sldId id="518" r:id="rId30"/>
    <p:sldId id="501" r:id="rId31"/>
    <p:sldId id="508" r:id="rId32"/>
    <p:sldId id="521" r:id="rId33"/>
    <p:sldId id="520" r:id="rId34"/>
    <p:sldId id="522" r:id="rId35"/>
    <p:sldId id="526" r:id="rId36"/>
    <p:sldId id="523" r:id="rId37"/>
    <p:sldId id="525" r:id="rId38"/>
    <p:sldId id="524" r:id="rId39"/>
    <p:sldId id="538" r:id="rId40"/>
  </p:sldIdLst>
  <p:sldSz cx="9721850" cy="5400675"/>
  <p:notesSz cx="6858000" cy="9144000"/>
  <p:custDataLst>
    <p:tags r:id="rId41"/>
  </p:custDataLst>
  <p:defaultTextStyle>
    <a:defPPr>
      <a:defRPr lang="zh-CN"/>
    </a:defPPr>
    <a:lvl1pPr algn="l" defTabSz="966788" rtl="0" fontAlgn="base">
      <a:spcBef>
        <a:spcPct val="0"/>
      </a:spcBef>
      <a:spcAft>
        <a:spcPct val="0"/>
      </a:spcAft>
      <a:defRPr sz="1900" kern="1200">
        <a:solidFill>
          <a:schemeClr val="tx1"/>
        </a:solidFill>
        <a:latin typeface="Arial" pitchFamily="34" charset="0"/>
        <a:ea typeface="宋体" pitchFamily="2" charset="-122"/>
        <a:cs typeface="+mn-cs"/>
      </a:defRPr>
    </a:lvl1pPr>
    <a:lvl2pPr marL="482600" indent="-25400" algn="l" defTabSz="966788" rtl="0" fontAlgn="base">
      <a:spcBef>
        <a:spcPct val="0"/>
      </a:spcBef>
      <a:spcAft>
        <a:spcPct val="0"/>
      </a:spcAft>
      <a:defRPr sz="1900" kern="1200">
        <a:solidFill>
          <a:schemeClr val="tx1"/>
        </a:solidFill>
        <a:latin typeface="Arial" pitchFamily="34" charset="0"/>
        <a:ea typeface="宋体" pitchFamily="2" charset="-122"/>
        <a:cs typeface="+mn-cs"/>
      </a:defRPr>
    </a:lvl2pPr>
    <a:lvl3pPr marL="966788" indent="-52388" algn="l" defTabSz="966788" rtl="0" fontAlgn="base">
      <a:spcBef>
        <a:spcPct val="0"/>
      </a:spcBef>
      <a:spcAft>
        <a:spcPct val="0"/>
      </a:spcAft>
      <a:defRPr sz="1900" kern="1200">
        <a:solidFill>
          <a:schemeClr val="tx1"/>
        </a:solidFill>
        <a:latin typeface="Arial" pitchFamily="34" charset="0"/>
        <a:ea typeface="宋体" pitchFamily="2" charset="-122"/>
        <a:cs typeface="+mn-cs"/>
      </a:defRPr>
    </a:lvl3pPr>
    <a:lvl4pPr marL="1450975" indent="-79375" algn="l" defTabSz="966788" rtl="0" fontAlgn="base">
      <a:spcBef>
        <a:spcPct val="0"/>
      </a:spcBef>
      <a:spcAft>
        <a:spcPct val="0"/>
      </a:spcAft>
      <a:defRPr sz="1900" kern="1200">
        <a:solidFill>
          <a:schemeClr val="tx1"/>
        </a:solidFill>
        <a:latin typeface="Arial" pitchFamily="34" charset="0"/>
        <a:ea typeface="宋体" pitchFamily="2" charset="-122"/>
        <a:cs typeface="+mn-cs"/>
      </a:defRPr>
    </a:lvl4pPr>
    <a:lvl5pPr marL="1935163" indent="-106363" algn="l" defTabSz="966788" rtl="0" fontAlgn="base">
      <a:spcBef>
        <a:spcPct val="0"/>
      </a:spcBef>
      <a:spcAft>
        <a:spcPct val="0"/>
      </a:spcAft>
      <a:defRPr sz="1900" kern="1200">
        <a:solidFill>
          <a:schemeClr val="tx1"/>
        </a:solidFill>
        <a:latin typeface="Arial" pitchFamily="34" charset="0"/>
        <a:ea typeface="宋体" pitchFamily="2" charset="-122"/>
        <a:cs typeface="+mn-cs"/>
      </a:defRPr>
    </a:lvl5pPr>
    <a:lvl6pPr marL="2286000" algn="l" defTabSz="914400" rtl="0" eaLnBrk="1" latinLnBrk="0" hangingPunct="1">
      <a:defRPr sz="1900" kern="1200">
        <a:solidFill>
          <a:schemeClr val="tx1"/>
        </a:solidFill>
        <a:latin typeface="Arial" pitchFamily="34" charset="0"/>
        <a:ea typeface="宋体" pitchFamily="2" charset="-122"/>
        <a:cs typeface="+mn-cs"/>
      </a:defRPr>
    </a:lvl6pPr>
    <a:lvl7pPr marL="2743200" algn="l" defTabSz="914400" rtl="0" eaLnBrk="1" latinLnBrk="0" hangingPunct="1">
      <a:defRPr sz="1900" kern="1200">
        <a:solidFill>
          <a:schemeClr val="tx1"/>
        </a:solidFill>
        <a:latin typeface="Arial" pitchFamily="34" charset="0"/>
        <a:ea typeface="宋体" pitchFamily="2" charset="-122"/>
        <a:cs typeface="+mn-cs"/>
      </a:defRPr>
    </a:lvl7pPr>
    <a:lvl8pPr marL="3200400" algn="l" defTabSz="914400" rtl="0" eaLnBrk="1" latinLnBrk="0" hangingPunct="1">
      <a:defRPr sz="1900" kern="1200">
        <a:solidFill>
          <a:schemeClr val="tx1"/>
        </a:solidFill>
        <a:latin typeface="Arial" pitchFamily="34" charset="0"/>
        <a:ea typeface="宋体" pitchFamily="2" charset="-122"/>
        <a:cs typeface="+mn-cs"/>
      </a:defRPr>
    </a:lvl8pPr>
    <a:lvl9pPr marL="3657600" algn="l" defTabSz="914400" rtl="0" eaLnBrk="1" latinLnBrk="0" hangingPunct="1">
      <a:defRPr sz="1900" kern="1200">
        <a:solidFill>
          <a:schemeClr val="tx1"/>
        </a:solidFill>
        <a:latin typeface="Arial" pitchFamily="34" charset="0"/>
        <a:ea typeface="宋体" pitchFamily="2" charset="-122"/>
        <a:cs typeface="+mn-cs"/>
      </a:defRPr>
    </a:lvl9pPr>
  </p:defaultTextStyle>
  <p:extLst>
    <p:ext uri="{EFAFB233-063F-42B5-8137-9DF3F51BA10A}">
      <p15:sldGuideLst xmlns:p15="http://schemas.microsoft.com/office/powerpoint/2012/main">
        <p15:guide id="1" orient="horz" pos="1701">
          <p15:clr>
            <a:srgbClr val="A4A3A4"/>
          </p15:clr>
        </p15:guide>
        <p15:guide id="2" pos="3062">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r="http://schemas.openxmlformats.org/officeDocument/2006/relationships" xmlns:a="http://schemas.openxmlformats.org/drawingml/2006/main"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 uri="{1BD7E111-0CB8-44D6-8891-C1BB2F81B7CC}">
      <p1710:readonlyRecommended xmlns:p1710="http://schemas.microsoft.com/office/powerpoint/2017/10/main" val="0"/>
    </p:ext>
  </p:extLst>
</p:presentationPr>
</file>

<file path=ppt/tableStyles.xml><?xml version="1.0" encoding="utf-8"?>
<a:tblStyleLst xmlns:r="http://schemas.openxmlformats.org/officeDocument/2006/relationships"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197" autoAdjust="0"/>
    <p:restoredTop sz="94660"/>
  </p:normalViewPr>
  <p:slideViewPr>
    <p:cSldViewPr>
      <p:cViewPr varScale="1">
        <p:scale>
          <a:sx n="144" d="100"/>
          <a:sy n="144" d="100"/>
        </p:scale>
        <p:origin x="510" y="102"/>
      </p:cViewPr>
      <p:guideLst>
        <p:guide orient="horz" pos="1701"/>
        <p:guide pos="3062"/>
      </p:guideLst>
    </p:cSldViewPr>
  </p:slideViewPr>
  <p:notesTextViewPr>
    <p:cViewPr>
      <p:scale>
        <a:sx n="100" d="100"/>
        <a:sy n="100" d="100"/>
      </p:scale>
      <p:origin x="0" y="0"/>
    </p:cViewPr>
  </p:notesTextViewPr>
  <p:sorterViewPr>
    <p:cViewPr>
      <p:scale>
        <a:sx n="100" d="100"/>
        <a:sy n="100" d="100"/>
      </p:scale>
      <p:origin x="0" y="0"/>
    </p:cViewPr>
  </p:sorterViewPr>
  <p:notesViewPr>
    <p:cSldViewPr>
      <p:cViewPr varScale="1">
        <p:scale>
          <a:sx n="68" d="100"/>
          <a:sy n="68" d="100"/>
        </p:scale>
        <p:origin x="-3336" y="-90"/>
      </p:cViewPr>
      <p:guideLst>
        <p:guide orient="horz" pos="2880"/>
        <p:guide pos="2160"/>
      </p:guideLst>
    </p:cSldViewPr>
  </p:notesViewPr>
  <p:gridSpacing cx="72008" cy="72008"/>
</p:viewPr>
</file>

<file path=ppt/_rels/presentation.xml.rels><?xml version="1.0" encoding="UTF-8" standalone="yes"?><Relationships xmlns="http://schemas.openxmlformats.org/package/2006/relationships"><Relationship Id="rId1" Target="slideMasters/slideMaster1.xml" Type="http://schemas.openxmlformats.org/officeDocument/2006/relationships/slideMaster"/><Relationship Id="rId10" Target="slides/slide6.xml" Type="http://schemas.openxmlformats.org/officeDocument/2006/relationships/slide"/><Relationship Id="rId11" Target="slides/slide7.xml" Type="http://schemas.openxmlformats.org/officeDocument/2006/relationships/slide"/><Relationship Id="rId12" Target="slides/slide8.xml" Type="http://schemas.openxmlformats.org/officeDocument/2006/relationships/slide"/><Relationship Id="rId13" Target="slides/slide9.xml" Type="http://schemas.openxmlformats.org/officeDocument/2006/relationships/slide"/><Relationship Id="rId14" Target="slides/slide10.xml" Type="http://schemas.openxmlformats.org/officeDocument/2006/relationships/slide"/><Relationship Id="rId15" Target="slides/slide11.xml" Type="http://schemas.openxmlformats.org/officeDocument/2006/relationships/slide"/><Relationship Id="rId16" Target="slides/slide12.xml" Type="http://schemas.openxmlformats.org/officeDocument/2006/relationships/slide"/><Relationship Id="rId17" Target="slides/slide13.xml" Type="http://schemas.openxmlformats.org/officeDocument/2006/relationships/slide"/><Relationship Id="rId18" Target="slides/slide14.xml" Type="http://schemas.openxmlformats.org/officeDocument/2006/relationships/slide"/><Relationship Id="rId19" Target="slides/slide15.xml" Type="http://schemas.openxmlformats.org/officeDocument/2006/relationships/slide"/><Relationship Id="rId2" Target="slideMasters/slideMaster2.xml" Type="http://schemas.openxmlformats.org/officeDocument/2006/relationships/slideMaster"/><Relationship Id="rId20" Target="slides/slide16.xml" Type="http://schemas.openxmlformats.org/officeDocument/2006/relationships/slide"/><Relationship Id="rId21" Target="slides/slide17.xml" Type="http://schemas.openxmlformats.org/officeDocument/2006/relationships/slide"/><Relationship Id="rId22" Target="slides/slide18.xml" Type="http://schemas.openxmlformats.org/officeDocument/2006/relationships/slide"/><Relationship Id="rId23" Target="slides/slide19.xml" Type="http://schemas.openxmlformats.org/officeDocument/2006/relationships/slide"/><Relationship Id="rId24" Target="slides/slide20.xml" Type="http://schemas.openxmlformats.org/officeDocument/2006/relationships/slide"/><Relationship Id="rId25" Target="slides/slide21.xml" Type="http://schemas.openxmlformats.org/officeDocument/2006/relationships/slide"/><Relationship Id="rId26" Target="slides/slide22.xml" Type="http://schemas.openxmlformats.org/officeDocument/2006/relationships/slide"/><Relationship Id="rId27" Target="slides/slide23.xml" Type="http://schemas.openxmlformats.org/officeDocument/2006/relationships/slide"/><Relationship Id="rId28" Target="slides/slide24.xml" Type="http://schemas.openxmlformats.org/officeDocument/2006/relationships/slide"/><Relationship Id="rId29" Target="slides/slide25.xml" Type="http://schemas.openxmlformats.org/officeDocument/2006/relationships/slide"/><Relationship Id="rId3" Target="notesMasters/notesMaster1.xml" Type="http://schemas.openxmlformats.org/officeDocument/2006/relationships/notesMaster"/><Relationship Id="rId30" Target="slides/slide26.xml" Type="http://schemas.openxmlformats.org/officeDocument/2006/relationships/slide"/><Relationship Id="rId31" Target="slides/slide27.xml" Type="http://schemas.openxmlformats.org/officeDocument/2006/relationships/slide"/><Relationship Id="rId32" Target="slides/slide28.xml" Type="http://schemas.openxmlformats.org/officeDocument/2006/relationships/slide"/><Relationship Id="rId33" Target="slides/slide29.xml" Type="http://schemas.openxmlformats.org/officeDocument/2006/relationships/slide"/><Relationship Id="rId34" Target="slides/slide30.xml" Type="http://schemas.openxmlformats.org/officeDocument/2006/relationships/slide"/><Relationship Id="rId35" Target="slides/slide31.xml" Type="http://schemas.openxmlformats.org/officeDocument/2006/relationships/slide"/><Relationship Id="rId36" Target="slides/slide32.xml" Type="http://schemas.openxmlformats.org/officeDocument/2006/relationships/slide"/><Relationship Id="rId37" Target="slides/slide33.xml" Type="http://schemas.openxmlformats.org/officeDocument/2006/relationships/slide"/><Relationship Id="rId38" Target="slides/slide34.xml" Type="http://schemas.openxmlformats.org/officeDocument/2006/relationships/slide"/><Relationship Id="rId39" Target="slides/slide35.xml" Type="http://schemas.openxmlformats.org/officeDocument/2006/relationships/slide"/><Relationship Id="rId4" Target="handoutMasters/handoutMaster1.xml" Type="http://schemas.openxmlformats.org/officeDocument/2006/relationships/handoutMaster"/><Relationship Id="rId40" Target="slides/slide36.xml" Type="http://schemas.openxmlformats.org/officeDocument/2006/relationships/slide"/><Relationship Id="rId41" Target="tags/tag1.xml" Type="http://schemas.openxmlformats.org/officeDocument/2006/relationships/tags"/><Relationship Id="rId42" Target="presProps.xml" Type="http://schemas.openxmlformats.org/officeDocument/2006/relationships/presProps"/><Relationship Id="rId43" Target="viewProps.xml" Type="http://schemas.openxmlformats.org/officeDocument/2006/relationships/viewProps"/><Relationship Id="rId44" Target="theme/theme1.xml" Type="http://schemas.openxmlformats.org/officeDocument/2006/relationships/theme"/><Relationship Id="rId45" Target="tableStyles.xml" Type="http://schemas.openxmlformats.org/officeDocument/2006/relationships/tableStyles"/><Relationship Id="rId5" Target="slides/slide1.xml" Type="http://schemas.openxmlformats.org/officeDocument/2006/relationships/slide"/><Relationship Id="rId6" Target="slides/slide2.xml" Type="http://schemas.openxmlformats.org/officeDocument/2006/relationships/slide"/><Relationship Id="rId7" Target="slides/slide3.xml" Type="http://schemas.openxmlformats.org/officeDocument/2006/relationships/slide"/><Relationship Id="rId8" Target="slides/slide4.xml" Type="http://schemas.openxmlformats.org/officeDocument/2006/relationships/slide"/><Relationship Id="rId9" Target="slides/slide5.xml" Type="http://schemas.openxmlformats.org/officeDocument/2006/relationships/slide"/></Relationships>
</file>

<file path=ppt/handoutMasters/_rels/handoutMaster1.xml.rels><?xml version="1.0" encoding="UTF-8" standalone="yes"?><Relationships xmlns="http://schemas.openxmlformats.org/package/2006/relationships"><Relationship Id="rId1" Target="../theme/theme4.xml" Type="http://schemas.openxmlformats.org/officeDocument/2006/relationships/theme"/></Relationships>
</file>

<file path=ppt/handoutMasters/handoutMaster1.xml><?xml version="1.0" encoding="utf-8"?>
<p:handoutMaster xmlns:a="http://schemas.openxmlformats.org/drawingml/2006/main" xmlns:r="http://schemas.openxmlformats.org/officeDocument/2006/relationships" xmlns:m="http://schemas.openxmlformats.org/officeDocument/2006/math" xmlns:w="http://schemas.openxmlformats.org/wordprocessingml/2006/main" xmlns:xml="http://www.w3.org/XML/1998/namespace"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bg>
      <p:bgRef idx="1001">
        <a:schemeClr val="bg1"/>
      </p:bgRef>
    </p:bg>
    <p:spTree>
      <p:nvGrpSpPr>
        <p:cNvPr id="1" name=""/>
        <p:cNvGrpSpPr/>
        <p:nvPr/>
      </p:nvGrpSpPr>
      <p:grpSpPr>
        <a:xfrm>
          <a:off x="0" y="0"/>
          <a: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defTabSz="967801" fontAlgn="auto">
              <a:spcBef>
                <a:spcPct val="0"/>
              </a:spcBef>
              <a:spcAft>
                <a:spcPct val="0"/>
              </a:spcAft>
              <a:defRPr sz="1200">
                <a:latin typeface="+mn-lt"/>
                <a:ea typeface="+mn-ea"/>
              </a:defRPr>
            </a:lvl1pPr>
          </a:lstStyle>
          <a:p>
            <a:pPr>
              <a:defRPr/>
            </a:pPr>
            <a:endParaRPr lang="zh-CN" altLang="en-US"/>
          </a:p>
        </p:txBody>
      </p:sp>
      <p:sp>
        <p:nvSpPr>
          <p:cNvPr id="3" name="日期占位符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defTabSz="967801" fontAlgn="auto">
              <a:spcBef>
                <a:spcPct val="0"/>
              </a:spcBef>
              <a:spcAft>
                <a:spcPct val="0"/>
              </a:spcAft>
              <a:defRPr sz="1200" smtClean="0">
                <a:latin typeface="+mn-lt"/>
                <a:ea typeface="+mn-ea"/>
              </a:defRPr>
            </a:lvl1pPr>
          </a:lstStyle>
          <a:p>
            <a:pPr>
              <a:defRPr/>
            </a:pPr>
            <a:fld id="{CCBFAF72-1563-47D6-B7E6-34529404EE30}" type="datetimeFigureOut">
              <a:rPr lang="zh-CN" altLang="en-US"/>
              <a:pPr>
                <a:defRPr/>
              </a:pPr>
              <a:t>2017/3/24</a:t>
            </a:fld>
            <a:endParaRPr lang="zh-CN" altLang="en-US"/>
          </a:p>
        </p:txBody>
      </p:sp>
      <p:sp>
        <p:nvSpPr>
          <p:cNvPr id="4" name="页脚占位符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defTabSz="967801" fontAlgn="auto">
              <a:spcBef>
                <a:spcPct val="0"/>
              </a:spcBef>
              <a:spcAft>
                <a:spcPct val="0"/>
              </a:spcAft>
              <a:defRPr sz="1200">
                <a:latin typeface="+mn-lt"/>
                <a:ea typeface="+mn-ea"/>
              </a:defRPr>
            </a:lvl1pPr>
          </a:lstStyle>
          <a:p>
            <a:pPr>
              <a:defRPr/>
            </a:pPr>
            <a:endParaRPr lang="zh-CN" altLang="en-US"/>
          </a:p>
        </p:txBody>
      </p:sp>
      <p:sp>
        <p:nvSpPr>
          <p:cNvPr id="5" name="灯片编号占位符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defTabSz="967801" fontAlgn="auto">
              <a:spcBef>
                <a:spcPct val="0"/>
              </a:spcBef>
              <a:spcAft>
                <a:spcPct val="0"/>
              </a:spcAft>
              <a:defRPr sz="1200" smtClean="0">
                <a:latin typeface="+mn-lt"/>
                <a:ea typeface="+mn-ea"/>
              </a:defRPr>
            </a:lvl1pPr>
          </a:lstStyle>
          <a:p>
            <a:pPr>
              <a:defRPr/>
            </a:pPr>
            <a:fld id="{3219187B-8851-4471-879F-35BFB0C031CE}" type="slidenum">
              <a:rPr lang="zh-CN" altLang="en-US"/>
              <a:pPr>
                <a:defRPr/>
              </a:pPr>
              <a:t>‹#›</a:t>
            </a:fld>
            <a:endParaRPr lang="zh-CN" altLang="en-US"/>
          </a:p>
        </p:txBody>
      </p:sp>
    </p:spTree>
    <p:extLst>
      <p:ext uri="{BB962C8B-B14F-4D97-AF65-F5344CB8AC3E}">
        <p14:creationId xmlns:p14="http://schemas.microsoft.com/office/powerpoint/2010/main" val="48538587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Relationships xmlns="http://schemas.openxmlformats.org/package/2006/relationships"><Relationship Id="rId1" Target="../theme/theme3.xml" Type="http://schemas.openxmlformats.org/officeDocument/2006/relationships/theme"/></Relationships>
</file>

<file path=ppt/notesMasters/notesMaster1.xml><?xml version="1.0" encoding="utf-8"?>
<p:notesMaster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bg>
      <p:bgRef idx="1001">
        <a:schemeClr val="bg1"/>
      </p:bgRef>
    </p:bg>
    <p:spTree>
      <p:nvGrpSpPr>
        <p:cNvPr id="1" name=""/>
        <p:cNvGrpSpPr/>
        <p:nvPr/>
      </p:nvGrpSpPr>
      <p:grpSpPr>
        <a:xfrm>
          <a:off x="0" y="0"/>
          <a: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defTabSz="967801" fontAlgn="auto">
              <a:spcBef>
                <a:spcPct val="0"/>
              </a:spcBef>
              <a:spcAft>
                <a:spcPct val="0"/>
              </a:spcAft>
              <a:defRPr sz="1200">
                <a:latin typeface="+mn-lt"/>
                <a:ea typeface="+mn-ea"/>
              </a:defRPr>
            </a:lvl1pPr>
          </a:lstStyle>
          <a:p>
            <a:pPr>
              <a:defRPr/>
            </a:pPr>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defTabSz="967801" fontAlgn="auto">
              <a:spcBef>
                <a:spcPct val="0"/>
              </a:spcBef>
              <a:spcAft>
                <a:spcPct val="0"/>
              </a:spcAft>
              <a:defRPr sz="1200" smtClean="0">
                <a:latin typeface="+mn-lt"/>
                <a:ea typeface="+mn-ea"/>
              </a:defRPr>
            </a:lvl1pPr>
          </a:lstStyle>
          <a:p>
            <a:pPr>
              <a:defRPr/>
            </a:pPr>
            <a:fld id="{001866E4-F001-4660-AF58-DE5DC3ECCFA6}" type="datetimeFigureOut">
              <a:rPr lang="zh-CN" altLang="en-US"/>
              <a:pPr>
                <a:defRPr/>
              </a:pPr>
              <a:t>2017/3/24</a:t>
            </a:fld>
            <a:endParaRPr lang="zh-CN" altLang="en-US"/>
          </a:p>
        </p:txBody>
      </p:sp>
      <p:sp>
        <p:nvSpPr>
          <p:cNvPr id="4" name="幻灯片图像占位符 3"/>
          <p:cNvSpPr>
            <a:spLocks noGrp="1" noRot="1" noChangeAspect="1"/>
          </p:cNvSpPr>
          <p:nvPr>
            <p:ph type="sldImg" idx="2"/>
          </p:nvPr>
        </p:nvSpPr>
        <p:spPr>
          <a:xfrm>
            <a:off x="342900" y="685800"/>
            <a:ext cx="6172200" cy="3429000"/>
          </a:xfrm>
          <a:prstGeom prst="rect">
            <a:avLst/>
          </a:prstGeom>
          <a:noFill/>
          <a:ln w="12700">
            <a:solidFill>
              <a:prstClr val="black"/>
            </a:solidFill>
          </a:ln>
        </p:spPr>
      </p:sp>
      <p:sp>
        <p:nvSpPr>
          <p:cNvPr id="5" name="备注占位符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zh-CN" altLang="en-US" noProof="0" smtClean="0"/>
              <a:t>单击此处编辑母版文本样式</a:t>
            </a:r>
          </a:p>
          <a:p>
            <a:pPr lvl="1"/>
            <a:r>
              <a:rPr lang="zh-CN" altLang="en-US" noProof="0" smtClean="0"/>
              <a:t>第二级</a:t>
            </a:r>
          </a:p>
          <a:p>
            <a:pPr lvl="2"/>
            <a:r>
              <a:rPr lang="zh-CN" altLang="en-US" noProof="0" smtClean="0"/>
              <a:t>第三级</a:t>
            </a:r>
          </a:p>
          <a:p>
            <a:pPr lvl="3"/>
            <a:r>
              <a:rPr lang="zh-CN" altLang="en-US" noProof="0" smtClean="0"/>
              <a:t>第四级</a:t>
            </a:r>
          </a:p>
          <a:p>
            <a:pPr lvl="4"/>
            <a:r>
              <a:rPr lang="zh-CN" altLang="en-US" noProof="0" smtClean="0"/>
              <a:t>第五级</a:t>
            </a:r>
            <a:endParaRPr lang="zh-CN" altLang="en-US" noProof="0"/>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defTabSz="967801" fontAlgn="auto">
              <a:spcBef>
                <a:spcPct val="0"/>
              </a:spcBef>
              <a:spcAft>
                <a:spcPct val="0"/>
              </a:spcAft>
              <a:defRPr sz="1200">
                <a:latin typeface="+mn-lt"/>
                <a:ea typeface="+mn-ea"/>
              </a:defRPr>
            </a:lvl1pPr>
          </a:lstStyle>
          <a:p>
            <a:pPr>
              <a:defRPr/>
            </a:pPr>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defTabSz="967801" fontAlgn="auto">
              <a:spcBef>
                <a:spcPct val="0"/>
              </a:spcBef>
              <a:spcAft>
                <a:spcPct val="0"/>
              </a:spcAft>
              <a:defRPr sz="1200" smtClean="0">
                <a:latin typeface="+mn-lt"/>
                <a:ea typeface="+mn-ea"/>
              </a:defRPr>
            </a:lvl1pPr>
          </a:lstStyle>
          <a:p>
            <a:pPr>
              <a:defRPr/>
            </a:pPr>
            <a:fld id="{47079287-648C-4B3D-8FE1-F0E0722F132F}" type="slidenum">
              <a:rPr lang="zh-CN" altLang="en-US"/>
              <a:pPr>
                <a:defRPr/>
              </a:pPr>
              <a:t>‹#›</a:t>
            </a:fld>
            <a:endParaRPr lang="zh-CN" altLang="en-US"/>
          </a:p>
        </p:txBody>
      </p:sp>
    </p:spTree>
    <p:extLst>
      <p:ext uri="{BB962C8B-B14F-4D97-AF65-F5344CB8AC3E}">
        <p14:creationId val="658465888"/>
      </p:ext>
    </p:extLst>
  </p:cSld>
  <p:clrMap bg1="lt1" tx1="dk1" bg2="lt2" tx2="dk2" accent1="accent1" accent2="accent2" accent3="accent3" accent4="accent4" accent5="accent5" accent6="accent6" hlink="hlink" folHlink="folHlink"/>
  <p:notesStyle>
    <a:lvl1pPr algn="l" defTabSz="966788" rtl="0" fontAlgn="base">
      <a:spcBef>
        <a:spcPct val="30000"/>
      </a:spcBef>
      <a:spcAft>
        <a:spcPct val="0"/>
      </a:spcAft>
      <a:defRPr sz="1300" kern="1200">
        <a:solidFill>
          <a:schemeClr val="tx1"/>
        </a:solidFill>
        <a:latin typeface="+mn-lt"/>
        <a:ea typeface="+mn-ea"/>
        <a:cs typeface="+mn-cs"/>
      </a:defRPr>
    </a:lvl1pPr>
    <a:lvl2pPr marL="482600" algn="l" defTabSz="966788" rtl="0" fontAlgn="base">
      <a:spcBef>
        <a:spcPct val="30000"/>
      </a:spcBef>
      <a:spcAft>
        <a:spcPct val="0"/>
      </a:spcAft>
      <a:defRPr sz="1300" kern="1200">
        <a:solidFill>
          <a:schemeClr val="tx1"/>
        </a:solidFill>
        <a:latin typeface="+mn-lt"/>
        <a:ea typeface="+mn-ea"/>
        <a:cs typeface="+mn-cs"/>
      </a:defRPr>
    </a:lvl2pPr>
    <a:lvl3pPr marL="966788" algn="l" defTabSz="966788" rtl="0" fontAlgn="base">
      <a:spcBef>
        <a:spcPct val="30000"/>
      </a:spcBef>
      <a:spcAft>
        <a:spcPct val="0"/>
      </a:spcAft>
      <a:defRPr sz="1300" kern="1200">
        <a:solidFill>
          <a:schemeClr val="tx1"/>
        </a:solidFill>
        <a:latin typeface="+mn-lt"/>
        <a:ea typeface="+mn-ea"/>
        <a:cs typeface="+mn-cs"/>
      </a:defRPr>
    </a:lvl3pPr>
    <a:lvl4pPr marL="1450975" algn="l" defTabSz="966788" rtl="0" fontAlgn="base">
      <a:spcBef>
        <a:spcPct val="30000"/>
      </a:spcBef>
      <a:spcAft>
        <a:spcPct val="0"/>
      </a:spcAft>
      <a:defRPr sz="1300" kern="1200">
        <a:solidFill>
          <a:schemeClr val="tx1"/>
        </a:solidFill>
        <a:latin typeface="+mn-lt"/>
        <a:ea typeface="+mn-ea"/>
        <a:cs typeface="+mn-cs"/>
      </a:defRPr>
    </a:lvl4pPr>
    <a:lvl5pPr marL="1935163" algn="l" defTabSz="966788" rtl="0" fontAlgn="base">
      <a:spcBef>
        <a:spcPct val="30000"/>
      </a:spcBef>
      <a:spcAft>
        <a:spcPct val="0"/>
      </a:spcAft>
      <a:defRPr sz="1300" kern="1200">
        <a:solidFill>
          <a:schemeClr val="tx1"/>
        </a:solidFill>
        <a:latin typeface="+mn-lt"/>
        <a:ea typeface="+mn-ea"/>
        <a:cs typeface="+mn-cs"/>
      </a:defRPr>
    </a:lvl5pPr>
    <a:lvl6pPr marL="2419502" algn="l" defTabSz="967801" rtl="0" eaLnBrk="1" latinLnBrk="0" hangingPunct="1">
      <a:defRPr sz="1300" kern="1200">
        <a:solidFill>
          <a:schemeClr val="tx1"/>
        </a:solidFill>
        <a:latin typeface="+mn-lt"/>
        <a:ea typeface="+mn-ea"/>
        <a:cs typeface="+mn-cs"/>
      </a:defRPr>
    </a:lvl6pPr>
    <a:lvl7pPr marL="2903403" algn="l" defTabSz="967801" rtl="0" eaLnBrk="1" latinLnBrk="0" hangingPunct="1">
      <a:defRPr sz="1300" kern="1200">
        <a:solidFill>
          <a:schemeClr val="tx1"/>
        </a:solidFill>
        <a:latin typeface="+mn-lt"/>
        <a:ea typeface="+mn-ea"/>
        <a:cs typeface="+mn-cs"/>
      </a:defRPr>
    </a:lvl7pPr>
    <a:lvl8pPr marL="3387303" algn="l" defTabSz="967801" rtl="0" eaLnBrk="1" latinLnBrk="0" hangingPunct="1">
      <a:defRPr sz="1300" kern="1200">
        <a:solidFill>
          <a:schemeClr val="tx1"/>
        </a:solidFill>
        <a:latin typeface="+mn-lt"/>
        <a:ea typeface="+mn-ea"/>
        <a:cs typeface="+mn-cs"/>
      </a:defRPr>
    </a:lvl8pPr>
    <a:lvl9pPr marL="3871204" algn="l" defTabSz="967801" rtl="0" eaLnBrk="1" latinLnBrk="0" hangingPunct="1">
      <a:defRPr sz="1300" kern="1200">
        <a:solidFill>
          <a:schemeClr val="tx1"/>
        </a:solidFill>
        <a:latin typeface="+mn-lt"/>
        <a:ea typeface="+mn-ea"/>
        <a:cs typeface="+mn-cs"/>
      </a:defRPr>
    </a:lvl9pPr>
  </p:notesStyle>
</p:notesMaster>
</file>

<file path=ppt/notesSlides/_rels/notesSlide1.xml.rels><?xml version="1.0" encoding="UTF-8" standalone="yes"?><Relationships xmlns="http://schemas.openxmlformats.org/package/2006/relationships"><Relationship Id="rId1" Target="../slides/slide1.xml" Type="http://schemas.openxmlformats.org/officeDocument/2006/relationships/slide"/><Relationship Id="rId2" Target="../notesMasters/notesMaster1.xml" Type="http://schemas.openxmlformats.org/officeDocument/2006/relationships/notesMaster"/></Relationships>
</file>

<file path=ppt/notesSlides/_rels/notesSlide10.xml.rels><?xml version="1.0" encoding="UTF-8" standalone="yes"?><Relationships xmlns="http://schemas.openxmlformats.org/package/2006/relationships"><Relationship Id="rId1" Target="../slides/slide11.xml" Type="http://schemas.openxmlformats.org/officeDocument/2006/relationships/slide"/><Relationship Id="rId2" Target="../notesMasters/notesMaster1.xml" Type="http://schemas.openxmlformats.org/officeDocument/2006/relationships/notesMaster"/></Relationships>
</file>

<file path=ppt/notesSlides/_rels/notesSlide11.xml.rels><?xml version="1.0" encoding="UTF-8" standalone="yes"?><Relationships xmlns="http://schemas.openxmlformats.org/package/2006/relationships"><Relationship Id="rId1" Target="../slides/slide13.xml" Type="http://schemas.openxmlformats.org/officeDocument/2006/relationships/slide"/><Relationship Id="rId2" Target="../notesMasters/notesMaster1.xml" Type="http://schemas.openxmlformats.org/officeDocument/2006/relationships/notesMaster"/></Relationships>
</file>

<file path=ppt/notesSlides/_rels/notesSlide12.xml.rels><?xml version="1.0" encoding="UTF-8" standalone="yes"?><Relationships xmlns="http://schemas.openxmlformats.org/package/2006/relationships"><Relationship Id="rId1" Target="../slides/slide14.xml" Type="http://schemas.openxmlformats.org/officeDocument/2006/relationships/slide"/><Relationship Id="rId2" Target="../notesMasters/notesMaster1.xml" Type="http://schemas.openxmlformats.org/officeDocument/2006/relationships/notesMaster"/></Relationships>
</file>

<file path=ppt/notesSlides/_rels/notesSlide13.xml.rels><?xml version="1.0" encoding="UTF-8" standalone="yes"?><Relationships xmlns="http://schemas.openxmlformats.org/package/2006/relationships"><Relationship Id="rId1" Target="../slides/slide15.xml" Type="http://schemas.openxmlformats.org/officeDocument/2006/relationships/slide"/><Relationship Id="rId2" Target="../notesMasters/notesMaster1.xml" Type="http://schemas.openxmlformats.org/officeDocument/2006/relationships/notesMaster"/></Relationships>
</file>

<file path=ppt/notesSlides/_rels/notesSlide14.xml.rels><?xml version="1.0" encoding="UTF-8" standalone="yes"?><Relationships xmlns="http://schemas.openxmlformats.org/package/2006/relationships"><Relationship Id="rId1" Target="../slides/slide16.xml" Type="http://schemas.openxmlformats.org/officeDocument/2006/relationships/slide"/><Relationship Id="rId2" Target="../notesMasters/notesMaster1.xml" Type="http://schemas.openxmlformats.org/officeDocument/2006/relationships/notesMaster"/></Relationships>
</file>

<file path=ppt/notesSlides/_rels/notesSlide15.xml.rels><?xml version="1.0" encoding="UTF-8" standalone="yes"?><Relationships xmlns="http://schemas.openxmlformats.org/package/2006/relationships"><Relationship Id="rId1" Target="../slides/slide17.xml" Type="http://schemas.openxmlformats.org/officeDocument/2006/relationships/slide"/><Relationship Id="rId2" Target="../notesMasters/notesMaster1.xml" Type="http://schemas.openxmlformats.org/officeDocument/2006/relationships/notesMaster"/></Relationships>
</file>

<file path=ppt/notesSlides/_rels/notesSlide16.xml.rels><?xml version="1.0" encoding="UTF-8" standalone="yes"?><Relationships xmlns="http://schemas.openxmlformats.org/package/2006/relationships"><Relationship Id="rId1" Target="../slides/slide18.xml" Type="http://schemas.openxmlformats.org/officeDocument/2006/relationships/slide"/><Relationship Id="rId2" Target="../notesMasters/notesMaster1.xml" Type="http://schemas.openxmlformats.org/officeDocument/2006/relationships/notesMaster"/></Relationships>
</file>

<file path=ppt/notesSlides/_rels/notesSlide17.xml.rels><?xml version="1.0" encoding="UTF-8" standalone="yes"?><Relationships xmlns="http://schemas.openxmlformats.org/package/2006/relationships"><Relationship Id="rId1" Target="../slides/slide19.xml" Type="http://schemas.openxmlformats.org/officeDocument/2006/relationships/slide"/><Relationship Id="rId2" Target="../notesMasters/notesMaster1.xml" Type="http://schemas.openxmlformats.org/officeDocument/2006/relationships/notesMaster"/></Relationships>
</file>

<file path=ppt/notesSlides/_rels/notesSlide18.xml.rels><?xml version="1.0" encoding="UTF-8" standalone="yes"?><Relationships xmlns="http://schemas.openxmlformats.org/package/2006/relationships"><Relationship Id="rId1" Target="../slides/slide20.xml" Type="http://schemas.openxmlformats.org/officeDocument/2006/relationships/slide"/><Relationship Id="rId2" Target="../notesMasters/notesMaster1.xml" Type="http://schemas.openxmlformats.org/officeDocument/2006/relationships/notesMaster"/></Relationships>
</file>

<file path=ppt/notesSlides/_rels/notesSlide19.xml.rels><?xml version="1.0" encoding="UTF-8" standalone="yes"?><Relationships xmlns="http://schemas.openxmlformats.org/package/2006/relationships"><Relationship Id="rId1" Target="../slides/slide21.xml" Type="http://schemas.openxmlformats.org/officeDocument/2006/relationships/slide"/><Relationship Id="rId2" Target="../notesMasters/notesMaster1.xml" Type="http://schemas.openxmlformats.org/officeDocument/2006/relationships/notesMaster"/></Relationships>
</file>

<file path=ppt/notesSlides/_rels/notesSlide2.xml.rels><?xml version="1.0" encoding="UTF-8" standalone="yes"?><Relationships xmlns="http://schemas.openxmlformats.org/package/2006/relationships"><Relationship Id="rId1" Target="../slides/slide3.xml" Type="http://schemas.openxmlformats.org/officeDocument/2006/relationships/slide"/><Relationship Id="rId2" Target="../notesMasters/notesMaster1.xml" Type="http://schemas.openxmlformats.org/officeDocument/2006/relationships/notesMaster"/></Relationships>
</file>

<file path=ppt/notesSlides/_rels/notesSlide20.xml.rels><?xml version="1.0" encoding="UTF-8" standalone="yes"?><Relationships xmlns="http://schemas.openxmlformats.org/package/2006/relationships"><Relationship Id="rId1" Target="../slides/slide22.xml" Type="http://schemas.openxmlformats.org/officeDocument/2006/relationships/slide"/><Relationship Id="rId2" Target="../notesMasters/notesMaster1.xml" Type="http://schemas.openxmlformats.org/officeDocument/2006/relationships/notesMaster"/></Relationships>
</file>

<file path=ppt/notesSlides/_rels/notesSlide21.xml.rels><?xml version="1.0" encoding="UTF-8" standalone="yes"?><Relationships xmlns="http://schemas.openxmlformats.org/package/2006/relationships"><Relationship Id="rId1" Target="../slides/slide23.xml" Type="http://schemas.openxmlformats.org/officeDocument/2006/relationships/slide"/><Relationship Id="rId2" Target="../notesMasters/notesMaster1.xml" Type="http://schemas.openxmlformats.org/officeDocument/2006/relationships/notesMaster"/></Relationships>
</file>

<file path=ppt/notesSlides/_rels/notesSlide22.xml.rels><?xml version="1.0" encoding="UTF-8" standalone="yes"?><Relationships xmlns="http://schemas.openxmlformats.org/package/2006/relationships"><Relationship Id="rId1" Target="../slides/slide24.xml" Type="http://schemas.openxmlformats.org/officeDocument/2006/relationships/slide"/><Relationship Id="rId2" Target="../notesMasters/notesMaster1.xml" Type="http://schemas.openxmlformats.org/officeDocument/2006/relationships/notesMaster"/></Relationships>
</file>

<file path=ppt/notesSlides/_rels/notesSlide23.xml.rels><?xml version="1.0" encoding="UTF-8" standalone="yes"?><Relationships xmlns="http://schemas.openxmlformats.org/package/2006/relationships"><Relationship Id="rId1" Target="../slides/slide25.xml" Type="http://schemas.openxmlformats.org/officeDocument/2006/relationships/slide"/><Relationship Id="rId2" Target="../notesMasters/notesMaster1.xml" Type="http://schemas.openxmlformats.org/officeDocument/2006/relationships/notesMaster"/></Relationships>
</file>

<file path=ppt/notesSlides/_rels/notesSlide24.xml.rels><?xml version="1.0" encoding="UTF-8" standalone="yes"?><Relationships xmlns="http://schemas.openxmlformats.org/package/2006/relationships"><Relationship Id="rId1" Target="../slides/slide26.xml" Type="http://schemas.openxmlformats.org/officeDocument/2006/relationships/slide"/><Relationship Id="rId2" Target="../notesMasters/notesMaster1.xml" Type="http://schemas.openxmlformats.org/officeDocument/2006/relationships/notesMaster"/></Relationships>
</file>

<file path=ppt/notesSlides/_rels/notesSlide25.xml.rels><?xml version="1.0" encoding="UTF-8" standalone="yes"?><Relationships xmlns="http://schemas.openxmlformats.org/package/2006/relationships"><Relationship Id="rId1" Target="../slides/slide27.xml" Type="http://schemas.openxmlformats.org/officeDocument/2006/relationships/slide"/><Relationship Id="rId2" Target="../notesMasters/notesMaster1.xml" Type="http://schemas.openxmlformats.org/officeDocument/2006/relationships/notesMaster"/></Relationships>
</file>

<file path=ppt/notesSlides/_rels/notesSlide26.xml.rels><?xml version="1.0" encoding="UTF-8" standalone="yes"?><Relationships xmlns="http://schemas.openxmlformats.org/package/2006/relationships"><Relationship Id="rId1" Target="../slides/slide28.xml" Type="http://schemas.openxmlformats.org/officeDocument/2006/relationships/slide"/><Relationship Id="rId2" Target="../notesMasters/notesMaster1.xml" Type="http://schemas.openxmlformats.org/officeDocument/2006/relationships/notesMaster"/></Relationships>
</file>

<file path=ppt/notesSlides/_rels/notesSlide27.xml.rels><?xml version="1.0" encoding="UTF-8" standalone="yes"?><Relationships xmlns="http://schemas.openxmlformats.org/package/2006/relationships"><Relationship Id="rId1" Target="../slides/slide29.xml" Type="http://schemas.openxmlformats.org/officeDocument/2006/relationships/slide"/><Relationship Id="rId2" Target="../notesMasters/notesMaster1.xml" Type="http://schemas.openxmlformats.org/officeDocument/2006/relationships/notesMaster"/></Relationships>
</file>

<file path=ppt/notesSlides/_rels/notesSlide28.xml.rels><?xml version="1.0" encoding="UTF-8" standalone="yes"?><Relationships xmlns="http://schemas.openxmlformats.org/package/2006/relationships"><Relationship Id="rId1" Target="../slides/slide30.xml" Type="http://schemas.openxmlformats.org/officeDocument/2006/relationships/slide"/><Relationship Id="rId2" Target="../notesMasters/notesMaster1.xml" Type="http://schemas.openxmlformats.org/officeDocument/2006/relationships/notesMaster"/></Relationships>
</file>

<file path=ppt/notesSlides/_rels/notesSlide29.xml.rels><?xml version="1.0" encoding="UTF-8" standalone="yes"?><Relationships xmlns="http://schemas.openxmlformats.org/package/2006/relationships"><Relationship Id="rId1" Target="../slides/slide31.xml" Type="http://schemas.openxmlformats.org/officeDocument/2006/relationships/slide"/><Relationship Id="rId2" Target="../notesMasters/notesMaster1.xml" Type="http://schemas.openxmlformats.org/officeDocument/2006/relationships/notesMaster"/></Relationships>
</file>

<file path=ppt/notesSlides/_rels/notesSlide3.xml.rels><?xml version="1.0" encoding="UTF-8" standalone="yes"?><Relationships xmlns="http://schemas.openxmlformats.org/package/2006/relationships"><Relationship Id="rId1" Target="../slides/slide4.xml" Type="http://schemas.openxmlformats.org/officeDocument/2006/relationships/slide"/><Relationship Id="rId2" Target="../notesMasters/notesMaster1.xml" Type="http://schemas.openxmlformats.org/officeDocument/2006/relationships/notesMaster"/></Relationships>
</file>

<file path=ppt/notesSlides/_rels/notesSlide30.xml.rels><?xml version="1.0" encoding="UTF-8" standalone="yes"?><Relationships xmlns="http://schemas.openxmlformats.org/package/2006/relationships"><Relationship Id="rId1" Target="../slides/slide32.xml" Type="http://schemas.openxmlformats.org/officeDocument/2006/relationships/slide"/><Relationship Id="rId2" Target="../notesMasters/notesMaster1.xml" Type="http://schemas.openxmlformats.org/officeDocument/2006/relationships/notesMaster"/></Relationships>
</file>

<file path=ppt/notesSlides/_rels/notesSlide31.xml.rels><?xml version="1.0" encoding="UTF-8" standalone="yes"?><Relationships xmlns="http://schemas.openxmlformats.org/package/2006/relationships"><Relationship Id="rId1" Target="../slides/slide33.xml" Type="http://schemas.openxmlformats.org/officeDocument/2006/relationships/slide"/><Relationship Id="rId2" Target="../notesMasters/notesMaster1.xml" Type="http://schemas.openxmlformats.org/officeDocument/2006/relationships/notesMaster"/></Relationships>
</file>

<file path=ppt/notesSlides/_rels/notesSlide32.xml.rels><?xml version="1.0" encoding="UTF-8" standalone="yes"?><Relationships xmlns="http://schemas.openxmlformats.org/package/2006/relationships"><Relationship Id="rId1" Target="../slides/slide34.xml" Type="http://schemas.openxmlformats.org/officeDocument/2006/relationships/slide"/><Relationship Id="rId2" Target="../notesMasters/notesMaster1.xml" Type="http://schemas.openxmlformats.org/officeDocument/2006/relationships/notesMaster"/></Relationships>
</file>

<file path=ppt/notesSlides/_rels/notesSlide33.xml.rels><?xml version="1.0" encoding="UTF-8" standalone="yes"?><Relationships xmlns="http://schemas.openxmlformats.org/package/2006/relationships"><Relationship Id="rId1" Target="../slides/slide35.xml" Type="http://schemas.openxmlformats.org/officeDocument/2006/relationships/slide"/><Relationship Id="rId2" Target="../notesMasters/notesMaster1.xml" Type="http://schemas.openxmlformats.org/officeDocument/2006/relationships/notesMaster"/></Relationships>
</file>

<file path=ppt/notesSlides/_rels/notesSlide34.xml.rels><?xml version="1.0" encoding="UTF-8" standalone="yes"?><Relationships xmlns="http://schemas.openxmlformats.org/package/2006/relationships"><Relationship Id="rId1" Target="../slides/slide36.xml" Type="http://schemas.openxmlformats.org/officeDocument/2006/relationships/slide"/><Relationship Id="rId2" Target="../notesMasters/notesMaster1.xml" Type="http://schemas.openxmlformats.org/officeDocument/2006/relationships/notesMaster"/></Relationships>
</file>

<file path=ppt/notesSlides/_rels/notesSlide4.xml.rels><?xml version="1.0" encoding="UTF-8" standalone="yes"?><Relationships xmlns="http://schemas.openxmlformats.org/package/2006/relationships"><Relationship Id="rId1" Target="../slides/slide5.xml" Type="http://schemas.openxmlformats.org/officeDocument/2006/relationships/slide"/><Relationship Id="rId2" Target="../notesMasters/notesMaster1.xml" Type="http://schemas.openxmlformats.org/officeDocument/2006/relationships/notesMaster"/></Relationships>
</file>

<file path=ppt/notesSlides/_rels/notesSlide5.xml.rels><?xml version="1.0" encoding="UTF-8" standalone="yes"?><Relationships xmlns="http://schemas.openxmlformats.org/package/2006/relationships"><Relationship Id="rId1" Target="../slides/slide6.xml" Type="http://schemas.openxmlformats.org/officeDocument/2006/relationships/slide"/><Relationship Id="rId2" Target="../notesMasters/notesMaster1.xml" Type="http://schemas.openxmlformats.org/officeDocument/2006/relationships/notesMaster"/></Relationships>
</file>

<file path=ppt/notesSlides/_rels/notesSlide6.xml.rels><?xml version="1.0" encoding="UTF-8" standalone="yes"?><Relationships xmlns="http://schemas.openxmlformats.org/package/2006/relationships"><Relationship Id="rId1" Target="../slides/slide7.xml" Type="http://schemas.openxmlformats.org/officeDocument/2006/relationships/slide"/><Relationship Id="rId2" Target="../notesMasters/notesMaster1.xml" Type="http://schemas.openxmlformats.org/officeDocument/2006/relationships/notesMaster"/></Relationships>
</file>

<file path=ppt/notesSlides/_rels/notesSlide7.xml.rels><?xml version="1.0" encoding="UTF-8" standalone="yes"?><Relationships xmlns="http://schemas.openxmlformats.org/package/2006/relationships"><Relationship Id="rId1" Target="../slides/slide8.xml" Type="http://schemas.openxmlformats.org/officeDocument/2006/relationships/slide"/><Relationship Id="rId2" Target="../notesMasters/notesMaster1.xml" Type="http://schemas.openxmlformats.org/officeDocument/2006/relationships/notesMaster"/></Relationships>
</file>

<file path=ppt/notesSlides/_rels/notesSlide8.xml.rels><?xml version="1.0" encoding="UTF-8" standalone="yes"?><Relationships xmlns="http://schemas.openxmlformats.org/package/2006/relationships"><Relationship Id="rId1" Target="../slides/slide9.xml" Type="http://schemas.openxmlformats.org/officeDocument/2006/relationships/slide"/><Relationship Id="rId2" Target="../notesMasters/notesMaster1.xml" Type="http://schemas.openxmlformats.org/officeDocument/2006/relationships/notesMaster"/></Relationships>
</file>

<file path=ppt/notesSlides/_rels/notesSlide9.xml.rels><?xml version="1.0" encoding="UTF-8" standalone="yes"?><Relationships xmlns="http://schemas.openxmlformats.org/package/2006/relationships"><Relationship Id="rId1" Target="../slides/slide10.xml" Type="http://schemas.openxmlformats.org/officeDocument/2006/relationships/slide"/><Relationship Id="rId2" Target="../notesMasters/notesMaster1.xml" Type="http://schemas.openxmlformats.org/officeDocument/2006/relationships/notesMaster"/></Relationships>
</file>

<file path=ppt/notesSlides/notesSlide1.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4002219064"/>
      </p:ext>
    </p:extLst>
  </p:cSld>
  <p:clrMapOvr>
    <a:masterClrMapping/>
  </p:clrMapOvr>
</p:notes>
</file>

<file path=ppt/notesSlides/notesSlide10.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4002219064"/>
      </p:ext>
    </p:extLst>
  </p:cSld>
  <p:clrMapOvr>
    <a:masterClrMapping/>
  </p:clrMapOvr>
</p:notes>
</file>

<file path=ppt/notesSlides/notesSlide11.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2072284398"/>
      </p:ext>
    </p:extLst>
  </p:cSld>
  <p:clrMapOvr>
    <a:masterClrMapping/>
  </p:clrMapOvr>
</p:notes>
</file>

<file path=ppt/notesSlides/notesSlide12.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1148427484"/>
      </p:ext>
    </p:extLst>
  </p:cSld>
  <p:clrMapOvr>
    <a:masterClrMapping/>
  </p:clrMapOvr>
</p:notes>
</file>

<file path=ppt/notesSlides/notesSlide13.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762582800"/>
      </p:ext>
    </p:extLst>
  </p:cSld>
  <p:clrMapOvr>
    <a:masterClrMapping/>
  </p:clrMapOvr>
</p:notes>
</file>

<file path=ppt/notesSlides/notesSlide14.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596387965"/>
      </p:ext>
    </p:extLst>
  </p:cSld>
  <p:clrMapOvr>
    <a:masterClrMapping/>
  </p:clrMapOvr>
</p:notes>
</file>

<file path=ppt/notesSlides/notesSlide15.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3217930062"/>
      </p:ext>
    </p:extLst>
  </p:cSld>
  <p:clrMapOvr>
    <a:masterClrMapping/>
  </p:clrMapOvr>
</p:notes>
</file>

<file path=ppt/notesSlides/notesSlide16.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2523354822"/>
      </p:ext>
    </p:extLst>
  </p:cSld>
  <p:clrMapOvr>
    <a:masterClrMapping/>
  </p:clrMapOvr>
</p:notes>
</file>

<file path=ppt/notesSlides/notesSlide17.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4002219064"/>
      </p:ext>
    </p:extLst>
  </p:cSld>
  <p:clrMapOvr>
    <a:masterClrMapping/>
  </p:clrMapOvr>
</p:notes>
</file>

<file path=ppt/notesSlides/notesSlide18.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352019797"/>
      </p:ext>
    </p:extLst>
  </p:cSld>
  <p:clrMapOvr>
    <a:masterClrMapping/>
  </p:clrMapOvr>
</p:notes>
</file>

<file path=ppt/notesSlides/notesSlide19.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2437950574"/>
      </p:ext>
    </p:extLst>
  </p:cSld>
  <p:clrMapOvr>
    <a:masterClrMapping/>
  </p:clrMapOvr>
</p:notes>
</file>

<file path=ppt/notesSlides/notesSlide2.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4002219064"/>
      </p:ext>
    </p:extLst>
  </p:cSld>
  <p:clrMapOvr>
    <a:masterClrMapping/>
  </p:clrMapOvr>
</p:notes>
</file>

<file path=ppt/notesSlides/notesSlide20.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619650962"/>
      </p:ext>
    </p:extLst>
  </p:cSld>
  <p:clrMapOvr>
    <a:masterClrMapping/>
  </p:clrMapOvr>
</p:notes>
</file>

<file path=ppt/notesSlides/notesSlide21.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768381426"/>
      </p:ext>
    </p:extLst>
  </p:cSld>
  <p:clrMapOvr>
    <a:masterClrMapping/>
  </p:clrMapOvr>
</p:notes>
</file>

<file path=ppt/notesSlides/notesSlide22.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4027382401"/>
      </p:ext>
    </p:extLst>
  </p:cSld>
  <p:clrMapOvr>
    <a:masterClrMapping/>
  </p:clrMapOvr>
</p:notes>
</file>

<file path=ppt/notesSlides/notesSlide23.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2875811238"/>
      </p:ext>
    </p:extLst>
  </p:cSld>
  <p:clrMapOvr>
    <a:masterClrMapping/>
  </p:clrMapOvr>
</p:notes>
</file>

<file path=ppt/notesSlides/notesSlide24.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383633318"/>
      </p:ext>
    </p:extLst>
  </p:cSld>
  <p:clrMapOvr>
    <a:masterClrMapping/>
  </p:clrMapOvr>
</p:notes>
</file>

<file path=ppt/notesSlides/notesSlide25.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4002219064"/>
      </p:ext>
    </p:extLst>
  </p:cSld>
  <p:clrMapOvr>
    <a:masterClrMapping/>
  </p:clrMapOvr>
</p:notes>
</file>

<file path=ppt/notesSlides/notesSlide26.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457388949"/>
      </p:ext>
    </p:extLst>
  </p:cSld>
  <p:clrMapOvr>
    <a:masterClrMapping/>
  </p:clrMapOvr>
</p:notes>
</file>

<file path=ppt/notesSlides/notesSlide27.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2750846572"/>
      </p:ext>
    </p:extLst>
  </p:cSld>
  <p:clrMapOvr>
    <a:masterClrMapping/>
  </p:clrMapOvr>
</p:notes>
</file>

<file path=ppt/notesSlides/notesSlide28.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2435707273"/>
      </p:ext>
    </p:extLst>
  </p:cSld>
  <p:clrMapOvr>
    <a:masterClrMapping/>
  </p:clrMapOvr>
</p:notes>
</file>

<file path=ppt/notesSlides/notesSlide29.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1442851390"/>
      </p:ext>
    </p:extLst>
  </p:cSld>
  <p:clrMapOvr>
    <a:masterClrMapping/>
  </p:clrMapOvr>
</p:notes>
</file>

<file path=ppt/notesSlides/notesSlide3.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1318015718"/>
      </p:ext>
    </p:extLst>
  </p:cSld>
  <p:clrMapOvr>
    <a:masterClrMapping/>
  </p:clrMapOvr>
</p:notes>
</file>

<file path=ppt/notesSlides/notesSlide30.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2852909412"/>
      </p:ext>
    </p:extLst>
  </p:cSld>
  <p:clrMapOvr>
    <a:masterClrMapping/>
  </p:clrMapOvr>
</p:notes>
</file>

<file path=ppt/notesSlides/notesSlide31.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3197282872"/>
      </p:ext>
    </p:extLst>
  </p:cSld>
  <p:clrMapOvr>
    <a:masterClrMapping/>
  </p:clrMapOvr>
</p:notes>
</file>

<file path=ppt/notesSlides/notesSlide32.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3165937827"/>
      </p:ext>
    </p:extLst>
  </p:cSld>
  <p:clrMapOvr>
    <a:masterClrMapping/>
  </p:clrMapOvr>
</p:notes>
</file>

<file path=ppt/notesSlides/notesSlide33.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4246985901"/>
      </p:ext>
    </p:extLst>
  </p:cSld>
  <p:clrMapOvr>
    <a:masterClrMapping/>
  </p:clrMapOvr>
</p:notes>
</file>

<file path=ppt/notesSlides/notesSlide34.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4002219064"/>
      </p:ext>
    </p:extLst>
  </p:cSld>
  <p:clrMapOvr>
    <a:masterClrMapping/>
  </p:clrMapOvr>
</p:notes>
</file>

<file path=ppt/notesSlides/notesSlide4.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1148935508"/>
      </p:ext>
    </p:extLst>
  </p:cSld>
  <p:clrMapOvr>
    <a:masterClrMapping/>
  </p:clrMapOvr>
</p:notes>
</file>

<file path=ppt/notesSlides/notesSlide5.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3196154640"/>
      </p:ext>
    </p:extLst>
  </p:cSld>
  <p:clrMapOvr>
    <a:masterClrMapping/>
  </p:clrMapOvr>
</p:notes>
</file>

<file path=ppt/notesSlides/notesSlide6.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1477184847"/>
      </p:ext>
    </p:extLst>
  </p:cSld>
  <p:clrMapOvr>
    <a:masterClrMapping/>
  </p:clrMapOvr>
</p:notes>
</file>

<file path=ppt/notesSlides/notesSlide7.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932235929"/>
      </p:ext>
    </p:extLst>
  </p:cSld>
  <p:clrMapOvr>
    <a:masterClrMapping/>
  </p:clrMapOvr>
</p:notes>
</file>

<file path=ppt/notesSlides/notesSlide8.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1618375204"/>
      </p:ext>
    </p:extLst>
  </p:cSld>
  <p:clrMapOvr>
    <a:masterClrMapping/>
  </p:clrMapOvr>
</p:notes>
</file>

<file path=ppt/notesSlides/notesSlide9.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905898253"/>
      </p:ext>
    </p:extLst>
  </p:cSld>
  <p:clrMapOvr>
    <a:masterClrMapping/>
  </p:clrMapOvr>
</p:notes>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0.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1.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2.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3.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4.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仅标题">
    <p:spTree>
      <p:nvGrpSpPr>
        <p:cNvPr id="1" name=""/>
        <p:cNvGrpSpPr/>
        <p:nvPr/>
      </p:nvGrpSpPr>
      <p:grpSpPr>
        <a:xfrm>
          <a:off x="0" y="0"/>
          <a:ext cx="0" cy="0"/>
        </a:xfrm>
      </p:grpSpPr>
    </p:spTree>
    <p:extLst>
      <p:ext uri="{BB962C8B-B14F-4D97-AF65-F5344CB8AC3E}">
        <p14:creationId val="3748378"/>
      </p:ext>
    </p:extLst>
  </p:cSld>
  <p:clrMapOvr>
    <a:masterClrMapping/>
  </p:clrMapOvr>
  <p:transition spd="med">
    <p:pull/>
  </p:transition>
  <p:timing/>
</p:sldLayout>
</file>

<file path=ppt/slideLayouts/slideLayout10.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blank" preserve="1">
  <p:cSld name="空白">
    <p:spTree>
      <p:nvGrpSpPr>
        <p:cNvPr id="1" name=""/>
        <p:cNvGrpSpPr/>
        <p:nvPr/>
      </p:nvGrpSpPr>
      <p:grpSpPr>
        <a:xfrm>
          <a:off x="0" y="0"/>
          <a:ext cx="0" cy="0"/>
        </a:xfrm>
      </p:grpSpPr>
      <p:sp>
        <p:nvSpPr>
          <p:cNvPr id="2" name="Date Placeholder 1"/>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2017/3/24</a:t>
            </a:fld>
            <a:endParaRPr lang="zh-CN" alt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zh-CN" alt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3378032822"/>
      </p:ext>
    </p:extLst>
  </p:cSld>
  <p:clrMapOvr>
    <a:masterClrMapping/>
  </p:clrMapOvr>
  <p:transition spd="med">
    <p:pull/>
  </p:transition>
  <p:timing/>
</p:sldLayout>
</file>

<file path=ppt/slideLayouts/slideLayout11.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objTx" preserve="1">
  <p:cSld name="内容与标题">
    <p:spTree>
      <p:nvGrpSpPr>
        <p:cNvPr id="1" name=""/>
        <p:cNvGrpSpPr/>
        <p:nvPr/>
      </p:nvGrpSpPr>
      <p:grpSpPr>
        <a:xfrm>
          <a:off x="0" y="0"/>
          <a:ext cx="0" cy="0"/>
        </a:xfrm>
      </p:grpSpPr>
      <p:sp>
        <p:nvSpPr>
          <p:cNvPr id="2" name="Title 1"/>
          <p:cNvSpPr>
            <a:spLocks noGrp="1"/>
          </p:cNvSpPr>
          <p:nvPr>
            <p:ph type="title"/>
          </p:nvPr>
        </p:nvSpPr>
        <p:spPr>
          <a:xfrm>
            <a:off x="669643" y="360045"/>
            <a:ext cx="3135550" cy="1260158"/>
          </a:xfrm>
        </p:spPr>
        <p:txBody>
          <a:bodyPr anchor="b"/>
          <a:lstStyle>
            <a:lvl1pPr>
              <a:defRPr sz="2520"/>
            </a:lvl1pPr>
          </a:lstStyle>
          <a:p>
            <a:r>
              <a:rPr lang="zh-CN" altLang="en-US" smtClean="0"/>
              <a:t>单击此处编辑母版标题样式</a:t>
            </a:r>
            <a:endParaRPr lang="en-US"/>
          </a:p>
        </p:txBody>
      </p:sp>
      <p:sp>
        <p:nvSpPr>
          <p:cNvPr id="3" name="Content Placeholder 2"/>
          <p:cNvSpPr>
            <a:spLocks noGrp="1"/>
          </p:cNvSpPr>
          <p:nvPr>
            <p:ph idx="1"/>
          </p:nvPr>
        </p:nvSpPr>
        <p:spPr>
          <a:xfrm>
            <a:off x="4133052" y="777598"/>
            <a:ext cx="4921687" cy="3837980"/>
          </a:xfrm>
        </p:spPr>
        <p:txBody>
          <a:bodyPr/>
          <a:lstStyle>
            <a:lvl1pPr>
              <a:defRPr sz="2520"/>
            </a:lvl1pPr>
            <a:lvl2pPr>
              <a:defRPr sz="2205"/>
            </a:lvl2pPr>
            <a:lvl3pPr>
              <a:defRPr sz="1890"/>
            </a:lvl3pPr>
            <a:lvl4pPr>
              <a:defRPr sz="1575"/>
            </a:lvl4pPr>
            <a:lvl5pPr>
              <a:defRPr sz="1575"/>
            </a:lvl5pPr>
            <a:lvl6pPr>
              <a:defRPr sz="1575"/>
            </a:lvl6pPr>
            <a:lvl7pPr>
              <a:defRPr sz="1575"/>
            </a:lvl7pPr>
            <a:lvl8pPr>
              <a:defRPr sz="1575"/>
            </a:lvl8pPr>
            <a:lvl9pPr>
              <a:defRPr sz="1575"/>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4" name="Text Placeholder 3"/>
          <p:cNvSpPr>
            <a:spLocks noGrp="1"/>
          </p:cNvSpPr>
          <p:nvPr>
            <p:ph type="body" sz="half" idx="2"/>
          </p:nvPr>
        </p:nvSpPr>
        <p:spPr>
          <a:xfrm>
            <a:off x="669643" y="1620203"/>
            <a:ext cx="3135550" cy="3001626"/>
          </a:xfrm>
        </p:spPr>
        <p:txBody>
          <a:bodyPr/>
          <a:lstStyle>
            <a:lvl1pPr marL="0" indent="0">
              <a:buNone/>
              <a:defRPr sz="1260"/>
            </a:lvl1pPr>
            <a:lvl2pPr marL="360045" indent="0">
              <a:buNone/>
              <a:defRPr sz="1103"/>
            </a:lvl2pPr>
            <a:lvl3pPr marL="720090" indent="0">
              <a:buNone/>
              <a:defRPr sz="945"/>
            </a:lvl3pPr>
            <a:lvl4pPr marL="1080135" indent="0">
              <a:buNone/>
              <a:defRPr sz="788"/>
            </a:lvl4pPr>
            <a:lvl5pPr marL="1440180" indent="0">
              <a:buNone/>
              <a:defRPr sz="788"/>
            </a:lvl5pPr>
            <a:lvl6pPr marL="1800225" indent="0">
              <a:buNone/>
              <a:defRPr sz="788"/>
            </a:lvl6pPr>
            <a:lvl7pPr marL="2160270" indent="0">
              <a:buNone/>
              <a:defRPr sz="788"/>
            </a:lvl7pPr>
            <a:lvl8pPr marL="2520315" indent="0">
              <a:buNone/>
              <a:defRPr sz="788"/>
            </a:lvl8pPr>
            <a:lvl9pPr marL="2880360" indent="0">
              <a:buNone/>
              <a:defRPr sz="788"/>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2017/3/24</a:t>
            </a:fld>
            <a:endParaRPr lang="zh-CN" alt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zh-CN" alt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92400187"/>
      </p:ext>
    </p:extLst>
  </p:cSld>
  <p:clrMapOvr>
    <a:masterClrMapping/>
  </p:clrMapOvr>
  <p:transition spd="med">
    <p:pull/>
  </p:transition>
  <p:timing/>
</p:sldLayout>
</file>

<file path=ppt/slideLayouts/slideLayout12.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picTx" preserve="1">
  <p:cSld name="图片与标题">
    <p:spTree>
      <p:nvGrpSpPr>
        <p:cNvPr id="1" name=""/>
        <p:cNvGrpSpPr/>
        <p:nvPr/>
      </p:nvGrpSpPr>
      <p:grpSpPr>
        <a:xfrm>
          <a:off x="0" y="0"/>
          <a:ext cx="0" cy="0"/>
        </a:xfrm>
      </p:grpSpPr>
      <p:sp>
        <p:nvSpPr>
          <p:cNvPr id="2" name="Title 1"/>
          <p:cNvSpPr>
            <a:spLocks noGrp="1"/>
          </p:cNvSpPr>
          <p:nvPr>
            <p:ph type="title"/>
          </p:nvPr>
        </p:nvSpPr>
        <p:spPr>
          <a:xfrm>
            <a:off x="669643" y="360045"/>
            <a:ext cx="3135550" cy="1260158"/>
          </a:xfrm>
        </p:spPr>
        <p:txBody>
          <a:bodyPr anchor="b"/>
          <a:lstStyle>
            <a:lvl1pPr>
              <a:defRPr sz="2520"/>
            </a:lvl1pPr>
          </a:lstStyle>
          <a:p>
            <a:r>
              <a:rPr lang="zh-CN" altLang="en-US" smtClean="0"/>
              <a:t>单击此处编辑母版标题样式</a:t>
            </a:r>
            <a:endParaRPr lang="en-US"/>
          </a:p>
        </p:txBody>
      </p:sp>
      <p:sp>
        <p:nvSpPr>
          <p:cNvPr id="3" name="Picture Placeholder 2"/>
          <p:cNvSpPr>
            <a:spLocks noGrp="1" noChangeAspect="1"/>
          </p:cNvSpPr>
          <p:nvPr>
            <p:ph type="pic" idx="1"/>
          </p:nvPr>
        </p:nvSpPr>
        <p:spPr>
          <a:xfrm>
            <a:off x="4133052" y="777598"/>
            <a:ext cx="4921687" cy="3837980"/>
          </a:xfrm>
        </p:spPr>
        <p:txBody>
          <a:bodyPr anchor="t"/>
          <a:lstStyle>
            <a:lvl1pPr marL="0" indent="0">
              <a:buNone/>
              <a:defRPr sz="2520"/>
            </a:lvl1pPr>
            <a:lvl2pPr marL="360045" indent="0">
              <a:buNone/>
              <a:defRPr sz="2205"/>
            </a:lvl2pPr>
            <a:lvl3pPr marL="720090" indent="0">
              <a:buNone/>
              <a:defRPr sz="1890"/>
            </a:lvl3pPr>
            <a:lvl4pPr marL="1080135" indent="0">
              <a:buNone/>
              <a:defRPr sz="1575"/>
            </a:lvl4pPr>
            <a:lvl5pPr marL="1440180" indent="0">
              <a:buNone/>
              <a:defRPr sz="1575"/>
            </a:lvl5pPr>
            <a:lvl6pPr marL="1800225" indent="0">
              <a:buNone/>
              <a:defRPr sz="1575"/>
            </a:lvl6pPr>
            <a:lvl7pPr marL="2160270" indent="0">
              <a:buNone/>
              <a:defRPr sz="1575"/>
            </a:lvl7pPr>
            <a:lvl8pPr marL="2520315" indent="0">
              <a:buNone/>
              <a:defRPr sz="1575"/>
            </a:lvl8pPr>
            <a:lvl9pPr marL="2880360" indent="0">
              <a:buNone/>
              <a:defRPr sz="1575"/>
            </a:lvl9pPr>
          </a:lstStyle>
          <a:p>
            <a:r>
              <a:rPr lang="zh-CN" altLang="en-US" smtClean="0"/>
              <a:t>单击图标添加图片</a:t>
            </a:r>
            <a:endParaRPr lang="en-US"/>
          </a:p>
        </p:txBody>
      </p:sp>
      <p:sp>
        <p:nvSpPr>
          <p:cNvPr id="4" name="Text Placeholder 3"/>
          <p:cNvSpPr>
            <a:spLocks noGrp="1"/>
          </p:cNvSpPr>
          <p:nvPr>
            <p:ph type="body" sz="half" idx="2"/>
          </p:nvPr>
        </p:nvSpPr>
        <p:spPr>
          <a:xfrm>
            <a:off x="669643" y="1620203"/>
            <a:ext cx="3135550" cy="3001626"/>
          </a:xfrm>
        </p:spPr>
        <p:txBody>
          <a:bodyPr/>
          <a:lstStyle>
            <a:lvl1pPr marL="0" indent="0">
              <a:buNone/>
              <a:defRPr sz="1260"/>
            </a:lvl1pPr>
            <a:lvl2pPr marL="360045" indent="0">
              <a:buNone/>
              <a:defRPr sz="1103"/>
            </a:lvl2pPr>
            <a:lvl3pPr marL="720090" indent="0">
              <a:buNone/>
              <a:defRPr sz="945"/>
            </a:lvl3pPr>
            <a:lvl4pPr marL="1080135" indent="0">
              <a:buNone/>
              <a:defRPr sz="788"/>
            </a:lvl4pPr>
            <a:lvl5pPr marL="1440180" indent="0">
              <a:buNone/>
              <a:defRPr sz="788"/>
            </a:lvl5pPr>
            <a:lvl6pPr marL="1800225" indent="0">
              <a:buNone/>
              <a:defRPr sz="788"/>
            </a:lvl6pPr>
            <a:lvl7pPr marL="2160270" indent="0">
              <a:buNone/>
              <a:defRPr sz="788"/>
            </a:lvl7pPr>
            <a:lvl8pPr marL="2520315" indent="0">
              <a:buNone/>
              <a:defRPr sz="788"/>
            </a:lvl8pPr>
            <a:lvl9pPr marL="2880360" indent="0">
              <a:buNone/>
              <a:defRPr sz="788"/>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2017/3/24</a:t>
            </a:fld>
            <a:endParaRPr lang="zh-CN" alt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zh-CN" alt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1924208249"/>
      </p:ext>
    </p:extLst>
  </p:cSld>
  <p:clrMapOvr>
    <a:masterClrMapping/>
  </p:clrMapOvr>
  <p:transition spd="med">
    <p:pull/>
  </p:transition>
  <p:timing/>
</p:sldLayout>
</file>

<file path=ppt/slideLayouts/slideLayout13.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vertTx" preserve="1">
  <p:cSld name="标题和竖排文字">
    <p:spTree>
      <p:nvGrpSpPr>
        <p:cNvPr id="1" name=""/>
        <p:cNvGrpSpPr/>
        <p:nvPr/>
      </p:nvGrpSpPr>
      <p:grpSpPr>
        <a:xfrm>
          <a:off x="0" y="0"/>
          <a:ext cx="0" cy="0"/>
        </a:xfrm>
      </p:grpSpPr>
      <p:sp>
        <p:nvSpPr>
          <p:cNvPr id="2" name="Title 1"/>
          <p:cNvSpPr>
            <a:spLocks noGrp="1"/>
          </p:cNvSpPr>
          <p:nvPr>
            <p:ph type="title"/>
          </p:nvPr>
        </p:nvSpPr>
        <p:spPr/>
        <p:txBody>
          <a:bodyPr/>
          <a:lstStyle/>
          <a:p>
            <a:r>
              <a:rPr lang="zh-CN" altLang="en-US" smtClean="0"/>
              <a:t>单击此处编辑母版标题样式</a:t>
            </a:r>
            <a:endParaRPr lang="en-US"/>
          </a:p>
        </p:txBody>
      </p:sp>
      <p:sp>
        <p:nvSpPr>
          <p:cNvPr id="3" name="Vertical Text Placeholder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4" name="Date Placeholder 3"/>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2017/3/24</a:t>
            </a:fld>
            <a:endParaRPr lang="zh-CN" alt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zh-CN" alt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2038330098"/>
      </p:ext>
    </p:extLst>
  </p:cSld>
  <p:clrMapOvr>
    <a:masterClrMapping/>
  </p:clrMapOvr>
  <p:transition spd="med">
    <p:pull/>
  </p:transition>
  <p:timing/>
</p:sldLayout>
</file>

<file path=ppt/slideLayouts/slideLayout14.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vertTitleAndTx" preserve="1">
  <p:cSld name="垂直排列标题与 文本">
    <p:spTree>
      <p:nvGrpSpPr>
        <p:cNvPr id="1" name=""/>
        <p:cNvGrpSpPr/>
        <p:nvPr/>
      </p:nvGrpSpPr>
      <p:grpSpPr>
        <a:xfrm>
          <a:off x="0" y="0"/>
          <a:ext cx="0" cy="0"/>
        </a:xfrm>
      </p:grpSpPr>
      <p:sp>
        <p:nvSpPr>
          <p:cNvPr id="2" name="Vertical Title 1"/>
          <p:cNvSpPr>
            <a:spLocks noGrp="1"/>
          </p:cNvSpPr>
          <p:nvPr>
            <p:ph type="title" orient="vert"/>
          </p:nvPr>
        </p:nvSpPr>
        <p:spPr>
          <a:xfrm>
            <a:off x="6957199" y="287537"/>
            <a:ext cx="2096274" cy="4576823"/>
          </a:xfrm>
        </p:spPr>
        <p:txBody>
          <a:bodyPr vert="eaVert"/>
          <a:lstStyle/>
          <a:p>
            <a:r>
              <a:rPr lang="zh-CN" altLang="en-US" smtClean="0"/>
              <a:t>单击此处编辑母版标题样式</a:t>
            </a:r>
            <a:endParaRPr lang="en-US"/>
          </a:p>
        </p:txBody>
      </p:sp>
      <p:sp>
        <p:nvSpPr>
          <p:cNvPr id="3" name="Vertical Text Placeholder 2"/>
          <p:cNvSpPr>
            <a:spLocks noGrp="1"/>
          </p:cNvSpPr>
          <p:nvPr>
            <p:ph type="body" orient="vert" idx="1"/>
          </p:nvPr>
        </p:nvSpPr>
        <p:spPr>
          <a:xfrm>
            <a:off x="668378" y="287537"/>
            <a:ext cx="6167299" cy="4576823"/>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4" name="Date Placeholder 3"/>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2017/3/24</a:t>
            </a:fld>
            <a:endParaRPr lang="zh-CN" alt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zh-CN" alt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3831411786"/>
      </p:ext>
    </p:extLst>
  </p:cSld>
  <p:clrMapOvr>
    <a:masterClrMapping/>
  </p:clrMapOvr>
  <p:transition spd="med">
    <p:pull/>
  </p:transition>
  <p:timing/>
</p:sldLayout>
</file>

<file path=ppt/slideLayouts/slideLayout2.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blank" preserve="1">
  <p:cSld name="空白">
    <p:spTree>
      <p:nvGrpSpPr>
        <p:cNvPr id="1" name=""/>
        <p:cNvGrpSpPr/>
        <p:nvPr/>
      </p:nvGrpSpPr>
      <p:grpSpPr>
        <a:xfrm>
          <a:off x="0" y="0"/>
          <a:ext cx="0" cy="0"/>
        </a:xfrm>
      </p:grpSpPr>
    </p:spTree>
    <p:extLst>
      <p:ext uri="{BB962C8B-B14F-4D97-AF65-F5344CB8AC3E}">
        <p14:creationId val="3756075271"/>
      </p:ext>
    </p:extLst>
  </p:cSld>
  <p:clrMapOvr>
    <a:masterClrMapping/>
  </p:clrMapOvr>
  <p:transition spd="med">
    <p:pull/>
  </p:transition>
  <p:timing/>
</p:sldLayout>
</file>

<file path=ppt/slideLayouts/slideLayout3.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自定义版式">
    <p:spTree>
      <p:nvGrpSpPr>
        <p:cNvPr id="1" name=""/>
        <p:cNvGrpSpPr/>
        <p:nvPr/>
      </p:nvGrpSpPr>
      <p:grpSpPr>
        <a:xfrm>
          <a:off x="0" y="0"/>
          <a:ext cx="0" cy="0"/>
        </a:xfrm>
      </p:grpSpPr>
    </p:spTree>
    <p:extLst>
      <p:ext uri="{BB962C8B-B14F-4D97-AF65-F5344CB8AC3E}">
        <p14:creationId val="1206116412"/>
      </p:ext>
    </p:extLst>
  </p:cSld>
  <p:clrMapOvr>
    <a:masterClrMapping/>
  </p:clrMapOvr>
  <p:transition spd="med">
    <p:pull/>
  </p:transition>
  <p:timing/>
</p:sldLayout>
</file>

<file path=ppt/slideLayouts/slideLayout4.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itle" preserve="1">
  <p:cSld name="标题幻灯片">
    <p:spTree>
      <p:nvGrpSpPr>
        <p:cNvPr id="1" name=""/>
        <p:cNvGrpSpPr/>
        <p:nvPr/>
      </p:nvGrpSpPr>
      <p:grpSpPr>
        <a:xfrm>
          <a:off x="0" y="0"/>
          <a:ext cx="0" cy="0"/>
        </a:xfrm>
      </p:grpSpPr>
      <p:sp>
        <p:nvSpPr>
          <p:cNvPr id="2" name="Title 1"/>
          <p:cNvSpPr>
            <a:spLocks noGrp="1"/>
          </p:cNvSpPr>
          <p:nvPr>
            <p:ph type="ctrTitle"/>
          </p:nvPr>
        </p:nvSpPr>
        <p:spPr>
          <a:xfrm>
            <a:off x="1215231" y="883861"/>
            <a:ext cx="7291388" cy="1880235"/>
          </a:xfrm>
        </p:spPr>
        <p:txBody>
          <a:bodyPr anchor="b"/>
          <a:lstStyle>
            <a:lvl1pPr algn="ctr">
              <a:defRPr sz="4725"/>
            </a:lvl1pPr>
          </a:lstStyle>
          <a:p>
            <a:r>
              <a:rPr lang="zh-CN" altLang="en-US" smtClean="0"/>
              <a:t>单击此处编辑母版标题样式</a:t>
            </a:r>
            <a:endParaRPr lang="en-US"/>
          </a:p>
        </p:txBody>
      </p:sp>
      <p:sp>
        <p:nvSpPr>
          <p:cNvPr id="3" name="Subtitle 2"/>
          <p:cNvSpPr>
            <a:spLocks noGrp="1"/>
          </p:cNvSpPr>
          <p:nvPr>
            <p:ph type="subTitle" idx="1"/>
          </p:nvPr>
        </p:nvSpPr>
        <p:spPr>
          <a:xfrm>
            <a:off x="1215231" y="2836604"/>
            <a:ext cx="7291388" cy="1303913"/>
          </a:xfrm>
        </p:spPr>
        <p:txBody>
          <a:bodyPr/>
          <a:lstStyle>
            <a:lvl1pPr marL="0" indent="0" algn="ctr">
              <a:buNone/>
              <a:defRPr sz="1890"/>
            </a:lvl1pPr>
            <a:lvl2pPr marL="360045" indent="0" algn="ctr">
              <a:buNone/>
              <a:defRPr sz="1575"/>
            </a:lvl2pPr>
            <a:lvl3pPr marL="720090" indent="0" algn="ctr">
              <a:buNone/>
              <a:defRPr sz="1418"/>
            </a:lvl3pPr>
            <a:lvl4pPr marL="1080135" indent="0" algn="ctr">
              <a:buNone/>
              <a:defRPr sz="1260"/>
            </a:lvl4pPr>
            <a:lvl5pPr marL="1440180" indent="0" algn="ctr">
              <a:buNone/>
              <a:defRPr sz="1260"/>
            </a:lvl5pPr>
            <a:lvl6pPr marL="1800225" indent="0" algn="ctr">
              <a:buNone/>
              <a:defRPr sz="1260"/>
            </a:lvl6pPr>
            <a:lvl7pPr marL="2160270" indent="0" algn="ctr">
              <a:buNone/>
              <a:defRPr sz="1260"/>
            </a:lvl7pPr>
            <a:lvl8pPr marL="2520315" indent="0" algn="ctr">
              <a:buNone/>
              <a:defRPr sz="1260"/>
            </a:lvl8pPr>
            <a:lvl9pPr marL="2880360" indent="0" algn="ctr">
              <a:buNone/>
              <a:defRPr sz="1260"/>
            </a:lvl9pPr>
          </a:lstStyle>
          <a:p>
            <a:r>
              <a:rPr lang="zh-CN" altLang="en-US" smtClean="0"/>
              <a:t>单击此处编辑母版副标题样式</a:t>
            </a:r>
            <a:endParaRPr lang="en-US"/>
          </a:p>
        </p:txBody>
      </p:sp>
      <p:sp>
        <p:nvSpPr>
          <p:cNvPr id="4" name="Date Placeholder 3"/>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2017/3/24</a:t>
            </a:fld>
            <a:endParaRPr lang="zh-CN" alt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zh-CN" alt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3309296899"/>
      </p:ext>
    </p:extLst>
  </p:cSld>
  <p:clrMapOvr>
    <a:masterClrMapping/>
  </p:clrMapOvr>
  <p:transition spd="med">
    <p:pull/>
  </p:transition>
  <p:timing/>
</p:sldLayout>
</file>

<file path=ppt/slideLayouts/slideLayout5.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obj" preserve="1">
  <p:cSld name="标题和内容">
    <p:spTree>
      <p:nvGrpSpPr>
        <p:cNvPr id="1" name=""/>
        <p:cNvGrpSpPr/>
        <p:nvPr/>
      </p:nvGrpSpPr>
      <p:grpSpPr>
        <a:xfrm>
          <a:off x="0" y="0"/>
          <a:ext cx="0" cy="0"/>
        </a:xfrm>
      </p:grpSpPr>
      <p:sp>
        <p:nvSpPr>
          <p:cNvPr id="2" name="Title 1"/>
          <p:cNvSpPr>
            <a:spLocks noGrp="1"/>
          </p:cNvSpPr>
          <p:nvPr>
            <p:ph type="title"/>
          </p:nvPr>
        </p:nvSpPr>
        <p:spPr/>
        <p:txBody>
          <a:bodyPr/>
          <a:lstStyle/>
          <a:p>
            <a:r>
              <a:rPr lang="zh-CN" altLang="en-US" smtClean="0"/>
              <a:t>单击此处编辑母版标题样式</a:t>
            </a:r>
            <a:endParaRPr lang="en-US"/>
          </a:p>
        </p:txBody>
      </p:sp>
      <p:sp>
        <p:nvSpPr>
          <p:cNvPr id="3" name="Content Placeholder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4" name="Date Placeholder 3"/>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2017/3/24</a:t>
            </a:fld>
            <a:endParaRPr lang="zh-CN" alt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zh-CN" alt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1728827884"/>
      </p:ext>
    </p:extLst>
  </p:cSld>
  <p:clrMapOvr>
    <a:masterClrMapping/>
  </p:clrMapOvr>
  <p:transition spd="med">
    <p:pull/>
  </p:transition>
  <p:timing/>
</p:sldLayout>
</file>

<file path=ppt/slideLayouts/slideLayout6.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secHead" preserve="1">
  <p:cSld name="节标题">
    <p:spTree>
      <p:nvGrpSpPr>
        <p:cNvPr id="1" name=""/>
        <p:cNvGrpSpPr/>
        <p:nvPr/>
      </p:nvGrpSpPr>
      <p:grpSpPr>
        <a:xfrm>
          <a:off x="0" y="0"/>
          <a:ext cx="0" cy="0"/>
        </a:xfrm>
      </p:grpSpPr>
      <p:sp>
        <p:nvSpPr>
          <p:cNvPr id="2" name="Title 1"/>
          <p:cNvSpPr>
            <a:spLocks noGrp="1"/>
          </p:cNvSpPr>
          <p:nvPr>
            <p:ph type="title"/>
          </p:nvPr>
        </p:nvSpPr>
        <p:spPr>
          <a:xfrm>
            <a:off x="663314" y="1346420"/>
            <a:ext cx="8385096" cy="2246531"/>
          </a:xfrm>
        </p:spPr>
        <p:txBody>
          <a:bodyPr anchor="b"/>
          <a:lstStyle>
            <a:lvl1pPr>
              <a:defRPr sz="4725"/>
            </a:lvl1pPr>
          </a:lstStyle>
          <a:p>
            <a:r>
              <a:rPr lang="zh-CN" altLang="en-US" smtClean="0"/>
              <a:t>单击此处编辑母版标题样式</a:t>
            </a:r>
            <a:endParaRPr lang="en-US"/>
          </a:p>
        </p:txBody>
      </p:sp>
      <p:sp>
        <p:nvSpPr>
          <p:cNvPr id="3" name="Text Placeholder 2"/>
          <p:cNvSpPr>
            <a:spLocks noGrp="1"/>
          </p:cNvSpPr>
          <p:nvPr>
            <p:ph type="body" idx="1"/>
          </p:nvPr>
        </p:nvSpPr>
        <p:spPr>
          <a:xfrm>
            <a:off x="663314" y="3614203"/>
            <a:ext cx="8385096" cy="1181397"/>
          </a:xfrm>
        </p:spPr>
        <p:txBody>
          <a:bodyPr/>
          <a:lstStyle>
            <a:lvl1pPr marL="0" indent="0">
              <a:buNone/>
              <a:defRPr sz="1890">
                <a:solidFill>
                  <a:schemeClr val="tx1">
                    <a:tint val="75000"/>
                  </a:schemeClr>
                </a:solidFill>
              </a:defRPr>
            </a:lvl1pPr>
            <a:lvl2pPr marL="360045" indent="0">
              <a:buNone/>
              <a:defRPr sz="1575">
                <a:solidFill>
                  <a:schemeClr val="tx1">
                    <a:tint val="75000"/>
                  </a:schemeClr>
                </a:solidFill>
              </a:defRPr>
            </a:lvl2pPr>
            <a:lvl3pPr marL="720090" indent="0">
              <a:buNone/>
              <a:defRPr sz="1418">
                <a:solidFill>
                  <a:schemeClr val="tx1">
                    <a:tint val="75000"/>
                  </a:schemeClr>
                </a:solidFill>
              </a:defRPr>
            </a:lvl3pPr>
            <a:lvl4pPr marL="1080135" indent="0">
              <a:buNone/>
              <a:defRPr sz="1260">
                <a:solidFill>
                  <a:schemeClr val="tx1">
                    <a:tint val="75000"/>
                  </a:schemeClr>
                </a:solidFill>
              </a:defRPr>
            </a:lvl4pPr>
            <a:lvl5pPr marL="1440180" indent="0">
              <a:buNone/>
              <a:defRPr sz="1260">
                <a:solidFill>
                  <a:schemeClr val="tx1">
                    <a:tint val="75000"/>
                  </a:schemeClr>
                </a:solidFill>
              </a:defRPr>
            </a:lvl5pPr>
            <a:lvl6pPr marL="1800225" indent="0">
              <a:buNone/>
              <a:defRPr sz="1260">
                <a:solidFill>
                  <a:schemeClr val="tx1">
                    <a:tint val="75000"/>
                  </a:schemeClr>
                </a:solidFill>
              </a:defRPr>
            </a:lvl6pPr>
            <a:lvl7pPr marL="2160270" indent="0">
              <a:buNone/>
              <a:defRPr sz="1260">
                <a:solidFill>
                  <a:schemeClr val="tx1">
                    <a:tint val="75000"/>
                  </a:schemeClr>
                </a:solidFill>
              </a:defRPr>
            </a:lvl7pPr>
            <a:lvl8pPr marL="2520315" indent="0">
              <a:buNone/>
              <a:defRPr sz="1260">
                <a:solidFill>
                  <a:schemeClr val="tx1">
                    <a:tint val="75000"/>
                  </a:schemeClr>
                </a:solidFill>
              </a:defRPr>
            </a:lvl8pPr>
            <a:lvl9pPr marL="2880360" indent="0">
              <a:buNone/>
              <a:defRPr sz="1260">
                <a:solidFill>
                  <a:schemeClr val="tx1">
                    <a:tint val="75000"/>
                  </a:schemeClr>
                </a:solidFill>
              </a:defRPr>
            </a:lvl9pPr>
          </a:lstStyle>
          <a:p>
            <a:pPr lvl="0"/>
            <a:r>
              <a:rPr lang="zh-CN" altLang="en-US" smtClean="0"/>
              <a:t>单击此处编辑母版文本样式</a:t>
            </a:r>
          </a:p>
        </p:txBody>
      </p:sp>
      <p:sp>
        <p:nvSpPr>
          <p:cNvPr id="4" name="Date Placeholder 3"/>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2017/3/24</a:t>
            </a:fld>
            <a:endParaRPr lang="zh-CN" alt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zh-CN" alt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254614972"/>
      </p:ext>
    </p:extLst>
  </p:cSld>
  <p:clrMapOvr>
    <a:masterClrMapping/>
  </p:clrMapOvr>
  <p:transition spd="med">
    <p:pull/>
  </p:transition>
  <p:timing/>
</p:sldLayout>
</file>

<file path=ppt/slideLayouts/slideLayout7.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woObj" preserve="1">
  <p:cSld name="两栏内容">
    <p:spTree>
      <p:nvGrpSpPr>
        <p:cNvPr id="1" name=""/>
        <p:cNvGrpSpPr/>
        <p:nvPr/>
      </p:nvGrpSpPr>
      <p:grpSpPr>
        <a:xfrm>
          <a:off x="0" y="0"/>
          <a:ext cx="0" cy="0"/>
        </a:xfrm>
      </p:grpSpPr>
      <p:sp>
        <p:nvSpPr>
          <p:cNvPr id="2" name="Title 1"/>
          <p:cNvSpPr>
            <a:spLocks noGrp="1"/>
          </p:cNvSpPr>
          <p:nvPr>
            <p:ph type="title"/>
          </p:nvPr>
        </p:nvSpPr>
        <p:spPr/>
        <p:txBody>
          <a:bodyPr/>
          <a:lstStyle/>
          <a:p>
            <a:r>
              <a:rPr lang="zh-CN" altLang="en-US" smtClean="0"/>
              <a:t>单击此处编辑母版标题样式</a:t>
            </a:r>
            <a:endParaRPr lang="en-US"/>
          </a:p>
        </p:txBody>
      </p:sp>
      <p:sp>
        <p:nvSpPr>
          <p:cNvPr id="3" name="Content Placeholder 2"/>
          <p:cNvSpPr>
            <a:spLocks noGrp="1"/>
          </p:cNvSpPr>
          <p:nvPr>
            <p:ph sz="half" idx="1"/>
          </p:nvPr>
        </p:nvSpPr>
        <p:spPr>
          <a:xfrm>
            <a:off x="668377" y="1437680"/>
            <a:ext cx="4131786" cy="3426679"/>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4" name="Content Placeholder 3"/>
          <p:cNvSpPr>
            <a:spLocks noGrp="1"/>
          </p:cNvSpPr>
          <p:nvPr>
            <p:ph sz="half" idx="2"/>
          </p:nvPr>
        </p:nvSpPr>
        <p:spPr>
          <a:xfrm>
            <a:off x="4921687" y="1437680"/>
            <a:ext cx="4131786" cy="3426679"/>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5" name="Date Placeholder 4"/>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2017/3/24</a:t>
            </a:fld>
            <a:endParaRPr lang="zh-CN" alt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zh-CN" alt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3888474394"/>
      </p:ext>
    </p:extLst>
  </p:cSld>
  <p:clrMapOvr>
    <a:masterClrMapping/>
  </p:clrMapOvr>
  <p:transition spd="med">
    <p:pull/>
  </p:transition>
  <p:timing/>
</p:sldLayout>
</file>

<file path=ppt/slideLayouts/slideLayout8.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woTxTwoObj" preserve="1">
  <p:cSld name="比较">
    <p:spTree>
      <p:nvGrpSpPr>
        <p:cNvPr id="1" name=""/>
        <p:cNvGrpSpPr/>
        <p:nvPr/>
      </p:nvGrpSpPr>
      <p:grpSpPr>
        <a:xfrm>
          <a:off x="0" y="0"/>
          <a:ext cx="0" cy="0"/>
        </a:xfrm>
      </p:grpSpPr>
      <p:sp>
        <p:nvSpPr>
          <p:cNvPr id="2" name="Title 1"/>
          <p:cNvSpPr>
            <a:spLocks noGrp="1"/>
          </p:cNvSpPr>
          <p:nvPr>
            <p:ph type="title"/>
          </p:nvPr>
        </p:nvSpPr>
        <p:spPr>
          <a:xfrm>
            <a:off x="669643" y="287536"/>
            <a:ext cx="8385096" cy="1043881"/>
          </a:xfrm>
        </p:spPr>
        <p:txBody>
          <a:bodyPr/>
          <a:lstStyle/>
          <a:p>
            <a:r>
              <a:rPr lang="zh-CN" altLang="en-US" smtClean="0"/>
              <a:t>单击此处编辑母版标题样式</a:t>
            </a:r>
            <a:endParaRPr lang="en-US"/>
          </a:p>
        </p:txBody>
      </p:sp>
      <p:sp>
        <p:nvSpPr>
          <p:cNvPr id="3" name="Text Placeholder 2"/>
          <p:cNvSpPr>
            <a:spLocks noGrp="1"/>
          </p:cNvSpPr>
          <p:nvPr>
            <p:ph type="body" idx="1"/>
          </p:nvPr>
        </p:nvSpPr>
        <p:spPr>
          <a:xfrm>
            <a:off x="669644" y="1323915"/>
            <a:ext cx="4112798" cy="648831"/>
          </a:xfrm>
        </p:spPr>
        <p:txBody>
          <a:bodyPr anchor="b"/>
          <a:lstStyle>
            <a:lvl1pPr marL="0" indent="0">
              <a:buNone/>
              <a:defRPr sz="1890" b="1"/>
            </a:lvl1pPr>
            <a:lvl2pPr marL="360045" indent="0">
              <a:buNone/>
              <a:defRPr sz="1575" b="1"/>
            </a:lvl2pPr>
            <a:lvl3pPr marL="720090" indent="0">
              <a:buNone/>
              <a:defRPr sz="1418" b="1"/>
            </a:lvl3pPr>
            <a:lvl4pPr marL="1080135" indent="0">
              <a:buNone/>
              <a:defRPr sz="1260" b="1"/>
            </a:lvl4pPr>
            <a:lvl5pPr marL="1440180" indent="0">
              <a:buNone/>
              <a:defRPr sz="1260" b="1"/>
            </a:lvl5pPr>
            <a:lvl6pPr marL="1800225" indent="0">
              <a:buNone/>
              <a:defRPr sz="1260" b="1"/>
            </a:lvl6pPr>
            <a:lvl7pPr marL="2160270" indent="0">
              <a:buNone/>
              <a:defRPr sz="1260" b="1"/>
            </a:lvl7pPr>
            <a:lvl8pPr marL="2520315" indent="0">
              <a:buNone/>
              <a:defRPr sz="1260" b="1"/>
            </a:lvl8pPr>
            <a:lvl9pPr marL="2880360" indent="0">
              <a:buNone/>
              <a:defRPr sz="1260" b="1"/>
            </a:lvl9pPr>
          </a:lstStyle>
          <a:p>
            <a:pPr lvl="0"/>
            <a:r>
              <a:rPr lang="zh-CN" altLang="en-US" smtClean="0"/>
              <a:t>单击此处编辑母版文本样式</a:t>
            </a:r>
          </a:p>
        </p:txBody>
      </p:sp>
      <p:sp>
        <p:nvSpPr>
          <p:cNvPr id="4" name="Content Placeholder 3"/>
          <p:cNvSpPr>
            <a:spLocks noGrp="1"/>
          </p:cNvSpPr>
          <p:nvPr>
            <p:ph sz="half" idx="2"/>
          </p:nvPr>
        </p:nvSpPr>
        <p:spPr>
          <a:xfrm>
            <a:off x="669644" y="1972747"/>
            <a:ext cx="4112798" cy="2901613"/>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5" name="Text Placeholder 4"/>
          <p:cNvSpPr>
            <a:spLocks noGrp="1"/>
          </p:cNvSpPr>
          <p:nvPr>
            <p:ph type="body" sz="quarter" idx="3"/>
          </p:nvPr>
        </p:nvSpPr>
        <p:spPr>
          <a:xfrm>
            <a:off x="4921687" y="1323915"/>
            <a:ext cx="4133053" cy="648831"/>
          </a:xfrm>
        </p:spPr>
        <p:txBody>
          <a:bodyPr anchor="b"/>
          <a:lstStyle>
            <a:lvl1pPr marL="0" indent="0">
              <a:buNone/>
              <a:defRPr sz="1890" b="1"/>
            </a:lvl1pPr>
            <a:lvl2pPr marL="360045" indent="0">
              <a:buNone/>
              <a:defRPr sz="1575" b="1"/>
            </a:lvl2pPr>
            <a:lvl3pPr marL="720090" indent="0">
              <a:buNone/>
              <a:defRPr sz="1418" b="1"/>
            </a:lvl3pPr>
            <a:lvl4pPr marL="1080135" indent="0">
              <a:buNone/>
              <a:defRPr sz="1260" b="1"/>
            </a:lvl4pPr>
            <a:lvl5pPr marL="1440180" indent="0">
              <a:buNone/>
              <a:defRPr sz="1260" b="1"/>
            </a:lvl5pPr>
            <a:lvl6pPr marL="1800225" indent="0">
              <a:buNone/>
              <a:defRPr sz="1260" b="1"/>
            </a:lvl6pPr>
            <a:lvl7pPr marL="2160270" indent="0">
              <a:buNone/>
              <a:defRPr sz="1260" b="1"/>
            </a:lvl7pPr>
            <a:lvl8pPr marL="2520315" indent="0">
              <a:buNone/>
              <a:defRPr sz="1260" b="1"/>
            </a:lvl8pPr>
            <a:lvl9pPr marL="2880360" indent="0">
              <a:buNone/>
              <a:defRPr sz="1260" b="1"/>
            </a:lvl9pPr>
          </a:lstStyle>
          <a:p>
            <a:pPr lvl="0"/>
            <a:r>
              <a:rPr lang="zh-CN" altLang="en-US" smtClean="0"/>
              <a:t>单击此处编辑母版文本样式</a:t>
            </a:r>
          </a:p>
        </p:txBody>
      </p:sp>
      <p:sp>
        <p:nvSpPr>
          <p:cNvPr id="6" name="Content Placeholder 5"/>
          <p:cNvSpPr>
            <a:spLocks noGrp="1"/>
          </p:cNvSpPr>
          <p:nvPr>
            <p:ph sz="quarter" idx="4"/>
          </p:nvPr>
        </p:nvSpPr>
        <p:spPr>
          <a:xfrm>
            <a:off x="4921687" y="1972747"/>
            <a:ext cx="4133053" cy="2901613"/>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7" name="Date Placeholder 6"/>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2017/3/24</a:t>
            </a:fld>
            <a:endParaRPr lang="zh-CN" alt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zh-CN" alt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3146432803"/>
      </p:ext>
    </p:extLst>
  </p:cSld>
  <p:clrMapOvr>
    <a:masterClrMapping/>
  </p:clrMapOvr>
  <p:transition spd="med">
    <p:pull/>
  </p:transition>
  <p:timing/>
</p:sldLayout>
</file>

<file path=ppt/slideLayouts/slideLayout9.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itleOnly" preserve="1">
  <p:cSld name="仅标题">
    <p:spTree>
      <p:nvGrpSpPr>
        <p:cNvPr id="1" name=""/>
        <p:cNvGrpSpPr/>
        <p:nvPr/>
      </p:nvGrpSpPr>
      <p:grpSpPr>
        <a:xfrm>
          <a:off x="0" y="0"/>
          <a:ext cx="0" cy="0"/>
        </a:xfrm>
      </p:grpSpPr>
      <p:sp>
        <p:nvSpPr>
          <p:cNvPr id="2" name="Title 1"/>
          <p:cNvSpPr>
            <a:spLocks noGrp="1"/>
          </p:cNvSpPr>
          <p:nvPr>
            <p:ph type="title"/>
          </p:nvPr>
        </p:nvSpPr>
        <p:spPr/>
        <p:txBody>
          <a:bodyPr/>
          <a:lstStyle/>
          <a:p>
            <a:r>
              <a:rPr lang="zh-CN" altLang="en-US" smtClean="0"/>
              <a:t>单击此处编辑母版标题样式</a:t>
            </a:r>
            <a:endParaRPr lang="en-US"/>
          </a:p>
        </p:txBody>
      </p:sp>
      <p:sp>
        <p:nvSpPr>
          <p:cNvPr id="3" name="Date Placeholder 2"/>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2017/3/24</a:t>
            </a:fld>
            <a:endParaRPr lang="zh-CN" alt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zh-CN" alt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1951055037"/>
      </p:ext>
    </p:extLst>
  </p:cSld>
  <p:clrMapOvr>
    <a:masterClrMapping/>
  </p:clrMapOvr>
  <p:transition spd="med">
    <p:pull/>
  </p:transition>
  <p:timing/>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media/image1.jpeg" Type="http://schemas.openxmlformats.org/officeDocument/2006/relationships/image"/><Relationship Id="rId5" Target="../theme/theme1.xml" Type="http://schemas.openxmlformats.org/officeDocument/2006/relationships/theme"/></Relationships>
</file>

<file path=ppt/slideMasters/_rels/slideMaster2.xml.rels><?xml version="1.0" encoding="UTF-8" standalone="yes"?><Relationships xmlns="http://schemas.openxmlformats.org/package/2006/relationships"><Relationship Id="rId1" Target="../slideLayouts/slideLayout4.xml" Type="http://schemas.openxmlformats.org/officeDocument/2006/relationships/slideLayout"/><Relationship Id="rId10" Target="../slideLayouts/slideLayout13.xml" Type="http://schemas.openxmlformats.org/officeDocument/2006/relationships/slideLayout"/><Relationship Id="rId11" Target="../slideLayouts/slideLayout14.xml" Type="http://schemas.openxmlformats.org/officeDocument/2006/relationships/slideLayout"/><Relationship Id="rId12" Target="../theme/theme2.xml" Type="http://schemas.openxmlformats.org/officeDocument/2006/relationships/theme"/><Relationship Id="rId2" Target="../slideLayouts/slideLayout5.xml" Type="http://schemas.openxmlformats.org/officeDocument/2006/relationships/slideLayout"/><Relationship Id="rId3" Target="../slideLayouts/slideLayout6.xml" Type="http://schemas.openxmlformats.org/officeDocument/2006/relationships/slideLayout"/><Relationship Id="rId4" Target="../slideLayouts/slideLayout7.xml" Type="http://schemas.openxmlformats.org/officeDocument/2006/relationships/slideLayout"/><Relationship Id="rId5" Target="../slideLayouts/slideLayout8.xml" Type="http://schemas.openxmlformats.org/officeDocument/2006/relationships/slideLayout"/><Relationship Id="rId6" Target="../slideLayouts/slideLayout9.xml" Type="http://schemas.openxmlformats.org/officeDocument/2006/relationships/slideLayout"/><Relationship Id="rId7" Target="../slideLayouts/slideLayout10.xml" Type="http://schemas.openxmlformats.org/officeDocument/2006/relationships/slideLayout"/><Relationship Id="rId8" Target="../slideLayouts/slideLayout11.xml" Type="http://schemas.openxmlformats.org/officeDocument/2006/relationships/slideLayout"/><Relationship Id="rId9" Target="../slideLayouts/slideLayout12.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bg>
      <p:bgRef idx="1001">
        <a:schemeClr val="bg1"/>
      </p:bgRef>
    </p:bg>
    <p:spTree>
      <p:nvGrpSpPr>
        <p:cNvPr id="1" name=""/>
        <p:cNvGrpSpPr/>
        <p:nvPr/>
      </p:nvGrpSpPr>
      <p:grpSpPr>
        <a:xfrm>
          <a:off x="0" y="0"/>
          <a:ext cx="0" cy="0"/>
        </a:xfrm>
      </p:grpSpPr>
      <p:pic>
        <p:nvPicPr>
          <p:cNvPr id="3" name="图片 1"/>
          <p:cNvPicPr>
            <a:picLocks noChangeAspect="1" noChangeArrowheads="1"/>
          </p:cNvPicPr>
          <p:nvPr/>
        </p:nvPicPr>
        <p:blipFill>
          <a:blip r:embed="rId4">
            <a:extLst>
              <a:ext uri="{28A0092B-C50C-407E-A947-70E740481C1C}">
                <a14:useLocalDpi val="0"/>
              </a:ext>
            </a:extLst>
          </a:blip>
          <a:stretch>
            <a:fillRect/>
          </a:stretch>
        </p:blipFill>
        <p:spPr bwMode="auto">
          <a:xfrm>
            <a:off x="1589" y="-1"/>
            <a:ext cx="9720262" cy="5400675"/>
          </a:xfrm>
          <a:prstGeom prst="rect">
            <a:avLst/>
          </a:prstGeom>
          <a:noFill/>
          <a:ln>
            <a:noFill/>
          </a:ln>
          <a:extLst>
            <a:ext uri="{909E8E84-426E-40DD-AFC4-6F175D3DCCD1}">
              <a14:hiddenFill>
                <a:solidFill>
                  <a:srgbClr val="FFFFFF"/>
                </a:solidFill>
              </a14:hiddenFill>
            </a:ext>
            <a:ext uri="{91240B29-F687-4F45-9708-019B960494DF}">
              <a14:hiddenLine cmpd="sng" w="9525">
                <a:solidFill>
                  <a:srgbClr val="000000"/>
                </a:solidFill>
                <a:bevel/>
                <a:headEnd/>
                <a:tailEnd/>
              </a14:hiddenLine>
            </a:ext>
          </a:extLst>
        </p:spPr>
      </p:pic>
    </p:spTree>
  </p:cSld>
  <p:clrMap bg1="lt1" tx1="dk1" bg2="lt2" tx2="dk2" accent1="accent1" accent2="accent2" accent3="accent3" accent4="accent4" accent5="accent5" accent6="accent6" hlink="hlink" folHlink="folHlink"/>
  <p:sldLayoutIdLst>
    <p:sldLayoutId id="2147483660" r:id="rId1"/>
    <p:sldLayoutId id="2147483658" r:id="rId2"/>
    <p:sldLayoutId id="2147483659" r:id="rId3"/>
  </p:sldLayoutIdLst>
  <p:transition spd="med">
    <p:pull/>
  </p:transition>
  <p:timing/>
  <p:txStyles>
    <p:titleStyle>
      <a:lvl1pPr algn="ctr" defTabSz="966788" rtl="0" fontAlgn="base">
        <a:spcBef>
          <a:spcPct val="0"/>
        </a:spcBef>
        <a:spcAft>
          <a:spcPct val="0"/>
        </a:spcAft>
        <a:defRPr sz="4700" kern="1200">
          <a:solidFill>
            <a:schemeClr val="tx1"/>
          </a:solidFill>
          <a:latin typeface="+mj-lt"/>
          <a:ea typeface="+mj-ea"/>
          <a:cs typeface="+mj-cs"/>
        </a:defRPr>
      </a:lvl1pPr>
      <a:lvl2pPr algn="ctr" defTabSz="966788" rtl="0" fontAlgn="base">
        <a:spcBef>
          <a:spcPct val="0"/>
        </a:spcBef>
        <a:spcAft>
          <a:spcPct val="0"/>
        </a:spcAft>
        <a:defRPr sz="4700">
          <a:solidFill>
            <a:schemeClr val="tx1"/>
          </a:solidFill>
          <a:latin typeface="Arial" pitchFamily="34" charset="0"/>
          <a:ea typeface="微软雅黑" pitchFamily="34" charset="-122"/>
        </a:defRPr>
      </a:lvl2pPr>
      <a:lvl3pPr algn="ctr" defTabSz="966788" rtl="0" fontAlgn="base">
        <a:spcBef>
          <a:spcPct val="0"/>
        </a:spcBef>
        <a:spcAft>
          <a:spcPct val="0"/>
        </a:spcAft>
        <a:defRPr sz="4700">
          <a:solidFill>
            <a:schemeClr val="tx1"/>
          </a:solidFill>
          <a:latin typeface="Arial" pitchFamily="34" charset="0"/>
          <a:ea typeface="微软雅黑" pitchFamily="34" charset="-122"/>
        </a:defRPr>
      </a:lvl3pPr>
      <a:lvl4pPr algn="ctr" defTabSz="966788" rtl="0" fontAlgn="base">
        <a:spcBef>
          <a:spcPct val="0"/>
        </a:spcBef>
        <a:spcAft>
          <a:spcPct val="0"/>
        </a:spcAft>
        <a:defRPr sz="4700">
          <a:solidFill>
            <a:schemeClr val="tx1"/>
          </a:solidFill>
          <a:latin typeface="Arial" pitchFamily="34" charset="0"/>
          <a:ea typeface="微软雅黑" pitchFamily="34" charset="-122"/>
        </a:defRPr>
      </a:lvl4pPr>
      <a:lvl5pPr algn="ctr" defTabSz="966788" rtl="0" fontAlgn="base">
        <a:spcBef>
          <a:spcPct val="0"/>
        </a:spcBef>
        <a:spcAft>
          <a:spcPct val="0"/>
        </a:spcAft>
        <a:defRPr sz="4700">
          <a:solidFill>
            <a:schemeClr val="tx1"/>
          </a:solidFill>
          <a:latin typeface="Arial" pitchFamily="34" charset="0"/>
          <a:ea typeface="微软雅黑" pitchFamily="34" charset="-122"/>
        </a:defRPr>
      </a:lvl5pPr>
      <a:lvl6pPr marL="457200" algn="ctr" defTabSz="966788" rtl="0" fontAlgn="base">
        <a:spcBef>
          <a:spcPct val="0"/>
        </a:spcBef>
        <a:spcAft>
          <a:spcPct val="0"/>
        </a:spcAft>
        <a:defRPr sz="4700">
          <a:solidFill>
            <a:schemeClr val="tx1"/>
          </a:solidFill>
          <a:latin typeface="Arial" pitchFamily="34" charset="0"/>
          <a:ea typeface="微软雅黑" pitchFamily="34" charset="-122"/>
        </a:defRPr>
      </a:lvl6pPr>
      <a:lvl7pPr marL="914400" algn="ctr" defTabSz="966788" rtl="0" fontAlgn="base">
        <a:spcBef>
          <a:spcPct val="0"/>
        </a:spcBef>
        <a:spcAft>
          <a:spcPct val="0"/>
        </a:spcAft>
        <a:defRPr sz="4700">
          <a:solidFill>
            <a:schemeClr val="tx1"/>
          </a:solidFill>
          <a:latin typeface="Arial" pitchFamily="34" charset="0"/>
          <a:ea typeface="微软雅黑" pitchFamily="34" charset="-122"/>
        </a:defRPr>
      </a:lvl7pPr>
      <a:lvl8pPr marL="1371600" algn="ctr" defTabSz="966788" rtl="0" fontAlgn="base">
        <a:spcBef>
          <a:spcPct val="0"/>
        </a:spcBef>
        <a:spcAft>
          <a:spcPct val="0"/>
        </a:spcAft>
        <a:defRPr sz="4700">
          <a:solidFill>
            <a:schemeClr val="tx1"/>
          </a:solidFill>
          <a:latin typeface="Arial" pitchFamily="34" charset="0"/>
          <a:ea typeface="微软雅黑" pitchFamily="34" charset="-122"/>
        </a:defRPr>
      </a:lvl8pPr>
      <a:lvl9pPr marL="1828800" algn="ctr" defTabSz="966788" rtl="0" fontAlgn="base">
        <a:spcBef>
          <a:spcPct val="0"/>
        </a:spcBef>
        <a:spcAft>
          <a:spcPct val="0"/>
        </a:spcAft>
        <a:defRPr sz="4700">
          <a:solidFill>
            <a:schemeClr val="tx1"/>
          </a:solidFill>
          <a:latin typeface="Arial" pitchFamily="34" charset="0"/>
          <a:ea typeface="微软雅黑" pitchFamily="34" charset="-122"/>
        </a:defRPr>
      </a:lvl9pPr>
    </p:titleStyle>
    <p:bodyStyle>
      <a:lvl1pPr marL="361950" indent="-361950" algn="l" defTabSz="966788" rtl="0" fontAlgn="base">
        <a:spcBef>
          <a:spcPct val="20000"/>
        </a:spcBef>
        <a:spcAft>
          <a:spcPct val="0"/>
        </a:spcAft>
        <a:buFont typeface="Arial" pitchFamily="34" charset="0"/>
        <a:buChar char="•"/>
        <a:defRPr sz="3400" kern="1200">
          <a:solidFill>
            <a:schemeClr val="tx1"/>
          </a:solidFill>
          <a:latin typeface="+mn-lt"/>
          <a:ea typeface="+mn-ea"/>
          <a:cs typeface="+mn-cs"/>
        </a:defRPr>
      </a:lvl1pPr>
      <a:lvl2pPr marL="785813" indent="-301625" algn="l" defTabSz="966788" rtl="0" fontAlgn="base">
        <a:spcBef>
          <a:spcPct val="20000"/>
        </a:spcBef>
        <a:spcAft>
          <a:spcPct val="0"/>
        </a:spcAft>
        <a:buFont typeface="Arial" pitchFamily="34" charset="0"/>
        <a:buChar char="–"/>
        <a:defRPr sz="3000" kern="1200">
          <a:solidFill>
            <a:schemeClr val="tx1"/>
          </a:solidFill>
          <a:latin typeface="+mn-lt"/>
          <a:ea typeface="+mn-ea"/>
          <a:cs typeface="+mn-cs"/>
        </a:defRPr>
      </a:lvl2pPr>
      <a:lvl3pPr marL="1209675" indent="-241300" algn="l" defTabSz="966788" rtl="0" fontAlgn="base">
        <a:spcBef>
          <a:spcPct val="20000"/>
        </a:spcBef>
        <a:spcAft>
          <a:spcPct val="0"/>
        </a:spcAft>
        <a:buFont typeface="Arial" pitchFamily="34" charset="0"/>
        <a:buChar char="•"/>
        <a:defRPr sz="2500" kern="1200">
          <a:solidFill>
            <a:schemeClr val="tx1"/>
          </a:solidFill>
          <a:latin typeface="+mn-lt"/>
          <a:ea typeface="+mn-ea"/>
          <a:cs typeface="+mn-cs"/>
        </a:defRPr>
      </a:lvl3pPr>
      <a:lvl4pPr marL="1692275" indent="-241300" algn="l" defTabSz="966788" rtl="0" fontAlgn="base">
        <a:spcBef>
          <a:spcPct val="20000"/>
        </a:spcBef>
        <a:spcAft>
          <a:spcPct val="0"/>
        </a:spcAft>
        <a:buFont typeface="Arial" pitchFamily="34" charset="0"/>
        <a:buChar char="–"/>
        <a:defRPr sz="2100" kern="1200">
          <a:solidFill>
            <a:schemeClr val="tx1"/>
          </a:solidFill>
          <a:latin typeface="+mn-lt"/>
          <a:ea typeface="+mn-ea"/>
          <a:cs typeface="+mn-cs"/>
        </a:defRPr>
      </a:lvl4pPr>
      <a:lvl5pPr marL="2176463" indent="-241300" algn="l" defTabSz="966788" rtl="0" fontAlgn="base">
        <a:spcBef>
          <a:spcPct val="20000"/>
        </a:spcBef>
        <a:spcAft>
          <a:spcPct val="0"/>
        </a:spcAft>
        <a:buFont typeface="Arial" pitchFamily="34" charset="0"/>
        <a:buChar char="»"/>
        <a:defRPr sz="2100" kern="1200">
          <a:solidFill>
            <a:schemeClr val="tx1"/>
          </a:solidFill>
          <a:latin typeface="+mn-lt"/>
          <a:ea typeface="+mn-ea"/>
          <a:cs typeface="+mn-cs"/>
        </a:defRPr>
      </a:lvl5pPr>
      <a:lvl6pPr marL="2661453" indent="-241950" algn="l" defTabSz="967801" rtl="0" eaLnBrk="1" latinLnBrk="0" hangingPunct="1">
        <a:spcBef>
          <a:spcPct val="20000"/>
        </a:spcBef>
        <a:buFont typeface="Arial" pitchFamily="34" charset="0"/>
        <a:buChar char="•"/>
        <a:defRPr sz="2100" kern="1200">
          <a:solidFill>
            <a:schemeClr val="tx1"/>
          </a:solidFill>
          <a:latin typeface="+mn-lt"/>
          <a:ea typeface="+mn-ea"/>
          <a:cs typeface="+mn-cs"/>
        </a:defRPr>
      </a:lvl6pPr>
      <a:lvl7pPr marL="3145353" indent="-241950" algn="l" defTabSz="967801" rtl="0" eaLnBrk="1" latinLnBrk="0" hangingPunct="1">
        <a:spcBef>
          <a:spcPct val="20000"/>
        </a:spcBef>
        <a:buFont typeface="Arial" pitchFamily="34" charset="0"/>
        <a:buChar char="•"/>
        <a:defRPr sz="2100" kern="1200">
          <a:solidFill>
            <a:schemeClr val="tx1"/>
          </a:solidFill>
          <a:latin typeface="+mn-lt"/>
          <a:ea typeface="+mn-ea"/>
          <a:cs typeface="+mn-cs"/>
        </a:defRPr>
      </a:lvl7pPr>
      <a:lvl8pPr marL="3629254" indent="-241950" algn="l" defTabSz="967801" rtl="0" eaLnBrk="1" latinLnBrk="0" hangingPunct="1">
        <a:spcBef>
          <a:spcPct val="20000"/>
        </a:spcBef>
        <a:buFont typeface="Arial" pitchFamily="34" charset="0"/>
        <a:buChar char="•"/>
        <a:defRPr sz="2100" kern="1200">
          <a:solidFill>
            <a:schemeClr val="tx1"/>
          </a:solidFill>
          <a:latin typeface="+mn-lt"/>
          <a:ea typeface="+mn-ea"/>
          <a:cs typeface="+mn-cs"/>
        </a:defRPr>
      </a:lvl8pPr>
      <a:lvl9pPr marL="4113154" indent="-241950" algn="l" defTabSz="967801" rtl="0" eaLnBrk="1" latinLnBrk="0" hangingPunct="1">
        <a:spcBef>
          <a:spcPct val="20000"/>
        </a:spcBef>
        <a:buFont typeface="Arial" pitchFamily="34" charset="0"/>
        <a:buChar char="•"/>
        <a:defRPr sz="2100" kern="1200">
          <a:solidFill>
            <a:schemeClr val="tx1"/>
          </a:solidFill>
          <a:latin typeface="+mn-lt"/>
          <a:ea typeface="+mn-ea"/>
          <a:cs typeface="+mn-cs"/>
        </a:defRPr>
      </a:lvl9pPr>
    </p:bodyStyle>
    <p:otherStyle>
      <a:defPPr>
        <a:defRPr lang="zh-CN"/>
      </a:defPPr>
      <a:lvl1pPr marL="0" algn="l" defTabSz="967801" rtl="0" eaLnBrk="1" latinLnBrk="0" hangingPunct="1">
        <a:defRPr sz="1900" kern="1200">
          <a:solidFill>
            <a:schemeClr val="tx1"/>
          </a:solidFill>
          <a:latin typeface="+mn-lt"/>
          <a:ea typeface="+mn-ea"/>
          <a:cs typeface="+mn-cs"/>
        </a:defRPr>
      </a:lvl1pPr>
      <a:lvl2pPr marL="483900" algn="l" defTabSz="967801" rtl="0" eaLnBrk="1" latinLnBrk="0" hangingPunct="1">
        <a:defRPr sz="1900" kern="1200">
          <a:solidFill>
            <a:schemeClr val="tx1"/>
          </a:solidFill>
          <a:latin typeface="+mn-lt"/>
          <a:ea typeface="+mn-ea"/>
          <a:cs typeface="+mn-cs"/>
        </a:defRPr>
      </a:lvl2pPr>
      <a:lvl3pPr marL="967801" algn="l" defTabSz="967801" rtl="0" eaLnBrk="1" latinLnBrk="0" hangingPunct="1">
        <a:defRPr sz="1900" kern="1200">
          <a:solidFill>
            <a:schemeClr val="tx1"/>
          </a:solidFill>
          <a:latin typeface="+mn-lt"/>
          <a:ea typeface="+mn-ea"/>
          <a:cs typeface="+mn-cs"/>
        </a:defRPr>
      </a:lvl3pPr>
      <a:lvl4pPr marL="1451701" algn="l" defTabSz="967801" rtl="0" eaLnBrk="1" latinLnBrk="0" hangingPunct="1">
        <a:defRPr sz="1900" kern="1200">
          <a:solidFill>
            <a:schemeClr val="tx1"/>
          </a:solidFill>
          <a:latin typeface="+mn-lt"/>
          <a:ea typeface="+mn-ea"/>
          <a:cs typeface="+mn-cs"/>
        </a:defRPr>
      </a:lvl4pPr>
      <a:lvl5pPr marL="1935602" algn="l" defTabSz="967801" rtl="0" eaLnBrk="1" latinLnBrk="0" hangingPunct="1">
        <a:defRPr sz="1900" kern="1200">
          <a:solidFill>
            <a:schemeClr val="tx1"/>
          </a:solidFill>
          <a:latin typeface="+mn-lt"/>
          <a:ea typeface="+mn-ea"/>
          <a:cs typeface="+mn-cs"/>
        </a:defRPr>
      </a:lvl5pPr>
      <a:lvl6pPr marL="2419502" algn="l" defTabSz="967801" rtl="0" eaLnBrk="1" latinLnBrk="0" hangingPunct="1">
        <a:defRPr sz="1900" kern="1200">
          <a:solidFill>
            <a:schemeClr val="tx1"/>
          </a:solidFill>
          <a:latin typeface="+mn-lt"/>
          <a:ea typeface="+mn-ea"/>
          <a:cs typeface="+mn-cs"/>
        </a:defRPr>
      </a:lvl6pPr>
      <a:lvl7pPr marL="2903403" algn="l" defTabSz="967801" rtl="0" eaLnBrk="1" latinLnBrk="0" hangingPunct="1">
        <a:defRPr sz="1900" kern="1200">
          <a:solidFill>
            <a:schemeClr val="tx1"/>
          </a:solidFill>
          <a:latin typeface="+mn-lt"/>
          <a:ea typeface="+mn-ea"/>
          <a:cs typeface="+mn-cs"/>
        </a:defRPr>
      </a:lvl7pPr>
      <a:lvl8pPr marL="3387303" algn="l" defTabSz="967801" rtl="0" eaLnBrk="1" latinLnBrk="0" hangingPunct="1">
        <a:defRPr sz="1900" kern="1200">
          <a:solidFill>
            <a:schemeClr val="tx1"/>
          </a:solidFill>
          <a:latin typeface="+mn-lt"/>
          <a:ea typeface="+mn-ea"/>
          <a:cs typeface="+mn-cs"/>
        </a:defRPr>
      </a:lvl8pPr>
      <a:lvl9pPr marL="3871204" algn="l" defTabSz="967801" rtl="0" eaLnBrk="1" latinLnBrk="0" hangingPunct="1">
        <a:defRPr sz="19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bg>
      <p:bgRef idx="1001">
        <a:schemeClr val="bg1"/>
      </p:bgRef>
    </p:bg>
    <p:spTree>
      <p:nvGrpSpPr>
        <p:cNvPr id="1" name=""/>
        <p:cNvGrpSpPr/>
        <p:nvPr/>
      </p:nvGrpSpPr>
      <p:grpSpPr>
        <a:xfrm>
          <a:off x="0" y="0"/>
          <a:ext cx="0" cy="0"/>
        </a:xfrm>
      </p:grpSpPr>
      <p:sp>
        <p:nvSpPr>
          <p:cNvPr id="2" name="Title Placeholder 1"/>
          <p:cNvSpPr>
            <a:spLocks noGrp="1"/>
          </p:cNvSpPr>
          <p:nvPr>
            <p:ph type="title"/>
          </p:nvPr>
        </p:nvSpPr>
        <p:spPr>
          <a:xfrm>
            <a:off x="668377" y="287536"/>
            <a:ext cx="8385096" cy="1043881"/>
          </a:xfrm>
          <a:prstGeom prst="rect">
            <a:avLst/>
          </a:prstGeom>
        </p:spPr>
        <p:txBody>
          <a:bodyPr vert="horz" lIns="91440" tIns="45720" rIns="91440" bIns="45720" rtlCol="0" anchor="ctr">
            <a:normAutofit/>
          </a:bodyPr>
          <a:lstStyle/>
          <a:p>
            <a:r>
              <a:rPr lang="zh-CN" altLang="en-US" smtClean="0"/>
              <a:t>单击此处编辑母版标题样式</a:t>
            </a:r>
            <a:endParaRPr lang="en-US"/>
          </a:p>
        </p:txBody>
      </p:sp>
      <p:sp>
        <p:nvSpPr>
          <p:cNvPr id="3" name="Text Placeholder 2"/>
          <p:cNvSpPr>
            <a:spLocks noGrp="1"/>
          </p:cNvSpPr>
          <p:nvPr>
            <p:ph type="body" idx="1"/>
          </p:nvPr>
        </p:nvSpPr>
        <p:spPr>
          <a:xfrm>
            <a:off x="668377" y="1437680"/>
            <a:ext cx="8385096" cy="3426679"/>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4" name="Date Placeholder 3"/>
          <p:cNvSpPr>
            <a:spLocks noGrp="1"/>
          </p:cNvSpPr>
          <p:nvPr>
            <p:ph type="dt" sz="half" idx="2"/>
          </p:nvPr>
        </p:nvSpPr>
        <p:spPr>
          <a:xfrm>
            <a:off x="668377" y="5005626"/>
            <a:ext cx="2187416" cy="287536"/>
          </a:xfrm>
          <a:prstGeom prst="rect">
            <a:avLst/>
          </a:prstGeom>
        </p:spPr>
        <p:txBody>
          <a:bodyPr vert="horz" lIns="91440" tIns="45720" rIns="91440" bIns="45720" rtlCol="0" anchor="ctr"/>
          <a:lstStyle>
            <a:lvl1pPr algn="l">
              <a:defRPr sz="945">
                <a:solidFill>
                  <a:schemeClr val="tx1">
                    <a:tint val="75000"/>
                  </a:schemeClr>
                </a:solidFill>
              </a:defRPr>
            </a:lvl1pPr>
          </a:lstStyle>
          <a:p>
            <a:pPr defTabSz="960120" fontAlgn="auto">
              <a:spcBef>
                <a:spcPct val="0"/>
              </a:spcBef>
              <a:spcAft>
                <a:spcPct val="0"/>
              </a:spcAft>
            </a:pPr>
            <a:fld id="{16E5758D-A3C3-4E88-8AC0-22500507BD7E}" type="datetimeFigureOut">
              <a:rPr lang="zh-CN" altLang="en-US" smtClean="0">
                <a:solidFill>
                  <a:prstClr val="black">
                    <a:tint val="75000"/>
                  </a:prstClr>
                </a:solidFill>
                <a:latin typeface="Calibri" panose="020f0502020204030204"/>
              </a:rPr>
              <a:pPr defTabSz="960120" fontAlgn="auto">
                <a:spcBef>
                  <a:spcPct val="0"/>
                </a:spcBef>
                <a:spcAft>
                  <a:spcPct val="0"/>
                </a:spcAft>
              </a:pPr>
              <a:t>2017/3/24</a:t>
            </a:fld>
            <a:endParaRPr lang="zh-CN" altLang="en-US">
              <a:solidFill>
                <a:prstClr val="black">
                  <a:tint val="75000"/>
                </a:prstClr>
              </a:solidFill>
              <a:latin typeface="Calibri"/>
            </a:endParaRPr>
          </a:p>
        </p:txBody>
      </p:sp>
      <p:sp>
        <p:nvSpPr>
          <p:cNvPr id="5" name="Footer Placeholder 4"/>
          <p:cNvSpPr>
            <a:spLocks noGrp="1"/>
          </p:cNvSpPr>
          <p:nvPr>
            <p:ph type="ftr" sz="quarter" idx="3"/>
          </p:nvPr>
        </p:nvSpPr>
        <p:spPr>
          <a:xfrm>
            <a:off x="3220363" y="5005626"/>
            <a:ext cx="3281124" cy="287536"/>
          </a:xfrm>
          <a:prstGeom prst="rect">
            <a:avLst/>
          </a:prstGeom>
        </p:spPr>
        <p:txBody>
          <a:bodyPr vert="horz" lIns="91440" tIns="45720" rIns="91440" bIns="45720" rtlCol="0" anchor="ctr"/>
          <a:lstStyle>
            <a:lvl1pPr algn="ctr">
              <a:defRPr sz="945">
                <a:solidFill>
                  <a:schemeClr val="tx1">
                    <a:tint val="75000"/>
                  </a:schemeClr>
                </a:solidFill>
              </a:defRPr>
            </a:lvl1pPr>
          </a:lstStyle>
          <a:p>
            <a:pPr defTabSz="960120" fontAlgn="auto">
              <a:spcBef>
                <a:spcPct val="0"/>
              </a:spcBef>
              <a:spcAft>
                <a:spcPct val="0"/>
              </a:spcAft>
            </a:pPr>
            <a:endParaRPr lang="zh-CN" altLang="en-US">
              <a:solidFill>
                <a:prstClr val="black">
                  <a:tint val="75000"/>
                </a:prstClr>
              </a:solidFill>
              <a:latin typeface="Calibri" panose="020f0502020204030204"/>
            </a:endParaRPr>
          </a:p>
        </p:txBody>
      </p:sp>
      <p:sp>
        <p:nvSpPr>
          <p:cNvPr id="6" name="Slide Number Placeholder 5"/>
          <p:cNvSpPr>
            <a:spLocks noGrp="1"/>
          </p:cNvSpPr>
          <p:nvPr>
            <p:ph type="sldNum" sz="quarter" idx="4"/>
          </p:nvPr>
        </p:nvSpPr>
        <p:spPr>
          <a:xfrm>
            <a:off x="6866057" y="5005626"/>
            <a:ext cx="2187416" cy="287536"/>
          </a:xfrm>
          <a:prstGeom prst="rect">
            <a:avLst/>
          </a:prstGeom>
        </p:spPr>
        <p:txBody>
          <a:bodyPr vert="horz" lIns="91440" tIns="45720" rIns="91440" bIns="45720" rtlCol="0" anchor="ctr"/>
          <a:lstStyle>
            <a:lvl1pPr algn="r">
              <a:defRPr sz="945">
                <a:solidFill>
                  <a:schemeClr val="tx1">
                    <a:tint val="75000"/>
                  </a:schemeClr>
                </a:solidFill>
              </a:defRPr>
            </a:lvl1pPr>
          </a:lstStyle>
          <a:p>
            <a:pPr defTabSz="960120" fontAlgn="auto">
              <a:spcBef>
                <a:spcPct val="0"/>
              </a:spcBef>
              <a:spcAft>
                <a:spcPct val="0"/>
              </a:spcAft>
            </a:pPr>
            <a:fld id="{AA4E786F-588D-4932-A7B2-AE3451FA4ACA}" type="slidenum">
              <a:rPr lang="zh-CN" altLang="en-US" smtClean="0">
                <a:solidFill>
                  <a:prstClr val="black">
                    <a:tint val="75000"/>
                  </a:prstClr>
                </a:solidFill>
                <a:latin typeface="Calibri" panose="020f0502020204030204"/>
              </a:rPr>
              <a:pPr defTabSz="960120" fontAlgn="auto">
                <a:spcBef>
                  <a:spcPct val="0"/>
                </a:spcBef>
                <a:spcAft>
                  <a:spcPct val="0"/>
                </a:spcAft>
              </a:pPr>
              <a:t>‹#›</a:t>
            </a:fld>
            <a:endParaRPr lang="zh-CN" altLang="en-US">
              <a:solidFill>
                <a:prstClr val="black">
                  <a:tint val="75000"/>
                </a:prstClr>
              </a:solidFill>
              <a:latin typeface="Calibri" panose="020f0502020204030204"/>
            </a:endParaRPr>
          </a:p>
        </p:txBody>
      </p:sp>
    </p:spTree>
    <p:extLst>
      <p:ext uri="{BB962C8B-B14F-4D97-AF65-F5344CB8AC3E}">
        <p14:creationId val="238912731"/>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Lst>
  <p:transition spd="med">
    <p:pull/>
  </p:transition>
  <p:timing/>
  <p:txStyles>
    <p:titleStyle>
      <a:lvl1pPr algn="l" defTabSz="720090" rtl="0" eaLnBrk="1" latinLnBrk="0" hangingPunct="1">
        <a:lnSpc>
          <a:spcPct val="90000"/>
        </a:lnSpc>
        <a:spcBef>
          <a:spcPct val="0"/>
        </a:spcBef>
        <a:buNone/>
        <a:defRPr sz="3465" kern="1200">
          <a:solidFill>
            <a:schemeClr val="tx1"/>
          </a:solidFill>
          <a:latin typeface="+mj-lt"/>
          <a:ea typeface="+mj-ea"/>
          <a:cs typeface="+mj-cs"/>
        </a:defRPr>
      </a:lvl1pPr>
    </p:titleStyle>
    <p:bodyStyle>
      <a:lvl1pPr marL="180023" indent="-180023" algn="l" defTabSz="720090" rtl="0" eaLnBrk="1" latinLnBrk="0" hangingPunct="1">
        <a:lnSpc>
          <a:spcPct val="90000"/>
        </a:lnSpc>
        <a:spcBef>
          <a:spcPts val="788"/>
        </a:spcBef>
        <a:buFont typeface="Arial" pitchFamily="34" charset="0"/>
        <a:buChar char="•"/>
        <a:defRPr sz="2205" kern="1200">
          <a:solidFill>
            <a:schemeClr val="tx1"/>
          </a:solidFill>
          <a:latin typeface="+mn-lt"/>
          <a:ea typeface="+mn-ea"/>
          <a:cs typeface="+mn-cs"/>
        </a:defRPr>
      </a:lvl1pPr>
      <a:lvl2pPr marL="540068" indent="-180023" algn="l" defTabSz="720090" rtl="0" eaLnBrk="1" latinLnBrk="0" hangingPunct="1">
        <a:lnSpc>
          <a:spcPct val="90000"/>
        </a:lnSpc>
        <a:spcBef>
          <a:spcPts val="394"/>
        </a:spcBef>
        <a:buFont typeface="Arial" pitchFamily="34" charset="0"/>
        <a:buChar char="•"/>
        <a:defRPr sz="1890" kern="1200">
          <a:solidFill>
            <a:schemeClr val="tx1"/>
          </a:solidFill>
          <a:latin typeface="+mn-lt"/>
          <a:ea typeface="+mn-ea"/>
          <a:cs typeface="+mn-cs"/>
        </a:defRPr>
      </a:lvl2pPr>
      <a:lvl3pPr marL="900113" indent="-180023" algn="l" defTabSz="720090" rtl="0" eaLnBrk="1" latinLnBrk="0" hangingPunct="1">
        <a:lnSpc>
          <a:spcPct val="90000"/>
        </a:lnSpc>
        <a:spcBef>
          <a:spcPts val="394"/>
        </a:spcBef>
        <a:buFont typeface="Arial" pitchFamily="34" charset="0"/>
        <a:buChar char="•"/>
        <a:defRPr sz="1575" kern="1200">
          <a:solidFill>
            <a:schemeClr val="tx1"/>
          </a:solidFill>
          <a:latin typeface="+mn-lt"/>
          <a:ea typeface="+mn-ea"/>
          <a:cs typeface="+mn-cs"/>
        </a:defRPr>
      </a:lvl3pPr>
      <a:lvl4pPr marL="1260158" indent="-180023" algn="l" defTabSz="720090" rtl="0" eaLnBrk="1" latinLnBrk="0" hangingPunct="1">
        <a:lnSpc>
          <a:spcPct val="90000"/>
        </a:lnSpc>
        <a:spcBef>
          <a:spcPts val="394"/>
        </a:spcBef>
        <a:buFont typeface="Arial" pitchFamily="34" charset="0"/>
        <a:buChar char="•"/>
        <a:defRPr sz="1418" kern="1200">
          <a:solidFill>
            <a:schemeClr val="tx1"/>
          </a:solidFill>
          <a:latin typeface="+mn-lt"/>
          <a:ea typeface="+mn-ea"/>
          <a:cs typeface="+mn-cs"/>
        </a:defRPr>
      </a:lvl4pPr>
      <a:lvl5pPr marL="1620203" indent="-180023" algn="l" defTabSz="720090" rtl="0" eaLnBrk="1" latinLnBrk="0" hangingPunct="1">
        <a:lnSpc>
          <a:spcPct val="90000"/>
        </a:lnSpc>
        <a:spcBef>
          <a:spcPts val="394"/>
        </a:spcBef>
        <a:buFont typeface="Arial" pitchFamily="34" charset="0"/>
        <a:buChar char="•"/>
        <a:defRPr sz="1418" kern="1200">
          <a:solidFill>
            <a:schemeClr val="tx1"/>
          </a:solidFill>
          <a:latin typeface="+mn-lt"/>
          <a:ea typeface="+mn-ea"/>
          <a:cs typeface="+mn-cs"/>
        </a:defRPr>
      </a:lvl5pPr>
      <a:lvl6pPr marL="1980248" indent="-180023" algn="l" defTabSz="720090" rtl="0" eaLnBrk="1" latinLnBrk="0" hangingPunct="1">
        <a:lnSpc>
          <a:spcPct val="90000"/>
        </a:lnSpc>
        <a:spcBef>
          <a:spcPts val="394"/>
        </a:spcBef>
        <a:buFont typeface="Arial" pitchFamily="34" charset="0"/>
        <a:buChar char="•"/>
        <a:defRPr sz="1418" kern="1200">
          <a:solidFill>
            <a:schemeClr val="tx1"/>
          </a:solidFill>
          <a:latin typeface="+mn-lt"/>
          <a:ea typeface="+mn-ea"/>
          <a:cs typeface="+mn-cs"/>
        </a:defRPr>
      </a:lvl6pPr>
      <a:lvl7pPr marL="2340293" indent="-180023" algn="l" defTabSz="720090" rtl="0" eaLnBrk="1" latinLnBrk="0" hangingPunct="1">
        <a:lnSpc>
          <a:spcPct val="90000"/>
        </a:lnSpc>
        <a:spcBef>
          <a:spcPts val="394"/>
        </a:spcBef>
        <a:buFont typeface="Arial" pitchFamily="34" charset="0"/>
        <a:buChar char="•"/>
        <a:defRPr sz="1418" kern="1200">
          <a:solidFill>
            <a:schemeClr val="tx1"/>
          </a:solidFill>
          <a:latin typeface="+mn-lt"/>
          <a:ea typeface="+mn-ea"/>
          <a:cs typeface="+mn-cs"/>
        </a:defRPr>
      </a:lvl7pPr>
      <a:lvl8pPr marL="2700338" indent="-180023" algn="l" defTabSz="720090" rtl="0" eaLnBrk="1" latinLnBrk="0" hangingPunct="1">
        <a:lnSpc>
          <a:spcPct val="90000"/>
        </a:lnSpc>
        <a:spcBef>
          <a:spcPts val="394"/>
        </a:spcBef>
        <a:buFont typeface="Arial" pitchFamily="34" charset="0"/>
        <a:buChar char="•"/>
        <a:defRPr sz="1418" kern="1200">
          <a:solidFill>
            <a:schemeClr val="tx1"/>
          </a:solidFill>
          <a:latin typeface="+mn-lt"/>
          <a:ea typeface="+mn-ea"/>
          <a:cs typeface="+mn-cs"/>
        </a:defRPr>
      </a:lvl8pPr>
      <a:lvl9pPr marL="3060383" indent="-180023" algn="l" defTabSz="720090" rtl="0" eaLnBrk="1" latinLnBrk="0" hangingPunct="1">
        <a:lnSpc>
          <a:spcPct val="90000"/>
        </a:lnSpc>
        <a:spcBef>
          <a:spcPts val="394"/>
        </a:spcBef>
        <a:buFont typeface="Arial" pitchFamily="34" charset="0"/>
        <a:buChar char="•"/>
        <a:defRPr sz="1418" kern="1200">
          <a:solidFill>
            <a:schemeClr val="tx1"/>
          </a:solidFill>
          <a:latin typeface="+mn-lt"/>
          <a:ea typeface="+mn-ea"/>
          <a:cs typeface="+mn-cs"/>
        </a:defRPr>
      </a:lvl9pPr>
    </p:bodyStyle>
    <p:otherStyle>
      <a:defPPr>
        <a:defRPr lang="en-US"/>
      </a:defPPr>
      <a:lvl1pPr marL="0" algn="l" defTabSz="720090" rtl="0" eaLnBrk="1" latinLnBrk="0" hangingPunct="1">
        <a:defRPr sz="1418" kern="1200">
          <a:solidFill>
            <a:schemeClr val="tx1"/>
          </a:solidFill>
          <a:latin typeface="+mn-lt"/>
          <a:ea typeface="+mn-ea"/>
          <a:cs typeface="+mn-cs"/>
        </a:defRPr>
      </a:lvl1pPr>
      <a:lvl2pPr marL="360045" algn="l" defTabSz="720090" rtl="0" eaLnBrk="1" latinLnBrk="0" hangingPunct="1">
        <a:defRPr sz="1418" kern="1200">
          <a:solidFill>
            <a:schemeClr val="tx1"/>
          </a:solidFill>
          <a:latin typeface="+mn-lt"/>
          <a:ea typeface="+mn-ea"/>
          <a:cs typeface="+mn-cs"/>
        </a:defRPr>
      </a:lvl2pPr>
      <a:lvl3pPr marL="720090" algn="l" defTabSz="720090" rtl="0" eaLnBrk="1" latinLnBrk="0" hangingPunct="1">
        <a:defRPr sz="1418" kern="1200">
          <a:solidFill>
            <a:schemeClr val="tx1"/>
          </a:solidFill>
          <a:latin typeface="+mn-lt"/>
          <a:ea typeface="+mn-ea"/>
          <a:cs typeface="+mn-cs"/>
        </a:defRPr>
      </a:lvl3pPr>
      <a:lvl4pPr marL="1080135" algn="l" defTabSz="720090" rtl="0" eaLnBrk="1" latinLnBrk="0" hangingPunct="1">
        <a:defRPr sz="1418" kern="1200">
          <a:solidFill>
            <a:schemeClr val="tx1"/>
          </a:solidFill>
          <a:latin typeface="+mn-lt"/>
          <a:ea typeface="+mn-ea"/>
          <a:cs typeface="+mn-cs"/>
        </a:defRPr>
      </a:lvl4pPr>
      <a:lvl5pPr marL="1440180" algn="l" defTabSz="720090" rtl="0" eaLnBrk="1" latinLnBrk="0" hangingPunct="1">
        <a:defRPr sz="1418" kern="1200">
          <a:solidFill>
            <a:schemeClr val="tx1"/>
          </a:solidFill>
          <a:latin typeface="+mn-lt"/>
          <a:ea typeface="+mn-ea"/>
          <a:cs typeface="+mn-cs"/>
        </a:defRPr>
      </a:lvl5pPr>
      <a:lvl6pPr marL="1800225" algn="l" defTabSz="720090" rtl="0" eaLnBrk="1" latinLnBrk="0" hangingPunct="1">
        <a:defRPr sz="1418" kern="1200">
          <a:solidFill>
            <a:schemeClr val="tx1"/>
          </a:solidFill>
          <a:latin typeface="+mn-lt"/>
          <a:ea typeface="+mn-ea"/>
          <a:cs typeface="+mn-cs"/>
        </a:defRPr>
      </a:lvl6pPr>
      <a:lvl7pPr marL="2160270" algn="l" defTabSz="720090" rtl="0" eaLnBrk="1" latinLnBrk="0" hangingPunct="1">
        <a:defRPr sz="1418" kern="1200">
          <a:solidFill>
            <a:schemeClr val="tx1"/>
          </a:solidFill>
          <a:latin typeface="+mn-lt"/>
          <a:ea typeface="+mn-ea"/>
          <a:cs typeface="+mn-cs"/>
        </a:defRPr>
      </a:lvl7pPr>
      <a:lvl8pPr marL="2520315" algn="l" defTabSz="720090" rtl="0" eaLnBrk="1" latinLnBrk="0" hangingPunct="1">
        <a:defRPr sz="1418" kern="1200">
          <a:solidFill>
            <a:schemeClr val="tx1"/>
          </a:solidFill>
          <a:latin typeface="+mn-lt"/>
          <a:ea typeface="+mn-ea"/>
          <a:cs typeface="+mn-cs"/>
        </a:defRPr>
      </a:lvl8pPr>
      <a:lvl9pPr marL="2880360" algn="l" defTabSz="720090" rtl="0" eaLnBrk="1" latinLnBrk="0" hangingPunct="1">
        <a:defRPr sz="1418"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1.xml" Type="http://schemas.openxmlformats.org/officeDocument/2006/relationships/notesSlide"/><Relationship Id="rId3" Target="../media/image2.png" Type="http://schemas.openxmlformats.org/officeDocument/2006/relationships/image"/><Relationship Id="rId4" Target="../media/image3.png" Type="http://schemas.openxmlformats.org/officeDocument/2006/relationships/image"/><Relationship Id="rId5" Target="../media/image4.png" Type="http://schemas.openxmlformats.org/officeDocument/2006/relationships/image"/></Relationships>
</file>

<file path=ppt/slides/_rels/slide10.xml.rels><?xml version="1.0" encoding="UTF-8" standalone="yes"?><Relationships xmlns="http://schemas.openxmlformats.org/package/2006/relationships"><Relationship Id="rId1" Target="../slideLayouts/slideLayout1.xml" Type="http://schemas.openxmlformats.org/officeDocument/2006/relationships/slideLayout"/><Relationship Id="rId2" Target="../notesSlides/notesSlide9.xml" Type="http://schemas.openxmlformats.org/officeDocument/2006/relationships/notesSlide"/></Relationships>
</file>

<file path=ppt/slides/_rels/slide11.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10.xml" Type="http://schemas.openxmlformats.org/officeDocument/2006/relationships/notesSlide"/></Relationships>
</file>

<file path=ppt/slides/_rels/slide12.xml.rels><?xml version="1.0" encoding="UTF-8" standalone="yes"?><Relationships xmlns="http://schemas.openxmlformats.org/package/2006/relationships"><Relationship Id="rId1" Target="../slideLayouts/slideLayout2.xml" Type="http://schemas.openxmlformats.org/officeDocument/2006/relationships/slideLayout"/><Relationship Id="rId2" Target="../media/image21.png" Type="http://schemas.openxmlformats.org/officeDocument/2006/relationships/image"/></Relationships>
</file>

<file path=ppt/slides/_rels/slide13.xml.rels><?xml version="1.0" encoding="UTF-8" standalone="yes"?><Relationships xmlns="http://schemas.openxmlformats.org/package/2006/relationships"><Relationship Id="rId1" Target="../slideLayouts/slideLayout1.xml" Type="http://schemas.openxmlformats.org/officeDocument/2006/relationships/slideLayout"/><Relationship Id="rId2" Target="../notesSlides/notesSlide11.xml" Type="http://schemas.openxmlformats.org/officeDocument/2006/relationships/notesSlide"/><Relationship Id="rId3" Target="../media/image22.png" Type="http://schemas.openxmlformats.org/officeDocument/2006/relationships/image"/><Relationship Id="rId4" Target="../media/image23.png" Type="http://schemas.openxmlformats.org/officeDocument/2006/relationships/image"/><Relationship Id="rId5" Target="../media/image24.png" Type="http://schemas.openxmlformats.org/officeDocument/2006/relationships/image"/></Relationships>
</file>

<file path=ppt/slides/_rels/slide14.xml.rels><?xml version="1.0" encoding="UTF-8" standalone="yes"?><Relationships xmlns="http://schemas.openxmlformats.org/package/2006/relationships"><Relationship Id="rId1" Target="../slideLayouts/slideLayout1.xml" Type="http://schemas.openxmlformats.org/officeDocument/2006/relationships/slideLayout"/><Relationship Id="rId2" Target="../notesSlides/notesSlide12.xml" Type="http://schemas.openxmlformats.org/officeDocument/2006/relationships/notesSlide"/></Relationships>
</file>

<file path=ppt/slides/_rels/slide15.xml.rels><?xml version="1.0" encoding="UTF-8" standalone="yes"?><Relationships xmlns="http://schemas.openxmlformats.org/package/2006/relationships"><Relationship Id="rId1" Target="../slideLayouts/slideLayout1.xml" Type="http://schemas.openxmlformats.org/officeDocument/2006/relationships/slideLayout"/><Relationship Id="rId2" Target="../notesSlides/notesSlide13.xml" Type="http://schemas.openxmlformats.org/officeDocument/2006/relationships/notesSlide"/></Relationships>
</file>

<file path=ppt/slides/_rels/slide16.xml.rels><?xml version="1.0" encoding="UTF-8" standalone="yes"?><Relationships xmlns="http://schemas.openxmlformats.org/package/2006/relationships"><Relationship Id="rId1" Target="../slideLayouts/slideLayout1.xml" Type="http://schemas.openxmlformats.org/officeDocument/2006/relationships/slideLayout"/><Relationship Id="rId2" Target="../notesSlides/notesSlide14.xml" Type="http://schemas.openxmlformats.org/officeDocument/2006/relationships/notesSlide"/><Relationship Id="rId3" Target="../media/image25.png" Type="http://schemas.openxmlformats.org/officeDocument/2006/relationships/image"/><Relationship Id="rId4" Target="../media/image26.png" Type="http://schemas.openxmlformats.org/officeDocument/2006/relationships/image"/><Relationship Id="rId5" Target="../media/image27.png" Type="http://schemas.openxmlformats.org/officeDocument/2006/relationships/image"/></Relationships>
</file>

<file path=ppt/slides/_rels/slide17.xml.rels><?xml version="1.0" encoding="UTF-8" standalone="yes"?><Relationships xmlns="http://schemas.openxmlformats.org/package/2006/relationships"><Relationship Id="rId1" Target="../slideLayouts/slideLayout1.xml" Type="http://schemas.openxmlformats.org/officeDocument/2006/relationships/slideLayout"/><Relationship Id="rId2" Target="../notesSlides/notesSlide15.xml" Type="http://schemas.openxmlformats.org/officeDocument/2006/relationships/notesSlide"/></Relationships>
</file>

<file path=ppt/slides/_rels/slide18.xml.rels><?xml version="1.0" encoding="UTF-8" standalone="yes"?><Relationships xmlns="http://schemas.openxmlformats.org/package/2006/relationships"><Relationship Id="rId1" Target="../slideLayouts/slideLayout1.xml" Type="http://schemas.openxmlformats.org/officeDocument/2006/relationships/slideLayout"/><Relationship Id="rId2" Target="../notesSlides/notesSlide16.xml" Type="http://schemas.openxmlformats.org/officeDocument/2006/relationships/notesSlide"/><Relationship Id="rId3" Target="../media/image28.wmf" Type="http://schemas.openxmlformats.org/officeDocument/2006/relationships/image"/></Relationships>
</file>

<file path=ppt/slides/_rels/slide19.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17.xml" Type="http://schemas.openxmlformats.org/officeDocument/2006/relationships/notesSlide"/></Relationships>
</file>

<file path=ppt/slides/_rels/slide2.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20.xml.rels><?xml version="1.0" encoding="UTF-8" standalone="yes"?><Relationships xmlns="http://schemas.openxmlformats.org/package/2006/relationships"><Relationship Id="rId1" Target="../slideLayouts/slideLayout1.xml" Type="http://schemas.openxmlformats.org/officeDocument/2006/relationships/slideLayout"/><Relationship Id="rId2" Target="../notesSlides/notesSlide18.xml" Type="http://schemas.openxmlformats.org/officeDocument/2006/relationships/notesSlide"/><Relationship Id="rId3" Target="../media/image29.png" Type="http://schemas.openxmlformats.org/officeDocument/2006/relationships/image"/><Relationship Id="rId4" Target="../media/image30.png" Type="http://schemas.openxmlformats.org/officeDocument/2006/relationships/image"/><Relationship Id="rId5" Target="../media/image31.png" Type="http://schemas.openxmlformats.org/officeDocument/2006/relationships/image"/></Relationships>
</file>

<file path=ppt/slides/_rels/slide21.xml.rels><?xml version="1.0" encoding="UTF-8" standalone="yes"?><Relationships xmlns="http://schemas.openxmlformats.org/package/2006/relationships"><Relationship Id="rId1" Target="../slideLayouts/slideLayout1.xml" Type="http://schemas.openxmlformats.org/officeDocument/2006/relationships/slideLayout"/><Relationship Id="rId2" Target="../notesSlides/notesSlide19.xml" Type="http://schemas.openxmlformats.org/officeDocument/2006/relationships/notesSlide"/><Relationship Id="rId3" Target="../media/image32.png" Type="http://schemas.openxmlformats.org/officeDocument/2006/relationships/image"/><Relationship Id="rId4" Target="../media/image33.png" Type="http://schemas.openxmlformats.org/officeDocument/2006/relationships/image"/><Relationship Id="rId5" Target="../media/image34.png" Type="http://schemas.openxmlformats.org/officeDocument/2006/relationships/image"/><Relationship Id="rId6" Target="../media/image35.png" Type="http://schemas.openxmlformats.org/officeDocument/2006/relationships/image"/></Relationships>
</file>

<file path=ppt/slides/_rels/slide22.xml.rels><?xml version="1.0" encoding="UTF-8" standalone="yes"?><Relationships xmlns="http://schemas.openxmlformats.org/package/2006/relationships"><Relationship Id="rId1" Target="../slideLayouts/slideLayout1.xml" Type="http://schemas.openxmlformats.org/officeDocument/2006/relationships/slideLayout"/><Relationship Id="rId2" Target="../notesSlides/notesSlide20.xml" Type="http://schemas.openxmlformats.org/officeDocument/2006/relationships/notesSlide"/></Relationships>
</file>

<file path=ppt/slides/_rels/slide23.xml.rels><?xml version="1.0" encoding="UTF-8" standalone="yes"?><Relationships xmlns="http://schemas.openxmlformats.org/package/2006/relationships"><Relationship Id="rId1" Target="../slideLayouts/slideLayout1.xml" Type="http://schemas.openxmlformats.org/officeDocument/2006/relationships/slideLayout"/><Relationship Id="rId2" Target="../notesSlides/notesSlide21.xml" Type="http://schemas.openxmlformats.org/officeDocument/2006/relationships/notesSlide"/><Relationship Id="rId3" Target="../media/image36.png" Type="http://schemas.openxmlformats.org/officeDocument/2006/relationships/image"/><Relationship Id="rId4" Target="../media/image37.png" Type="http://schemas.openxmlformats.org/officeDocument/2006/relationships/image"/><Relationship Id="rId5" Target="../media/image38.png" Type="http://schemas.openxmlformats.org/officeDocument/2006/relationships/image"/></Relationships>
</file>

<file path=ppt/slides/_rels/slide24.xml.rels><?xml version="1.0" encoding="UTF-8" standalone="yes"?><Relationships xmlns="http://schemas.openxmlformats.org/package/2006/relationships"><Relationship Id="rId1" Target="../slideLayouts/slideLayout1.xml" Type="http://schemas.openxmlformats.org/officeDocument/2006/relationships/slideLayout"/><Relationship Id="rId2" Target="../notesSlides/notesSlide22.xml" Type="http://schemas.openxmlformats.org/officeDocument/2006/relationships/notesSlide"/></Relationships>
</file>

<file path=ppt/slides/_rels/slide25.xml.rels><?xml version="1.0" encoding="UTF-8" standalone="yes"?><Relationships xmlns="http://schemas.openxmlformats.org/package/2006/relationships"><Relationship Id="rId1" Target="../slideLayouts/slideLayout1.xml" Type="http://schemas.openxmlformats.org/officeDocument/2006/relationships/slideLayout"/><Relationship Id="rId2" Target="../notesSlides/notesSlide23.xml" Type="http://schemas.openxmlformats.org/officeDocument/2006/relationships/notesSlide"/><Relationship Id="rId3" Target="../media/image39.png" Type="http://schemas.openxmlformats.org/officeDocument/2006/relationships/image"/><Relationship Id="rId4" Target="../media/image40.png" Type="http://schemas.openxmlformats.org/officeDocument/2006/relationships/image"/><Relationship Id="rId5" Target="../media/image41.png" Type="http://schemas.openxmlformats.org/officeDocument/2006/relationships/image"/></Relationships>
</file>

<file path=ppt/slides/_rels/slide26.xml.rels><?xml version="1.0" encoding="UTF-8" standalone="yes"?><Relationships xmlns="http://schemas.openxmlformats.org/package/2006/relationships"><Relationship Id="rId1" Target="../slideLayouts/slideLayout1.xml" Type="http://schemas.openxmlformats.org/officeDocument/2006/relationships/slideLayout"/><Relationship Id="rId2" Target="../notesSlides/notesSlide24.xml" Type="http://schemas.openxmlformats.org/officeDocument/2006/relationships/notesSlide"/><Relationship Id="rId3" Target="../media/image42.png" Type="http://schemas.openxmlformats.org/officeDocument/2006/relationships/image"/><Relationship Id="rId4" Target="../media/image43.png" Type="http://schemas.openxmlformats.org/officeDocument/2006/relationships/image"/><Relationship Id="rId5" Target="../media/image44.png" Type="http://schemas.openxmlformats.org/officeDocument/2006/relationships/image"/><Relationship Id="rId6" Target="../media/image45.png" Type="http://schemas.openxmlformats.org/officeDocument/2006/relationships/image"/></Relationships>
</file>

<file path=ppt/slides/_rels/slide27.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25.xml" Type="http://schemas.openxmlformats.org/officeDocument/2006/relationships/notesSlide"/></Relationships>
</file>

<file path=ppt/slides/_rels/slide28.xml.rels><?xml version="1.0" encoding="UTF-8" standalone="yes"?><Relationships xmlns="http://schemas.openxmlformats.org/package/2006/relationships"><Relationship Id="rId1" Target="../slideLayouts/slideLayout1.xml" Type="http://schemas.openxmlformats.org/officeDocument/2006/relationships/slideLayout"/><Relationship Id="rId2" Target="../notesSlides/notesSlide26.xml" Type="http://schemas.openxmlformats.org/officeDocument/2006/relationships/notesSlide"/></Relationships>
</file>

<file path=ppt/slides/_rels/slide29.xml.rels><?xml version="1.0" encoding="UTF-8" standalone="yes"?><Relationships xmlns="http://schemas.openxmlformats.org/package/2006/relationships"><Relationship Id="rId1" Target="../slideLayouts/slideLayout1.xml" Type="http://schemas.openxmlformats.org/officeDocument/2006/relationships/slideLayout"/><Relationship Id="rId2" Target="../notesSlides/notesSlide27.xml" Type="http://schemas.openxmlformats.org/officeDocument/2006/relationships/notesSlide"/></Relationships>
</file>

<file path=ppt/slides/_rels/slide3.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2.xml" Type="http://schemas.openxmlformats.org/officeDocument/2006/relationships/notesSlide"/></Relationships>
</file>

<file path=ppt/slides/_rels/slide30.xml.rels><?xml version="1.0" encoding="UTF-8" standalone="yes"?><Relationships xmlns="http://schemas.openxmlformats.org/package/2006/relationships"><Relationship Id="rId1" Target="../slideLayouts/slideLayout1.xml" Type="http://schemas.openxmlformats.org/officeDocument/2006/relationships/slideLayout"/><Relationship Id="rId2" Target="../notesSlides/notesSlide28.xml" Type="http://schemas.openxmlformats.org/officeDocument/2006/relationships/notesSlide"/><Relationship Id="rId3" Target="../media/image46.png" Type="http://schemas.openxmlformats.org/officeDocument/2006/relationships/image"/><Relationship Id="rId4" Target="../media/image47.png" Type="http://schemas.openxmlformats.org/officeDocument/2006/relationships/image"/><Relationship Id="rId5" Target="../media/image48.png" Type="http://schemas.openxmlformats.org/officeDocument/2006/relationships/image"/><Relationship Id="rId6" Target="../media/image49.png" Type="http://schemas.openxmlformats.org/officeDocument/2006/relationships/image"/><Relationship Id="rId7" Target="../media/image50.png" Type="http://schemas.openxmlformats.org/officeDocument/2006/relationships/image"/><Relationship Id="rId8" Target="../media/image51.png" Type="http://schemas.openxmlformats.org/officeDocument/2006/relationships/image"/><Relationship Id="rId9" Target="../media/image52.png" Type="http://schemas.openxmlformats.org/officeDocument/2006/relationships/image"/></Relationships>
</file>

<file path=ppt/slides/_rels/slide31.xml.rels><?xml version="1.0" encoding="UTF-8" standalone="yes"?><Relationships xmlns="http://schemas.openxmlformats.org/package/2006/relationships"><Relationship Id="rId1" Target="../slideLayouts/slideLayout1.xml" Type="http://schemas.openxmlformats.org/officeDocument/2006/relationships/slideLayout"/><Relationship Id="rId2" Target="../notesSlides/notesSlide29.xml" Type="http://schemas.openxmlformats.org/officeDocument/2006/relationships/notesSlide"/></Relationships>
</file>

<file path=ppt/slides/_rels/slide32.xml.rels><?xml version="1.0" encoding="UTF-8" standalone="yes"?><Relationships xmlns="http://schemas.openxmlformats.org/package/2006/relationships"><Relationship Id="rId1" Target="../slideLayouts/slideLayout1.xml" Type="http://schemas.openxmlformats.org/officeDocument/2006/relationships/slideLayout"/><Relationship Id="rId2" Target="../notesSlides/notesSlide30.xml" Type="http://schemas.openxmlformats.org/officeDocument/2006/relationships/notesSlide"/></Relationships>
</file>

<file path=ppt/slides/_rels/slide33.xml.rels><?xml version="1.0" encoding="UTF-8" standalone="yes"?><Relationships xmlns="http://schemas.openxmlformats.org/package/2006/relationships"><Relationship Id="rId1" Target="../slideLayouts/slideLayout1.xml" Type="http://schemas.openxmlformats.org/officeDocument/2006/relationships/slideLayout"/><Relationship Id="rId2" Target="../notesSlides/notesSlide31.xml" Type="http://schemas.openxmlformats.org/officeDocument/2006/relationships/notesSlide"/><Relationship Id="rId3" Target="../media/image39.png" Type="http://schemas.openxmlformats.org/officeDocument/2006/relationships/image"/><Relationship Id="rId4" Target="../media/image40.png" Type="http://schemas.openxmlformats.org/officeDocument/2006/relationships/image"/><Relationship Id="rId5" Target="../media/image41.png" Type="http://schemas.openxmlformats.org/officeDocument/2006/relationships/image"/></Relationships>
</file>

<file path=ppt/slides/_rels/slide34.xml.rels><?xml version="1.0" encoding="UTF-8" standalone="yes"?><Relationships xmlns="http://schemas.openxmlformats.org/package/2006/relationships"><Relationship Id="rId1" Target="../slideLayouts/slideLayout1.xml" Type="http://schemas.openxmlformats.org/officeDocument/2006/relationships/slideLayout"/><Relationship Id="rId2" Target="../notesSlides/notesSlide32.xml" Type="http://schemas.openxmlformats.org/officeDocument/2006/relationships/notesSlide"/></Relationships>
</file>

<file path=ppt/slides/_rels/slide35.xml.rels><?xml version="1.0" encoding="UTF-8" standalone="yes"?><Relationships xmlns="http://schemas.openxmlformats.org/package/2006/relationships"><Relationship Id="rId1" Target="../slideLayouts/slideLayout1.xml" Type="http://schemas.openxmlformats.org/officeDocument/2006/relationships/slideLayout"/><Relationship Id="rId2" Target="../notesSlides/notesSlide33.xml" Type="http://schemas.openxmlformats.org/officeDocument/2006/relationships/notesSlide"/><Relationship Id="rId3" Target="../media/image53.png" Type="http://schemas.openxmlformats.org/officeDocument/2006/relationships/image"/><Relationship Id="rId4" Target="../media/image6.png" Type="http://schemas.openxmlformats.org/officeDocument/2006/relationships/image"/><Relationship Id="rId5" Target="../media/image5.png" Type="http://schemas.openxmlformats.org/officeDocument/2006/relationships/image"/><Relationship Id="rId6" Target="../media/image54.png" Type="http://schemas.openxmlformats.org/officeDocument/2006/relationships/image"/><Relationship Id="rId7" Target="../media/image55.png" Type="http://schemas.openxmlformats.org/officeDocument/2006/relationships/image"/></Relationships>
</file>

<file path=ppt/slides/_rels/slide36.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34.xml" Type="http://schemas.openxmlformats.org/officeDocument/2006/relationships/notesSlide"/><Relationship Id="rId3" Target="../media/image2.png" Type="http://schemas.openxmlformats.org/officeDocument/2006/relationships/image"/><Relationship Id="rId4" Target="../media/image3.png" Type="http://schemas.openxmlformats.org/officeDocument/2006/relationships/image"/><Relationship Id="rId5" Target="../media/image4.png" Type="http://schemas.openxmlformats.org/officeDocument/2006/relationships/image"/></Relationships>
</file>

<file path=ppt/slides/_rels/slide4.xml.rels><?xml version="1.0" encoding="UTF-8" standalone="yes"?><Relationships xmlns="http://schemas.openxmlformats.org/package/2006/relationships"><Relationship Id="rId1" Target="../slideLayouts/slideLayout1.xml" Type="http://schemas.openxmlformats.org/officeDocument/2006/relationships/slideLayout"/><Relationship Id="rId2" Target="../notesSlides/notesSlide3.xml" Type="http://schemas.openxmlformats.org/officeDocument/2006/relationships/notesSlide"/><Relationship Id="rId3" Target="../media/image5.png" Type="http://schemas.openxmlformats.org/officeDocument/2006/relationships/image"/><Relationship Id="rId4" Target="../media/image6.png" Type="http://schemas.openxmlformats.org/officeDocument/2006/relationships/image"/></Relationships>
</file>

<file path=ppt/slides/_rels/slide5.xml.rels><?xml version="1.0" encoding="UTF-8" standalone="yes"?><Relationships xmlns="http://schemas.openxmlformats.org/package/2006/relationships"><Relationship Id="rId1" Target="../slideLayouts/slideLayout1.xml" Type="http://schemas.openxmlformats.org/officeDocument/2006/relationships/slideLayout"/><Relationship Id="rId10" Target="../media/image14.png" Type="http://schemas.openxmlformats.org/officeDocument/2006/relationships/image"/><Relationship Id="rId11" Target="../media/image15.png" Type="http://schemas.openxmlformats.org/officeDocument/2006/relationships/image"/><Relationship Id="rId2" Target="../notesSlides/notesSlide4.xml" Type="http://schemas.openxmlformats.org/officeDocument/2006/relationships/notesSlide"/><Relationship Id="rId3" Target="../media/image7.png" Type="http://schemas.openxmlformats.org/officeDocument/2006/relationships/image"/><Relationship Id="rId4" Target="../media/image8.png" Type="http://schemas.openxmlformats.org/officeDocument/2006/relationships/image"/><Relationship Id="rId5" Target="../media/image9.png" Type="http://schemas.openxmlformats.org/officeDocument/2006/relationships/image"/><Relationship Id="rId6" Target="../media/image10.png" Type="http://schemas.openxmlformats.org/officeDocument/2006/relationships/image"/><Relationship Id="rId7" Target="../media/image11.png" Type="http://schemas.openxmlformats.org/officeDocument/2006/relationships/image"/><Relationship Id="rId8" Target="../media/image12.png" Type="http://schemas.openxmlformats.org/officeDocument/2006/relationships/image"/><Relationship Id="rId9" Target="../media/image13.png" Type="http://schemas.openxmlformats.org/officeDocument/2006/relationships/image"/></Relationships>
</file>

<file path=ppt/slides/_rels/slide6.xml.rels><?xml version="1.0" encoding="UTF-8" standalone="yes"?><Relationships xmlns="http://schemas.openxmlformats.org/package/2006/relationships"><Relationship Id="rId1" Target="../slideLayouts/slideLayout1.xml" Type="http://schemas.openxmlformats.org/officeDocument/2006/relationships/slideLayout"/><Relationship Id="rId2" Target="../notesSlides/notesSlide5.xml" Type="http://schemas.openxmlformats.org/officeDocument/2006/relationships/notesSlide"/></Relationships>
</file>

<file path=ppt/slides/_rels/slide7.xml.rels><?xml version="1.0" encoding="UTF-8" standalone="yes"?><Relationships xmlns="http://schemas.openxmlformats.org/package/2006/relationships"><Relationship Id="rId1" Target="../slideLayouts/slideLayout1.xml" Type="http://schemas.openxmlformats.org/officeDocument/2006/relationships/slideLayout"/><Relationship Id="rId2" Target="../notesSlides/notesSlide6.xml" Type="http://schemas.openxmlformats.org/officeDocument/2006/relationships/notesSlide"/><Relationship Id="rId3" Target="../media/image16.png" Type="http://schemas.openxmlformats.org/officeDocument/2006/relationships/image"/><Relationship Id="rId4" Target="../media/image17.png" Type="http://schemas.openxmlformats.org/officeDocument/2006/relationships/image"/><Relationship Id="rId5" Target="../media/image18.png" Type="http://schemas.openxmlformats.org/officeDocument/2006/relationships/image"/></Relationships>
</file>

<file path=ppt/slides/_rels/slide8.xml.rels><?xml version="1.0" encoding="UTF-8" standalone="yes"?><Relationships xmlns="http://schemas.openxmlformats.org/package/2006/relationships"><Relationship Id="rId1" Target="../slideLayouts/slideLayout1.xml" Type="http://schemas.openxmlformats.org/officeDocument/2006/relationships/slideLayout"/><Relationship Id="rId2" Target="../notesSlides/notesSlide7.xml" Type="http://schemas.openxmlformats.org/officeDocument/2006/relationships/notesSlide"/><Relationship Id="rId3" Target="../media/image19.png" Type="http://schemas.openxmlformats.org/officeDocument/2006/relationships/image"/><Relationship Id="rId4" Target="../media/image20.png" Type="http://schemas.openxmlformats.org/officeDocument/2006/relationships/image"/></Relationships>
</file>

<file path=ppt/slides/_rels/slide9.xml.rels><?xml version="1.0" encoding="UTF-8" standalone="yes"?><Relationships xmlns="http://schemas.openxmlformats.org/package/2006/relationships"><Relationship Id="rId1" Target="../slideLayouts/slideLayout1.xml" Type="http://schemas.openxmlformats.org/officeDocument/2006/relationships/slideLayout"/><Relationship Id="rId2" Target="../notesSlides/notesSlide8.xml" Type="http://schemas.openxmlformats.org/officeDocument/2006/relationships/notesSlide"/></Relationships>
</file>

<file path=ppt/slides/slide1.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39" name="矩形 26"/>
          <p:cNvSpPr>
            <a:spLocks noChangeArrowheads="1"/>
          </p:cNvSpPr>
          <p:nvPr/>
        </p:nvSpPr>
        <p:spPr bwMode="auto">
          <a:xfrm>
            <a:off x="0" y="-7501"/>
            <a:ext cx="9721850" cy="5408176"/>
          </a:xfrm>
          <a:prstGeom prst="rect">
            <a:avLst/>
          </a:prstGeom>
          <a:pattFill prst="narHorz">
            <a:fgClr>
              <a:schemeClr val="accent5">
                <a:lumMod val="75000"/>
              </a:schemeClr>
            </a:fgClr>
            <a:bgClr>
              <a:schemeClr val="accent5">
                <a:lumMod val="50000"/>
              </a:schemeClr>
            </a:bgClr>
          </a:pattFill>
          <a:ln>
            <a:noFill/>
          </a:ln>
        </p:spPr>
        <p:txBody>
          <a:bodyPr anchor="ctr" bIns="36293" lIns="72585" rIns="72585" tIns="36293"/>
          <a:lstStyle/>
          <a:p>
            <a:pPr algn="ctr"/>
            <a:endParaRPr altLang="zh-CN" lang="zh-CN">
              <a:solidFill>
                <a:srgbClr val="FFFFFF"/>
              </a:solidFill>
              <a:latin charset="-122" pitchFamily="2" typeface="宋体"/>
              <a:sym charset="-122" pitchFamily="2" typeface="宋体"/>
            </a:endParaRPr>
          </a:p>
        </p:txBody>
      </p:sp>
      <p:pic>
        <p:nvPicPr>
          <p:cNvPr id="6" name="图片 5"/>
          <p:cNvPicPr>
            <a:picLocks noChangeAspect="1"/>
          </p:cNvPicPr>
          <p:nvPr/>
        </p:nvPicPr>
        <p:blipFill>
          <a:blip r:embed="rId3">
            <a:lum bright="70000" contrast="-70000"/>
            <a:extLst>
              <a:ext uri="{28A0092B-C50C-407E-A947-70E740481C1C}">
                <a14:useLocalDpi val="0"/>
              </a:ext>
            </a:extLst>
          </a:blip>
          <a:stretch>
            <a:fillRect/>
          </a:stretch>
        </p:blipFill>
        <p:spPr>
          <a:xfrm>
            <a:off x="2484661" y="158898"/>
            <a:ext cx="7076871" cy="3888926"/>
          </a:xfrm>
          <a:prstGeom prst="rect">
            <a:avLst/>
          </a:prstGeom>
          <a:effectLst>
            <a:outerShdw algn="tl" blurRad="50800" dir="2700000" dist="38100" rotWithShape="0">
              <a:prstClr val="black">
                <a:alpha val="40000"/>
              </a:prstClr>
            </a:outerShdw>
          </a:effectLst>
        </p:spPr>
      </p:pic>
      <p:grpSp>
        <p:nvGrpSpPr>
          <p:cNvPr id="450" name="组合 35"/>
          <p:cNvGrpSpPr/>
          <p:nvPr/>
        </p:nvGrpSpPr>
        <p:grpSpPr>
          <a:xfrm>
            <a:off x="692468" y="3267653"/>
            <a:ext cx="3493710" cy="278743"/>
            <a:chOff x="817723" y="0"/>
            <a:chExt cx="4554738" cy="360000"/>
          </a:xfrm>
          <a:solidFill>
            <a:schemeClr val="bg1"/>
          </a:solidFill>
        </p:grpSpPr>
        <p:grpSp>
          <p:nvGrpSpPr>
            <p:cNvPr id="451" name="组合 12"/>
            <p:cNvGrpSpPr/>
            <p:nvPr/>
          </p:nvGrpSpPr>
          <p:grpSpPr>
            <a:xfrm>
              <a:off x="1819732" y="0"/>
              <a:ext cx="450372" cy="360000"/>
              <a:chExt cx="1088225" cy="869861"/>
            </a:xfrm>
            <a:grpFill/>
          </p:grpSpPr>
          <p:sp>
            <p:nvSpPr>
              <p:cNvPr id="469" name="Freeform 17"/>
              <p:cNvSpPr>
                <a:spLocks noChangeArrowheads="1" noEditPoints="1"/>
              </p:cNvSpPr>
              <p:nvPr/>
            </p:nvSpPr>
            <p:spPr bwMode="auto">
              <a:xfrm>
                <a:off x="0" y="237562"/>
                <a:ext cx="824268" cy="632299"/>
              </a:xfrm>
              <a:custGeom>
                <a:gdLst>
                  <a:gd fmla="*/ 274 w 291" name="T0"/>
                  <a:gd fmla="*/ 0 h 223" name="T1"/>
                  <a:gd fmla="*/ 17 w 291" name="T2"/>
                  <a:gd fmla="*/ 0 h 223" name="T3"/>
                  <a:gd fmla="*/ 0 w 291" name="T4"/>
                  <a:gd fmla="*/ 16 h 223" name="T5"/>
                  <a:gd fmla="*/ 0 w 291" name="T6"/>
                  <a:gd fmla="*/ 207 h 223" name="T7"/>
                  <a:gd fmla="*/ 17 w 291" name="T8"/>
                  <a:gd fmla="*/ 223 h 223" name="T9"/>
                  <a:gd fmla="*/ 274 w 291" name="T10"/>
                  <a:gd fmla="*/ 223 h 223" name="T11"/>
                  <a:gd fmla="*/ 291 w 291" name="T12"/>
                  <a:gd fmla="*/ 207 h 223" name="T13"/>
                  <a:gd fmla="*/ 291 w 291" name="T14"/>
                  <a:gd fmla="*/ 16 h 223" name="T15"/>
                  <a:gd fmla="*/ 274 w 291" name="T16"/>
                  <a:gd fmla="*/ 0 h 223" name="T17"/>
                  <a:gd fmla="*/ 270 w 291" name="T18"/>
                  <a:gd fmla="*/ 193 h 223" name="T19"/>
                  <a:gd fmla="*/ 256 w 291" name="T20"/>
                  <a:gd fmla="*/ 207 h 223" name="T21"/>
                  <a:gd fmla="*/ 35 w 291" name="T22"/>
                  <a:gd fmla="*/ 207 h 223" name="T23"/>
                  <a:gd fmla="*/ 21 w 291" name="T24"/>
                  <a:gd fmla="*/ 193 h 223" name="T25"/>
                  <a:gd fmla="*/ 21 w 291" name="T26"/>
                  <a:gd fmla="*/ 30 h 223" name="T27"/>
                  <a:gd fmla="*/ 35 w 291" name="T28"/>
                  <a:gd fmla="*/ 16 h 223" name="T29"/>
                  <a:gd fmla="*/ 256 w 291" name="T30"/>
                  <a:gd fmla="*/ 16 h 223" name="T31"/>
                  <a:gd fmla="*/ 270 w 291" name="T32"/>
                  <a:gd fmla="*/ 30 h 223" name="T33"/>
                  <a:gd fmla="*/ 270 w 291" name="T34"/>
                  <a:gd fmla="*/ 193 h 223" name="T35"/>
                  <a:gd fmla="*/ 0 60000 65536" name="T36"/>
                  <a:gd fmla="*/ 0 60000 65536" name="T37"/>
                  <a:gd fmla="*/ 0 60000 65536" name="T38"/>
                  <a:gd fmla="*/ 0 60000 65536" name="T39"/>
                  <a:gd fmla="*/ 0 60000 65536" name="T40"/>
                  <a:gd fmla="*/ 0 60000 65536" name="T41"/>
                  <a:gd fmla="*/ 0 60000 65536" name="T42"/>
                  <a:gd fmla="*/ 0 60000 65536" name="T43"/>
                  <a:gd fmla="*/ 0 60000 65536" name="T44"/>
                  <a:gd fmla="*/ 0 60000 65536" name="T45"/>
                  <a:gd fmla="*/ 0 60000 65536" name="T46"/>
                  <a:gd fmla="*/ 0 60000 65536" name="T47"/>
                  <a:gd fmla="*/ 0 60000 65536" name="T48"/>
                  <a:gd fmla="*/ 0 60000 65536" name="T49"/>
                  <a:gd fmla="*/ 0 60000 65536" name="T50"/>
                  <a:gd fmla="*/ 0 60000 65536" name="T51"/>
                  <a:gd fmla="*/ 0 60000 65536" name="T52"/>
                  <a:gd fmla="*/ 0 60000 65536" name="T53"/>
                  <a:gd fmla="*/ 0 w 291" name="T54"/>
                  <a:gd fmla="*/ 0 h 223" name="T55"/>
                  <a:gd fmla="*/ 291 w 291" name="T56"/>
                  <a:gd fmla="*/ 223 h 223" name="T57"/>
                </a:gd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b="T57" l="T54" r="T56" t="T55"/>
                <a:pathLst>
                  <a:path h="223" w="291">
                    <a:moveTo>
                      <a:pt x="274" y="0"/>
                    </a:moveTo>
                    <a:cubicBezTo>
                      <a:pt x="17" y="0"/>
                      <a:pt x="17" y="0"/>
                      <a:pt x="17" y="0"/>
                    </a:cubicBezTo>
                    <a:cubicBezTo>
                      <a:pt x="8" y="0"/>
                      <a:pt x="0" y="7"/>
                      <a:pt x="0" y="16"/>
                    </a:cubicBezTo>
                    <a:cubicBezTo>
                      <a:pt x="0" y="207"/>
                      <a:pt x="0" y="207"/>
                      <a:pt x="0" y="207"/>
                    </a:cubicBezTo>
                    <a:cubicBezTo>
                      <a:pt x="0" y="215"/>
                      <a:pt x="8" y="223"/>
                      <a:pt x="17" y="223"/>
                    </a:cubicBezTo>
                    <a:cubicBezTo>
                      <a:pt x="274" y="223"/>
                      <a:pt x="274" y="223"/>
                      <a:pt x="274" y="223"/>
                    </a:cubicBezTo>
                    <a:cubicBezTo>
                      <a:pt x="283" y="223"/>
                      <a:pt x="291" y="215"/>
                      <a:pt x="291" y="207"/>
                    </a:cubicBezTo>
                    <a:cubicBezTo>
                      <a:pt x="291" y="16"/>
                      <a:pt x="291" y="16"/>
                      <a:pt x="291" y="16"/>
                    </a:cubicBezTo>
                    <a:cubicBezTo>
                      <a:pt x="291" y="7"/>
                      <a:pt x="283" y="0"/>
                      <a:pt x="274" y="0"/>
                    </a:cubicBezTo>
                    <a:moveTo>
                      <a:pt x="270" y="193"/>
                    </a:moveTo>
                    <a:cubicBezTo>
                      <a:pt x="270" y="201"/>
                      <a:pt x="264" y="207"/>
                      <a:pt x="256" y="207"/>
                    </a:cubicBezTo>
                    <a:cubicBezTo>
                      <a:pt x="35" y="207"/>
                      <a:pt x="35" y="207"/>
                      <a:pt x="35" y="207"/>
                    </a:cubicBezTo>
                    <a:cubicBezTo>
                      <a:pt x="27" y="207"/>
                      <a:pt x="21" y="201"/>
                      <a:pt x="21" y="193"/>
                    </a:cubicBezTo>
                    <a:cubicBezTo>
                      <a:pt x="21" y="30"/>
                      <a:pt x="21" y="30"/>
                      <a:pt x="21" y="30"/>
                    </a:cubicBezTo>
                    <a:cubicBezTo>
                      <a:pt x="21" y="22"/>
                      <a:pt x="27" y="16"/>
                      <a:pt x="35" y="16"/>
                    </a:cubicBezTo>
                    <a:cubicBezTo>
                      <a:pt x="256" y="16"/>
                      <a:pt x="256" y="16"/>
                      <a:pt x="256" y="16"/>
                    </a:cubicBezTo>
                    <a:cubicBezTo>
                      <a:pt x="264" y="16"/>
                      <a:pt x="270" y="22"/>
                      <a:pt x="270" y="30"/>
                    </a:cubicBezTo>
                    <a:lnTo>
                      <a:pt x="270" y="193"/>
                    </a:lnTo>
                    <a:close/>
                  </a:path>
                </a:pathLst>
              </a:custGeom>
              <a:grpFill/>
              <a:ln>
                <a:noFill/>
              </a:ln>
              <a:extLst>
                <a:ext uri="{91240B29-F687-4F45-9708-019B960494DF}">
                  <a14:hiddenLine cmpd="sng" w="9525">
                    <a:solidFill>
                      <a:srgbClr val="000000"/>
                    </a:solidFill>
                    <a:bevel/>
                    <a:headEnd/>
                    <a:tailEnd/>
                  </a14:hiddenLine>
                </a:ext>
              </a:extLst>
            </p:spPr>
            <p:txBody>
              <a:bodyPr/>
              <a:lstStyle/>
              <a:p>
                <a:endParaRPr altLang="zh-CN" lang="zh-CN">
                  <a:solidFill>
                    <a:srgbClr val="000000"/>
                  </a:solidFill>
                  <a:latin charset="0" pitchFamily="34" typeface="Calibri"/>
                  <a:sym charset="-122" pitchFamily="2" typeface="宋体"/>
                </a:endParaRPr>
              </a:p>
            </p:txBody>
          </p:sp>
          <p:sp>
            <p:nvSpPr>
              <p:cNvPr id="470" name="Freeform 18"/>
              <p:cNvSpPr>
                <a:spLocks noChangeArrowheads="1"/>
              </p:cNvSpPr>
              <p:nvPr/>
            </p:nvSpPr>
            <p:spPr bwMode="auto">
              <a:xfrm>
                <a:off x="137978" y="110382"/>
                <a:ext cx="821868" cy="632299"/>
              </a:xfrm>
              <a:custGeom>
                <a:gdLst>
                  <a:gd fmla="*/ 274 w 290" name="T0"/>
                  <a:gd fmla="*/ 0 h 223" name="T1"/>
                  <a:gd fmla="*/ 16 w 290" name="T2"/>
                  <a:gd fmla="*/ 0 h 223" name="T3"/>
                  <a:gd fmla="*/ 0 w 290" name="T4"/>
                  <a:gd fmla="*/ 16 h 223" name="T5"/>
                  <a:gd fmla="*/ 0 w 290" name="T6"/>
                  <a:gd fmla="*/ 25 h 223" name="T7"/>
                  <a:gd fmla="*/ 249 w 290" name="T8"/>
                  <a:gd fmla="*/ 25 h 223" name="T9"/>
                  <a:gd fmla="*/ 265 w 290" name="T10"/>
                  <a:gd fmla="*/ 42 h 223" name="T11"/>
                  <a:gd fmla="*/ 265 w 290" name="T12"/>
                  <a:gd fmla="*/ 223 h 223" name="T13"/>
                  <a:gd fmla="*/ 274 w 290" name="T14"/>
                  <a:gd fmla="*/ 223 h 223" name="T15"/>
                  <a:gd fmla="*/ 290 w 290" name="T16"/>
                  <a:gd fmla="*/ 207 h 223" name="T17"/>
                  <a:gd fmla="*/ 290 w 290" name="T18"/>
                  <a:gd fmla="*/ 16 h 223" name="T19"/>
                  <a:gd fmla="*/ 274 w 290" name="T20"/>
                  <a:gd fmla="*/ 0 h 223" name="T21"/>
                  <a:gd fmla="*/ 0 60000 65536" name="T22"/>
                  <a:gd fmla="*/ 0 60000 65536" name="T23"/>
                  <a:gd fmla="*/ 0 60000 65536" name="T24"/>
                  <a:gd fmla="*/ 0 60000 65536" name="T25"/>
                  <a:gd fmla="*/ 0 60000 65536" name="T26"/>
                  <a:gd fmla="*/ 0 60000 65536" name="T27"/>
                  <a:gd fmla="*/ 0 60000 65536" name="T28"/>
                  <a:gd fmla="*/ 0 60000 65536" name="T29"/>
                  <a:gd fmla="*/ 0 60000 65536" name="T30"/>
                  <a:gd fmla="*/ 0 60000 65536" name="T31"/>
                  <a:gd fmla="*/ 0 60000 65536" name="T32"/>
                  <a:gd fmla="*/ 0 w 290" name="T33"/>
                  <a:gd fmla="*/ 0 h 223" name="T34"/>
                  <a:gd fmla="*/ 290 w 290" name="T35"/>
                  <a:gd fmla="*/ 223 h 223" name="T36"/>
                </a:gd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b="T36" l="T33" r="T35" t="T34"/>
                <a:pathLst>
                  <a:path h="223" w="290">
                    <a:moveTo>
                      <a:pt x="274" y="0"/>
                    </a:moveTo>
                    <a:cubicBezTo>
                      <a:pt x="16" y="0"/>
                      <a:pt x="16" y="0"/>
                      <a:pt x="16" y="0"/>
                    </a:cubicBezTo>
                    <a:cubicBezTo>
                      <a:pt x="7" y="0"/>
                      <a:pt x="0" y="7"/>
                      <a:pt x="0" y="16"/>
                    </a:cubicBezTo>
                    <a:cubicBezTo>
                      <a:pt x="0" y="25"/>
                      <a:pt x="0" y="25"/>
                      <a:pt x="0" y="25"/>
                    </a:cubicBezTo>
                    <a:cubicBezTo>
                      <a:pt x="249" y="25"/>
                      <a:pt x="249" y="25"/>
                      <a:pt x="249" y="25"/>
                    </a:cubicBezTo>
                    <a:cubicBezTo>
                      <a:pt x="258" y="25"/>
                      <a:pt x="265" y="33"/>
                      <a:pt x="265" y="42"/>
                    </a:cubicBezTo>
                    <a:cubicBezTo>
                      <a:pt x="265" y="223"/>
                      <a:pt x="265" y="223"/>
                      <a:pt x="265" y="223"/>
                    </a:cubicBezTo>
                    <a:cubicBezTo>
                      <a:pt x="274" y="223"/>
                      <a:pt x="274" y="223"/>
                      <a:pt x="274" y="223"/>
                    </a:cubicBezTo>
                    <a:cubicBezTo>
                      <a:pt x="283" y="223"/>
                      <a:pt x="290" y="216"/>
                      <a:pt x="290" y="207"/>
                    </a:cubicBezTo>
                    <a:cubicBezTo>
                      <a:pt x="290" y="16"/>
                      <a:pt x="290" y="16"/>
                      <a:pt x="290" y="16"/>
                    </a:cubicBezTo>
                    <a:cubicBezTo>
                      <a:pt x="290" y="7"/>
                      <a:pt x="283" y="0"/>
                      <a:pt x="274" y="0"/>
                    </a:cubicBezTo>
                  </a:path>
                </a:pathLst>
              </a:custGeom>
              <a:grpFill/>
              <a:ln>
                <a:noFill/>
              </a:ln>
              <a:extLst>
                <a:ext uri="{91240B29-F687-4F45-9708-019B960494DF}">
                  <a14:hiddenLine cmpd="sng" w="9525">
                    <a:solidFill>
                      <a:srgbClr val="000000"/>
                    </a:solidFill>
                    <a:bevel/>
                    <a:headEnd/>
                    <a:tailEnd/>
                  </a14:hiddenLine>
                </a:ext>
              </a:extLst>
            </p:spPr>
            <p:txBody>
              <a:bodyPr/>
              <a:lstStyle/>
              <a:p>
                <a:endParaRPr altLang="zh-CN" lang="zh-CN">
                  <a:solidFill>
                    <a:srgbClr val="000000"/>
                  </a:solidFill>
                  <a:latin charset="0" pitchFamily="34" typeface="Calibri"/>
                  <a:sym charset="-122" pitchFamily="2" typeface="宋体"/>
                </a:endParaRPr>
              </a:p>
            </p:txBody>
          </p:sp>
          <p:sp>
            <p:nvSpPr>
              <p:cNvPr id="471" name="Freeform 19"/>
              <p:cNvSpPr>
                <a:spLocks noChangeArrowheads="1"/>
              </p:cNvSpPr>
              <p:nvPr/>
            </p:nvSpPr>
            <p:spPr bwMode="auto">
              <a:xfrm>
                <a:off x="266357" y="0"/>
                <a:ext cx="821868" cy="628699"/>
              </a:xfrm>
              <a:custGeom>
                <a:gdLst>
                  <a:gd fmla="*/ 274 w 290" name="T0"/>
                  <a:gd fmla="*/ 0 h 222" name="T1"/>
                  <a:gd fmla="*/ 16 w 290" name="T2"/>
                  <a:gd fmla="*/ 0 h 222" name="T3"/>
                  <a:gd fmla="*/ 0 w 290" name="T4"/>
                  <a:gd fmla="*/ 16 h 222" name="T5"/>
                  <a:gd fmla="*/ 0 w 290" name="T6"/>
                  <a:gd fmla="*/ 25 h 222" name="T7"/>
                  <a:gd fmla="*/ 249 w 290" name="T8"/>
                  <a:gd fmla="*/ 25 h 222" name="T9"/>
                  <a:gd fmla="*/ 265 w 290" name="T10"/>
                  <a:gd fmla="*/ 41 h 222" name="T11"/>
                  <a:gd fmla="*/ 265 w 290" name="T12"/>
                  <a:gd fmla="*/ 222 h 222" name="T13"/>
                  <a:gd fmla="*/ 274 w 290" name="T14"/>
                  <a:gd fmla="*/ 222 h 222" name="T15"/>
                  <a:gd fmla="*/ 290 w 290" name="T16"/>
                  <a:gd fmla="*/ 206 h 222" name="T17"/>
                  <a:gd fmla="*/ 290 w 290" name="T18"/>
                  <a:gd fmla="*/ 16 h 222" name="T19"/>
                  <a:gd fmla="*/ 274 w 290" name="T20"/>
                  <a:gd fmla="*/ 0 h 222" name="T21"/>
                  <a:gd fmla="*/ 0 60000 65536" name="T22"/>
                  <a:gd fmla="*/ 0 60000 65536" name="T23"/>
                  <a:gd fmla="*/ 0 60000 65536" name="T24"/>
                  <a:gd fmla="*/ 0 60000 65536" name="T25"/>
                  <a:gd fmla="*/ 0 60000 65536" name="T26"/>
                  <a:gd fmla="*/ 0 60000 65536" name="T27"/>
                  <a:gd fmla="*/ 0 60000 65536" name="T28"/>
                  <a:gd fmla="*/ 0 60000 65536" name="T29"/>
                  <a:gd fmla="*/ 0 60000 65536" name="T30"/>
                  <a:gd fmla="*/ 0 60000 65536" name="T31"/>
                  <a:gd fmla="*/ 0 60000 65536" name="T32"/>
                  <a:gd fmla="*/ 0 w 290" name="T33"/>
                  <a:gd fmla="*/ 0 h 222" name="T34"/>
                  <a:gd fmla="*/ 290 w 290" name="T35"/>
                  <a:gd fmla="*/ 222 h 222" name="T36"/>
                </a:gd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b="T36" l="T33" r="T35" t="T34"/>
                <a:pathLst>
                  <a:path h="221" w="290">
                    <a:moveTo>
                      <a:pt x="274" y="0"/>
                    </a:moveTo>
                    <a:cubicBezTo>
                      <a:pt x="16" y="0"/>
                      <a:pt x="16" y="0"/>
                      <a:pt x="16" y="0"/>
                    </a:cubicBezTo>
                    <a:cubicBezTo>
                      <a:pt x="7" y="0"/>
                      <a:pt x="0" y="7"/>
                      <a:pt x="0" y="16"/>
                    </a:cubicBezTo>
                    <a:cubicBezTo>
                      <a:pt x="0" y="25"/>
                      <a:pt x="0" y="25"/>
                      <a:pt x="0" y="25"/>
                    </a:cubicBezTo>
                    <a:cubicBezTo>
                      <a:pt x="249" y="25"/>
                      <a:pt x="249" y="25"/>
                      <a:pt x="249" y="25"/>
                    </a:cubicBezTo>
                    <a:cubicBezTo>
                      <a:pt x="258" y="25"/>
                      <a:pt x="265" y="32"/>
                      <a:pt x="265" y="41"/>
                    </a:cubicBezTo>
                    <a:cubicBezTo>
                      <a:pt x="265" y="222"/>
                      <a:pt x="265" y="222"/>
                      <a:pt x="265" y="222"/>
                    </a:cubicBezTo>
                    <a:cubicBezTo>
                      <a:pt x="274" y="222"/>
                      <a:pt x="274" y="222"/>
                      <a:pt x="274" y="222"/>
                    </a:cubicBezTo>
                    <a:cubicBezTo>
                      <a:pt x="283" y="222"/>
                      <a:pt x="290" y="215"/>
                      <a:pt x="290" y="206"/>
                    </a:cubicBezTo>
                    <a:cubicBezTo>
                      <a:pt x="290" y="16"/>
                      <a:pt x="290" y="16"/>
                      <a:pt x="290" y="16"/>
                    </a:cubicBezTo>
                    <a:cubicBezTo>
                      <a:pt x="290" y="7"/>
                      <a:pt x="283" y="0"/>
                      <a:pt x="274" y="0"/>
                    </a:cubicBezTo>
                  </a:path>
                </a:pathLst>
              </a:custGeom>
              <a:grpFill/>
              <a:ln>
                <a:noFill/>
              </a:ln>
              <a:extLst>
                <a:ext uri="{91240B29-F687-4F45-9708-019B960494DF}">
                  <a14:hiddenLine cmpd="sng" w="9525">
                    <a:solidFill>
                      <a:srgbClr val="000000"/>
                    </a:solidFill>
                    <a:bevel/>
                    <a:headEnd/>
                    <a:tailEnd/>
                  </a14:hiddenLine>
                </a:ext>
              </a:extLst>
            </p:spPr>
            <p:txBody>
              <a:bodyPr/>
              <a:lstStyle/>
              <a:p>
                <a:endParaRPr altLang="zh-CN" lang="zh-CN">
                  <a:solidFill>
                    <a:srgbClr val="000000"/>
                  </a:solidFill>
                  <a:latin charset="0" pitchFamily="34" typeface="Calibri"/>
                  <a:sym charset="-122" pitchFamily="2" typeface="宋体"/>
                </a:endParaRPr>
              </a:p>
            </p:txBody>
          </p:sp>
          <p:sp>
            <p:nvSpPr>
              <p:cNvPr id="472" name="Freeform 20"/>
              <p:cNvSpPr>
                <a:spLocks noChangeArrowheads="1"/>
              </p:cNvSpPr>
              <p:nvPr/>
            </p:nvSpPr>
            <p:spPr bwMode="auto">
              <a:xfrm>
                <a:off x="110382" y="422332"/>
                <a:ext cx="569909" cy="353943"/>
              </a:xfrm>
              <a:custGeom>
                <a:gdLst>
                  <a:gd fmla="*/ 71 w 201" name="T0"/>
                  <a:gd fmla="*/ 5 h 125" name="T1"/>
                  <a:gd fmla="*/ 11 w 201" name="T2"/>
                  <a:gd fmla="*/ 109 h 125" name="T3"/>
                  <a:gd fmla="*/ 11 w 201" name="T4"/>
                  <a:gd fmla="*/ 124 h 125" name="T5"/>
                  <a:gd fmla="*/ 192 w 201" name="T6"/>
                  <a:gd fmla="*/ 124 h 125" name="T7"/>
                  <a:gd fmla="*/ 192 w 201" name="T8"/>
                  <a:gd fmla="*/ 108 h 125" name="T9"/>
                  <a:gd fmla="*/ 151 w 201" name="T10"/>
                  <a:gd fmla="*/ 47 h 125" name="T11"/>
                  <a:gd fmla="*/ 117 w 201" name="T12"/>
                  <a:gd fmla="*/ 86 h 125" name="T13"/>
                  <a:gd fmla="*/ 110 w 201" name="T14"/>
                  <a:gd fmla="*/ 81 h 125" name="T15"/>
                  <a:gd fmla="*/ 122 w 201" name="T16"/>
                  <a:gd fmla="*/ 65 h 125" name="T17"/>
                  <a:gd fmla="*/ 81 w 201" name="T18"/>
                  <a:gd fmla="*/ 5 h 125" name="T19"/>
                  <a:gd fmla="*/ 71 w 201" name="T20"/>
                  <a:gd fmla="*/ 5 h 125" name="T21"/>
                  <a:gd fmla="*/ 0 60000 65536" name="T22"/>
                  <a:gd fmla="*/ 0 60000 65536" name="T23"/>
                  <a:gd fmla="*/ 0 60000 65536" name="T24"/>
                  <a:gd fmla="*/ 0 60000 65536" name="T25"/>
                  <a:gd fmla="*/ 0 60000 65536" name="T26"/>
                  <a:gd fmla="*/ 0 60000 65536" name="T27"/>
                  <a:gd fmla="*/ 0 60000 65536" name="T28"/>
                  <a:gd fmla="*/ 0 60000 65536" name="T29"/>
                  <a:gd fmla="*/ 0 60000 65536" name="T30"/>
                  <a:gd fmla="*/ 0 60000 65536" name="T31"/>
                  <a:gd fmla="*/ 0 60000 65536" name="T32"/>
                  <a:gd fmla="*/ 0 w 201" name="T33"/>
                  <a:gd fmla="*/ 0 h 125" name="T34"/>
                  <a:gd fmla="*/ 201 w 201" name="T35"/>
                  <a:gd fmla="*/ 125 h 125" name="T36"/>
                </a:gd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b="T36" l="T33" r="T35" t="T34"/>
                <a:pathLst>
                  <a:path h="125" w="201">
                    <a:moveTo>
                      <a:pt x="71" y="5"/>
                    </a:moveTo>
                    <a:cubicBezTo>
                      <a:pt x="11" y="109"/>
                      <a:pt x="11" y="109"/>
                      <a:pt x="11" y="109"/>
                    </a:cubicBezTo>
                    <a:cubicBezTo>
                      <a:pt x="11" y="109"/>
                      <a:pt x="0" y="124"/>
                      <a:pt x="11" y="124"/>
                    </a:cubicBezTo>
                    <a:cubicBezTo>
                      <a:pt x="25" y="125"/>
                      <a:pt x="192" y="124"/>
                      <a:pt x="192" y="124"/>
                    </a:cubicBezTo>
                    <a:cubicBezTo>
                      <a:pt x="192" y="124"/>
                      <a:pt x="201" y="121"/>
                      <a:pt x="192" y="108"/>
                    </a:cubicBezTo>
                    <a:cubicBezTo>
                      <a:pt x="182" y="94"/>
                      <a:pt x="158" y="46"/>
                      <a:pt x="151" y="47"/>
                    </a:cubicBezTo>
                    <a:cubicBezTo>
                      <a:pt x="144" y="47"/>
                      <a:pt x="120" y="83"/>
                      <a:pt x="117" y="86"/>
                    </a:cubicBezTo>
                    <a:cubicBezTo>
                      <a:pt x="115" y="89"/>
                      <a:pt x="108" y="84"/>
                      <a:pt x="110" y="81"/>
                    </a:cubicBezTo>
                    <a:cubicBezTo>
                      <a:pt x="116" y="74"/>
                      <a:pt x="122" y="65"/>
                      <a:pt x="122" y="65"/>
                    </a:cubicBezTo>
                    <a:cubicBezTo>
                      <a:pt x="122" y="65"/>
                      <a:pt x="84" y="9"/>
                      <a:pt x="81" y="5"/>
                    </a:cubicBezTo>
                    <a:cubicBezTo>
                      <a:pt x="78" y="0"/>
                      <a:pt x="73" y="1"/>
                      <a:pt x="71" y="5"/>
                    </a:cubicBezTo>
                  </a:path>
                </a:pathLst>
              </a:custGeom>
              <a:grpFill/>
              <a:ln>
                <a:noFill/>
              </a:ln>
              <a:extLst>
                <a:ext uri="{91240B29-F687-4F45-9708-019B960494DF}">
                  <a14:hiddenLine cmpd="sng" w="9525">
                    <a:solidFill>
                      <a:srgbClr val="000000"/>
                    </a:solidFill>
                    <a:bevel/>
                    <a:headEnd/>
                    <a:tailEnd/>
                  </a14:hiddenLine>
                </a:ext>
              </a:extLst>
            </p:spPr>
            <p:txBody>
              <a:bodyPr/>
              <a:lstStyle/>
              <a:p>
                <a:endParaRPr altLang="zh-CN" lang="zh-CN">
                  <a:solidFill>
                    <a:srgbClr val="000000"/>
                  </a:solidFill>
                  <a:latin charset="0" pitchFamily="34" typeface="Calibri"/>
                  <a:sym charset="-122" pitchFamily="2" typeface="宋体"/>
                </a:endParaRPr>
              </a:p>
            </p:txBody>
          </p:sp>
          <p:sp>
            <p:nvSpPr>
              <p:cNvPr id="473" name="Oval 21"/>
              <p:cNvSpPr>
                <a:spLocks noChangeArrowheads="1"/>
              </p:cNvSpPr>
              <p:nvPr/>
            </p:nvSpPr>
            <p:spPr bwMode="auto">
              <a:xfrm>
                <a:off x="563909" y="331147"/>
                <a:ext cx="101984" cy="99584"/>
              </a:xfrm>
              <a:prstGeom prst="ellipse">
                <a:avLst/>
              </a:prstGeom>
              <a:grpFill/>
              <a:ln>
                <a:noFill/>
              </a:ln>
              <a:extLst>
                <a:ext uri="{91240B29-F687-4F45-9708-019B960494DF}">
                  <a14:hiddenLine cmpd="sng" w="9525">
                    <a:solidFill>
                      <a:srgbClr val="000000"/>
                    </a:solidFill>
                    <a:bevel/>
                    <a:headEnd/>
                    <a:tailEnd/>
                  </a14:hiddenLine>
                </a:ext>
              </a:extLst>
            </p:spPr>
            <p:txBody>
              <a:bodyPr/>
              <a:lstStyle/>
              <a:p>
                <a:endParaRPr altLang="zh-CN" lang="zh-CN">
                  <a:solidFill>
                    <a:srgbClr val="000000"/>
                  </a:solidFill>
                  <a:latin charset="0" pitchFamily="34" typeface="Calibri"/>
                  <a:sym charset="-122" pitchFamily="2" typeface="宋体"/>
                </a:endParaRPr>
              </a:p>
            </p:txBody>
          </p:sp>
        </p:grpSp>
        <p:grpSp>
          <p:nvGrpSpPr>
            <p:cNvPr id="452" name="组合 451"/>
            <p:cNvGrpSpPr/>
            <p:nvPr/>
          </p:nvGrpSpPr>
          <p:grpSpPr>
            <a:xfrm>
              <a:off x="5012461" y="0"/>
              <a:ext cx="360000" cy="360000"/>
              <a:chExt cx="881859" cy="881859"/>
            </a:xfrm>
            <a:grpFill/>
          </p:grpSpPr>
          <p:sp>
            <p:nvSpPr>
              <p:cNvPr id="467" name="Freeform 22"/>
              <p:cNvSpPr>
                <a:spLocks noChangeArrowheads="1" noEditPoints="1"/>
              </p:cNvSpPr>
              <p:nvPr/>
            </p:nvSpPr>
            <p:spPr bwMode="auto">
              <a:xfrm>
                <a:off x="0" y="0"/>
                <a:ext cx="881859" cy="881859"/>
              </a:xfrm>
              <a:custGeom>
                <a:gdLst>
                  <a:gd fmla="*/ 155 w 311" name="T0"/>
                  <a:gd fmla="*/ 0 h 311" name="T1"/>
                  <a:gd fmla="*/ 0 w 311" name="T2"/>
                  <a:gd fmla="*/ 155 h 311" name="T3"/>
                  <a:gd fmla="*/ 155 w 311" name="T4"/>
                  <a:gd fmla="*/ 311 h 311" name="T5"/>
                  <a:gd fmla="*/ 311 w 311" name="T6"/>
                  <a:gd fmla="*/ 155 h 311" name="T7"/>
                  <a:gd fmla="*/ 155 w 311" name="T8"/>
                  <a:gd fmla="*/ 0 h 311" name="T9"/>
                  <a:gd fmla="*/ 155 w 311" name="T10"/>
                  <a:gd fmla="*/ 289 h 311" name="T11"/>
                  <a:gd fmla="*/ 21 w 311" name="T12"/>
                  <a:gd fmla="*/ 155 h 311" name="T13"/>
                  <a:gd fmla="*/ 155 w 311" name="T14"/>
                  <a:gd fmla="*/ 21 h 311" name="T15"/>
                  <a:gd fmla="*/ 289 w 311" name="T16"/>
                  <a:gd fmla="*/ 155 h 311" name="T17"/>
                  <a:gd fmla="*/ 155 w 311" name="T18"/>
                  <a:gd fmla="*/ 289 h 311" name="T19"/>
                  <a:gd fmla="*/ 0 60000 65536" name="T20"/>
                  <a:gd fmla="*/ 0 60000 65536" name="T21"/>
                  <a:gd fmla="*/ 0 60000 65536" name="T22"/>
                  <a:gd fmla="*/ 0 60000 65536" name="T23"/>
                  <a:gd fmla="*/ 0 60000 65536" name="T24"/>
                  <a:gd fmla="*/ 0 60000 65536" name="T25"/>
                  <a:gd fmla="*/ 0 60000 65536" name="T26"/>
                  <a:gd fmla="*/ 0 60000 65536" name="T27"/>
                  <a:gd fmla="*/ 0 60000 65536" name="T28"/>
                  <a:gd fmla="*/ 0 60000 65536" name="T29"/>
                  <a:gd fmla="*/ 0 w 311" name="T30"/>
                  <a:gd fmla="*/ 0 h 311" name="T31"/>
                  <a:gd fmla="*/ 311 w 311" name="T32"/>
                  <a:gd fmla="*/ 311 h 311" name="T33"/>
                </a:gd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b="T33" l="T30" r="T32" t="T31"/>
                <a:pathLst>
                  <a:path h="311" w="311">
                    <a:moveTo>
                      <a:pt x="155" y="0"/>
                    </a:moveTo>
                    <a:cubicBezTo>
                      <a:pt x="70" y="0"/>
                      <a:pt x="0" y="69"/>
                      <a:pt x="0" y="155"/>
                    </a:cubicBezTo>
                    <a:cubicBezTo>
                      <a:pt x="0" y="241"/>
                      <a:pt x="70" y="311"/>
                      <a:pt x="155" y="311"/>
                    </a:cubicBezTo>
                    <a:cubicBezTo>
                      <a:pt x="241" y="311"/>
                      <a:pt x="311" y="241"/>
                      <a:pt x="311" y="155"/>
                    </a:cubicBezTo>
                    <a:cubicBezTo>
                      <a:pt x="311" y="69"/>
                      <a:pt x="241" y="0"/>
                      <a:pt x="155" y="0"/>
                    </a:cubicBezTo>
                    <a:moveTo>
                      <a:pt x="155" y="289"/>
                    </a:moveTo>
                    <a:cubicBezTo>
                      <a:pt x="81" y="289"/>
                      <a:pt x="21" y="229"/>
                      <a:pt x="21" y="155"/>
                    </a:cubicBezTo>
                    <a:cubicBezTo>
                      <a:pt x="21" y="81"/>
                      <a:pt x="81" y="21"/>
                      <a:pt x="155" y="21"/>
                    </a:cubicBezTo>
                    <a:cubicBezTo>
                      <a:pt x="229" y="21"/>
                      <a:pt x="289" y="81"/>
                      <a:pt x="289" y="155"/>
                    </a:cubicBezTo>
                    <a:cubicBezTo>
                      <a:pt x="289" y="229"/>
                      <a:pt x="229" y="289"/>
                      <a:pt x="155" y="289"/>
                    </a:cubicBezTo>
                  </a:path>
                </a:pathLst>
              </a:custGeom>
              <a:grpFill/>
              <a:ln>
                <a:noFill/>
              </a:ln>
              <a:extLst>
                <a:ext uri="{91240B29-F687-4F45-9708-019B960494DF}">
                  <a14:hiddenLine cmpd="sng" w="9525">
                    <a:solidFill>
                      <a:srgbClr val="000000"/>
                    </a:solidFill>
                    <a:bevel/>
                    <a:headEnd/>
                    <a:tailEnd/>
                  </a14:hiddenLine>
                </a:ext>
              </a:extLst>
            </p:spPr>
            <p:txBody>
              <a:bodyPr/>
              <a:lstStyle/>
              <a:p>
                <a:endParaRPr altLang="zh-CN" lang="zh-CN">
                  <a:solidFill>
                    <a:srgbClr val="000000"/>
                  </a:solidFill>
                  <a:latin charset="0" pitchFamily="34" typeface="Calibri"/>
                  <a:sym charset="-122" pitchFamily="2" typeface="宋体"/>
                </a:endParaRPr>
              </a:p>
            </p:txBody>
          </p:sp>
          <p:sp>
            <p:nvSpPr>
              <p:cNvPr id="468" name="Freeform 23"/>
              <p:cNvSpPr>
                <a:spLocks noChangeArrowheads="1"/>
              </p:cNvSpPr>
              <p:nvPr/>
            </p:nvSpPr>
            <p:spPr bwMode="auto">
              <a:xfrm>
                <a:off x="235162" y="70789"/>
                <a:ext cx="430731" cy="428331"/>
              </a:xfrm>
              <a:custGeom>
                <a:gdLst>
                  <a:gd fmla="*/ 145 w 152" name="T0"/>
                  <a:gd fmla="*/ 53 h 151" name="T1"/>
                  <a:gd fmla="*/ 144 w 152" name="T2"/>
                  <a:gd fmla="*/ 52 h 151" name="T3"/>
                  <a:gd fmla="*/ 125 w 152" name="T4"/>
                  <a:gd fmla="*/ 52 h 151" name="T5"/>
                  <a:gd fmla="*/ 77 w 152" name="T6"/>
                  <a:gd fmla="*/ 106 h 151" name="T7"/>
                  <a:gd fmla="*/ 31 w 152" name="T8"/>
                  <a:gd fmla="*/ 12 h 151" name="T9"/>
                  <a:gd fmla="*/ 11 w 152" name="T10"/>
                  <a:gd fmla="*/ 4 h 151" name="T11"/>
                  <a:gd fmla="*/ 10 w 152" name="T12"/>
                  <a:gd fmla="*/ 4 h 151" name="T13"/>
                  <a:gd fmla="*/ 4 w 152" name="T14"/>
                  <a:gd fmla="*/ 25 h 151" name="T15"/>
                  <a:gd fmla="*/ 60 w 152" name="T16"/>
                  <a:gd fmla="*/ 140 h 151" name="T17"/>
                  <a:gd fmla="*/ 79 w 152" name="T18"/>
                  <a:gd fmla="*/ 148 h 151" name="T19"/>
                  <a:gd fmla="*/ 79 w 152" name="T20"/>
                  <a:gd fmla="*/ 148 h 151" name="T21"/>
                  <a:gd fmla="*/ 80 w 152" name="T22"/>
                  <a:gd fmla="*/ 148 h 151" name="T23"/>
                  <a:gd fmla="*/ 81 w 152" name="T24"/>
                  <a:gd fmla="*/ 147 h 151" name="T25"/>
                  <a:gd fmla="*/ 87 w 152" name="T26"/>
                  <a:gd fmla="*/ 141 h 151" name="T27"/>
                  <a:gd fmla="*/ 148 w 152" name="T28"/>
                  <a:gd fmla="*/ 72 h 151" name="T29"/>
                  <a:gd fmla="*/ 145 w 152" name="T30"/>
                  <a:gd fmla="*/ 53 h 151" name="T31"/>
                  <a:gd fmla="*/ 0 60000 65536" name="T32"/>
                  <a:gd fmla="*/ 0 60000 65536" name="T33"/>
                  <a:gd fmla="*/ 0 60000 65536" name="T34"/>
                  <a:gd fmla="*/ 0 60000 65536" name="T35"/>
                  <a:gd fmla="*/ 0 60000 65536" name="T36"/>
                  <a:gd fmla="*/ 0 60000 65536" name="T37"/>
                  <a:gd fmla="*/ 0 60000 65536" name="T38"/>
                  <a:gd fmla="*/ 0 60000 65536" name="T39"/>
                  <a:gd fmla="*/ 0 60000 65536" name="T40"/>
                  <a:gd fmla="*/ 0 60000 65536" name="T41"/>
                  <a:gd fmla="*/ 0 60000 65536" name="T42"/>
                  <a:gd fmla="*/ 0 60000 65536" name="T43"/>
                  <a:gd fmla="*/ 0 60000 65536" name="T44"/>
                  <a:gd fmla="*/ 0 60000 65536" name="T45"/>
                  <a:gd fmla="*/ 0 60000 65536" name="T46"/>
                  <a:gd fmla="*/ 0 60000 65536" name="T47"/>
                  <a:gd fmla="*/ 0 w 152" name="T48"/>
                  <a:gd fmla="*/ 0 h 151" name="T49"/>
                  <a:gd fmla="*/ 152 w 152" name="T50"/>
                  <a:gd fmla="*/ 151 h 151" name="T51"/>
                </a:gd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b="T51" l="T48" r="T50" t="T49"/>
                <a:pathLst>
                  <a:path h="151" w="152">
                    <a:moveTo>
                      <a:pt x="145" y="53"/>
                    </a:moveTo>
                    <a:cubicBezTo>
                      <a:pt x="144" y="52"/>
                      <a:pt x="144" y="52"/>
                      <a:pt x="144" y="52"/>
                    </a:cubicBezTo>
                    <a:cubicBezTo>
                      <a:pt x="138" y="47"/>
                      <a:pt x="129" y="47"/>
                      <a:pt x="125" y="52"/>
                    </a:cubicBezTo>
                    <a:cubicBezTo>
                      <a:pt x="77" y="106"/>
                      <a:pt x="77" y="106"/>
                      <a:pt x="77" y="106"/>
                    </a:cubicBezTo>
                    <a:cubicBezTo>
                      <a:pt x="31" y="12"/>
                      <a:pt x="31" y="12"/>
                      <a:pt x="31" y="12"/>
                    </a:cubicBezTo>
                    <a:cubicBezTo>
                      <a:pt x="27" y="4"/>
                      <a:pt x="18" y="0"/>
                      <a:pt x="11" y="4"/>
                    </a:cubicBezTo>
                    <a:cubicBezTo>
                      <a:pt x="10" y="4"/>
                      <a:pt x="10" y="4"/>
                      <a:pt x="10" y="4"/>
                    </a:cubicBezTo>
                    <a:cubicBezTo>
                      <a:pt x="3" y="8"/>
                      <a:pt x="0" y="17"/>
                      <a:pt x="4" y="25"/>
                    </a:cubicBezTo>
                    <a:cubicBezTo>
                      <a:pt x="60" y="140"/>
                      <a:pt x="60" y="140"/>
                      <a:pt x="60" y="140"/>
                    </a:cubicBezTo>
                    <a:cubicBezTo>
                      <a:pt x="63" y="148"/>
                      <a:pt x="72" y="151"/>
                      <a:pt x="79" y="148"/>
                    </a:cubicBezTo>
                    <a:cubicBezTo>
                      <a:pt x="79" y="148"/>
                      <a:pt x="79" y="148"/>
                      <a:pt x="79" y="148"/>
                    </a:cubicBezTo>
                    <a:cubicBezTo>
                      <a:pt x="79" y="148"/>
                      <a:pt x="80" y="148"/>
                      <a:pt x="80" y="148"/>
                    </a:cubicBezTo>
                    <a:cubicBezTo>
                      <a:pt x="81" y="147"/>
                      <a:pt x="81" y="147"/>
                      <a:pt x="81" y="147"/>
                    </a:cubicBezTo>
                    <a:cubicBezTo>
                      <a:pt x="84" y="146"/>
                      <a:pt x="86" y="144"/>
                      <a:pt x="87" y="141"/>
                    </a:cubicBezTo>
                    <a:cubicBezTo>
                      <a:pt x="148" y="72"/>
                      <a:pt x="148" y="72"/>
                      <a:pt x="148" y="72"/>
                    </a:cubicBezTo>
                    <a:cubicBezTo>
                      <a:pt x="152" y="67"/>
                      <a:pt x="151" y="59"/>
                      <a:pt x="145" y="53"/>
                    </a:cubicBezTo>
                  </a:path>
                </a:pathLst>
              </a:custGeom>
              <a:grpFill/>
              <a:ln>
                <a:noFill/>
              </a:ln>
              <a:extLst>
                <a:ext uri="{91240B29-F687-4F45-9708-019B960494DF}">
                  <a14:hiddenLine cmpd="sng" w="9525">
                    <a:solidFill>
                      <a:srgbClr val="000000"/>
                    </a:solidFill>
                    <a:bevel/>
                    <a:headEnd/>
                    <a:tailEnd/>
                  </a14:hiddenLine>
                </a:ext>
              </a:extLst>
            </p:spPr>
            <p:txBody>
              <a:bodyPr/>
              <a:lstStyle/>
              <a:p>
                <a:endParaRPr altLang="zh-CN" lang="zh-CN">
                  <a:solidFill>
                    <a:srgbClr val="000000"/>
                  </a:solidFill>
                  <a:latin charset="0" pitchFamily="34" typeface="Calibri"/>
                  <a:sym charset="-122" pitchFamily="2" typeface="宋体"/>
                </a:endParaRPr>
              </a:p>
            </p:txBody>
          </p:sp>
        </p:grpSp>
        <p:grpSp>
          <p:nvGrpSpPr>
            <p:cNvPr id="453" name="组合 21"/>
            <p:cNvGrpSpPr/>
            <p:nvPr/>
          </p:nvGrpSpPr>
          <p:grpSpPr>
            <a:xfrm>
              <a:off x="2907827" y="0"/>
              <a:ext cx="434277" cy="360000"/>
              <a:chExt cx="961046" cy="796672"/>
            </a:xfrm>
            <a:grpFill/>
          </p:grpSpPr>
          <p:sp>
            <p:nvSpPr>
              <p:cNvPr id="456" name="Freeform 24"/>
              <p:cNvSpPr>
                <a:spLocks noChangeArrowheads="1" noEditPoints="1"/>
              </p:cNvSpPr>
              <p:nvPr/>
            </p:nvSpPr>
            <p:spPr bwMode="auto">
              <a:xfrm>
                <a:off x="0" y="0"/>
                <a:ext cx="961046" cy="796672"/>
              </a:xfrm>
              <a:custGeom>
                <a:gdLst>
                  <a:gd fmla="*/ 321 w 339" name="T0"/>
                  <a:gd fmla="*/ 0 h 281" name="T1"/>
                  <a:gd fmla="*/ 18 w 339" name="T2"/>
                  <a:gd fmla="*/ 0 h 281" name="T3"/>
                  <a:gd fmla="*/ 0 w 339" name="T4"/>
                  <a:gd fmla="*/ 18 h 281" name="T5"/>
                  <a:gd fmla="*/ 0 w 339" name="T6"/>
                  <a:gd fmla="*/ 263 h 281" name="T7"/>
                  <a:gd fmla="*/ 18 w 339" name="T8"/>
                  <a:gd fmla="*/ 281 h 281" name="T9"/>
                  <a:gd fmla="*/ 321 w 339" name="T10"/>
                  <a:gd fmla="*/ 281 h 281" name="T11"/>
                  <a:gd fmla="*/ 339 w 339" name="T12"/>
                  <a:gd fmla="*/ 263 h 281" name="T13"/>
                  <a:gd fmla="*/ 339 w 339" name="T14"/>
                  <a:gd fmla="*/ 18 h 281" name="T15"/>
                  <a:gd fmla="*/ 321 w 339" name="T16"/>
                  <a:gd fmla="*/ 0 h 281" name="T17"/>
                  <a:gd fmla="*/ 316 w 339" name="T18"/>
                  <a:gd fmla="*/ 246 h 281" name="T19"/>
                  <a:gd fmla="*/ 301 w 339" name="T20"/>
                  <a:gd fmla="*/ 262 h 281" name="T21"/>
                  <a:gd fmla="*/ 38 w 339" name="T22"/>
                  <a:gd fmla="*/ 262 h 281" name="T23"/>
                  <a:gd fmla="*/ 23 w 339" name="T24"/>
                  <a:gd fmla="*/ 246 h 281" name="T25"/>
                  <a:gd fmla="*/ 23 w 339" name="T26"/>
                  <a:gd fmla="*/ 35 h 281" name="T27"/>
                  <a:gd fmla="*/ 38 w 339" name="T28"/>
                  <a:gd fmla="*/ 19 h 281" name="T29"/>
                  <a:gd fmla="*/ 301 w 339" name="T30"/>
                  <a:gd fmla="*/ 19 h 281" name="T31"/>
                  <a:gd fmla="*/ 316 w 339" name="T32"/>
                  <a:gd fmla="*/ 35 h 281" name="T33"/>
                  <a:gd fmla="*/ 316 w 339" name="T34"/>
                  <a:gd fmla="*/ 246 h 281" name="T35"/>
                  <a:gd fmla="*/ 0 60000 65536" name="T36"/>
                  <a:gd fmla="*/ 0 60000 65536" name="T37"/>
                  <a:gd fmla="*/ 0 60000 65536" name="T38"/>
                  <a:gd fmla="*/ 0 60000 65536" name="T39"/>
                  <a:gd fmla="*/ 0 60000 65536" name="T40"/>
                  <a:gd fmla="*/ 0 60000 65536" name="T41"/>
                  <a:gd fmla="*/ 0 60000 65536" name="T42"/>
                  <a:gd fmla="*/ 0 60000 65536" name="T43"/>
                  <a:gd fmla="*/ 0 60000 65536" name="T44"/>
                  <a:gd fmla="*/ 0 60000 65536" name="T45"/>
                  <a:gd fmla="*/ 0 60000 65536" name="T46"/>
                  <a:gd fmla="*/ 0 60000 65536" name="T47"/>
                  <a:gd fmla="*/ 0 60000 65536" name="T48"/>
                  <a:gd fmla="*/ 0 60000 65536" name="T49"/>
                  <a:gd fmla="*/ 0 60000 65536" name="T50"/>
                  <a:gd fmla="*/ 0 60000 65536" name="T51"/>
                  <a:gd fmla="*/ 0 60000 65536" name="T52"/>
                  <a:gd fmla="*/ 0 60000 65536" name="T53"/>
                  <a:gd fmla="*/ 0 w 339" name="T54"/>
                  <a:gd fmla="*/ 0 h 281" name="T55"/>
                  <a:gd fmla="*/ 339 w 339" name="T56"/>
                  <a:gd fmla="*/ 281 h 281" name="T57"/>
                </a:gd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b="T57" l="T54" r="T56" t="T55"/>
                <a:pathLst>
                  <a:path h="281" w="339">
                    <a:moveTo>
                      <a:pt x="321" y="0"/>
                    </a:moveTo>
                    <a:cubicBezTo>
                      <a:pt x="18" y="0"/>
                      <a:pt x="18" y="0"/>
                      <a:pt x="18" y="0"/>
                    </a:cubicBezTo>
                    <a:cubicBezTo>
                      <a:pt x="8" y="0"/>
                      <a:pt x="0" y="8"/>
                      <a:pt x="0" y="18"/>
                    </a:cubicBezTo>
                    <a:cubicBezTo>
                      <a:pt x="0" y="263"/>
                      <a:pt x="0" y="263"/>
                      <a:pt x="0" y="263"/>
                    </a:cubicBezTo>
                    <a:cubicBezTo>
                      <a:pt x="0" y="273"/>
                      <a:pt x="8" y="281"/>
                      <a:pt x="18" y="281"/>
                    </a:cubicBezTo>
                    <a:cubicBezTo>
                      <a:pt x="321" y="281"/>
                      <a:pt x="321" y="281"/>
                      <a:pt x="321" y="281"/>
                    </a:cubicBezTo>
                    <a:cubicBezTo>
                      <a:pt x="331" y="281"/>
                      <a:pt x="339" y="273"/>
                      <a:pt x="339" y="263"/>
                    </a:cubicBezTo>
                    <a:cubicBezTo>
                      <a:pt x="339" y="18"/>
                      <a:pt x="339" y="18"/>
                      <a:pt x="339" y="18"/>
                    </a:cubicBezTo>
                    <a:cubicBezTo>
                      <a:pt x="339" y="8"/>
                      <a:pt x="331" y="0"/>
                      <a:pt x="321" y="0"/>
                    </a:cubicBezTo>
                    <a:moveTo>
                      <a:pt x="316" y="246"/>
                    </a:moveTo>
                    <a:cubicBezTo>
                      <a:pt x="316" y="255"/>
                      <a:pt x="309" y="262"/>
                      <a:pt x="301" y="262"/>
                    </a:cubicBezTo>
                    <a:cubicBezTo>
                      <a:pt x="38" y="262"/>
                      <a:pt x="38" y="262"/>
                      <a:pt x="38" y="262"/>
                    </a:cubicBezTo>
                    <a:cubicBezTo>
                      <a:pt x="30" y="262"/>
                      <a:pt x="23" y="255"/>
                      <a:pt x="23" y="246"/>
                    </a:cubicBezTo>
                    <a:cubicBezTo>
                      <a:pt x="23" y="35"/>
                      <a:pt x="23" y="35"/>
                      <a:pt x="23" y="35"/>
                    </a:cubicBezTo>
                    <a:cubicBezTo>
                      <a:pt x="23" y="26"/>
                      <a:pt x="30" y="19"/>
                      <a:pt x="38" y="19"/>
                    </a:cubicBezTo>
                    <a:cubicBezTo>
                      <a:pt x="301" y="19"/>
                      <a:pt x="301" y="19"/>
                      <a:pt x="301" y="19"/>
                    </a:cubicBezTo>
                    <a:cubicBezTo>
                      <a:pt x="309" y="19"/>
                      <a:pt x="316" y="26"/>
                      <a:pt x="316" y="35"/>
                    </a:cubicBezTo>
                    <a:lnTo>
                      <a:pt x="316" y="246"/>
                    </a:lnTo>
                    <a:close/>
                  </a:path>
                </a:pathLst>
              </a:custGeom>
              <a:grpFill/>
              <a:ln>
                <a:noFill/>
              </a:ln>
              <a:extLst>
                <a:ext uri="{91240B29-F687-4F45-9708-019B960494DF}">
                  <a14:hiddenLine cmpd="sng" w="9525">
                    <a:solidFill>
                      <a:srgbClr val="000000"/>
                    </a:solidFill>
                    <a:bevel/>
                    <a:headEnd/>
                    <a:tailEnd/>
                  </a14:hiddenLine>
                </a:ext>
              </a:extLst>
            </p:spPr>
            <p:txBody>
              <a:bodyPr/>
              <a:lstStyle/>
              <a:p>
                <a:endParaRPr altLang="zh-CN" lang="zh-CN">
                  <a:solidFill>
                    <a:srgbClr val="000000"/>
                  </a:solidFill>
                  <a:latin charset="0" pitchFamily="34" typeface="Calibri"/>
                  <a:sym charset="-122" pitchFamily="2" typeface="宋体"/>
                </a:endParaRPr>
              </a:p>
            </p:txBody>
          </p:sp>
          <p:sp>
            <p:nvSpPr>
              <p:cNvPr id="457" name="Freeform 25"/>
              <p:cNvSpPr>
                <a:spLocks noChangeArrowheads="1"/>
              </p:cNvSpPr>
              <p:nvPr/>
            </p:nvSpPr>
            <p:spPr bwMode="auto">
              <a:xfrm>
                <a:off x="176371" y="116382"/>
                <a:ext cx="87586" cy="85186"/>
              </a:xfrm>
              <a:custGeom>
                <a:gdLst>
                  <a:gd fmla="*/ 31 w 31" name="T0"/>
                  <a:gd fmla="*/ 23 h 30" name="T1"/>
                  <a:gd fmla="*/ 24 w 31" name="T2"/>
                  <a:gd fmla="*/ 30 h 30" name="T3"/>
                  <a:gd fmla="*/ 8 w 31" name="T4"/>
                  <a:gd fmla="*/ 30 h 30" name="T5"/>
                  <a:gd fmla="*/ 0 w 31" name="T6"/>
                  <a:gd fmla="*/ 23 h 30" name="T7"/>
                  <a:gd fmla="*/ 0 w 31" name="T8"/>
                  <a:gd fmla="*/ 7 h 30" name="T9"/>
                  <a:gd fmla="*/ 8 w 31" name="T10"/>
                  <a:gd fmla="*/ 0 h 30" name="T11"/>
                  <a:gd fmla="*/ 24 w 31" name="T12"/>
                  <a:gd fmla="*/ 0 h 30" name="T13"/>
                  <a:gd fmla="*/ 31 w 31" name="T14"/>
                  <a:gd fmla="*/ 7 h 30" name="T15"/>
                  <a:gd fmla="*/ 31 w 31" name="T16"/>
                  <a:gd fmla="*/ 23 h 30" name="T17"/>
                  <a:gd fmla="*/ 0 60000 65536" name="T18"/>
                  <a:gd fmla="*/ 0 60000 65536" name="T19"/>
                  <a:gd fmla="*/ 0 60000 65536" name="T20"/>
                  <a:gd fmla="*/ 0 60000 65536" name="T21"/>
                  <a:gd fmla="*/ 0 60000 65536" name="T22"/>
                  <a:gd fmla="*/ 0 60000 65536" name="T23"/>
                  <a:gd fmla="*/ 0 60000 65536" name="T24"/>
                  <a:gd fmla="*/ 0 60000 65536" name="T25"/>
                  <a:gd fmla="*/ 0 60000 65536" name="T26"/>
                  <a:gd fmla="*/ 0 w 31" name="T27"/>
                  <a:gd fmla="*/ 0 h 30" name="T28"/>
                  <a:gd fmla="*/ 31 w 31" name="T29"/>
                  <a:gd fmla="*/ 30 h 30" name="T30"/>
                </a:gd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b="T30" l="T27" r="T29" t="T28"/>
                <a:pathLst>
                  <a:path h="30" w="31">
                    <a:moveTo>
                      <a:pt x="31" y="23"/>
                    </a:moveTo>
                    <a:cubicBezTo>
                      <a:pt x="31" y="27"/>
                      <a:pt x="28" y="30"/>
                      <a:pt x="24" y="30"/>
                    </a:cubicBezTo>
                    <a:cubicBezTo>
                      <a:pt x="8" y="30"/>
                      <a:pt x="8" y="30"/>
                      <a:pt x="8" y="30"/>
                    </a:cubicBezTo>
                    <a:cubicBezTo>
                      <a:pt x="4" y="30"/>
                      <a:pt x="0" y="27"/>
                      <a:pt x="0" y="23"/>
                    </a:cubicBezTo>
                    <a:cubicBezTo>
                      <a:pt x="0" y="7"/>
                      <a:pt x="0" y="7"/>
                      <a:pt x="0" y="7"/>
                    </a:cubicBezTo>
                    <a:cubicBezTo>
                      <a:pt x="0" y="3"/>
                      <a:pt x="4" y="0"/>
                      <a:pt x="8" y="0"/>
                    </a:cubicBezTo>
                    <a:cubicBezTo>
                      <a:pt x="24" y="0"/>
                      <a:pt x="24" y="0"/>
                      <a:pt x="24" y="0"/>
                    </a:cubicBezTo>
                    <a:cubicBezTo>
                      <a:pt x="28" y="0"/>
                      <a:pt x="31" y="3"/>
                      <a:pt x="31" y="7"/>
                    </a:cubicBezTo>
                    <a:lnTo>
                      <a:pt x="31" y="23"/>
                    </a:lnTo>
                    <a:close/>
                  </a:path>
                </a:pathLst>
              </a:custGeom>
              <a:grpFill/>
              <a:ln>
                <a:noFill/>
              </a:ln>
              <a:extLst>
                <a:ext uri="{91240B29-F687-4F45-9708-019B960494DF}">
                  <a14:hiddenLine cmpd="sng" w="9525">
                    <a:solidFill>
                      <a:srgbClr val="000000"/>
                    </a:solidFill>
                    <a:bevel/>
                    <a:headEnd/>
                    <a:tailEnd/>
                  </a14:hiddenLine>
                </a:ext>
              </a:extLst>
            </p:spPr>
            <p:txBody>
              <a:bodyPr/>
              <a:lstStyle/>
              <a:p>
                <a:endParaRPr altLang="zh-CN" lang="zh-CN">
                  <a:solidFill>
                    <a:srgbClr val="000000"/>
                  </a:solidFill>
                  <a:latin charset="0" pitchFamily="34" typeface="Calibri"/>
                  <a:sym charset="-122" pitchFamily="2" typeface="宋体"/>
                </a:endParaRPr>
              </a:p>
            </p:txBody>
          </p:sp>
          <p:sp>
            <p:nvSpPr>
              <p:cNvPr id="458" name="Freeform 26"/>
              <p:cNvSpPr>
                <a:spLocks noChangeArrowheads="1"/>
              </p:cNvSpPr>
              <p:nvPr/>
            </p:nvSpPr>
            <p:spPr bwMode="auto">
              <a:xfrm>
                <a:off x="176371" y="274756"/>
                <a:ext cx="87586" cy="88786"/>
              </a:xfrm>
              <a:custGeom>
                <a:gdLst>
                  <a:gd fmla="*/ 31 w 31" name="T0"/>
                  <a:gd fmla="*/ 24 h 31" name="T1"/>
                  <a:gd fmla="*/ 24 w 31" name="T2"/>
                  <a:gd fmla="*/ 31 h 31" name="T3"/>
                  <a:gd fmla="*/ 8 w 31" name="T4"/>
                  <a:gd fmla="*/ 31 h 31" name="T5"/>
                  <a:gd fmla="*/ 0 w 31" name="T6"/>
                  <a:gd fmla="*/ 24 h 31" name="T7"/>
                  <a:gd fmla="*/ 0 w 31" name="T8"/>
                  <a:gd fmla="*/ 8 h 31" name="T9"/>
                  <a:gd fmla="*/ 8 w 31" name="T10"/>
                  <a:gd fmla="*/ 0 h 31" name="T11"/>
                  <a:gd fmla="*/ 24 w 31" name="T12"/>
                  <a:gd fmla="*/ 0 h 31" name="T13"/>
                  <a:gd fmla="*/ 31 w 31" name="T14"/>
                  <a:gd fmla="*/ 8 h 31" name="T15"/>
                  <a:gd fmla="*/ 31 w 31" name="T16"/>
                  <a:gd fmla="*/ 24 h 31" name="T17"/>
                  <a:gd fmla="*/ 0 60000 65536" name="T18"/>
                  <a:gd fmla="*/ 0 60000 65536" name="T19"/>
                  <a:gd fmla="*/ 0 60000 65536" name="T20"/>
                  <a:gd fmla="*/ 0 60000 65536" name="T21"/>
                  <a:gd fmla="*/ 0 60000 65536" name="T22"/>
                  <a:gd fmla="*/ 0 60000 65536" name="T23"/>
                  <a:gd fmla="*/ 0 60000 65536" name="T24"/>
                  <a:gd fmla="*/ 0 60000 65536" name="T25"/>
                  <a:gd fmla="*/ 0 60000 65536" name="T26"/>
                  <a:gd fmla="*/ 0 w 31" name="T27"/>
                  <a:gd fmla="*/ 0 h 31" name="T28"/>
                  <a:gd fmla="*/ 31 w 31" name="T29"/>
                  <a:gd fmla="*/ 31 h 31" name="T30"/>
                </a:gd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b="T30" l="T27" r="T29" t="T28"/>
                <a:pathLst>
                  <a:path h="31" w="31">
                    <a:moveTo>
                      <a:pt x="31" y="24"/>
                    </a:moveTo>
                    <a:cubicBezTo>
                      <a:pt x="31" y="28"/>
                      <a:pt x="28" y="31"/>
                      <a:pt x="24" y="31"/>
                    </a:cubicBezTo>
                    <a:cubicBezTo>
                      <a:pt x="8" y="31"/>
                      <a:pt x="8" y="31"/>
                      <a:pt x="8" y="31"/>
                    </a:cubicBezTo>
                    <a:cubicBezTo>
                      <a:pt x="4" y="31"/>
                      <a:pt x="0" y="28"/>
                      <a:pt x="0" y="24"/>
                    </a:cubicBezTo>
                    <a:cubicBezTo>
                      <a:pt x="0" y="8"/>
                      <a:pt x="0" y="8"/>
                      <a:pt x="0" y="8"/>
                    </a:cubicBezTo>
                    <a:cubicBezTo>
                      <a:pt x="0" y="4"/>
                      <a:pt x="4" y="0"/>
                      <a:pt x="8" y="0"/>
                    </a:cubicBezTo>
                    <a:cubicBezTo>
                      <a:pt x="24" y="0"/>
                      <a:pt x="24" y="0"/>
                      <a:pt x="24" y="0"/>
                    </a:cubicBezTo>
                    <a:cubicBezTo>
                      <a:pt x="28" y="0"/>
                      <a:pt x="31" y="4"/>
                      <a:pt x="31" y="8"/>
                    </a:cubicBezTo>
                    <a:lnTo>
                      <a:pt x="31" y="24"/>
                    </a:lnTo>
                    <a:close/>
                  </a:path>
                </a:pathLst>
              </a:custGeom>
              <a:grpFill/>
              <a:ln>
                <a:noFill/>
              </a:ln>
              <a:extLst>
                <a:ext uri="{91240B29-F687-4F45-9708-019B960494DF}">
                  <a14:hiddenLine cmpd="sng" w="9525">
                    <a:solidFill>
                      <a:srgbClr val="000000"/>
                    </a:solidFill>
                    <a:bevel/>
                    <a:headEnd/>
                    <a:tailEnd/>
                  </a14:hiddenLine>
                </a:ext>
              </a:extLst>
            </p:spPr>
            <p:txBody>
              <a:bodyPr/>
              <a:lstStyle/>
              <a:p>
                <a:endParaRPr altLang="zh-CN" lang="zh-CN">
                  <a:solidFill>
                    <a:srgbClr val="000000"/>
                  </a:solidFill>
                  <a:latin charset="0" pitchFamily="34" typeface="Calibri"/>
                  <a:sym charset="-122" pitchFamily="2" typeface="宋体"/>
                </a:endParaRPr>
              </a:p>
            </p:txBody>
          </p:sp>
          <p:sp>
            <p:nvSpPr>
              <p:cNvPr id="459" name="Freeform 27"/>
              <p:cNvSpPr>
                <a:spLocks noChangeArrowheads="1"/>
              </p:cNvSpPr>
              <p:nvPr/>
            </p:nvSpPr>
            <p:spPr bwMode="auto">
              <a:xfrm>
                <a:off x="346744" y="116382"/>
                <a:ext cx="87586" cy="85186"/>
              </a:xfrm>
              <a:custGeom>
                <a:gdLst>
                  <a:gd fmla="*/ 31 w 31" name="T0"/>
                  <a:gd fmla="*/ 23 h 30" name="T1"/>
                  <a:gd fmla="*/ 24 w 31" name="T2"/>
                  <a:gd fmla="*/ 30 h 30" name="T3"/>
                  <a:gd fmla="*/ 8 w 31" name="T4"/>
                  <a:gd fmla="*/ 30 h 30" name="T5"/>
                  <a:gd fmla="*/ 0 w 31" name="T6"/>
                  <a:gd fmla="*/ 23 h 30" name="T7"/>
                  <a:gd fmla="*/ 0 w 31" name="T8"/>
                  <a:gd fmla="*/ 7 h 30" name="T9"/>
                  <a:gd fmla="*/ 8 w 31" name="T10"/>
                  <a:gd fmla="*/ 0 h 30" name="T11"/>
                  <a:gd fmla="*/ 24 w 31" name="T12"/>
                  <a:gd fmla="*/ 0 h 30" name="T13"/>
                  <a:gd fmla="*/ 31 w 31" name="T14"/>
                  <a:gd fmla="*/ 7 h 30" name="T15"/>
                  <a:gd fmla="*/ 31 w 31" name="T16"/>
                  <a:gd fmla="*/ 23 h 30" name="T17"/>
                  <a:gd fmla="*/ 0 60000 65536" name="T18"/>
                  <a:gd fmla="*/ 0 60000 65536" name="T19"/>
                  <a:gd fmla="*/ 0 60000 65536" name="T20"/>
                  <a:gd fmla="*/ 0 60000 65536" name="T21"/>
                  <a:gd fmla="*/ 0 60000 65536" name="T22"/>
                  <a:gd fmla="*/ 0 60000 65536" name="T23"/>
                  <a:gd fmla="*/ 0 60000 65536" name="T24"/>
                  <a:gd fmla="*/ 0 60000 65536" name="T25"/>
                  <a:gd fmla="*/ 0 60000 65536" name="T26"/>
                  <a:gd fmla="*/ 0 w 31" name="T27"/>
                  <a:gd fmla="*/ 0 h 30" name="T28"/>
                  <a:gd fmla="*/ 31 w 31" name="T29"/>
                  <a:gd fmla="*/ 30 h 30" name="T30"/>
                </a:gd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b="T30" l="T27" r="T29" t="T28"/>
                <a:pathLst>
                  <a:path h="30" w="31">
                    <a:moveTo>
                      <a:pt x="31" y="23"/>
                    </a:moveTo>
                    <a:cubicBezTo>
                      <a:pt x="31" y="27"/>
                      <a:pt x="28" y="30"/>
                      <a:pt x="24" y="30"/>
                    </a:cubicBezTo>
                    <a:cubicBezTo>
                      <a:pt x="8" y="30"/>
                      <a:pt x="8" y="30"/>
                      <a:pt x="8" y="30"/>
                    </a:cubicBezTo>
                    <a:cubicBezTo>
                      <a:pt x="4" y="30"/>
                      <a:pt x="0" y="27"/>
                      <a:pt x="0" y="23"/>
                    </a:cubicBezTo>
                    <a:cubicBezTo>
                      <a:pt x="0" y="7"/>
                      <a:pt x="0" y="7"/>
                      <a:pt x="0" y="7"/>
                    </a:cubicBezTo>
                    <a:cubicBezTo>
                      <a:pt x="0" y="3"/>
                      <a:pt x="4" y="0"/>
                      <a:pt x="8" y="0"/>
                    </a:cubicBezTo>
                    <a:cubicBezTo>
                      <a:pt x="24" y="0"/>
                      <a:pt x="24" y="0"/>
                      <a:pt x="24" y="0"/>
                    </a:cubicBezTo>
                    <a:cubicBezTo>
                      <a:pt x="28" y="0"/>
                      <a:pt x="31" y="3"/>
                      <a:pt x="31" y="7"/>
                    </a:cubicBezTo>
                    <a:lnTo>
                      <a:pt x="31" y="23"/>
                    </a:lnTo>
                    <a:close/>
                  </a:path>
                </a:pathLst>
              </a:custGeom>
              <a:grpFill/>
              <a:ln>
                <a:noFill/>
              </a:ln>
              <a:extLst>
                <a:ext uri="{91240B29-F687-4F45-9708-019B960494DF}">
                  <a14:hiddenLine cmpd="sng" w="9525">
                    <a:solidFill>
                      <a:srgbClr val="000000"/>
                    </a:solidFill>
                    <a:bevel/>
                    <a:headEnd/>
                    <a:tailEnd/>
                  </a14:hiddenLine>
                </a:ext>
              </a:extLst>
            </p:spPr>
            <p:txBody>
              <a:bodyPr/>
              <a:lstStyle/>
              <a:p>
                <a:endParaRPr altLang="zh-CN" lang="zh-CN">
                  <a:solidFill>
                    <a:srgbClr val="000000"/>
                  </a:solidFill>
                  <a:latin charset="0" pitchFamily="34" typeface="Calibri"/>
                  <a:sym charset="-122" pitchFamily="2" typeface="宋体"/>
                </a:endParaRPr>
              </a:p>
            </p:txBody>
          </p:sp>
          <p:sp>
            <p:nvSpPr>
              <p:cNvPr id="460" name="Freeform 28"/>
              <p:cNvSpPr>
                <a:spLocks noChangeArrowheads="1"/>
              </p:cNvSpPr>
              <p:nvPr/>
            </p:nvSpPr>
            <p:spPr bwMode="auto">
              <a:xfrm>
                <a:off x="346744" y="274756"/>
                <a:ext cx="87586" cy="88786"/>
              </a:xfrm>
              <a:custGeom>
                <a:gdLst>
                  <a:gd fmla="*/ 31 w 31" name="T0"/>
                  <a:gd fmla="*/ 24 h 31" name="T1"/>
                  <a:gd fmla="*/ 24 w 31" name="T2"/>
                  <a:gd fmla="*/ 31 h 31" name="T3"/>
                  <a:gd fmla="*/ 8 w 31" name="T4"/>
                  <a:gd fmla="*/ 31 h 31" name="T5"/>
                  <a:gd fmla="*/ 0 w 31" name="T6"/>
                  <a:gd fmla="*/ 24 h 31" name="T7"/>
                  <a:gd fmla="*/ 0 w 31" name="T8"/>
                  <a:gd fmla="*/ 8 h 31" name="T9"/>
                  <a:gd fmla="*/ 8 w 31" name="T10"/>
                  <a:gd fmla="*/ 0 h 31" name="T11"/>
                  <a:gd fmla="*/ 24 w 31" name="T12"/>
                  <a:gd fmla="*/ 0 h 31" name="T13"/>
                  <a:gd fmla="*/ 31 w 31" name="T14"/>
                  <a:gd fmla="*/ 8 h 31" name="T15"/>
                  <a:gd fmla="*/ 31 w 31" name="T16"/>
                  <a:gd fmla="*/ 24 h 31" name="T17"/>
                  <a:gd fmla="*/ 0 60000 65536" name="T18"/>
                  <a:gd fmla="*/ 0 60000 65536" name="T19"/>
                  <a:gd fmla="*/ 0 60000 65536" name="T20"/>
                  <a:gd fmla="*/ 0 60000 65536" name="T21"/>
                  <a:gd fmla="*/ 0 60000 65536" name="T22"/>
                  <a:gd fmla="*/ 0 60000 65536" name="T23"/>
                  <a:gd fmla="*/ 0 60000 65536" name="T24"/>
                  <a:gd fmla="*/ 0 60000 65536" name="T25"/>
                  <a:gd fmla="*/ 0 60000 65536" name="T26"/>
                  <a:gd fmla="*/ 0 w 31" name="T27"/>
                  <a:gd fmla="*/ 0 h 31" name="T28"/>
                  <a:gd fmla="*/ 31 w 31" name="T29"/>
                  <a:gd fmla="*/ 31 h 31" name="T30"/>
                </a:gd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b="T30" l="T27" r="T29" t="T28"/>
                <a:pathLst>
                  <a:path h="31" w="31">
                    <a:moveTo>
                      <a:pt x="31" y="24"/>
                    </a:moveTo>
                    <a:cubicBezTo>
                      <a:pt x="31" y="28"/>
                      <a:pt x="28" y="31"/>
                      <a:pt x="24" y="31"/>
                    </a:cubicBezTo>
                    <a:cubicBezTo>
                      <a:pt x="8" y="31"/>
                      <a:pt x="8" y="31"/>
                      <a:pt x="8" y="31"/>
                    </a:cubicBezTo>
                    <a:cubicBezTo>
                      <a:pt x="4" y="31"/>
                      <a:pt x="0" y="28"/>
                      <a:pt x="0" y="24"/>
                    </a:cubicBezTo>
                    <a:cubicBezTo>
                      <a:pt x="0" y="8"/>
                      <a:pt x="0" y="8"/>
                      <a:pt x="0" y="8"/>
                    </a:cubicBezTo>
                    <a:cubicBezTo>
                      <a:pt x="0" y="4"/>
                      <a:pt x="4" y="0"/>
                      <a:pt x="8" y="0"/>
                    </a:cubicBezTo>
                    <a:cubicBezTo>
                      <a:pt x="24" y="0"/>
                      <a:pt x="24" y="0"/>
                      <a:pt x="24" y="0"/>
                    </a:cubicBezTo>
                    <a:cubicBezTo>
                      <a:pt x="28" y="0"/>
                      <a:pt x="31" y="4"/>
                      <a:pt x="31" y="8"/>
                    </a:cubicBezTo>
                    <a:lnTo>
                      <a:pt x="31" y="24"/>
                    </a:lnTo>
                    <a:close/>
                  </a:path>
                </a:pathLst>
              </a:custGeom>
              <a:grpFill/>
              <a:ln>
                <a:noFill/>
              </a:ln>
              <a:extLst>
                <a:ext uri="{91240B29-F687-4F45-9708-019B960494DF}">
                  <a14:hiddenLine cmpd="sng" w="9525">
                    <a:solidFill>
                      <a:srgbClr val="000000"/>
                    </a:solidFill>
                    <a:bevel/>
                    <a:headEnd/>
                    <a:tailEnd/>
                  </a14:hiddenLine>
                </a:ext>
              </a:extLst>
            </p:spPr>
            <p:txBody>
              <a:bodyPr/>
              <a:lstStyle/>
              <a:p>
                <a:endParaRPr altLang="zh-CN" lang="zh-CN">
                  <a:solidFill>
                    <a:srgbClr val="000000"/>
                  </a:solidFill>
                  <a:latin charset="0" pitchFamily="34" typeface="Calibri"/>
                  <a:sym charset="-122" pitchFamily="2" typeface="宋体"/>
                </a:endParaRPr>
              </a:p>
            </p:txBody>
          </p:sp>
          <p:sp>
            <p:nvSpPr>
              <p:cNvPr id="461" name="Freeform 29"/>
              <p:cNvSpPr>
                <a:spLocks noChangeArrowheads="1"/>
              </p:cNvSpPr>
              <p:nvPr/>
            </p:nvSpPr>
            <p:spPr bwMode="auto">
              <a:xfrm>
                <a:off x="346744" y="436730"/>
                <a:ext cx="87586" cy="85186"/>
              </a:xfrm>
              <a:custGeom>
                <a:gdLst>
                  <a:gd fmla="*/ 31 w 31" name="T0"/>
                  <a:gd fmla="*/ 23 h 30" name="T1"/>
                  <a:gd fmla="*/ 24 w 31" name="T2"/>
                  <a:gd fmla="*/ 30 h 30" name="T3"/>
                  <a:gd fmla="*/ 8 w 31" name="T4"/>
                  <a:gd fmla="*/ 30 h 30" name="T5"/>
                  <a:gd fmla="*/ 0 w 31" name="T6"/>
                  <a:gd fmla="*/ 23 h 30" name="T7"/>
                  <a:gd fmla="*/ 0 w 31" name="T8"/>
                  <a:gd fmla="*/ 7 h 30" name="T9"/>
                  <a:gd fmla="*/ 8 w 31" name="T10"/>
                  <a:gd fmla="*/ 0 h 30" name="T11"/>
                  <a:gd fmla="*/ 24 w 31" name="T12"/>
                  <a:gd fmla="*/ 0 h 30" name="T13"/>
                  <a:gd fmla="*/ 31 w 31" name="T14"/>
                  <a:gd fmla="*/ 7 h 30" name="T15"/>
                  <a:gd fmla="*/ 31 w 31" name="T16"/>
                  <a:gd fmla="*/ 23 h 30" name="T17"/>
                  <a:gd fmla="*/ 0 60000 65536" name="T18"/>
                  <a:gd fmla="*/ 0 60000 65536" name="T19"/>
                  <a:gd fmla="*/ 0 60000 65536" name="T20"/>
                  <a:gd fmla="*/ 0 60000 65536" name="T21"/>
                  <a:gd fmla="*/ 0 60000 65536" name="T22"/>
                  <a:gd fmla="*/ 0 60000 65536" name="T23"/>
                  <a:gd fmla="*/ 0 60000 65536" name="T24"/>
                  <a:gd fmla="*/ 0 60000 65536" name="T25"/>
                  <a:gd fmla="*/ 0 60000 65536" name="T26"/>
                  <a:gd fmla="*/ 0 w 31" name="T27"/>
                  <a:gd fmla="*/ 0 h 30" name="T28"/>
                  <a:gd fmla="*/ 31 w 31" name="T29"/>
                  <a:gd fmla="*/ 30 h 30" name="T30"/>
                </a:gd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b="T30" l="T27" r="T29" t="T28"/>
                <a:pathLst>
                  <a:path h="30" w="31">
                    <a:moveTo>
                      <a:pt x="31" y="23"/>
                    </a:moveTo>
                    <a:cubicBezTo>
                      <a:pt x="31" y="27"/>
                      <a:pt x="28" y="30"/>
                      <a:pt x="24" y="30"/>
                    </a:cubicBezTo>
                    <a:cubicBezTo>
                      <a:pt x="8" y="30"/>
                      <a:pt x="8" y="30"/>
                      <a:pt x="8" y="30"/>
                    </a:cubicBezTo>
                    <a:cubicBezTo>
                      <a:pt x="4" y="30"/>
                      <a:pt x="0" y="27"/>
                      <a:pt x="0" y="23"/>
                    </a:cubicBezTo>
                    <a:cubicBezTo>
                      <a:pt x="0" y="7"/>
                      <a:pt x="0" y="7"/>
                      <a:pt x="0" y="7"/>
                    </a:cubicBezTo>
                    <a:cubicBezTo>
                      <a:pt x="0" y="3"/>
                      <a:pt x="4" y="0"/>
                      <a:pt x="8" y="0"/>
                    </a:cubicBezTo>
                    <a:cubicBezTo>
                      <a:pt x="24" y="0"/>
                      <a:pt x="24" y="0"/>
                      <a:pt x="24" y="0"/>
                    </a:cubicBezTo>
                    <a:cubicBezTo>
                      <a:pt x="28" y="0"/>
                      <a:pt x="31" y="3"/>
                      <a:pt x="31" y="7"/>
                    </a:cubicBezTo>
                    <a:lnTo>
                      <a:pt x="31" y="23"/>
                    </a:lnTo>
                    <a:close/>
                  </a:path>
                </a:pathLst>
              </a:custGeom>
              <a:grpFill/>
              <a:ln>
                <a:noFill/>
              </a:ln>
              <a:extLst>
                <a:ext uri="{91240B29-F687-4F45-9708-019B960494DF}">
                  <a14:hiddenLine cmpd="sng" w="9525">
                    <a:solidFill>
                      <a:srgbClr val="000000"/>
                    </a:solidFill>
                    <a:bevel/>
                    <a:headEnd/>
                    <a:tailEnd/>
                  </a14:hiddenLine>
                </a:ext>
              </a:extLst>
            </p:spPr>
            <p:txBody>
              <a:bodyPr/>
              <a:lstStyle/>
              <a:p>
                <a:endParaRPr altLang="zh-CN" lang="zh-CN">
                  <a:solidFill>
                    <a:srgbClr val="000000"/>
                  </a:solidFill>
                  <a:latin charset="0" pitchFamily="34" typeface="Calibri"/>
                  <a:sym charset="-122" pitchFamily="2" typeface="宋体"/>
                </a:endParaRPr>
              </a:p>
            </p:txBody>
          </p:sp>
          <p:sp>
            <p:nvSpPr>
              <p:cNvPr id="462" name="Freeform 30"/>
              <p:cNvSpPr>
                <a:spLocks noChangeArrowheads="1"/>
              </p:cNvSpPr>
              <p:nvPr/>
            </p:nvSpPr>
            <p:spPr bwMode="auto">
              <a:xfrm>
                <a:off x="519516" y="116382"/>
                <a:ext cx="83987" cy="85186"/>
              </a:xfrm>
              <a:custGeom>
                <a:gdLst>
                  <a:gd fmla="*/ 30 w 30" name="T0"/>
                  <a:gd fmla="*/ 23 h 30" name="T1"/>
                  <a:gd fmla="*/ 23 w 30" name="T2"/>
                  <a:gd fmla="*/ 30 h 30" name="T3"/>
                  <a:gd fmla="*/ 7 w 30" name="T4"/>
                  <a:gd fmla="*/ 30 h 30" name="T5"/>
                  <a:gd fmla="*/ 0 w 30" name="T6"/>
                  <a:gd fmla="*/ 23 h 30" name="T7"/>
                  <a:gd fmla="*/ 0 w 30" name="T8"/>
                  <a:gd fmla="*/ 7 h 30" name="T9"/>
                  <a:gd fmla="*/ 7 w 30" name="T10"/>
                  <a:gd fmla="*/ 0 h 30" name="T11"/>
                  <a:gd fmla="*/ 23 w 30" name="T12"/>
                  <a:gd fmla="*/ 0 h 30" name="T13"/>
                  <a:gd fmla="*/ 30 w 30" name="T14"/>
                  <a:gd fmla="*/ 7 h 30" name="T15"/>
                  <a:gd fmla="*/ 30 w 30" name="T16"/>
                  <a:gd fmla="*/ 23 h 30" name="T17"/>
                  <a:gd fmla="*/ 0 60000 65536" name="T18"/>
                  <a:gd fmla="*/ 0 60000 65536" name="T19"/>
                  <a:gd fmla="*/ 0 60000 65536" name="T20"/>
                  <a:gd fmla="*/ 0 60000 65536" name="T21"/>
                  <a:gd fmla="*/ 0 60000 65536" name="T22"/>
                  <a:gd fmla="*/ 0 60000 65536" name="T23"/>
                  <a:gd fmla="*/ 0 60000 65536" name="T24"/>
                  <a:gd fmla="*/ 0 60000 65536" name="T25"/>
                  <a:gd fmla="*/ 0 60000 65536" name="T26"/>
                  <a:gd fmla="*/ 0 w 30" name="T27"/>
                  <a:gd fmla="*/ 0 h 30" name="T28"/>
                  <a:gd fmla="*/ 30 w 30" name="T29"/>
                  <a:gd fmla="*/ 30 h 30" name="T30"/>
                </a:gd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b="T30" l="T27" r="T29" t="T28"/>
                <a:pathLst>
                  <a:path h="30" w="30">
                    <a:moveTo>
                      <a:pt x="30" y="23"/>
                    </a:moveTo>
                    <a:cubicBezTo>
                      <a:pt x="30" y="27"/>
                      <a:pt x="27" y="30"/>
                      <a:pt x="23" y="30"/>
                    </a:cubicBezTo>
                    <a:cubicBezTo>
                      <a:pt x="7" y="30"/>
                      <a:pt x="7" y="30"/>
                      <a:pt x="7" y="30"/>
                    </a:cubicBezTo>
                    <a:cubicBezTo>
                      <a:pt x="3" y="30"/>
                      <a:pt x="0" y="27"/>
                      <a:pt x="0" y="23"/>
                    </a:cubicBezTo>
                    <a:cubicBezTo>
                      <a:pt x="0" y="7"/>
                      <a:pt x="0" y="7"/>
                      <a:pt x="0" y="7"/>
                    </a:cubicBezTo>
                    <a:cubicBezTo>
                      <a:pt x="0" y="3"/>
                      <a:pt x="3" y="0"/>
                      <a:pt x="7" y="0"/>
                    </a:cubicBezTo>
                    <a:cubicBezTo>
                      <a:pt x="23" y="0"/>
                      <a:pt x="23" y="0"/>
                      <a:pt x="23" y="0"/>
                    </a:cubicBezTo>
                    <a:cubicBezTo>
                      <a:pt x="27" y="0"/>
                      <a:pt x="30" y="3"/>
                      <a:pt x="30" y="7"/>
                    </a:cubicBezTo>
                    <a:lnTo>
                      <a:pt x="30" y="23"/>
                    </a:lnTo>
                    <a:close/>
                  </a:path>
                </a:pathLst>
              </a:custGeom>
              <a:grpFill/>
              <a:ln>
                <a:noFill/>
              </a:ln>
              <a:extLst>
                <a:ext uri="{91240B29-F687-4F45-9708-019B960494DF}">
                  <a14:hiddenLine cmpd="sng" w="9525">
                    <a:solidFill>
                      <a:srgbClr val="000000"/>
                    </a:solidFill>
                    <a:bevel/>
                    <a:headEnd/>
                    <a:tailEnd/>
                  </a14:hiddenLine>
                </a:ext>
              </a:extLst>
            </p:spPr>
            <p:txBody>
              <a:bodyPr/>
              <a:lstStyle/>
              <a:p>
                <a:endParaRPr altLang="zh-CN" lang="zh-CN">
                  <a:solidFill>
                    <a:srgbClr val="000000"/>
                  </a:solidFill>
                  <a:latin charset="0" pitchFamily="34" typeface="Calibri"/>
                  <a:sym charset="-122" pitchFamily="2" typeface="宋体"/>
                </a:endParaRPr>
              </a:p>
            </p:txBody>
          </p:sp>
          <p:sp>
            <p:nvSpPr>
              <p:cNvPr id="463" name="Freeform 31"/>
              <p:cNvSpPr>
                <a:spLocks noChangeArrowheads="1"/>
              </p:cNvSpPr>
              <p:nvPr/>
            </p:nvSpPr>
            <p:spPr bwMode="auto">
              <a:xfrm>
                <a:off x="519516" y="274756"/>
                <a:ext cx="83987" cy="88786"/>
              </a:xfrm>
              <a:custGeom>
                <a:gdLst>
                  <a:gd fmla="*/ 30 w 30" name="T0"/>
                  <a:gd fmla="*/ 24 h 31" name="T1"/>
                  <a:gd fmla="*/ 23 w 30" name="T2"/>
                  <a:gd fmla="*/ 31 h 31" name="T3"/>
                  <a:gd fmla="*/ 7 w 30" name="T4"/>
                  <a:gd fmla="*/ 31 h 31" name="T5"/>
                  <a:gd fmla="*/ 0 w 30" name="T6"/>
                  <a:gd fmla="*/ 24 h 31" name="T7"/>
                  <a:gd fmla="*/ 0 w 30" name="T8"/>
                  <a:gd fmla="*/ 8 h 31" name="T9"/>
                  <a:gd fmla="*/ 7 w 30" name="T10"/>
                  <a:gd fmla="*/ 0 h 31" name="T11"/>
                  <a:gd fmla="*/ 23 w 30" name="T12"/>
                  <a:gd fmla="*/ 0 h 31" name="T13"/>
                  <a:gd fmla="*/ 30 w 30" name="T14"/>
                  <a:gd fmla="*/ 8 h 31" name="T15"/>
                  <a:gd fmla="*/ 30 w 30" name="T16"/>
                  <a:gd fmla="*/ 24 h 31" name="T17"/>
                  <a:gd fmla="*/ 0 60000 65536" name="T18"/>
                  <a:gd fmla="*/ 0 60000 65536" name="T19"/>
                  <a:gd fmla="*/ 0 60000 65536" name="T20"/>
                  <a:gd fmla="*/ 0 60000 65536" name="T21"/>
                  <a:gd fmla="*/ 0 60000 65536" name="T22"/>
                  <a:gd fmla="*/ 0 60000 65536" name="T23"/>
                  <a:gd fmla="*/ 0 60000 65536" name="T24"/>
                  <a:gd fmla="*/ 0 60000 65536" name="T25"/>
                  <a:gd fmla="*/ 0 60000 65536" name="T26"/>
                  <a:gd fmla="*/ 0 w 30" name="T27"/>
                  <a:gd fmla="*/ 0 h 31" name="T28"/>
                  <a:gd fmla="*/ 30 w 30" name="T29"/>
                  <a:gd fmla="*/ 31 h 31" name="T30"/>
                </a:gd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b="T30" l="T27" r="T29" t="T28"/>
                <a:pathLst>
                  <a:path h="31" w="30">
                    <a:moveTo>
                      <a:pt x="30" y="24"/>
                    </a:moveTo>
                    <a:cubicBezTo>
                      <a:pt x="30" y="28"/>
                      <a:pt x="27" y="31"/>
                      <a:pt x="23" y="31"/>
                    </a:cubicBezTo>
                    <a:cubicBezTo>
                      <a:pt x="7" y="31"/>
                      <a:pt x="7" y="31"/>
                      <a:pt x="7" y="31"/>
                    </a:cubicBezTo>
                    <a:cubicBezTo>
                      <a:pt x="3" y="31"/>
                      <a:pt x="0" y="28"/>
                      <a:pt x="0" y="24"/>
                    </a:cubicBezTo>
                    <a:cubicBezTo>
                      <a:pt x="0" y="8"/>
                      <a:pt x="0" y="8"/>
                      <a:pt x="0" y="8"/>
                    </a:cubicBezTo>
                    <a:cubicBezTo>
                      <a:pt x="0" y="4"/>
                      <a:pt x="3" y="0"/>
                      <a:pt x="7" y="0"/>
                    </a:cubicBezTo>
                    <a:cubicBezTo>
                      <a:pt x="23" y="0"/>
                      <a:pt x="23" y="0"/>
                      <a:pt x="23" y="0"/>
                    </a:cubicBezTo>
                    <a:cubicBezTo>
                      <a:pt x="27" y="0"/>
                      <a:pt x="30" y="4"/>
                      <a:pt x="30" y="8"/>
                    </a:cubicBezTo>
                    <a:lnTo>
                      <a:pt x="30" y="24"/>
                    </a:lnTo>
                    <a:close/>
                  </a:path>
                </a:pathLst>
              </a:custGeom>
              <a:grpFill/>
              <a:ln>
                <a:noFill/>
              </a:ln>
              <a:extLst>
                <a:ext uri="{91240B29-F687-4F45-9708-019B960494DF}">
                  <a14:hiddenLine cmpd="sng" w="9525">
                    <a:solidFill>
                      <a:srgbClr val="000000"/>
                    </a:solidFill>
                    <a:bevel/>
                    <a:headEnd/>
                    <a:tailEnd/>
                  </a14:hiddenLine>
                </a:ext>
              </a:extLst>
            </p:spPr>
            <p:txBody>
              <a:bodyPr/>
              <a:lstStyle/>
              <a:p>
                <a:endParaRPr altLang="zh-CN" lang="zh-CN">
                  <a:solidFill>
                    <a:srgbClr val="000000"/>
                  </a:solidFill>
                  <a:latin charset="0" pitchFamily="34" typeface="Calibri"/>
                  <a:sym charset="-122" pitchFamily="2" typeface="宋体"/>
                </a:endParaRPr>
              </a:p>
            </p:txBody>
          </p:sp>
          <p:sp>
            <p:nvSpPr>
              <p:cNvPr id="464" name="Freeform 32"/>
              <p:cNvSpPr>
                <a:spLocks noChangeArrowheads="1"/>
              </p:cNvSpPr>
              <p:nvPr/>
            </p:nvSpPr>
            <p:spPr bwMode="auto">
              <a:xfrm>
                <a:off x="688689" y="116382"/>
                <a:ext cx="85186" cy="85186"/>
              </a:xfrm>
              <a:custGeom>
                <a:gdLst>
                  <a:gd fmla="*/ 30 w 30" name="T0"/>
                  <a:gd fmla="*/ 23 h 30" name="T1"/>
                  <a:gd fmla="*/ 23 w 30" name="T2"/>
                  <a:gd fmla="*/ 30 h 30" name="T3"/>
                  <a:gd fmla="*/ 7 w 30" name="T4"/>
                  <a:gd fmla="*/ 30 h 30" name="T5"/>
                  <a:gd fmla="*/ 0 w 30" name="T6"/>
                  <a:gd fmla="*/ 23 h 30" name="T7"/>
                  <a:gd fmla="*/ 0 w 30" name="T8"/>
                  <a:gd fmla="*/ 7 h 30" name="T9"/>
                  <a:gd fmla="*/ 7 w 30" name="T10"/>
                  <a:gd fmla="*/ 0 h 30" name="T11"/>
                  <a:gd fmla="*/ 23 w 30" name="T12"/>
                  <a:gd fmla="*/ 0 h 30" name="T13"/>
                  <a:gd fmla="*/ 30 w 30" name="T14"/>
                  <a:gd fmla="*/ 7 h 30" name="T15"/>
                  <a:gd fmla="*/ 30 w 30" name="T16"/>
                  <a:gd fmla="*/ 23 h 30" name="T17"/>
                  <a:gd fmla="*/ 0 60000 65536" name="T18"/>
                  <a:gd fmla="*/ 0 60000 65536" name="T19"/>
                  <a:gd fmla="*/ 0 60000 65536" name="T20"/>
                  <a:gd fmla="*/ 0 60000 65536" name="T21"/>
                  <a:gd fmla="*/ 0 60000 65536" name="T22"/>
                  <a:gd fmla="*/ 0 60000 65536" name="T23"/>
                  <a:gd fmla="*/ 0 60000 65536" name="T24"/>
                  <a:gd fmla="*/ 0 60000 65536" name="T25"/>
                  <a:gd fmla="*/ 0 60000 65536" name="T26"/>
                  <a:gd fmla="*/ 0 w 30" name="T27"/>
                  <a:gd fmla="*/ 0 h 30" name="T28"/>
                  <a:gd fmla="*/ 30 w 30" name="T29"/>
                  <a:gd fmla="*/ 30 h 30" name="T30"/>
                </a:gd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b="T30" l="T27" r="T29" t="T28"/>
                <a:pathLst>
                  <a:path h="30" w="30">
                    <a:moveTo>
                      <a:pt x="30" y="23"/>
                    </a:moveTo>
                    <a:cubicBezTo>
                      <a:pt x="30" y="27"/>
                      <a:pt x="27" y="30"/>
                      <a:pt x="23" y="30"/>
                    </a:cubicBezTo>
                    <a:cubicBezTo>
                      <a:pt x="7" y="30"/>
                      <a:pt x="7" y="30"/>
                      <a:pt x="7" y="30"/>
                    </a:cubicBezTo>
                    <a:cubicBezTo>
                      <a:pt x="3" y="30"/>
                      <a:pt x="0" y="27"/>
                      <a:pt x="0" y="23"/>
                    </a:cubicBezTo>
                    <a:cubicBezTo>
                      <a:pt x="0" y="7"/>
                      <a:pt x="0" y="7"/>
                      <a:pt x="0" y="7"/>
                    </a:cubicBezTo>
                    <a:cubicBezTo>
                      <a:pt x="0" y="3"/>
                      <a:pt x="3" y="0"/>
                      <a:pt x="7" y="0"/>
                    </a:cubicBezTo>
                    <a:cubicBezTo>
                      <a:pt x="23" y="0"/>
                      <a:pt x="23" y="0"/>
                      <a:pt x="23" y="0"/>
                    </a:cubicBezTo>
                    <a:cubicBezTo>
                      <a:pt x="27" y="0"/>
                      <a:pt x="30" y="3"/>
                      <a:pt x="30" y="7"/>
                    </a:cubicBezTo>
                    <a:lnTo>
                      <a:pt x="30" y="23"/>
                    </a:lnTo>
                    <a:close/>
                  </a:path>
                </a:pathLst>
              </a:custGeom>
              <a:grpFill/>
              <a:ln>
                <a:noFill/>
              </a:ln>
              <a:extLst>
                <a:ext uri="{91240B29-F687-4F45-9708-019B960494DF}">
                  <a14:hiddenLine cmpd="sng" w="9525">
                    <a:solidFill>
                      <a:srgbClr val="000000"/>
                    </a:solidFill>
                    <a:bevel/>
                    <a:headEnd/>
                    <a:tailEnd/>
                  </a14:hiddenLine>
                </a:ext>
              </a:extLst>
            </p:spPr>
            <p:txBody>
              <a:bodyPr/>
              <a:lstStyle/>
              <a:p>
                <a:endParaRPr altLang="zh-CN" lang="zh-CN">
                  <a:solidFill>
                    <a:srgbClr val="000000"/>
                  </a:solidFill>
                  <a:latin charset="0" pitchFamily="34" typeface="Calibri"/>
                  <a:sym charset="-122" pitchFamily="2" typeface="宋体"/>
                </a:endParaRPr>
              </a:p>
            </p:txBody>
          </p:sp>
          <p:sp>
            <p:nvSpPr>
              <p:cNvPr id="465" name="Freeform 33"/>
              <p:cNvSpPr>
                <a:spLocks noChangeArrowheads="1"/>
              </p:cNvSpPr>
              <p:nvPr/>
            </p:nvSpPr>
            <p:spPr bwMode="auto">
              <a:xfrm>
                <a:off x="688689" y="274756"/>
                <a:ext cx="85186" cy="88786"/>
              </a:xfrm>
              <a:custGeom>
                <a:gdLst>
                  <a:gd fmla="*/ 30 w 30" name="T0"/>
                  <a:gd fmla="*/ 24 h 31" name="T1"/>
                  <a:gd fmla="*/ 23 w 30" name="T2"/>
                  <a:gd fmla="*/ 31 h 31" name="T3"/>
                  <a:gd fmla="*/ 7 w 30" name="T4"/>
                  <a:gd fmla="*/ 31 h 31" name="T5"/>
                  <a:gd fmla="*/ 0 w 30" name="T6"/>
                  <a:gd fmla="*/ 24 h 31" name="T7"/>
                  <a:gd fmla="*/ 0 w 30" name="T8"/>
                  <a:gd fmla="*/ 8 h 31" name="T9"/>
                  <a:gd fmla="*/ 7 w 30" name="T10"/>
                  <a:gd fmla="*/ 0 h 31" name="T11"/>
                  <a:gd fmla="*/ 23 w 30" name="T12"/>
                  <a:gd fmla="*/ 0 h 31" name="T13"/>
                  <a:gd fmla="*/ 30 w 30" name="T14"/>
                  <a:gd fmla="*/ 8 h 31" name="T15"/>
                  <a:gd fmla="*/ 30 w 30" name="T16"/>
                  <a:gd fmla="*/ 24 h 31" name="T17"/>
                  <a:gd fmla="*/ 0 60000 65536" name="T18"/>
                  <a:gd fmla="*/ 0 60000 65536" name="T19"/>
                  <a:gd fmla="*/ 0 60000 65536" name="T20"/>
                  <a:gd fmla="*/ 0 60000 65536" name="T21"/>
                  <a:gd fmla="*/ 0 60000 65536" name="T22"/>
                  <a:gd fmla="*/ 0 60000 65536" name="T23"/>
                  <a:gd fmla="*/ 0 60000 65536" name="T24"/>
                  <a:gd fmla="*/ 0 60000 65536" name="T25"/>
                  <a:gd fmla="*/ 0 60000 65536" name="T26"/>
                  <a:gd fmla="*/ 0 w 30" name="T27"/>
                  <a:gd fmla="*/ 0 h 31" name="T28"/>
                  <a:gd fmla="*/ 30 w 30" name="T29"/>
                  <a:gd fmla="*/ 31 h 31" name="T30"/>
                </a:gd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b="T30" l="T27" r="T29" t="T28"/>
                <a:pathLst>
                  <a:path h="31" w="30">
                    <a:moveTo>
                      <a:pt x="30" y="24"/>
                    </a:moveTo>
                    <a:cubicBezTo>
                      <a:pt x="30" y="28"/>
                      <a:pt x="27" y="31"/>
                      <a:pt x="23" y="31"/>
                    </a:cubicBezTo>
                    <a:cubicBezTo>
                      <a:pt x="7" y="31"/>
                      <a:pt x="7" y="31"/>
                      <a:pt x="7" y="31"/>
                    </a:cubicBezTo>
                    <a:cubicBezTo>
                      <a:pt x="3" y="31"/>
                      <a:pt x="0" y="28"/>
                      <a:pt x="0" y="24"/>
                    </a:cubicBezTo>
                    <a:cubicBezTo>
                      <a:pt x="0" y="8"/>
                      <a:pt x="0" y="8"/>
                      <a:pt x="0" y="8"/>
                    </a:cubicBezTo>
                    <a:cubicBezTo>
                      <a:pt x="0" y="4"/>
                      <a:pt x="3" y="0"/>
                      <a:pt x="7" y="0"/>
                    </a:cubicBezTo>
                    <a:cubicBezTo>
                      <a:pt x="23" y="0"/>
                      <a:pt x="23" y="0"/>
                      <a:pt x="23" y="0"/>
                    </a:cubicBezTo>
                    <a:cubicBezTo>
                      <a:pt x="27" y="0"/>
                      <a:pt x="30" y="4"/>
                      <a:pt x="30" y="8"/>
                    </a:cubicBezTo>
                    <a:lnTo>
                      <a:pt x="30" y="24"/>
                    </a:lnTo>
                    <a:close/>
                  </a:path>
                </a:pathLst>
              </a:custGeom>
              <a:grpFill/>
              <a:ln>
                <a:noFill/>
              </a:ln>
              <a:extLst>
                <a:ext uri="{91240B29-F687-4F45-9708-019B960494DF}">
                  <a14:hiddenLine cmpd="sng" w="9525">
                    <a:solidFill>
                      <a:srgbClr val="000000"/>
                    </a:solidFill>
                    <a:bevel/>
                    <a:headEnd/>
                    <a:tailEnd/>
                  </a14:hiddenLine>
                </a:ext>
              </a:extLst>
            </p:spPr>
            <p:txBody>
              <a:bodyPr/>
              <a:lstStyle/>
              <a:p>
                <a:endParaRPr altLang="zh-CN" lang="zh-CN">
                  <a:solidFill>
                    <a:srgbClr val="000000"/>
                  </a:solidFill>
                  <a:latin charset="0" pitchFamily="34" typeface="Calibri"/>
                  <a:sym charset="-122" pitchFamily="2" typeface="宋体"/>
                </a:endParaRPr>
              </a:p>
            </p:txBody>
          </p:sp>
          <p:sp>
            <p:nvSpPr>
              <p:cNvPr id="466" name="Freeform 34"/>
              <p:cNvSpPr>
                <a:spLocks noChangeArrowheads="1"/>
              </p:cNvSpPr>
              <p:nvPr/>
            </p:nvSpPr>
            <p:spPr bwMode="auto">
              <a:xfrm>
                <a:off x="176371" y="436730"/>
                <a:ext cx="87586" cy="85186"/>
              </a:xfrm>
              <a:custGeom>
                <a:gdLst>
                  <a:gd fmla="*/ 31 w 31" name="T0"/>
                  <a:gd fmla="*/ 23 h 30" name="T1"/>
                  <a:gd fmla="*/ 24 w 31" name="T2"/>
                  <a:gd fmla="*/ 30 h 30" name="T3"/>
                  <a:gd fmla="*/ 8 w 31" name="T4"/>
                  <a:gd fmla="*/ 30 h 30" name="T5"/>
                  <a:gd fmla="*/ 0 w 31" name="T6"/>
                  <a:gd fmla="*/ 23 h 30" name="T7"/>
                  <a:gd fmla="*/ 0 w 31" name="T8"/>
                  <a:gd fmla="*/ 7 h 30" name="T9"/>
                  <a:gd fmla="*/ 8 w 31" name="T10"/>
                  <a:gd fmla="*/ 0 h 30" name="T11"/>
                  <a:gd fmla="*/ 24 w 31" name="T12"/>
                  <a:gd fmla="*/ 0 h 30" name="T13"/>
                  <a:gd fmla="*/ 31 w 31" name="T14"/>
                  <a:gd fmla="*/ 7 h 30" name="T15"/>
                  <a:gd fmla="*/ 31 w 31" name="T16"/>
                  <a:gd fmla="*/ 23 h 30" name="T17"/>
                  <a:gd fmla="*/ 0 60000 65536" name="T18"/>
                  <a:gd fmla="*/ 0 60000 65536" name="T19"/>
                  <a:gd fmla="*/ 0 60000 65536" name="T20"/>
                  <a:gd fmla="*/ 0 60000 65536" name="T21"/>
                  <a:gd fmla="*/ 0 60000 65536" name="T22"/>
                  <a:gd fmla="*/ 0 60000 65536" name="T23"/>
                  <a:gd fmla="*/ 0 60000 65536" name="T24"/>
                  <a:gd fmla="*/ 0 60000 65536" name="T25"/>
                  <a:gd fmla="*/ 0 60000 65536" name="T26"/>
                  <a:gd fmla="*/ 0 w 31" name="T27"/>
                  <a:gd fmla="*/ 0 h 30" name="T28"/>
                  <a:gd fmla="*/ 31 w 31" name="T29"/>
                  <a:gd fmla="*/ 30 h 30" name="T30"/>
                </a:gd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b="T30" l="T27" r="T29" t="T28"/>
                <a:pathLst>
                  <a:path h="30" w="31">
                    <a:moveTo>
                      <a:pt x="31" y="23"/>
                    </a:moveTo>
                    <a:cubicBezTo>
                      <a:pt x="31" y="27"/>
                      <a:pt x="28" y="30"/>
                      <a:pt x="24" y="30"/>
                    </a:cubicBezTo>
                    <a:cubicBezTo>
                      <a:pt x="8" y="30"/>
                      <a:pt x="8" y="30"/>
                      <a:pt x="8" y="30"/>
                    </a:cubicBezTo>
                    <a:cubicBezTo>
                      <a:pt x="4" y="30"/>
                      <a:pt x="0" y="27"/>
                      <a:pt x="0" y="23"/>
                    </a:cubicBezTo>
                    <a:cubicBezTo>
                      <a:pt x="0" y="7"/>
                      <a:pt x="0" y="7"/>
                      <a:pt x="0" y="7"/>
                    </a:cubicBezTo>
                    <a:cubicBezTo>
                      <a:pt x="0" y="3"/>
                      <a:pt x="4" y="0"/>
                      <a:pt x="8" y="0"/>
                    </a:cubicBezTo>
                    <a:cubicBezTo>
                      <a:pt x="24" y="0"/>
                      <a:pt x="24" y="0"/>
                      <a:pt x="24" y="0"/>
                    </a:cubicBezTo>
                    <a:cubicBezTo>
                      <a:pt x="28" y="0"/>
                      <a:pt x="31" y="3"/>
                      <a:pt x="31" y="7"/>
                    </a:cubicBezTo>
                    <a:lnTo>
                      <a:pt x="31" y="23"/>
                    </a:lnTo>
                    <a:close/>
                  </a:path>
                </a:pathLst>
              </a:custGeom>
              <a:grpFill/>
              <a:ln>
                <a:noFill/>
              </a:ln>
              <a:extLst>
                <a:ext uri="{91240B29-F687-4F45-9708-019B960494DF}">
                  <a14:hiddenLine cmpd="sng" w="9525">
                    <a:solidFill>
                      <a:srgbClr val="000000"/>
                    </a:solidFill>
                    <a:bevel/>
                    <a:headEnd/>
                    <a:tailEnd/>
                  </a14:hiddenLine>
                </a:ext>
              </a:extLst>
            </p:spPr>
            <p:txBody>
              <a:bodyPr/>
              <a:lstStyle/>
              <a:p>
                <a:endParaRPr altLang="zh-CN" lang="zh-CN">
                  <a:solidFill>
                    <a:srgbClr val="000000"/>
                  </a:solidFill>
                  <a:latin charset="0" pitchFamily="34" typeface="Calibri"/>
                  <a:sym charset="-122" pitchFamily="2" typeface="宋体"/>
                </a:endParaRPr>
              </a:p>
            </p:txBody>
          </p:sp>
        </p:grpSp>
        <p:sp>
          <p:nvSpPr>
            <p:cNvPr id="454" name="Freeform 84"/>
            <p:cNvSpPr>
              <a:spLocks noChangeArrowheads="1" noChangeAspect="1" noEditPoints="1"/>
            </p:cNvSpPr>
            <p:nvPr/>
          </p:nvSpPr>
          <p:spPr bwMode="auto">
            <a:xfrm>
              <a:off x="817723" y="0"/>
              <a:ext cx="364286" cy="360000"/>
            </a:xfrm>
            <a:custGeom>
              <a:gdLst>
                <a:gd fmla="*/ 170 w 170" name="T0"/>
                <a:gd fmla="*/ 0 h 168" name="T1"/>
                <a:gd fmla="*/ 162 w 170" name="T2"/>
                <a:gd fmla="*/ 16 h 168" name="T3"/>
                <a:gd fmla="*/ 170 w 170" name="T4"/>
                <a:gd fmla="*/ 103 h 168" name="T5"/>
                <a:gd fmla="*/ 93 w 170" name="T6"/>
                <a:gd fmla="*/ 119 h 168" name="T7"/>
                <a:gd fmla="*/ 128 w 170" name="T8"/>
                <a:gd fmla="*/ 152 h 168" name="T9"/>
                <a:gd fmla="*/ 42 w 170" name="T10"/>
                <a:gd fmla="*/ 168 h 168" name="T11"/>
                <a:gd fmla="*/ 77 w 170" name="T12"/>
                <a:gd fmla="*/ 152 h 168" name="T13"/>
                <a:gd fmla="*/ 0 w 170" name="T14"/>
                <a:gd fmla="*/ 119 h 168" name="T15"/>
                <a:gd fmla="*/ 6 w 170" name="T16"/>
                <a:gd fmla="*/ 103 h 168" name="T17"/>
                <a:gd fmla="*/ 0 w 170" name="T18"/>
                <a:gd fmla="*/ 16 h 168" name="T19"/>
                <a:gd fmla="*/ 0 w 170" name="T20"/>
                <a:gd fmla="*/ 0 h 168" name="T21"/>
                <a:gd fmla="*/ 122 w 170" name="T22"/>
                <a:gd fmla="*/ 40 h 168" name="T23"/>
                <a:gd fmla="*/ 115 w 170" name="T24"/>
                <a:gd fmla="*/ 44 h 168" name="T25"/>
                <a:gd fmla="*/ 75 w 170" name="T26"/>
                <a:gd fmla="*/ 52 h 168" name="T27"/>
                <a:gd fmla="*/ 73 w 170" name="T28"/>
                <a:gd fmla="*/ 50 h 168" name="T29"/>
                <a:gd fmla="*/ 50 w 170" name="T30"/>
                <a:gd fmla="*/ 67 h 168" name="T31"/>
                <a:gd fmla="*/ 85 w 170" name="T32"/>
                <a:gd fmla="*/ 65 h 168" name="T33"/>
                <a:gd fmla="*/ 89 w 170" name="T34"/>
                <a:gd fmla="*/ 67 h 168" name="T35"/>
                <a:gd fmla="*/ 120 w 170" name="T36"/>
                <a:gd fmla="*/ 52 h 168" name="T37"/>
                <a:gd fmla="*/ 128 w 170" name="T38"/>
                <a:gd fmla="*/ 40 h 168" name="T39"/>
                <a:gd fmla="*/ 113 w 170" name="T40"/>
                <a:gd fmla="*/ 58 h 168" name="T41"/>
                <a:gd fmla="*/ 122 w 170" name="T42"/>
                <a:gd fmla="*/ 85 h 168" name="T43"/>
                <a:gd fmla="*/ 113 w 170" name="T44"/>
                <a:gd fmla="*/ 58 h 168" name="T45"/>
                <a:gd fmla="*/ 101 w 170" name="T46"/>
                <a:gd fmla="*/ 67 h 168" name="T47"/>
                <a:gd fmla="*/ 109 w 170" name="T48"/>
                <a:gd fmla="*/ 85 h 168" name="T49"/>
                <a:gd fmla="*/ 101 w 170" name="T50"/>
                <a:gd fmla="*/ 67 h 168" name="T51"/>
                <a:gd fmla="*/ 87 w 170" name="T52"/>
                <a:gd fmla="*/ 77 h 168" name="T53"/>
                <a:gd fmla="*/ 95 w 170" name="T54"/>
                <a:gd fmla="*/ 85 h 168" name="T55"/>
                <a:gd fmla="*/ 87 w 170" name="T56"/>
                <a:gd fmla="*/ 77 h 168" name="T57"/>
                <a:gd fmla="*/ 75 w 170" name="T58"/>
                <a:gd fmla="*/ 69 h 168" name="T59"/>
                <a:gd fmla="*/ 83 w 170" name="T60"/>
                <a:gd fmla="*/ 85 h 168" name="T61"/>
                <a:gd fmla="*/ 75 w 170" name="T62"/>
                <a:gd fmla="*/ 69 h 168" name="T63"/>
                <a:gd fmla="*/ 63 w 170" name="T64"/>
                <a:gd fmla="*/ 69 h 168" name="T65"/>
                <a:gd fmla="*/ 71 w 170" name="T66"/>
                <a:gd fmla="*/ 85 h 168" name="T67"/>
                <a:gd fmla="*/ 63 w 170" name="T68"/>
                <a:gd fmla="*/ 69 h 168" name="T69"/>
                <a:gd fmla="*/ 48 w 170" name="T70"/>
                <a:gd fmla="*/ 73 h 168" name="T71"/>
                <a:gd fmla="*/ 56 w 170" name="T72"/>
                <a:gd fmla="*/ 85 h 168" name="T73"/>
                <a:gd fmla="*/ 48 w 170" name="T74"/>
                <a:gd fmla="*/ 73 h 168" name="T75"/>
                <a:gd fmla="*/ 146 w 170" name="T76"/>
                <a:gd fmla="*/ 18 h 168" name="T77"/>
                <a:gd fmla="*/ 24 w 170" name="T78"/>
                <a:gd fmla="*/ 101 h 168" name="T79"/>
                <a:gd fmla="*/ 146 w 170" name="T80"/>
                <a:gd fmla="*/ 18 h 168" name="T81"/>
                <a:gd fmla="*/ 0 60000 65536" name="T82"/>
                <a:gd fmla="*/ 0 60000 65536" name="T83"/>
                <a:gd fmla="*/ 0 60000 65536" name="T84"/>
                <a:gd fmla="*/ 0 60000 65536" name="T85"/>
                <a:gd fmla="*/ 0 60000 65536" name="T86"/>
                <a:gd fmla="*/ 0 60000 65536" name="T87"/>
                <a:gd fmla="*/ 0 60000 65536" name="T88"/>
                <a:gd fmla="*/ 0 60000 65536" name="T89"/>
                <a:gd fmla="*/ 0 60000 65536" name="T90"/>
                <a:gd fmla="*/ 0 60000 65536" name="T91"/>
                <a:gd fmla="*/ 0 60000 65536" name="T92"/>
                <a:gd fmla="*/ 0 60000 65536" name="T93"/>
                <a:gd fmla="*/ 0 60000 65536" name="T94"/>
                <a:gd fmla="*/ 0 60000 65536" name="T95"/>
                <a:gd fmla="*/ 0 60000 65536" name="T96"/>
                <a:gd fmla="*/ 0 60000 65536" name="T97"/>
                <a:gd fmla="*/ 0 60000 65536" name="T98"/>
                <a:gd fmla="*/ 0 60000 65536" name="T99"/>
                <a:gd fmla="*/ 0 60000 65536" name="T100"/>
                <a:gd fmla="*/ 0 60000 65536" name="T101"/>
                <a:gd fmla="*/ 0 60000 65536" name="T102"/>
                <a:gd fmla="*/ 0 60000 65536" name="T103"/>
                <a:gd fmla="*/ 0 60000 65536" name="T104"/>
                <a:gd fmla="*/ 0 60000 65536" name="T105"/>
                <a:gd fmla="*/ 0 60000 65536" name="T106"/>
                <a:gd fmla="*/ 0 60000 65536" name="T107"/>
                <a:gd fmla="*/ 0 60000 65536" name="T108"/>
                <a:gd fmla="*/ 0 60000 65536" name="T109"/>
                <a:gd fmla="*/ 0 60000 65536" name="T110"/>
                <a:gd fmla="*/ 0 60000 65536" name="T111"/>
                <a:gd fmla="*/ 0 60000 65536" name="T112"/>
                <a:gd fmla="*/ 0 60000 65536" name="T113"/>
                <a:gd fmla="*/ 0 60000 65536" name="T114"/>
                <a:gd fmla="*/ 0 60000 65536" name="T115"/>
                <a:gd fmla="*/ 0 60000 65536" name="T116"/>
                <a:gd fmla="*/ 0 60000 65536" name="T117"/>
                <a:gd fmla="*/ 0 60000 65536" name="T118"/>
                <a:gd fmla="*/ 0 60000 65536" name="T119"/>
                <a:gd fmla="*/ 0 60000 65536" name="T120"/>
                <a:gd fmla="*/ 0 60000 65536" name="T121"/>
                <a:gd fmla="*/ 0 60000 65536" name="T122"/>
                <a:gd fmla="*/ 0 w 170" name="T123"/>
                <a:gd fmla="*/ 0 h 168" name="T124"/>
                <a:gd fmla="*/ 170 w 170" name="T125"/>
                <a:gd fmla="*/ 168 h 168" name="T126"/>
              </a:gdLst>
              <a:cxnLst>
                <a:cxn ang="T82">
                  <a:pos x="T0" y="T1"/>
                </a:cxn>
                <a:cxn ang="T83">
                  <a:pos x="T2" y="T3"/>
                </a:cxn>
                <a:cxn ang="T84">
                  <a:pos x="T4" y="T5"/>
                </a:cxn>
                <a:cxn ang="T85">
                  <a:pos x="T6" y="T7"/>
                </a:cxn>
                <a:cxn ang="T86">
                  <a:pos x="T8" y="T9"/>
                </a:cxn>
                <a:cxn ang="T87">
                  <a:pos x="T10" y="T11"/>
                </a:cxn>
                <a:cxn ang="T88">
                  <a:pos x="T12" y="T13"/>
                </a:cxn>
                <a:cxn ang="T89">
                  <a:pos x="T14" y="T15"/>
                </a:cxn>
                <a:cxn ang="T90">
                  <a:pos x="T16" y="T17"/>
                </a:cxn>
                <a:cxn ang="T91">
                  <a:pos x="T18" y="T19"/>
                </a:cxn>
                <a:cxn ang="T92">
                  <a:pos x="T20" y="T21"/>
                </a:cxn>
                <a:cxn ang="T93">
                  <a:pos x="T22" y="T23"/>
                </a:cxn>
                <a:cxn ang="T94">
                  <a:pos x="T24" y="T25"/>
                </a:cxn>
                <a:cxn ang="T95">
                  <a:pos x="T26" y="T27"/>
                </a:cxn>
                <a:cxn ang="T96">
                  <a:pos x="T28" y="T29"/>
                </a:cxn>
                <a:cxn ang="T97">
                  <a:pos x="T30" y="T31"/>
                </a:cxn>
                <a:cxn ang="T98">
                  <a:pos x="T32" y="T33"/>
                </a:cxn>
                <a:cxn ang="T99">
                  <a:pos x="T34" y="T35"/>
                </a:cxn>
                <a:cxn ang="T100">
                  <a:pos x="T36" y="T37"/>
                </a:cxn>
                <a:cxn ang="T101">
                  <a:pos x="T38" y="T39"/>
                </a:cxn>
                <a:cxn ang="T102">
                  <a:pos x="T40" y="T41"/>
                </a:cxn>
                <a:cxn ang="T103">
                  <a:pos x="T42" y="T43"/>
                </a:cxn>
                <a:cxn ang="T104">
                  <a:pos x="T44" y="T45"/>
                </a:cxn>
                <a:cxn ang="T105">
                  <a:pos x="T46" y="T47"/>
                </a:cxn>
                <a:cxn ang="T106">
                  <a:pos x="T48" y="T49"/>
                </a:cxn>
                <a:cxn ang="T107">
                  <a:pos x="T50" y="T51"/>
                </a:cxn>
                <a:cxn ang="T108">
                  <a:pos x="T52" y="T53"/>
                </a:cxn>
                <a:cxn ang="T109">
                  <a:pos x="T54" y="T55"/>
                </a:cxn>
                <a:cxn ang="T110">
                  <a:pos x="T56" y="T57"/>
                </a:cxn>
                <a:cxn ang="T111">
                  <a:pos x="T58" y="T59"/>
                </a:cxn>
                <a:cxn ang="T112">
                  <a:pos x="T60" y="T61"/>
                </a:cxn>
                <a:cxn ang="T113">
                  <a:pos x="T62" y="T63"/>
                </a:cxn>
                <a:cxn ang="T114">
                  <a:pos x="T64" y="T65"/>
                </a:cxn>
                <a:cxn ang="T115">
                  <a:pos x="T66" y="T67"/>
                </a:cxn>
                <a:cxn ang="T116">
                  <a:pos x="T68" y="T69"/>
                </a:cxn>
                <a:cxn ang="T117">
                  <a:pos x="T70" y="T71"/>
                </a:cxn>
                <a:cxn ang="T118">
                  <a:pos x="T72" y="T73"/>
                </a:cxn>
                <a:cxn ang="T119">
                  <a:pos x="T74" y="T75"/>
                </a:cxn>
                <a:cxn ang="T120">
                  <a:pos x="T76" y="T77"/>
                </a:cxn>
                <a:cxn ang="T121">
                  <a:pos x="T78" y="T79"/>
                </a:cxn>
                <a:cxn ang="T122">
                  <a:pos x="T80" y="T81"/>
                </a:cxn>
              </a:cxnLst>
              <a:rect b="T126" l="T123" r="T125" t="T124"/>
              <a:pathLst>
                <a:path h="168" w="170">
                  <a:moveTo>
                    <a:pt x="0" y="0"/>
                  </a:moveTo>
                  <a:lnTo>
                    <a:pt x="170" y="0"/>
                  </a:lnTo>
                  <a:lnTo>
                    <a:pt x="170" y="16"/>
                  </a:lnTo>
                  <a:lnTo>
                    <a:pt x="162" y="16"/>
                  </a:lnTo>
                  <a:lnTo>
                    <a:pt x="162" y="103"/>
                  </a:lnTo>
                  <a:lnTo>
                    <a:pt x="170" y="103"/>
                  </a:lnTo>
                  <a:lnTo>
                    <a:pt x="170" y="119"/>
                  </a:lnTo>
                  <a:lnTo>
                    <a:pt x="93" y="119"/>
                  </a:lnTo>
                  <a:lnTo>
                    <a:pt x="93" y="152"/>
                  </a:lnTo>
                  <a:lnTo>
                    <a:pt x="128" y="152"/>
                  </a:lnTo>
                  <a:lnTo>
                    <a:pt x="128" y="168"/>
                  </a:lnTo>
                  <a:lnTo>
                    <a:pt x="42" y="168"/>
                  </a:lnTo>
                  <a:lnTo>
                    <a:pt x="42" y="152"/>
                  </a:lnTo>
                  <a:lnTo>
                    <a:pt x="77" y="152"/>
                  </a:lnTo>
                  <a:lnTo>
                    <a:pt x="77" y="119"/>
                  </a:lnTo>
                  <a:lnTo>
                    <a:pt x="0" y="119"/>
                  </a:lnTo>
                  <a:lnTo>
                    <a:pt x="0" y="103"/>
                  </a:lnTo>
                  <a:lnTo>
                    <a:pt x="6" y="103"/>
                  </a:lnTo>
                  <a:lnTo>
                    <a:pt x="6" y="16"/>
                  </a:lnTo>
                  <a:lnTo>
                    <a:pt x="0" y="16"/>
                  </a:lnTo>
                  <a:lnTo>
                    <a:pt x="0" y="0"/>
                  </a:lnTo>
                  <a:lnTo>
                    <a:pt x="0" y="0"/>
                  </a:lnTo>
                  <a:close/>
                  <a:moveTo>
                    <a:pt x="128" y="40"/>
                  </a:moveTo>
                  <a:lnTo>
                    <a:pt x="122" y="40"/>
                  </a:lnTo>
                  <a:lnTo>
                    <a:pt x="113" y="40"/>
                  </a:lnTo>
                  <a:lnTo>
                    <a:pt x="115" y="44"/>
                  </a:lnTo>
                  <a:lnTo>
                    <a:pt x="87" y="61"/>
                  </a:lnTo>
                  <a:lnTo>
                    <a:pt x="75" y="52"/>
                  </a:lnTo>
                  <a:lnTo>
                    <a:pt x="75" y="50"/>
                  </a:lnTo>
                  <a:lnTo>
                    <a:pt x="73" y="50"/>
                  </a:lnTo>
                  <a:lnTo>
                    <a:pt x="48" y="61"/>
                  </a:lnTo>
                  <a:lnTo>
                    <a:pt x="50" y="67"/>
                  </a:lnTo>
                  <a:lnTo>
                    <a:pt x="73" y="56"/>
                  </a:lnTo>
                  <a:lnTo>
                    <a:pt x="85" y="65"/>
                  </a:lnTo>
                  <a:lnTo>
                    <a:pt x="87" y="67"/>
                  </a:lnTo>
                  <a:lnTo>
                    <a:pt x="89" y="67"/>
                  </a:lnTo>
                  <a:lnTo>
                    <a:pt x="117" y="48"/>
                  </a:lnTo>
                  <a:lnTo>
                    <a:pt x="120" y="52"/>
                  </a:lnTo>
                  <a:lnTo>
                    <a:pt x="124" y="46"/>
                  </a:lnTo>
                  <a:lnTo>
                    <a:pt x="128" y="40"/>
                  </a:lnTo>
                  <a:lnTo>
                    <a:pt x="128" y="40"/>
                  </a:lnTo>
                  <a:close/>
                  <a:moveTo>
                    <a:pt x="113" y="58"/>
                  </a:moveTo>
                  <a:lnTo>
                    <a:pt x="113" y="85"/>
                  </a:lnTo>
                  <a:lnTo>
                    <a:pt x="122" y="85"/>
                  </a:lnTo>
                  <a:lnTo>
                    <a:pt x="122" y="58"/>
                  </a:lnTo>
                  <a:lnTo>
                    <a:pt x="113" y="58"/>
                  </a:lnTo>
                  <a:lnTo>
                    <a:pt x="113" y="58"/>
                  </a:lnTo>
                  <a:close/>
                  <a:moveTo>
                    <a:pt x="101" y="67"/>
                  </a:moveTo>
                  <a:lnTo>
                    <a:pt x="101" y="85"/>
                  </a:lnTo>
                  <a:lnTo>
                    <a:pt x="109" y="85"/>
                  </a:lnTo>
                  <a:lnTo>
                    <a:pt x="109" y="67"/>
                  </a:lnTo>
                  <a:lnTo>
                    <a:pt x="101" y="67"/>
                  </a:lnTo>
                  <a:lnTo>
                    <a:pt x="101" y="67"/>
                  </a:lnTo>
                  <a:close/>
                  <a:moveTo>
                    <a:pt x="87" y="77"/>
                  </a:moveTo>
                  <a:lnTo>
                    <a:pt x="87" y="85"/>
                  </a:lnTo>
                  <a:lnTo>
                    <a:pt x="95" y="85"/>
                  </a:lnTo>
                  <a:lnTo>
                    <a:pt x="95" y="77"/>
                  </a:lnTo>
                  <a:lnTo>
                    <a:pt x="87" y="77"/>
                  </a:lnTo>
                  <a:lnTo>
                    <a:pt x="87" y="77"/>
                  </a:lnTo>
                  <a:close/>
                  <a:moveTo>
                    <a:pt x="75" y="69"/>
                  </a:moveTo>
                  <a:lnTo>
                    <a:pt x="75" y="85"/>
                  </a:lnTo>
                  <a:lnTo>
                    <a:pt x="83" y="85"/>
                  </a:lnTo>
                  <a:lnTo>
                    <a:pt x="83" y="69"/>
                  </a:lnTo>
                  <a:lnTo>
                    <a:pt x="75" y="69"/>
                  </a:lnTo>
                  <a:lnTo>
                    <a:pt x="75" y="69"/>
                  </a:lnTo>
                  <a:close/>
                  <a:moveTo>
                    <a:pt x="63" y="69"/>
                  </a:moveTo>
                  <a:lnTo>
                    <a:pt x="63" y="85"/>
                  </a:lnTo>
                  <a:lnTo>
                    <a:pt x="71" y="85"/>
                  </a:lnTo>
                  <a:lnTo>
                    <a:pt x="71" y="69"/>
                  </a:lnTo>
                  <a:lnTo>
                    <a:pt x="63" y="69"/>
                  </a:lnTo>
                  <a:lnTo>
                    <a:pt x="63" y="69"/>
                  </a:lnTo>
                  <a:close/>
                  <a:moveTo>
                    <a:pt x="48" y="73"/>
                  </a:moveTo>
                  <a:lnTo>
                    <a:pt x="48" y="85"/>
                  </a:lnTo>
                  <a:lnTo>
                    <a:pt x="56" y="85"/>
                  </a:lnTo>
                  <a:lnTo>
                    <a:pt x="56" y="73"/>
                  </a:lnTo>
                  <a:lnTo>
                    <a:pt x="48" y="73"/>
                  </a:lnTo>
                  <a:lnTo>
                    <a:pt x="48" y="73"/>
                  </a:lnTo>
                  <a:close/>
                  <a:moveTo>
                    <a:pt x="146" y="18"/>
                  </a:moveTo>
                  <a:lnTo>
                    <a:pt x="24" y="18"/>
                  </a:lnTo>
                  <a:lnTo>
                    <a:pt x="24" y="101"/>
                  </a:lnTo>
                  <a:lnTo>
                    <a:pt x="146" y="101"/>
                  </a:lnTo>
                  <a:lnTo>
                    <a:pt x="146" y="18"/>
                  </a:lnTo>
                  <a:close/>
                </a:path>
              </a:pathLst>
            </a:custGeom>
            <a:grpFill/>
            <a:ln>
              <a:noFill/>
            </a:ln>
            <a:extLst>
              <a:ext uri="{91240B29-F687-4F45-9708-019B960494DF}">
                <a14:hiddenLine cmpd="sng" w="9525">
                  <a:solidFill>
                    <a:srgbClr val="000000"/>
                  </a:solidFill>
                  <a:bevel/>
                  <a:headEnd/>
                  <a:tailEnd/>
                </a14:hiddenLine>
              </a:ext>
            </a:extLst>
          </p:spPr>
          <p:txBody>
            <a:bodyPr/>
            <a:lstStyle/>
            <a:p>
              <a:endParaRPr altLang="zh-CN" lang="zh-CN">
                <a:solidFill>
                  <a:srgbClr val="000000"/>
                </a:solidFill>
                <a:latin charset="0" pitchFamily="34" typeface="Calibri"/>
                <a:sym charset="-122" pitchFamily="2" typeface="宋体"/>
              </a:endParaRPr>
            </a:p>
          </p:txBody>
        </p:sp>
        <p:sp>
          <p:nvSpPr>
            <p:cNvPr id="455" name="Freeform 9"/>
            <p:cNvSpPr>
              <a:spLocks noChangeArrowheads="1" noChangeAspect="1" noEditPoints="1"/>
            </p:cNvSpPr>
            <p:nvPr/>
          </p:nvSpPr>
          <p:spPr bwMode="auto">
            <a:xfrm>
              <a:off x="3979827" y="0"/>
              <a:ext cx="394911" cy="360000"/>
            </a:xfrm>
            <a:custGeom>
              <a:gdLst>
                <a:gd fmla="*/ 141 w 181" name="T0"/>
                <a:gd fmla="*/ 0 h 165" name="T1"/>
                <a:gd fmla="*/ 149 w 181" name="T2"/>
                <a:gd fmla="*/ 8 h 165" name="T3"/>
                <a:gd fmla="*/ 134 w 181" name="T4"/>
                <a:gd fmla="*/ 47 h 165" name="T5"/>
                <a:gd fmla="*/ 33 w 181" name="T6"/>
                <a:gd fmla="*/ 14 h 165" name="T7"/>
                <a:gd fmla="*/ 39 w 181" name="T8"/>
                <a:gd fmla="*/ 20 h 165" name="T9"/>
                <a:gd fmla="*/ 51 w 181" name="T10"/>
                <a:gd fmla="*/ 31 h 165" name="T11"/>
                <a:gd fmla="*/ 33 w 181" name="T12"/>
                <a:gd fmla="*/ 39 h 165" name="T13"/>
                <a:gd fmla="*/ 39 w 181" name="T14"/>
                <a:gd fmla="*/ 45 h 165" name="T15"/>
                <a:gd fmla="*/ 51 w 181" name="T16"/>
                <a:gd fmla="*/ 55 h 165" name="T17"/>
                <a:gd fmla="*/ 33 w 181" name="T18"/>
                <a:gd fmla="*/ 63 h 165" name="T19"/>
                <a:gd fmla="*/ 39 w 181" name="T20"/>
                <a:gd fmla="*/ 67 h 165" name="T21"/>
                <a:gd fmla="*/ 51 w 181" name="T22"/>
                <a:gd fmla="*/ 77 h 165" name="T23"/>
                <a:gd fmla="*/ 33 w 181" name="T24"/>
                <a:gd fmla="*/ 86 h 165" name="T25"/>
                <a:gd fmla="*/ 39 w 181" name="T26"/>
                <a:gd fmla="*/ 90 h 165" name="T27"/>
                <a:gd fmla="*/ 51 w 181" name="T28"/>
                <a:gd fmla="*/ 100 h 165" name="T29"/>
                <a:gd fmla="*/ 33 w 181" name="T30"/>
                <a:gd fmla="*/ 110 h 165" name="T31"/>
                <a:gd fmla="*/ 39 w 181" name="T32"/>
                <a:gd fmla="*/ 116 h 165" name="T33"/>
                <a:gd fmla="*/ 51 w 181" name="T34"/>
                <a:gd fmla="*/ 126 h 165" name="T35"/>
                <a:gd fmla="*/ 33 w 181" name="T36"/>
                <a:gd fmla="*/ 134 h 165" name="T37"/>
                <a:gd fmla="*/ 33 w 181" name="T38"/>
                <a:gd fmla="*/ 151 h 165" name="T39"/>
                <a:gd fmla="*/ 134 w 181" name="T40"/>
                <a:gd fmla="*/ 118 h 165" name="T41"/>
                <a:gd fmla="*/ 149 w 181" name="T42"/>
                <a:gd fmla="*/ 157 h 165" name="T43"/>
                <a:gd fmla="*/ 141 w 181" name="T44"/>
                <a:gd fmla="*/ 165 h 165" name="T45"/>
                <a:gd fmla="*/ 19 w 181" name="T46"/>
                <a:gd fmla="*/ 165 h 165" name="T47"/>
                <a:gd fmla="*/ 19 w 181" name="T48"/>
                <a:gd fmla="*/ 146 h 165" name="T49"/>
                <a:gd fmla="*/ 0 w 181" name="T50"/>
                <a:gd fmla="*/ 132 h 165" name="T51"/>
                <a:gd fmla="*/ 19 w 181" name="T52"/>
                <a:gd fmla="*/ 120 h 165" name="T53"/>
                <a:gd fmla="*/ 0 w 181" name="T54"/>
                <a:gd fmla="*/ 108 h 165" name="T55"/>
                <a:gd fmla="*/ 19 w 181" name="T56"/>
                <a:gd fmla="*/ 98 h 165" name="T57"/>
                <a:gd fmla="*/ 0 w 181" name="T58"/>
                <a:gd fmla="*/ 83 h 165" name="T59"/>
                <a:gd fmla="*/ 19 w 181" name="T60"/>
                <a:gd fmla="*/ 75 h 165" name="T61"/>
                <a:gd fmla="*/ 0 w 181" name="T62"/>
                <a:gd fmla="*/ 61 h 165" name="T63"/>
                <a:gd fmla="*/ 19 w 181" name="T64"/>
                <a:gd fmla="*/ 51 h 165" name="T65"/>
                <a:gd fmla="*/ 0 w 181" name="T66"/>
                <a:gd fmla="*/ 39 h 165" name="T67"/>
                <a:gd fmla="*/ 19 w 181" name="T68"/>
                <a:gd fmla="*/ 8 h 165" name="T69"/>
                <a:gd fmla="*/ 27 w 181" name="T70"/>
                <a:gd fmla="*/ 0 h 165" name="T71"/>
                <a:gd fmla="*/ 63 w 181" name="T72"/>
                <a:gd fmla="*/ 79 h 165" name="T73"/>
                <a:gd fmla="*/ 84 w 181" name="T74"/>
                <a:gd fmla="*/ 88 h 165" name="T75"/>
                <a:gd fmla="*/ 63 w 181" name="T76"/>
                <a:gd fmla="*/ 79 h 165" name="T77"/>
                <a:gd fmla="*/ 63 w 181" name="T78"/>
                <a:gd fmla="*/ 61 h 165" name="T79"/>
                <a:gd fmla="*/ 100 w 181" name="T80"/>
                <a:gd fmla="*/ 69 h 165" name="T81"/>
                <a:gd fmla="*/ 63 w 181" name="T82"/>
                <a:gd fmla="*/ 61 h 165" name="T83"/>
                <a:gd fmla="*/ 63 w 181" name="T84"/>
                <a:gd fmla="*/ 45 h 165" name="T85"/>
                <a:gd fmla="*/ 116 w 181" name="T86"/>
                <a:gd fmla="*/ 53 h 165" name="T87"/>
                <a:gd fmla="*/ 63 w 181" name="T88"/>
                <a:gd fmla="*/ 45 h 165" name="T89"/>
                <a:gd fmla="*/ 63 w 181" name="T90"/>
                <a:gd fmla="*/ 29 h 165" name="T91"/>
                <a:gd fmla="*/ 116 w 181" name="T92"/>
                <a:gd fmla="*/ 35 h 165" name="T93"/>
                <a:gd fmla="*/ 63 w 181" name="T94"/>
                <a:gd fmla="*/ 29 h 165" name="T95"/>
                <a:gd fmla="*/ 84 w 181" name="T96"/>
                <a:gd fmla="*/ 130 h 165" name="T97"/>
                <a:gd fmla="*/ 106 w 181" name="T98"/>
                <a:gd fmla="*/ 130 h 165" name="T99"/>
                <a:gd fmla="*/ 86 w 181" name="T100"/>
                <a:gd fmla="*/ 108 h 165" name="T101"/>
                <a:gd fmla="*/ 84 w 181" name="T102"/>
                <a:gd fmla="*/ 130 h 165" name="T103"/>
                <a:gd fmla="*/ 161 w 181" name="T104"/>
                <a:gd fmla="*/ 37 h 165" name="T105"/>
                <a:gd fmla="*/ 116 w 181" name="T106"/>
                <a:gd fmla="*/ 120 h 165" name="T107"/>
                <a:gd fmla="*/ 161 w 181" name="T108"/>
                <a:gd fmla="*/ 37 h 165" name="T109"/>
                <a:gd fmla="*/ 0 60000 65536" name="T110"/>
                <a:gd fmla="*/ 0 60000 65536" name="T111"/>
                <a:gd fmla="*/ 0 60000 65536" name="T112"/>
                <a:gd fmla="*/ 0 60000 65536" name="T113"/>
                <a:gd fmla="*/ 0 60000 65536" name="T114"/>
                <a:gd fmla="*/ 0 60000 65536" name="T115"/>
                <a:gd fmla="*/ 0 60000 65536" name="T116"/>
                <a:gd fmla="*/ 0 60000 65536" name="T117"/>
                <a:gd fmla="*/ 0 60000 65536" name="T118"/>
                <a:gd fmla="*/ 0 60000 65536" name="T119"/>
                <a:gd fmla="*/ 0 60000 65536" name="T120"/>
                <a:gd fmla="*/ 0 60000 65536" name="T121"/>
                <a:gd fmla="*/ 0 60000 65536" name="T122"/>
                <a:gd fmla="*/ 0 60000 65536" name="T123"/>
                <a:gd fmla="*/ 0 60000 65536" name="T124"/>
                <a:gd fmla="*/ 0 60000 65536" name="T125"/>
                <a:gd fmla="*/ 0 60000 65536" name="T126"/>
                <a:gd fmla="*/ 0 60000 65536" name="T127"/>
                <a:gd fmla="*/ 0 60000 65536" name="T128"/>
                <a:gd fmla="*/ 0 60000 65536" name="T129"/>
                <a:gd fmla="*/ 0 60000 65536" name="T130"/>
                <a:gd fmla="*/ 0 60000 65536" name="T131"/>
                <a:gd fmla="*/ 0 60000 65536" name="T132"/>
                <a:gd fmla="*/ 0 60000 65536" name="T133"/>
                <a:gd fmla="*/ 0 60000 65536" name="T134"/>
                <a:gd fmla="*/ 0 60000 65536" name="T135"/>
                <a:gd fmla="*/ 0 60000 65536" name="T136"/>
                <a:gd fmla="*/ 0 60000 65536" name="T137"/>
                <a:gd fmla="*/ 0 60000 65536" name="T138"/>
                <a:gd fmla="*/ 0 60000 65536" name="T139"/>
                <a:gd fmla="*/ 0 60000 65536" name="T140"/>
                <a:gd fmla="*/ 0 60000 65536" name="T141"/>
                <a:gd fmla="*/ 0 60000 65536" name="T142"/>
                <a:gd fmla="*/ 0 60000 65536" name="T143"/>
                <a:gd fmla="*/ 0 60000 65536" name="T144"/>
                <a:gd fmla="*/ 0 60000 65536" name="T145"/>
                <a:gd fmla="*/ 0 60000 65536" name="T146"/>
                <a:gd fmla="*/ 0 60000 65536" name="T147"/>
                <a:gd fmla="*/ 0 60000 65536" name="T148"/>
                <a:gd fmla="*/ 0 60000 65536" name="T149"/>
                <a:gd fmla="*/ 0 60000 65536" name="T150"/>
                <a:gd fmla="*/ 0 60000 65536" name="T151"/>
                <a:gd fmla="*/ 0 60000 65536" name="T152"/>
                <a:gd fmla="*/ 0 60000 65536" name="T153"/>
                <a:gd fmla="*/ 0 60000 65536" name="T154"/>
                <a:gd fmla="*/ 0 60000 65536" name="T155"/>
                <a:gd fmla="*/ 0 60000 65536" name="T156"/>
                <a:gd fmla="*/ 0 60000 65536" name="T157"/>
                <a:gd fmla="*/ 0 60000 65536" name="T158"/>
                <a:gd fmla="*/ 0 60000 65536" name="T159"/>
                <a:gd fmla="*/ 0 60000 65536" name="T160"/>
                <a:gd fmla="*/ 0 60000 65536" name="T161"/>
                <a:gd fmla="*/ 0 60000 65536" name="T162"/>
                <a:gd fmla="*/ 0 60000 65536" name="T163"/>
                <a:gd fmla="*/ 0 60000 65536" name="T164"/>
                <a:gd fmla="*/ 0 w 181" name="T165"/>
                <a:gd fmla="*/ 0 h 165" name="T166"/>
                <a:gd fmla="*/ 181 w 181" name="T167"/>
                <a:gd fmla="*/ 165 h 165" name="T168"/>
              </a:gdLst>
              <a:cxnLst>
                <a:cxn ang="T110">
                  <a:pos x="T0" y="T1"/>
                </a:cxn>
                <a:cxn ang="T111">
                  <a:pos x="T2" y="T3"/>
                </a:cxn>
                <a:cxn ang="T112">
                  <a:pos x="T4" y="T5"/>
                </a:cxn>
                <a:cxn ang="T113">
                  <a:pos x="T6" y="T7"/>
                </a:cxn>
                <a:cxn ang="T114">
                  <a:pos x="T8" y="T9"/>
                </a:cxn>
                <a:cxn ang="T115">
                  <a:pos x="T10" y="T11"/>
                </a:cxn>
                <a:cxn ang="T116">
                  <a:pos x="T12" y="T13"/>
                </a:cxn>
                <a:cxn ang="T117">
                  <a:pos x="T14" y="T15"/>
                </a:cxn>
                <a:cxn ang="T118">
                  <a:pos x="T16" y="T17"/>
                </a:cxn>
                <a:cxn ang="T119">
                  <a:pos x="T18" y="T19"/>
                </a:cxn>
                <a:cxn ang="T120">
                  <a:pos x="T20" y="T21"/>
                </a:cxn>
                <a:cxn ang="T121">
                  <a:pos x="T22" y="T23"/>
                </a:cxn>
                <a:cxn ang="T122">
                  <a:pos x="T24" y="T25"/>
                </a:cxn>
                <a:cxn ang="T123">
                  <a:pos x="T26" y="T27"/>
                </a:cxn>
                <a:cxn ang="T124">
                  <a:pos x="T28" y="T29"/>
                </a:cxn>
                <a:cxn ang="T125">
                  <a:pos x="T30" y="T31"/>
                </a:cxn>
                <a:cxn ang="T126">
                  <a:pos x="T32" y="T33"/>
                </a:cxn>
                <a:cxn ang="T127">
                  <a:pos x="T34" y="T35"/>
                </a:cxn>
                <a:cxn ang="T128">
                  <a:pos x="T36" y="T37"/>
                </a:cxn>
                <a:cxn ang="T129">
                  <a:pos x="T38" y="T39"/>
                </a:cxn>
                <a:cxn ang="T130">
                  <a:pos x="T40" y="T41"/>
                </a:cxn>
                <a:cxn ang="T131">
                  <a:pos x="T42" y="T43"/>
                </a:cxn>
                <a:cxn ang="T132">
                  <a:pos x="T44" y="T45"/>
                </a:cxn>
                <a:cxn ang="T133">
                  <a:pos x="T46" y="T47"/>
                </a:cxn>
                <a:cxn ang="T134">
                  <a:pos x="T48" y="T49"/>
                </a:cxn>
                <a:cxn ang="T135">
                  <a:pos x="T50" y="T51"/>
                </a:cxn>
                <a:cxn ang="T136">
                  <a:pos x="T52" y="T53"/>
                </a:cxn>
                <a:cxn ang="T137">
                  <a:pos x="T54" y="T55"/>
                </a:cxn>
                <a:cxn ang="T138">
                  <a:pos x="T56" y="T57"/>
                </a:cxn>
                <a:cxn ang="T139">
                  <a:pos x="T58" y="T59"/>
                </a:cxn>
                <a:cxn ang="T140">
                  <a:pos x="T60" y="T61"/>
                </a:cxn>
                <a:cxn ang="T141">
                  <a:pos x="T62" y="T63"/>
                </a:cxn>
                <a:cxn ang="T142">
                  <a:pos x="T64" y="T65"/>
                </a:cxn>
                <a:cxn ang="T143">
                  <a:pos x="T66" y="T67"/>
                </a:cxn>
                <a:cxn ang="T144">
                  <a:pos x="T68" y="T69"/>
                </a:cxn>
                <a:cxn ang="T145">
                  <a:pos x="T70" y="T71"/>
                </a:cxn>
                <a:cxn ang="T146">
                  <a:pos x="T72" y="T73"/>
                </a:cxn>
                <a:cxn ang="T147">
                  <a:pos x="T74" y="T75"/>
                </a:cxn>
                <a:cxn ang="T148">
                  <a:pos x="T76" y="T77"/>
                </a:cxn>
                <a:cxn ang="T149">
                  <a:pos x="T78" y="T79"/>
                </a:cxn>
                <a:cxn ang="T150">
                  <a:pos x="T80" y="T81"/>
                </a:cxn>
                <a:cxn ang="T151">
                  <a:pos x="T82" y="T83"/>
                </a:cxn>
                <a:cxn ang="T152">
                  <a:pos x="T84" y="T85"/>
                </a:cxn>
                <a:cxn ang="T153">
                  <a:pos x="T86" y="T87"/>
                </a:cxn>
                <a:cxn ang="T154">
                  <a:pos x="T88" y="T89"/>
                </a:cxn>
                <a:cxn ang="T155">
                  <a:pos x="T90" y="T91"/>
                </a:cxn>
                <a:cxn ang="T156">
                  <a:pos x="T92" y="T93"/>
                </a:cxn>
                <a:cxn ang="T157">
                  <a:pos x="T94" y="T95"/>
                </a:cxn>
                <a:cxn ang="T158">
                  <a:pos x="T96" y="T97"/>
                </a:cxn>
                <a:cxn ang="T159">
                  <a:pos x="T98" y="T99"/>
                </a:cxn>
                <a:cxn ang="T160">
                  <a:pos x="T100" y="T101"/>
                </a:cxn>
                <a:cxn ang="T161">
                  <a:pos x="T102" y="T103"/>
                </a:cxn>
                <a:cxn ang="T162">
                  <a:pos x="T104" y="T105"/>
                </a:cxn>
                <a:cxn ang="T163">
                  <a:pos x="T106" y="T107"/>
                </a:cxn>
                <a:cxn ang="T164">
                  <a:pos x="T108" y="T109"/>
                </a:cxn>
              </a:cxnLst>
              <a:rect b="T168" l="T165" r="T167" t="T166"/>
              <a:pathLst>
                <a:path h="165" w="181">
                  <a:moveTo>
                    <a:pt x="27" y="0"/>
                  </a:moveTo>
                  <a:lnTo>
                    <a:pt x="141" y="0"/>
                  </a:lnTo>
                  <a:lnTo>
                    <a:pt x="149" y="0"/>
                  </a:lnTo>
                  <a:lnTo>
                    <a:pt x="149" y="8"/>
                  </a:lnTo>
                  <a:lnTo>
                    <a:pt x="149" y="35"/>
                  </a:lnTo>
                  <a:lnTo>
                    <a:pt x="134" y="47"/>
                  </a:lnTo>
                  <a:lnTo>
                    <a:pt x="134" y="14"/>
                  </a:lnTo>
                  <a:lnTo>
                    <a:pt x="33" y="14"/>
                  </a:lnTo>
                  <a:lnTo>
                    <a:pt x="33" y="25"/>
                  </a:lnTo>
                  <a:lnTo>
                    <a:pt x="39" y="20"/>
                  </a:lnTo>
                  <a:lnTo>
                    <a:pt x="47" y="18"/>
                  </a:lnTo>
                  <a:lnTo>
                    <a:pt x="51" y="31"/>
                  </a:lnTo>
                  <a:lnTo>
                    <a:pt x="45" y="35"/>
                  </a:lnTo>
                  <a:lnTo>
                    <a:pt x="33" y="39"/>
                  </a:lnTo>
                  <a:lnTo>
                    <a:pt x="33" y="47"/>
                  </a:lnTo>
                  <a:lnTo>
                    <a:pt x="39" y="45"/>
                  </a:lnTo>
                  <a:lnTo>
                    <a:pt x="47" y="41"/>
                  </a:lnTo>
                  <a:lnTo>
                    <a:pt x="51" y="55"/>
                  </a:lnTo>
                  <a:lnTo>
                    <a:pt x="45" y="57"/>
                  </a:lnTo>
                  <a:lnTo>
                    <a:pt x="33" y="63"/>
                  </a:lnTo>
                  <a:lnTo>
                    <a:pt x="33" y="71"/>
                  </a:lnTo>
                  <a:lnTo>
                    <a:pt x="39" y="67"/>
                  </a:lnTo>
                  <a:lnTo>
                    <a:pt x="47" y="65"/>
                  </a:lnTo>
                  <a:lnTo>
                    <a:pt x="51" y="77"/>
                  </a:lnTo>
                  <a:lnTo>
                    <a:pt x="45" y="81"/>
                  </a:lnTo>
                  <a:lnTo>
                    <a:pt x="33" y="86"/>
                  </a:lnTo>
                  <a:lnTo>
                    <a:pt x="33" y="94"/>
                  </a:lnTo>
                  <a:lnTo>
                    <a:pt x="39" y="90"/>
                  </a:lnTo>
                  <a:lnTo>
                    <a:pt x="47" y="88"/>
                  </a:lnTo>
                  <a:lnTo>
                    <a:pt x="51" y="100"/>
                  </a:lnTo>
                  <a:lnTo>
                    <a:pt x="45" y="104"/>
                  </a:lnTo>
                  <a:lnTo>
                    <a:pt x="33" y="110"/>
                  </a:lnTo>
                  <a:lnTo>
                    <a:pt x="33" y="118"/>
                  </a:lnTo>
                  <a:lnTo>
                    <a:pt x="39" y="116"/>
                  </a:lnTo>
                  <a:lnTo>
                    <a:pt x="47" y="112"/>
                  </a:lnTo>
                  <a:lnTo>
                    <a:pt x="51" y="126"/>
                  </a:lnTo>
                  <a:lnTo>
                    <a:pt x="45" y="128"/>
                  </a:lnTo>
                  <a:lnTo>
                    <a:pt x="33" y="134"/>
                  </a:lnTo>
                  <a:lnTo>
                    <a:pt x="33" y="146"/>
                  </a:lnTo>
                  <a:lnTo>
                    <a:pt x="33" y="151"/>
                  </a:lnTo>
                  <a:lnTo>
                    <a:pt x="134" y="151"/>
                  </a:lnTo>
                  <a:lnTo>
                    <a:pt x="134" y="118"/>
                  </a:lnTo>
                  <a:lnTo>
                    <a:pt x="149" y="106"/>
                  </a:lnTo>
                  <a:lnTo>
                    <a:pt x="149" y="157"/>
                  </a:lnTo>
                  <a:lnTo>
                    <a:pt x="149" y="165"/>
                  </a:lnTo>
                  <a:lnTo>
                    <a:pt x="141" y="165"/>
                  </a:lnTo>
                  <a:lnTo>
                    <a:pt x="27" y="165"/>
                  </a:lnTo>
                  <a:lnTo>
                    <a:pt x="19" y="165"/>
                  </a:lnTo>
                  <a:lnTo>
                    <a:pt x="19" y="157"/>
                  </a:lnTo>
                  <a:lnTo>
                    <a:pt x="19" y="146"/>
                  </a:lnTo>
                  <a:lnTo>
                    <a:pt x="4" y="146"/>
                  </a:lnTo>
                  <a:lnTo>
                    <a:pt x="0" y="132"/>
                  </a:lnTo>
                  <a:lnTo>
                    <a:pt x="19" y="124"/>
                  </a:lnTo>
                  <a:lnTo>
                    <a:pt x="19" y="120"/>
                  </a:lnTo>
                  <a:lnTo>
                    <a:pt x="4" y="120"/>
                  </a:lnTo>
                  <a:lnTo>
                    <a:pt x="0" y="108"/>
                  </a:lnTo>
                  <a:lnTo>
                    <a:pt x="19" y="100"/>
                  </a:lnTo>
                  <a:lnTo>
                    <a:pt x="19" y="98"/>
                  </a:lnTo>
                  <a:lnTo>
                    <a:pt x="4" y="98"/>
                  </a:lnTo>
                  <a:lnTo>
                    <a:pt x="0" y="83"/>
                  </a:lnTo>
                  <a:lnTo>
                    <a:pt x="19" y="77"/>
                  </a:lnTo>
                  <a:lnTo>
                    <a:pt x="19" y="75"/>
                  </a:lnTo>
                  <a:lnTo>
                    <a:pt x="4" y="75"/>
                  </a:lnTo>
                  <a:lnTo>
                    <a:pt x="0" y="61"/>
                  </a:lnTo>
                  <a:lnTo>
                    <a:pt x="19" y="53"/>
                  </a:lnTo>
                  <a:lnTo>
                    <a:pt x="19" y="51"/>
                  </a:lnTo>
                  <a:lnTo>
                    <a:pt x="4" y="51"/>
                  </a:lnTo>
                  <a:lnTo>
                    <a:pt x="0" y="39"/>
                  </a:lnTo>
                  <a:lnTo>
                    <a:pt x="19" y="31"/>
                  </a:lnTo>
                  <a:lnTo>
                    <a:pt x="19" y="8"/>
                  </a:lnTo>
                  <a:lnTo>
                    <a:pt x="19" y="0"/>
                  </a:lnTo>
                  <a:lnTo>
                    <a:pt x="27" y="0"/>
                  </a:lnTo>
                  <a:lnTo>
                    <a:pt x="27" y="0"/>
                  </a:lnTo>
                  <a:close/>
                  <a:moveTo>
                    <a:pt x="63" y="79"/>
                  </a:moveTo>
                  <a:lnTo>
                    <a:pt x="63" y="88"/>
                  </a:lnTo>
                  <a:lnTo>
                    <a:pt x="84" y="88"/>
                  </a:lnTo>
                  <a:lnTo>
                    <a:pt x="84" y="79"/>
                  </a:lnTo>
                  <a:lnTo>
                    <a:pt x="63" y="79"/>
                  </a:lnTo>
                  <a:lnTo>
                    <a:pt x="63" y="79"/>
                  </a:lnTo>
                  <a:close/>
                  <a:moveTo>
                    <a:pt x="63" y="61"/>
                  </a:moveTo>
                  <a:lnTo>
                    <a:pt x="63" y="69"/>
                  </a:lnTo>
                  <a:lnTo>
                    <a:pt x="100" y="69"/>
                  </a:lnTo>
                  <a:lnTo>
                    <a:pt x="100" y="61"/>
                  </a:lnTo>
                  <a:lnTo>
                    <a:pt x="63" y="61"/>
                  </a:lnTo>
                  <a:lnTo>
                    <a:pt x="63" y="61"/>
                  </a:lnTo>
                  <a:close/>
                  <a:moveTo>
                    <a:pt x="63" y="45"/>
                  </a:moveTo>
                  <a:lnTo>
                    <a:pt x="63" y="53"/>
                  </a:lnTo>
                  <a:lnTo>
                    <a:pt x="116" y="53"/>
                  </a:lnTo>
                  <a:lnTo>
                    <a:pt x="116" y="45"/>
                  </a:lnTo>
                  <a:lnTo>
                    <a:pt x="63" y="45"/>
                  </a:lnTo>
                  <a:lnTo>
                    <a:pt x="63" y="45"/>
                  </a:lnTo>
                  <a:close/>
                  <a:moveTo>
                    <a:pt x="63" y="29"/>
                  </a:moveTo>
                  <a:lnTo>
                    <a:pt x="63" y="35"/>
                  </a:lnTo>
                  <a:lnTo>
                    <a:pt x="116" y="35"/>
                  </a:lnTo>
                  <a:lnTo>
                    <a:pt x="116" y="29"/>
                  </a:lnTo>
                  <a:lnTo>
                    <a:pt x="63" y="29"/>
                  </a:lnTo>
                  <a:lnTo>
                    <a:pt x="63" y="29"/>
                  </a:lnTo>
                  <a:close/>
                  <a:moveTo>
                    <a:pt x="84" y="130"/>
                  </a:moveTo>
                  <a:lnTo>
                    <a:pt x="96" y="130"/>
                  </a:lnTo>
                  <a:lnTo>
                    <a:pt x="106" y="130"/>
                  </a:lnTo>
                  <a:lnTo>
                    <a:pt x="96" y="118"/>
                  </a:lnTo>
                  <a:lnTo>
                    <a:pt x="86" y="108"/>
                  </a:lnTo>
                  <a:lnTo>
                    <a:pt x="86" y="120"/>
                  </a:lnTo>
                  <a:lnTo>
                    <a:pt x="84" y="130"/>
                  </a:lnTo>
                  <a:lnTo>
                    <a:pt x="84" y="130"/>
                  </a:lnTo>
                  <a:close/>
                  <a:moveTo>
                    <a:pt x="161" y="37"/>
                  </a:moveTo>
                  <a:lnTo>
                    <a:pt x="96" y="100"/>
                  </a:lnTo>
                  <a:lnTo>
                    <a:pt x="116" y="120"/>
                  </a:lnTo>
                  <a:lnTo>
                    <a:pt x="181" y="57"/>
                  </a:lnTo>
                  <a:lnTo>
                    <a:pt x="161" y="37"/>
                  </a:lnTo>
                  <a:close/>
                </a:path>
              </a:pathLst>
            </a:custGeom>
            <a:grpFill/>
            <a:ln>
              <a:noFill/>
            </a:ln>
            <a:extLst>
              <a:ext uri="{91240B29-F687-4F45-9708-019B960494DF}">
                <a14:hiddenLine cmpd="sng" w="9525">
                  <a:solidFill>
                    <a:srgbClr val="000000"/>
                  </a:solidFill>
                  <a:bevel/>
                  <a:headEnd/>
                  <a:tailEnd/>
                </a14:hiddenLine>
              </a:ext>
            </a:extLst>
          </p:spPr>
          <p:txBody>
            <a:bodyPr/>
            <a:lstStyle/>
            <a:p>
              <a:endParaRPr altLang="zh-CN" lang="zh-CN">
                <a:solidFill>
                  <a:srgbClr val="000000"/>
                </a:solidFill>
                <a:latin charset="0" pitchFamily="34" typeface="Calibri"/>
                <a:sym charset="-122" pitchFamily="2" typeface="宋体"/>
              </a:endParaRPr>
            </a:p>
          </p:txBody>
        </p:sp>
      </p:grpSp>
      <p:sp>
        <p:nvSpPr>
          <p:cNvPr id="4" name="文本框 2"/>
          <p:cNvSpPr txBox="1">
            <a:spLocks noChangeArrowheads="1"/>
          </p:cNvSpPr>
          <p:nvPr/>
        </p:nvSpPr>
        <p:spPr bwMode="auto">
          <a:xfrm>
            <a:off x="579869" y="1808277"/>
            <a:ext cx="4334298" cy="584460"/>
          </a:xfrm>
          <a:prstGeom prst="rect">
            <a:avLst/>
          </a:prstGeom>
          <a:noFill/>
          <a:ln>
            <a:noFill/>
          </a:ln>
          <a:effectLst/>
          <a:extLst/>
        </p:spPr>
        <p:txBody>
          <a:bodyPr bIns="48390" lIns="96780" rIns="96780" tIns="48390" wrap="square">
            <a:spAutoFit/>
          </a:bodyPr>
          <a:lstStyle>
            <a:lvl1pPr>
              <a:defRPr sz="1900">
                <a:solidFill>
                  <a:schemeClr val="tx1"/>
                </a:solidFill>
                <a:latin charset="0" pitchFamily="34" typeface="Arial"/>
                <a:ea charset="-122" pitchFamily="34" typeface="微软雅黑"/>
              </a:defRPr>
            </a:lvl1pPr>
            <a:lvl2pPr indent="-285750" marL="742950">
              <a:defRPr sz="1900">
                <a:solidFill>
                  <a:schemeClr val="tx1"/>
                </a:solidFill>
                <a:latin charset="0" pitchFamily="34" typeface="Arial"/>
                <a:ea charset="-122" pitchFamily="34" typeface="微软雅黑"/>
              </a:defRPr>
            </a:lvl2pPr>
            <a:lvl3pPr indent="-228600" marL="1143000">
              <a:defRPr sz="1900">
                <a:solidFill>
                  <a:schemeClr val="tx1"/>
                </a:solidFill>
                <a:latin charset="0" pitchFamily="34" typeface="Arial"/>
                <a:ea charset="-122" pitchFamily="34" typeface="微软雅黑"/>
              </a:defRPr>
            </a:lvl3pPr>
            <a:lvl4pPr indent="-228600" marL="1600200">
              <a:defRPr sz="1900">
                <a:solidFill>
                  <a:schemeClr val="tx1"/>
                </a:solidFill>
                <a:latin charset="0" pitchFamily="34" typeface="Arial"/>
                <a:ea charset="-122" pitchFamily="34" typeface="微软雅黑"/>
              </a:defRPr>
            </a:lvl4pPr>
            <a:lvl5pPr indent="-228600" marL="2057400">
              <a:defRPr sz="1900">
                <a:solidFill>
                  <a:schemeClr val="tx1"/>
                </a:solidFill>
                <a:latin charset="0" pitchFamily="34" typeface="Arial"/>
                <a:ea charset="-122" pitchFamily="34" typeface="微软雅黑"/>
              </a:defRPr>
            </a:lvl5pPr>
            <a:lvl6pPr defTabSz="966788" fontAlgn="base" indent="-228600" marL="2514600">
              <a:spcBef>
                <a:spcPct val="0"/>
              </a:spcBef>
              <a:spcAft>
                <a:spcPct val="0"/>
              </a:spcAft>
              <a:defRPr sz="1900">
                <a:solidFill>
                  <a:schemeClr val="tx1"/>
                </a:solidFill>
                <a:latin charset="0" pitchFamily="34" typeface="Arial"/>
                <a:ea charset="-122" pitchFamily="34" typeface="微软雅黑"/>
              </a:defRPr>
            </a:lvl6pPr>
            <a:lvl7pPr defTabSz="966788" fontAlgn="base" indent="-228600" marL="2971800">
              <a:spcBef>
                <a:spcPct val="0"/>
              </a:spcBef>
              <a:spcAft>
                <a:spcPct val="0"/>
              </a:spcAft>
              <a:defRPr sz="1900">
                <a:solidFill>
                  <a:schemeClr val="tx1"/>
                </a:solidFill>
                <a:latin charset="0" pitchFamily="34" typeface="Arial"/>
                <a:ea charset="-122" pitchFamily="34" typeface="微软雅黑"/>
              </a:defRPr>
            </a:lvl7pPr>
            <a:lvl8pPr defTabSz="966788" fontAlgn="base" indent="-228600" marL="3429000">
              <a:spcBef>
                <a:spcPct val="0"/>
              </a:spcBef>
              <a:spcAft>
                <a:spcPct val="0"/>
              </a:spcAft>
              <a:defRPr sz="1900">
                <a:solidFill>
                  <a:schemeClr val="tx1"/>
                </a:solidFill>
                <a:latin charset="0" pitchFamily="34" typeface="Arial"/>
                <a:ea charset="-122" pitchFamily="34" typeface="微软雅黑"/>
              </a:defRPr>
            </a:lvl8pPr>
            <a:lvl9pPr defTabSz="966788" fontAlgn="base" indent="-228600" marL="3886200">
              <a:spcBef>
                <a:spcPct val="0"/>
              </a:spcBef>
              <a:spcAft>
                <a:spcPct val="0"/>
              </a:spcAft>
              <a:defRPr sz="1900">
                <a:solidFill>
                  <a:schemeClr val="tx1"/>
                </a:solidFill>
                <a:latin charset="0" pitchFamily="34" typeface="Arial"/>
                <a:ea charset="-122" pitchFamily="34" typeface="微软雅黑"/>
              </a:defRPr>
            </a:lvl9pPr>
          </a:lstStyle>
          <a:p>
            <a:r>
              <a:rPr altLang="en-US" lang="zh-CN" smtClean="0" spc="300" sz="3200">
                <a:solidFill>
                  <a:schemeClr val="bg1"/>
                </a:solidFill>
                <a:latin typeface="+mj-ea"/>
                <a:ea typeface="+mj-ea"/>
              </a:rPr>
              <a:t>扁平化课件PPT模板</a:t>
            </a:r>
          </a:p>
        </p:txBody>
      </p:sp>
      <p:sp>
        <p:nvSpPr>
          <p:cNvPr id="103" name="矩形 102"/>
          <p:cNvSpPr>
            <a:spLocks noChangeArrowheads="1"/>
          </p:cNvSpPr>
          <p:nvPr/>
        </p:nvSpPr>
        <p:spPr bwMode="auto">
          <a:xfrm>
            <a:off x="579869" y="684113"/>
            <a:ext cx="4482104" cy="118872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wrap="square">
            <a:spAutoFit/>
          </a:bodyPr>
          <a:lstStyle>
            <a:defPPr>
              <a:defRPr lang="zh-CN"/>
            </a:defPPr>
            <a:lvl1pPr algn="l" fontAlgn="base" rtl="0">
              <a:spcBef>
                <a:spcPct val="0"/>
              </a:spcBef>
              <a:spcAft>
                <a:spcPct val="0"/>
              </a:spcAft>
              <a:buFont charset="0" pitchFamily="34" typeface="Arial"/>
              <a:defRPr kern="1200">
                <a:solidFill>
                  <a:schemeClr val="tx1"/>
                </a:solidFill>
                <a:latin charset="0" pitchFamily="34" typeface="Arial"/>
                <a:ea charset="-122" pitchFamily="2" typeface="宋体"/>
                <a:cs typeface="+mn-cs"/>
              </a:defRPr>
            </a:lvl1pPr>
            <a:lvl2pPr algn="l" fontAlgn="base" marL="457200" rtl="0">
              <a:spcBef>
                <a:spcPct val="0"/>
              </a:spcBef>
              <a:spcAft>
                <a:spcPct val="0"/>
              </a:spcAft>
              <a:buFont charset="0" pitchFamily="34" typeface="Arial"/>
              <a:defRPr kern="1200">
                <a:solidFill>
                  <a:schemeClr val="tx1"/>
                </a:solidFill>
                <a:latin charset="0" pitchFamily="34" typeface="Arial"/>
                <a:ea charset="-122" pitchFamily="2" typeface="宋体"/>
                <a:cs typeface="+mn-cs"/>
              </a:defRPr>
            </a:lvl2pPr>
            <a:lvl3pPr algn="l" fontAlgn="base" marL="914400" rtl="0">
              <a:spcBef>
                <a:spcPct val="0"/>
              </a:spcBef>
              <a:spcAft>
                <a:spcPct val="0"/>
              </a:spcAft>
              <a:buFont charset="0" pitchFamily="34" typeface="Arial"/>
              <a:defRPr kern="1200">
                <a:solidFill>
                  <a:schemeClr val="tx1"/>
                </a:solidFill>
                <a:latin charset="0" pitchFamily="34" typeface="Arial"/>
                <a:ea charset="-122" pitchFamily="2" typeface="宋体"/>
                <a:cs typeface="+mn-cs"/>
              </a:defRPr>
            </a:lvl3pPr>
            <a:lvl4pPr algn="l" fontAlgn="base" marL="1371600" rtl="0">
              <a:spcBef>
                <a:spcPct val="0"/>
              </a:spcBef>
              <a:spcAft>
                <a:spcPct val="0"/>
              </a:spcAft>
              <a:buFont charset="0" pitchFamily="34" typeface="Arial"/>
              <a:defRPr kern="1200">
                <a:solidFill>
                  <a:schemeClr val="tx1"/>
                </a:solidFill>
                <a:latin charset="0" pitchFamily="34" typeface="Arial"/>
                <a:ea charset="-122" pitchFamily="2" typeface="宋体"/>
                <a:cs typeface="+mn-cs"/>
              </a:defRPr>
            </a:lvl4pPr>
            <a:lvl5pPr algn="l" fontAlgn="base" marL="1828800" rtl="0">
              <a:spcBef>
                <a:spcPct val="0"/>
              </a:spcBef>
              <a:spcAft>
                <a:spcPct val="0"/>
              </a:spcAft>
              <a:buFont charset="0" pitchFamily="34" typeface="Arial"/>
              <a:defRPr kern="1200">
                <a:solidFill>
                  <a:schemeClr val="tx1"/>
                </a:solidFill>
                <a:latin charset="0" pitchFamily="34" typeface="Arial"/>
                <a:ea charset="-122" pitchFamily="2" typeface="宋体"/>
                <a:cs typeface="+mn-cs"/>
              </a:defRPr>
            </a:lvl5pPr>
            <a:lvl6pPr algn="l" defTabSz="914400" eaLnBrk="1" hangingPunct="1" latinLnBrk="0" marL="2286000" rtl="0">
              <a:defRPr kern="1200">
                <a:solidFill>
                  <a:schemeClr val="tx1"/>
                </a:solidFill>
                <a:latin charset="0" pitchFamily="34" typeface="Arial"/>
                <a:ea charset="-122" pitchFamily="2" typeface="宋体"/>
                <a:cs typeface="+mn-cs"/>
              </a:defRPr>
            </a:lvl6pPr>
            <a:lvl7pPr algn="l" defTabSz="914400" eaLnBrk="1" hangingPunct="1" latinLnBrk="0" marL="2743200" rtl="0">
              <a:defRPr kern="1200">
                <a:solidFill>
                  <a:schemeClr val="tx1"/>
                </a:solidFill>
                <a:latin charset="0" pitchFamily="34" typeface="Arial"/>
                <a:ea charset="-122" pitchFamily="2" typeface="宋体"/>
                <a:cs typeface="+mn-cs"/>
              </a:defRPr>
            </a:lvl7pPr>
            <a:lvl8pPr algn="l" defTabSz="914400" eaLnBrk="1" hangingPunct="1" latinLnBrk="0" marL="3200400" rtl="0">
              <a:defRPr kern="1200">
                <a:solidFill>
                  <a:schemeClr val="tx1"/>
                </a:solidFill>
                <a:latin charset="0" pitchFamily="34" typeface="Arial"/>
                <a:ea charset="-122" pitchFamily="2" typeface="宋体"/>
                <a:cs typeface="+mn-cs"/>
              </a:defRPr>
            </a:lvl8pPr>
            <a:lvl9pPr algn="l" defTabSz="914400" eaLnBrk="1" hangingPunct="1" latinLnBrk="0" marL="3657600" rtl="0">
              <a:defRPr kern="1200">
                <a:solidFill>
                  <a:schemeClr val="tx1"/>
                </a:solidFill>
                <a:latin charset="0" pitchFamily="34" typeface="Arial"/>
                <a:ea charset="-122" pitchFamily="2" typeface="宋体"/>
                <a:cs typeface="+mn-cs"/>
              </a:defRPr>
            </a:lvl9pPr>
          </a:lstStyle>
          <a:p>
            <a:r>
              <a:rPr altLang="en-US" b="1" lang="zh-CN" smtClean="0" sz="7200">
                <a:solidFill>
                  <a:schemeClr val="bg1"/>
                </a:solidFill>
                <a:effectLst>
                  <a:outerShdw algn="tl" blurRad="50800" dir="2700000" dist="38100" rotWithShape="0">
                    <a:prstClr val="black">
                      <a:alpha val="40000"/>
                    </a:prstClr>
                  </a:outerShdw>
                </a:effectLst>
                <a:latin typeface="+mn-ea"/>
                <a:ea typeface="+mn-ea"/>
                <a:sym charset="-122" pitchFamily="2" typeface="方正粗谭黑简体"/>
              </a:rPr>
              <a:t>化学实验</a:t>
            </a:r>
          </a:p>
        </p:txBody>
      </p:sp>
      <p:sp>
        <p:nvSpPr>
          <p:cNvPr id="2" name="矩形 1"/>
          <p:cNvSpPr>
            <a:spLocks noChangeArrowheads="1"/>
          </p:cNvSpPr>
          <p:nvPr/>
        </p:nvSpPr>
        <p:spPr bwMode="auto">
          <a:xfrm>
            <a:off x="672779" y="2632226"/>
            <a:ext cx="4635957" cy="355860"/>
          </a:xfrm>
          <a:prstGeom prst="rect">
            <a:avLst/>
          </a:prstGeom>
          <a:solidFill>
            <a:schemeClr val="accent2"/>
          </a:solidFill>
          <a:ln>
            <a:noFill/>
          </a:ln>
          <a:extLst/>
        </p:spPr>
        <p:txBody>
          <a:bodyPr bIns="48390" lIns="96780" rIns="96780" tIns="48390" wrap="square">
            <a:spAutoFit/>
          </a:bodyPr>
          <a:lstStyle/>
          <a:p>
            <a:pPr algn="ctr"/>
            <a:r>
              <a:rPr altLang="en-US" lang="zh-CN" smtClean="0" sz="1700">
                <a:solidFill>
                  <a:schemeClr val="bg1"/>
                </a:solidFill>
                <a:ea charset="-122" pitchFamily="34" typeface="微软雅黑"/>
              </a:rPr>
              <a:t>适用于化学教学 / 说课课件 / 科学实验等</a:t>
            </a:r>
          </a:p>
        </p:txBody>
      </p:sp>
      <p:pic>
        <p:nvPicPr>
          <p:cNvPr id="10" name="图片 9"/>
          <p:cNvPicPr>
            <a:picLocks noChangeAspect="1"/>
          </p:cNvPicPr>
          <p:nvPr/>
        </p:nvPicPr>
        <p:blipFill>
          <a:blip r:embed="rId4">
            <a:extLst>
              <a:ext uri="{28A0092B-C50C-407E-A947-70E740481C1C}">
                <a14:useLocalDpi val="0"/>
              </a:ext>
            </a:extLst>
          </a:blip>
          <a:stretch>
            <a:fillRect/>
          </a:stretch>
        </p:blipFill>
        <p:spPr>
          <a:xfrm>
            <a:off x="5508997" y="278842"/>
            <a:ext cx="3024336" cy="4790270"/>
          </a:xfrm>
          <a:prstGeom prst="rect">
            <a:avLst/>
          </a:prstGeom>
          <a:effectLst>
            <a:outerShdw algn="tl" blurRad="50800" dir="2700000" dist="38100" rotWithShape="0">
              <a:prstClr val="black">
                <a:alpha val="40000"/>
              </a:prstClr>
            </a:outerShdw>
          </a:effectLst>
        </p:spPr>
      </p:pic>
      <p:pic>
        <p:nvPicPr>
          <p:cNvPr id="9" name="图片 8"/>
          <p:cNvPicPr>
            <a:picLocks noChangeAspect="1"/>
          </p:cNvPicPr>
          <p:nvPr/>
        </p:nvPicPr>
        <p:blipFill>
          <a:blip r:embed="rId5">
            <a:extLst>
              <a:ext uri="{28A0092B-C50C-407E-A947-70E740481C1C}">
                <a14:useLocalDpi val="0"/>
              </a:ext>
            </a:extLst>
          </a:blip>
          <a:stretch>
            <a:fillRect/>
          </a:stretch>
        </p:blipFill>
        <p:spPr>
          <a:xfrm>
            <a:off x="5194498" y="3273994"/>
            <a:ext cx="4045602" cy="2239807"/>
          </a:xfrm>
          <a:prstGeom prst="rect">
            <a:avLst/>
          </a:prstGeom>
          <a:effectLst>
            <a:outerShdw algn="tl" blurRad="50800" dir="2700000" dist="38100" rotWithShape="0">
              <a:prstClr val="black">
                <a:alpha val="40000"/>
              </a:prstClr>
            </a:outerShdw>
          </a:effectLst>
        </p:spPr>
      </p:pic>
      <p:grpSp>
        <p:nvGrpSpPr>
          <p:cNvPr id="40" name="Group 550"/>
          <p:cNvGrpSpPr/>
          <p:nvPr/>
        </p:nvGrpSpPr>
        <p:grpSpPr>
          <a:xfrm>
            <a:off x="7451988" y="78363"/>
            <a:ext cx="1687981" cy="1632974"/>
            <a:chOff x="295" y="3475"/>
            <a:chExt cx="1407" cy="1407"/>
          </a:xfrm>
        </p:grpSpPr>
        <p:sp>
          <p:nvSpPr>
            <p:cNvPr id="41" name="Oval 551"/>
            <p:cNvSpPr>
              <a:spLocks noChangeArrowheads="1"/>
            </p:cNvSpPr>
            <p:nvPr/>
          </p:nvSpPr>
          <p:spPr bwMode="auto">
            <a:xfrm>
              <a:off x="295" y="3475"/>
              <a:ext cx="1407" cy="1407"/>
            </a:xfrm>
            <a:prstGeom prst="ellipse">
              <a:avLst/>
            </a:prstGeom>
            <a:gradFill rotWithShape="1">
              <a:gsLst>
                <a:gs pos="0">
                  <a:srgbClr val="FFFFFF">
                    <a:alpha val="0"/>
                  </a:srgbClr>
                </a:gs>
                <a:gs pos="100000">
                  <a:srgbClr val="D1D1D1">
                    <a:alpha val="12000"/>
                  </a:srgbClr>
                </a:gs>
              </a:gsLst>
              <a:path path="shape">
                <a:fillToRect b="50000" l="50000" r="50000" t="50000"/>
              </a:path>
            </a:gradFill>
            <a:ln>
              <a:noFill/>
            </a:ln>
            <a:effectLst/>
            <a:extLst>
              <a:ext uri="{91240B29-F687-4F45-9708-019B960494DF}">
                <a14:hiddenLine w="9525">
                  <a:solidFill>
                    <a:srgbClr val="FFFFFF"/>
                  </a:solidFill>
                  <a:round/>
                  <a:headEnd/>
                  <a:tailEnd/>
                </a14:hiddenLine>
              </a:ext>
              <a:ext uri="{AF507438-7753-43E0-B8FC-AC1667EBCBE1}">
                <a14:hiddenEffects>
                  <a:effectLst>
                    <a:outerShdw algn="ctr" dir="2700000" dist="35921" rotWithShape="0">
                      <a:schemeClr val="bg2"/>
                    </a:outerShdw>
                  </a:effectLst>
                </a14:hiddenEffects>
              </a:ext>
            </a:extLst>
          </p:spPr>
          <p:txBody>
            <a:bodyPr anchor="ctr" wrap="none"/>
            <a:lstStyle/>
            <a:p>
              <a:pPr eaLnBrk="1" hangingPunct="1"/>
              <a:endParaRPr altLang="en-US" b="0" lang="zh-CN" sz="6000">
                <a:ea charset="-122" pitchFamily="2" typeface="华文彩云"/>
              </a:endParaRPr>
            </a:p>
          </p:txBody>
        </p:sp>
        <p:grpSp>
          <p:nvGrpSpPr>
            <p:cNvPr id="42" name="Group 552"/>
            <p:cNvGrpSpPr/>
            <p:nvPr/>
          </p:nvGrpSpPr>
          <p:grpSpPr>
            <a:xfrm>
              <a:off x="476" y="3657"/>
              <a:ext cx="1050" cy="1050"/>
              <a:chOff x="-6056" y="-2208"/>
              <a:chExt cx="2208" cy="2208"/>
            </a:xfrm>
          </p:grpSpPr>
          <p:sp>
            <p:nvSpPr>
              <p:cNvPr id="43" name="Oval 553"/>
              <p:cNvSpPr>
                <a:spLocks noChangeArrowheads="1"/>
              </p:cNvSpPr>
              <p:nvPr/>
            </p:nvSpPr>
            <p:spPr bwMode="auto">
              <a:xfrm>
                <a:off x="-6056" y="-2132"/>
                <a:ext cx="2132" cy="2132"/>
              </a:xfrm>
              <a:prstGeom prst="ellipse">
                <a:avLst/>
              </a:prstGeom>
              <a:gradFill rotWithShape="1">
                <a:gsLst>
                  <a:gs pos="0">
                    <a:srgbClr val="FFFFFF"/>
                  </a:gs>
                  <a:gs pos="100000">
                    <a:srgbClr val="000000">
                      <a:alpha val="0"/>
                    </a:srgbClr>
                  </a:gs>
                </a:gsLst>
                <a:path path="shape">
                  <a:fillToRect b="50000" l="50000" r="50000" t="50000"/>
                </a:path>
              </a:gradFill>
              <a:ln>
                <a:noFill/>
              </a:ln>
              <a:effectLst/>
              <a:extLst>
                <a:ext uri="{91240B29-F687-4F45-9708-019B960494DF}">
                  <a14:hiddenLine w="9525">
                    <a:solidFill>
                      <a:srgbClr val="000000"/>
                    </a:solidFill>
                    <a:round/>
                    <a:headEnd/>
                    <a:tailEnd/>
                  </a14:hiddenLine>
                </a:ext>
                <a:ext uri="{AF507438-7753-43E0-B8FC-AC1667EBCBE1}">
                  <a14:hiddenEffects>
                    <a:effectLst>
                      <a:outerShdw algn="ctr" dir="2700000" dist="35921" rotWithShape="0">
                        <a:schemeClr val="bg2"/>
                      </a:outerShdw>
                    </a:effectLst>
                  </a14:hiddenEffects>
                </a:ext>
              </a:extLst>
            </p:spPr>
            <p:txBody>
              <a:bodyPr anchor="ctr" wrap="none"/>
              <a:lstStyle/>
              <a:p>
                <a:pPr eaLnBrk="1" hangingPunct="1"/>
                <a:endParaRPr altLang="en-US" b="0" lang="zh-CN" sz="6000">
                  <a:ea charset="-122" pitchFamily="2" typeface="华文彩云"/>
                </a:endParaRPr>
              </a:p>
            </p:txBody>
          </p:sp>
          <p:grpSp>
            <p:nvGrpSpPr>
              <p:cNvPr id="44" name="Group 554"/>
              <p:cNvGrpSpPr/>
              <p:nvPr/>
            </p:nvGrpSpPr>
            <p:grpSpPr>
              <a:xfrm>
                <a:off x="-6056" y="-2208"/>
                <a:ext cx="2208" cy="2208"/>
                <a:chOff x="-4060" y="-879"/>
                <a:chExt cx="2208" cy="2208"/>
              </a:xfrm>
            </p:grpSpPr>
            <p:grpSp>
              <p:nvGrpSpPr>
                <p:cNvPr id="45" name="Group 555"/>
                <p:cNvGrpSpPr/>
                <p:nvPr/>
              </p:nvGrpSpPr>
              <p:grpSpPr>
                <a:xfrm>
                  <a:off x="-4060" y="-879"/>
                  <a:ext cx="2208" cy="2208"/>
                  <a:chOff x="-3924" y="-788"/>
                  <a:chExt cx="2208" cy="2208"/>
                </a:xfrm>
              </p:grpSpPr>
              <p:grpSp>
                <p:nvGrpSpPr>
                  <p:cNvPr id="62" name="Group 556"/>
                  <p:cNvGrpSpPr>
                    <a:grpSpLocks noChangeAspect="1"/>
                  </p:cNvGrpSpPr>
                  <p:nvPr/>
                </p:nvGrpSpPr>
                <p:grpSpPr>
                  <a:xfrm>
                    <a:off x="-3924" y="-788"/>
                    <a:ext cx="2208" cy="2202"/>
                    <a:chOff x="168" y="696"/>
                    <a:chExt cx="1429" cy="1429"/>
                  </a:xfrm>
                </p:grpSpPr>
                <p:grpSp>
                  <p:nvGrpSpPr>
                    <p:cNvPr id="70" name="Group 557"/>
                    <p:cNvGrpSpPr>
                      <a:grpSpLocks noChangeAspect="1"/>
                    </p:cNvGrpSpPr>
                    <p:nvPr/>
                  </p:nvGrpSpPr>
                  <p:grpSpPr>
                    <a:xfrm>
                      <a:off x="854" y="696"/>
                      <a:ext cx="56" cy="1429"/>
                      <a:chOff x="845" y="696"/>
                      <a:chExt cx="56" cy="1429"/>
                    </a:xfrm>
                  </p:grpSpPr>
                  <p:sp>
                    <p:nvSpPr>
                      <p:cNvPr id="74" name="AutoShape 558"/>
                      <p:cNvSpPr>
                        <a:spLocks noChangeArrowheads="1" noChangeAspect="1"/>
                      </p:cNvSpPr>
                      <p:nvPr/>
                    </p:nvSpPr>
                    <p:spPr bwMode="auto">
                      <a:xfrm>
                        <a:off x="845" y="696"/>
                        <a:ext cx="56" cy="715"/>
                      </a:xfrm>
                      <a:prstGeom prst="triangle">
                        <a:avLst>
                          <a:gd fmla="val 50000" name="adj"/>
                        </a:avLst>
                      </a:prstGeom>
                      <a:solidFill>
                        <a:srgbClr val="FFFFFF">
                          <a:alpha val="18823"/>
                        </a:srgbClr>
                      </a:solidFill>
                      <a:ln>
                        <a:noFill/>
                      </a:ln>
                      <a:effectLst/>
                      <a:extLst>
                        <a:ext uri="{91240B29-F687-4F45-9708-019B960494DF}">
                          <a14:hiddenLine w="9525">
                            <a:solidFill>
                              <a:srgbClr val="FFFFFF"/>
                            </a:solidFill>
                            <a:miter lim="800000"/>
                            <a:headEnd/>
                            <a:tailEnd/>
                          </a14:hiddenLine>
                        </a:ext>
                        <a:ext uri="{AF507438-7753-43E0-B8FC-AC1667EBCBE1}">
                          <a14:hiddenEffects>
                            <a:effectLst>
                              <a:outerShdw algn="ctr" dir="2700000" dist="35921" rotWithShape="0">
                                <a:schemeClr val="bg2"/>
                              </a:outerShdw>
                            </a:effectLst>
                          </a14:hiddenEffects>
                        </a:ext>
                      </a:extLst>
                    </p:spPr>
                    <p:txBody>
                      <a:bodyPr anchor="ctr" wrap="none"/>
                      <a:lstStyle/>
                      <a:p>
                        <a:pPr eaLnBrk="1" hangingPunct="1"/>
                        <a:endParaRPr altLang="en-US" b="0" lang="zh-CN" sz="6000">
                          <a:ea charset="-122" pitchFamily="2" typeface="华文彩云"/>
                        </a:endParaRPr>
                      </a:p>
                    </p:txBody>
                  </p:sp>
                  <p:sp>
                    <p:nvSpPr>
                      <p:cNvPr id="75" name="AutoShape 559"/>
                      <p:cNvSpPr>
                        <a:spLocks noChangeArrowheads="1" noChangeAspect="1"/>
                      </p:cNvSpPr>
                      <p:nvPr/>
                    </p:nvSpPr>
                    <p:spPr bwMode="auto">
                      <a:xfrm flipV="1">
                        <a:off x="845" y="1410"/>
                        <a:ext cx="56" cy="715"/>
                      </a:xfrm>
                      <a:prstGeom prst="triangle">
                        <a:avLst>
                          <a:gd fmla="val 50000" name="adj"/>
                        </a:avLst>
                      </a:prstGeom>
                      <a:solidFill>
                        <a:srgbClr val="FFFFFF">
                          <a:alpha val="18823"/>
                        </a:srgbClr>
                      </a:solidFill>
                      <a:ln>
                        <a:noFill/>
                      </a:ln>
                      <a:effectLst/>
                      <a:extLst>
                        <a:ext uri="{91240B29-F687-4F45-9708-019B960494DF}">
                          <a14:hiddenLine w="9525">
                            <a:solidFill>
                              <a:srgbClr val="FFFFFF"/>
                            </a:solidFill>
                            <a:miter lim="800000"/>
                            <a:headEnd/>
                            <a:tailEnd/>
                          </a14:hiddenLine>
                        </a:ext>
                        <a:ext uri="{AF507438-7753-43E0-B8FC-AC1667EBCBE1}">
                          <a14:hiddenEffects>
                            <a:effectLst>
                              <a:outerShdw algn="ctr" dir="2700000" dist="35921" rotWithShape="0">
                                <a:schemeClr val="bg2"/>
                              </a:outerShdw>
                            </a:effectLst>
                          </a14:hiddenEffects>
                        </a:ext>
                      </a:extLst>
                    </p:spPr>
                    <p:txBody>
                      <a:bodyPr anchor="ctr" rot="10800000" wrap="none"/>
                      <a:lstStyle/>
                      <a:p>
                        <a:pPr eaLnBrk="1" hangingPunct="1"/>
                        <a:endParaRPr altLang="en-US" b="0" lang="zh-CN" sz="6000">
                          <a:ea charset="-122" pitchFamily="2" typeface="华文彩云"/>
                        </a:endParaRPr>
                      </a:p>
                    </p:txBody>
                  </p:sp>
                </p:grpSp>
                <p:grpSp>
                  <p:nvGrpSpPr>
                    <p:cNvPr id="71" name="Group 560"/>
                    <p:cNvGrpSpPr>
                      <a:grpSpLocks noChangeAspect="1"/>
                    </p:cNvGrpSpPr>
                    <p:nvPr/>
                  </p:nvGrpSpPr>
                  <p:grpSpPr>
                    <a:xfrm rot="5400000">
                      <a:off x="855" y="696"/>
                      <a:ext cx="56" cy="1429"/>
                      <a:chOff x="845" y="696"/>
                      <a:chExt cx="56" cy="1429"/>
                    </a:xfrm>
                  </p:grpSpPr>
                  <p:sp>
                    <p:nvSpPr>
                      <p:cNvPr id="72" name="AutoShape 561"/>
                      <p:cNvSpPr>
                        <a:spLocks noChangeArrowheads="1" noChangeAspect="1"/>
                      </p:cNvSpPr>
                      <p:nvPr/>
                    </p:nvSpPr>
                    <p:spPr bwMode="auto">
                      <a:xfrm>
                        <a:off x="845" y="696"/>
                        <a:ext cx="56" cy="715"/>
                      </a:xfrm>
                      <a:prstGeom prst="triangle">
                        <a:avLst>
                          <a:gd fmla="val 50000" name="adj"/>
                        </a:avLst>
                      </a:prstGeom>
                      <a:solidFill>
                        <a:srgbClr val="FFFFFF">
                          <a:alpha val="18823"/>
                        </a:srgbClr>
                      </a:solidFill>
                      <a:ln>
                        <a:noFill/>
                      </a:ln>
                      <a:effectLst/>
                      <a:extLst>
                        <a:ext uri="{91240B29-F687-4F45-9708-019B960494DF}">
                          <a14:hiddenLine w="9525">
                            <a:solidFill>
                              <a:srgbClr val="FFFFFF"/>
                            </a:solidFill>
                            <a:miter lim="800000"/>
                            <a:headEnd/>
                            <a:tailEnd/>
                          </a14:hiddenLine>
                        </a:ext>
                        <a:ext uri="{AF507438-7753-43E0-B8FC-AC1667EBCBE1}">
                          <a14:hiddenEffects>
                            <a:effectLst>
                              <a:outerShdw algn="ctr" dir="2700000" dist="35921" rotWithShape="0">
                                <a:schemeClr val="bg2"/>
                              </a:outerShdw>
                            </a:effectLst>
                          </a14:hiddenEffects>
                        </a:ext>
                      </a:extLst>
                    </p:spPr>
                    <p:txBody>
                      <a:bodyPr anchor="ctr" rot="10800000" vert="eaVert" wrap="none"/>
                      <a:lstStyle/>
                      <a:p>
                        <a:pPr eaLnBrk="1" hangingPunct="1"/>
                        <a:endParaRPr altLang="en-US" b="0" lang="zh-CN" sz="6000">
                          <a:ea charset="-122" pitchFamily="2" typeface="华文彩云"/>
                        </a:endParaRPr>
                      </a:p>
                    </p:txBody>
                  </p:sp>
                  <p:sp>
                    <p:nvSpPr>
                      <p:cNvPr id="73" name="AutoShape 562"/>
                      <p:cNvSpPr>
                        <a:spLocks noChangeArrowheads="1" noChangeAspect="1"/>
                      </p:cNvSpPr>
                      <p:nvPr/>
                    </p:nvSpPr>
                    <p:spPr bwMode="auto">
                      <a:xfrm flipV="1">
                        <a:off x="845" y="1410"/>
                        <a:ext cx="56" cy="715"/>
                      </a:xfrm>
                      <a:prstGeom prst="triangle">
                        <a:avLst>
                          <a:gd fmla="val 50000" name="adj"/>
                        </a:avLst>
                      </a:prstGeom>
                      <a:solidFill>
                        <a:srgbClr val="FFFFFF">
                          <a:alpha val="18823"/>
                        </a:srgbClr>
                      </a:solidFill>
                      <a:ln>
                        <a:noFill/>
                      </a:ln>
                      <a:effectLst/>
                      <a:extLst>
                        <a:ext uri="{91240B29-F687-4F45-9708-019B960494DF}">
                          <a14:hiddenLine w="9525">
                            <a:solidFill>
                              <a:srgbClr val="FFFFFF"/>
                            </a:solidFill>
                            <a:miter lim="800000"/>
                            <a:headEnd/>
                            <a:tailEnd/>
                          </a14:hiddenLine>
                        </a:ext>
                        <a:ext uri="{AF507438-7753-43E0-B8FC-AC1667EBCBE1}">
                          <a14:hiddenEffects>
                            <a:effectLst>
                              <a:outerShdw algn="ctr" dir="2700000" dist="35921" rotWithShape="0">
                                <a:schemeClr val="bg2"/>
                              </a:outerShdw>
                            </a:effectLst>
                          </a14:hiddenEffects>
                        </a:ext>
                      </a:extLst>
                    </p:spPr>
                    <p:txBody>
                      <a:bodyPr anchor="ctr" vert="eaVert" wrap="none"/>
                      <a:lstStyle/>
                      <a:p>
                        <a:pPr eaLnBrk="1" hangingPunct="1"/>
                        <a:endParaRPr altLang="en-US" b="0" lang="zh-CN" sz="6000">
                          <a:ea charset="-122" pitchFamily="2" typeface="华文彩云"/>
                        </a:endParaRPr>
                      </a:p>
                    </p:txBody>
                  </p:sp>
                </p:grpSp>
              </p:grpSp>
              <p:grpSp>
                <p:nvGrpSpPr>
                  <p:cNvPr id="63" name="Group 563"/>
                  <p:cNvGrpSpPr>
                    <a:grpSpLocks noChangeAspect="1"/>
                  </p:cNvGrpSpPr>
                  <p:nvPr/>
                </p:nvGrpSpPr>
                <p:grpSpPr>
                  <a:xfrm rot="2700000">
                    <a:off x="-3927" y="-785"/>
                    <a:ext cx="2208" cy="2202"/>
                    <a:chOff x="168" y="696"/>
                    <a:chExt cx="1429" cy="1429"/>
                  </a:xfrm>
                </p:grpSpPr>
                <p:grpSp>
                  <p:nvGrpSpPr>
                    <p:cNvPr id="64" name="Group 564"/>
                    <p:cNvGrpSpPr>
                      <a:grpSpLocks noChangeAspect="1"/>
                    </p:cNvGrpSpPr>
                    <p:nvPr/>
                  </p:nvGrpSpPr>
                  <p:grpSpPr>
                    <a:xfrm>
                      <a:off x="854" y="696"/>
                      <a:ext cx="56" cy="1429"/>
                      <a:chOff x="845" y="696"/>
                      <a:chExt cx="56" cy="1429"/>
                    </a:xfrm>
                  </p:grpSpPr>
                  <p:sp>
                    <p:nvSpPr>
                      <p:cNvPr id="68" name="AutoShape 565"/>
                      <p:cNvSpPr>
                        <a:spLocks noChangeArrowheads="1" noChangeAspect="1"/>
                      </p:cNvSpPr>
                      <p:nvPr/>
                    </p:nvSpPr>
                    <p:spPr bwMode="auto">
                      <a:xfrm>
                        <a:off x="845" y="696"/>
                        <a:ext cx="56" cy="715"/>
                      </a:xfrm>
                      <a:prstGeom prst="triangle">
                        <a:avLst>
                          <a:gd fmla="val 50000" name="adj"/>
                        </a:avLst>
                      </a:prstGeom>
                      <a:solidFill>
                        <a:srgbClr val="FFFFFF">
                          <a:alpha val="18823"/>
                        </a:srgbClr>
                      </a:solidFill>
                      <a:ln>
                        <a:noFill/>
                      </a:ln>
                      <a:effectLst/>
                      <a:extLst>
                        <a:ext uri="{91240B29-F687-4F45-9708-019B960494DF}">
                          <a14:hiddenLine w="9525">
                            <a:solidFill>
                              <a:srgbClr val="FFFFFF"/>
                            </a:solidFill>
                            <a:miter lim="800000"/>
                            <a:headEnd/>
                            <a:tailEnd/>
                          </a14:hiddenLine>
                        </a:ext>
                        <a:ext uri="{AF507438-7753-43E0-B8FC-AC1667EBCBE1}">
                          <a14:hiddenEffects>
                            <a:effectLst>
                              <a:outerShdw algn="ctr" dir="2700000" dist="35921" rotWithShape="0">
                                <a:schemeClr val="bg2"/>
                              </a:outerShdw>
                            </a:effectLst>
                          </a14:hiddenEffects>
                        </a:ext>
                      </a:extLst>
                    </p:spPr>
                    <p:txBody>
                      <a:bodyPr anchor="ctr" rot="10800000" vert="eaVert" wrap="none"/>
                      <a:lstStyle/>
                      <a:p>
                        <a:pPr eaLnBrk="1" hangingPunct="1"/>
                        <a:endParaRPr altLang="en-US" b="0" lang="zh-CN" sz="6000">
                          <a:ea charset="-122" pitchFamily="2" typeface="华文彩云"/>
                        </a:endParaRPr>
                      </a:p>
                    </p:txBody>
                  </p:sp>
                  <p:sp>
                    <p:nvSpPr>
                      <p:cNvPr id="69" name="AutoShape 566"/>
                      <p:cNvSpPr>
                        <a:spLocks noChangeArrowheads="1" noChangeAspect="1"/>
                      </p:cNvSpPr>
                      <p:nvPr/>
                    </p:nvSpPr>
                    <p:spPr bwMode="auto">
                      <a:xfrm flipV="1">
                        <a:off x="845" y="1410"/>
                        <a:ext cx="56" cy="715"/>
                      </a:xfrm>
                      <a:prstGeom prst="triangle">
                        <a:avLst>
                          <a:gd fmla="val 50000" name="adj"/>
                        </a:avLst>
                      </a:prstGeom>
                      <a:solidFill>
                        <a:srgbClr val="FFFFFF">
                          <a:alpha val="18823"/>
                        </a:srgbClr>
                      </a:solidFill>
                      <a:ln>
                        <a:noFill/>
                      </a:ln>
                      <a:effectLst/>
                      <a:extLst>
                        <a:ext uri="{91240B29-F687-4F45-9708-019B960494DF}">
                          <a14:hiddenLine w="9525">
                            <a:solidFill>
                              <a:srgbClr val="FFFFFF"/>
                            </a:solidFill>
                            <a:miter lim="800000"/>
                            <a:headEnd/>
                            <a:tailEnd/>
                          </a14:hiddenLine>
                        </a:ext>
                        <a:ext uri="{AF507438-7753-43E0-B8FC-AC1667EBCBE1}">
                          <a14:hiddenEffects>
                            <a:effectLst>
                              <a:outerShdw algn="ctr" dir="2700000" dist="35921" rotWithShape="0">
                                <a:schemeClr val="bg2"/>
                              </a:outerShdw>
                            </a:effectLst>
                          </a14:hiddenEffects>
                        </a:ext>
                      </a:extLst>
                    </p:spPr>
                    <p:txBody>
                      <a:bodyPr anchor="ctr" rot="10800000" wrap="none"/>
                      <a:lstStyle/>
                      <a:p>
                        <a:pPr eaLnBrk="1" hangingPunct="1"/>
                        <a:endParaRPr altLang="en-US" b="0" lang="zh-CN" sz="6000">
                          <a:ea charset="-122" pitchFamily="2" typeface="华文彩云"/>
                        </a:endParaRPr>
                      </a:p>
                    </p:txBody>
                  </p:sp>
                </p:grpSp>
                <p:grpSp>
                  <p:nvGrpSpPr>
                    <p:cNvPr id="65" name="Group 567"/>
                    <p:cNvGrpSpPr>
                      <a:grpSpLocks noChangeAspect="1"/>
                    </p:cNvGrpSpPr>
                    <p:nvPr/>
                  </p:nvGrpSpPr>
                  <p:grpSpPr>
                    <a:xfrm rot="5400000">
                      <a:off x="855" y="696"/>
                      <a:ext cx="56" cy="1429"/>
                      <a:chOff x="845" y="696"/>
                      <a:chExt cx="56" cy="1429"/>
                    </a:xfrm>
                  </p:grpSpPr>
                  <p:sp>
                    <p:nvSpPr>
                      <p:cNvPr id="66" name="AutoShape 568"/>
                      <p:cNvSpPr>
                        <a:spLocks noChangeArrowheads="1" noChangeAspect="1"/>
                      </p:cNvSpPr>
                      <p:nvPr/>
                    </p:nvSpPr>
                    <p:spPr bwMode="auto">
                      <a:xfrm>
                        <a:off x="845" y="696"/>
                        <a:ext cx="56" cy="715"/>
                      </a:xfrm>
                      <a:prstGeom prst="triangle">
                        <a:avLst>
                          <a:gd fmla="val 50000" name="adj"/>
                        </a:avLst>
                      </a:prstGeom>
                      <a:solidFill>
                        <a:srgbClr val="FFFFFF">
                          <a:alpha val="18823"/>
                        </a:srgbClr>
                      </a:solidFill>
                      <a:ln>
                        <a:noFill/>
                      </a:ln>
                      <a:effectLst/>
                      <a:extLst>
                        <a:ext uri="{91240B29-F687-4F45-9708-019B960494DF}">
                          <a14:hiddenLine w="9525">
                            <a:solidFill>
                              <a:srgbClr val="FFFFFF"/>
                            </a:solidFill>
                            <a:miter lim="800000"/>
                            <a:headEnd/>
                            <a:tailEnd/>
                          </a14:hiddenLine>
                        </a:ext>
                        <a:ext uri="{AF507438-7753-43E0-B8FC-AC1667EBCBE1}">
                          <a14:hiddenEffects>
                            <a:effectLst>
                              <a:outerShdw algn="ctr" dir="2700000" dist="35921" rotWithShape="0">
                                <a:schemeClr val="bg2"/>
                              </a:outerShdw>
                            </a:effectLst>
                          </a14:hiddenEffects>
                        </a:ext>
                      </a:extLst>
                    </p:spPr>
                    <p:txBody>
                      <a:bodyPr anchor="ctr" rot="10800000" wrap="none"/>
                      <a:lstStyle/>
                      <a:p>
                        <a:pPr eaLnBrk="1" hangingPunct="1"/>
                        <a:endParaRPr altLang="en-US" b="0" lang="zh-CN" sz="6000">
                          <a:ea charset="-122" pitchFamily="2" typeface="华文彩云"/>
                        </a:endParaRPr>
                      </a:p>
                    </p:txBody>
                  </p:sp>
                  <p:sp>
                    <p:nvSpPr>
                      <p:cNvPr id="67" name="AutoShape 569"/>
                      <p:cNvSpPr>
                        <a:spLocks noChangeArrowheads="1" noChangeAspect="1"/>
                      </p:cNvSpPr>
                      <p:nvPr/>
                    </p:nvSpPr>
                    <p:spPr bwMode="auto">
                      <a:xfrm flipV="1">
                        <a:off x="845" y="1410"/>
                        <a:ext cx="56" cy="715"/>
                      </a:xfrm>
                      <a:prstGeom prst="triangle">
                        <a:avLst>
                          <a:gd fmla="val 50000" name="adj"/>
                        </a:avLst>
                      </a:prstGeom>
                      <a:solidFill>
                        <a:srgbClr val="FFFFFF">
                          <a:alpha val="18823"/>
                        </a:srgbClr>
                      </a:solidFill>
                      <a:ln>
                        <a:noFill/>
                      </a:ln>
                      <a:effectLst/>
                      <a:extLst>
                        <a:ext uri="{91240B29-F687-4F45-9708-019B960494DF}">
                          <a14:hiddenLine w="9525">
                            <a:solidFill>
                              <a:srgbClr val="FFFFFF"/>
                            </a:solidFill>
                            <a:miter lim="800000"/>
                            <a:headEnd/>
                            <a:tailEnd/>
                          </a14:hiddenLine>
                        </a:ext>
                        <a:ext uri="{AF507438-7753-43E0-B8FC-AC1667EBCBE1}">
                          <a14:hiddenEffects>
                            <a:effectLst>
                              <a:outerShdw algn="ctr" dir="2700000" dist="35921" rotWithShape="0">
                                <a:schemeClr val="bg2"/>
                              </a:outerShdw>
                            </a:effectLst>
                          </a14:hiddenEffects>
                        </a:ext>
                      </a:extLst>
                    </p:spPr>
                    <p:txBody>
                      <a:bodyPr anchor="ctr" vert="eaVert" wrap="none"/>
                      <a:lstStyle/>
                      <a:p>
                        <a:pPr eaLnBrk="1" hangingPunct="1"/>
                        <a:endParaRPr altLang="en-US" b="0" lang="zh-CN" sz="6000">
                          <a:ea charset="-122" pitchFamily="2" typeface="华文彩云"/>
                        </a:endParaRPr>
                      </a:p>
                    </p:txBody>
                  </p:sp>
                </p:grpSp>
              </p:grpSp>
            </p:grpSp>
            <p:grpSp>
              <p:nvGrpSpPr>
                <p:cNvPr id="46" name="Group 570"/>
                <p:cNvGrpSpPr/>
                <p:nvPr/>
              </p:nvGrpSpPr>
              <p:grpSpPr>
                <a:xfrm rot="1320000">
                  <a:off x="-3742" y="-520"/>
                  <a:ext cx="1546" cy="1546"/>
                  <a:chOff x="-3924" y="-788"/>
                  <a:chExt cx="2208" cy="2208"/>
                </a:xfrm>
              </p:grpSpPr>
              <p:grpSp>
                <p:nvGrpSpPr>
                  <p:cNvPr id="47" name="Group 571"/>
                  <p:cNvGrpSpPr>
                    <a:grpSpLocks noChangeAspect="1"/>
                  </p:cNvGrpSpPr>
                  <p:nvPr/>
                </p:nvGrpSpPr>
                <p:grpSpPr>
                  <a:xfrm>
                    <a:off x="-3924" y="-788"/>
                    <a:ext cx="2208" cy="2202"/>
                    <a:chOff x="168" y="696"/>
                    <a:chExt cx="1429" cy="1429"/>
                  </a:xfrm>
                </p:grpSpPr>
                <p:grpSp>
                  <p:nvGrpSpPr>
                    <p:cNvPr id="56" name="Group 572"/>
                    <p:cNvGrpSpPr>
                      <a:grpSpLocks noChangeAspect="1"/>
                    </p:cNvGrpSpPr>
                    <p:nvPr/>
                  </p:nvGrpSpPr>
                  <p:grpSpPr>
                    <a:xfrm>
                      <a:off x="854" y="696"/>
                      <a:ext cx="56" cy="1429"/>
                      <a:chOff x="845" y="696"/>
                      <a:chExt cx="56" cy="1429"/>
                    </a:xfrm>
                  </p:grpSpPr>
                  <p:sp>
                    <p:nvSpPr>
                      <p:cNvPr id="60" name="AutoShape 573"/>
                      <p:cNvSpPr>
                        <a:spLocks noChangeArrowheads="1" noChangeAspect="1"/>
                      </p:cNvSpPr>
                      <p:nvPr/>
                    </p:nvSpPr>
                    <p:spPr bwMode="auto">
                      <a:xfrm>
                        <a:off x="845" y="696"/>
                        <a:ext cx="56" cy="715"/>
                      </a:xfrm>
                      <a:prstGeom prst="triangle">
                        <a:avLst>
                          <a:gd fmla="val 50000" name="adj"/>
                        </a:avLst>
                      </a:prstGeom>
                      <a:solidFill>
                        <a:srgbClr val="FFFFFF">
                          <a:alpha val="18823"/>
                        </a:srgbClr>
                      </a:solidFill>
                      <a:ln>
                        <a:noFill/>
                      </a:ln>
                      <a:effectLst/>
                      <a:extLst>
                        <a:ext uri="{91240B29-F687-4F45-9708-019B960494DF}">
                          <a14:hiddenLine w="9525">
                            <a:solidFill>
                              <a:srgbClr val="FFFFFF"/>
                            </a:solidFill>
                            <a:miter lim="800000"/>
                            <a:headEnd/>
                            <a:tailEnd/>
                          </a14:hiddenLine>
                        </a:ext>
                        <a:ext uri="{AF507438-7753-43E0-B8FC-AC1667EBCBE1}">
                          <a14:hiddenEffects>
                            <a:effectLst>
                              <a:outerShdw algn="ctr" dir="2700000" dist="35921" rotWithShape="0">
                                <a:schemeClr val="bg2"/>
                              </a:outerShdw>
                            </a:effectLst>
                          </a14:hiddenEffects>
                        </a:ext>
                      </a:extLst>
                    </p:spPr>
                    <p:txBody>
                      <a:bodyPr anchor="ctr" wrap="none"/>
                      <a:lstStyle/>
                      <a:p>
                        <a:pPr eaLnBrk="1" hangingPunct="1"/>
                        <a:endParaRPr altLang="en-US" b="0" lang="zh-CN" sz="6000">
                          <a:ea charset="-122" pitchFamily="2" typeface="华文彩云"/>
                        </a:endParaRPr>
                      </a:p>
                    </p:txBody>
                  </p:sp>
                  <p:sp>
                    <p:nvSpPr>
                      <p:cNvPr id="61" name="AutoShape 574"/>
                      <p:cNvSpPr>
                        <a:spLocks noChangeArrowheads="1" noChangeAspect="1"/>
                      </p:cNvSpPr>
                      <p:nvPr/>
                    </p:nvSpPr>
                    <p:spPr bwMode="auto">
                      <a:xfrm flipV="1">
                        <a:off x="845" y="1410"/>
                        <a:ext cx="56" cy="715"/>
                      </a:xfrm>
                      <a:prstGeom prst="triangle">
                        <a:avLst>
                          <a:gd fmla="val 50000" name="adj"/>
                        </a:avLst>
                      </a:prstGeom>
                      <a:solidFill>
                        <a:srgbClr val="FFFFFF">
                          <a:alpha val="18823"/>
                        </a:srgbClr>
                      </a:solidFill>
                      <a:ln>
                        <a:noFill/>
                      </a:ln>
                      <a:effectLst/>
                      <a:extLst>
                        <a:ext uri="{91240B29-F687-4F45-9708-019B960494DF}">
                          <a14:hiddenLine w="9525">
                            <a:solidFill>
                              <a:srgbClr val="FFFFFF"/>
                            </a:solidFill>
                            <a:miter lim="800000"/>
                            <a:headEnd/>
                            <a:tailEnd/>
                          </a14:hiddenLine>
                        </a:ext>
                        <a:ext uri="{AF507438-7753-43E0-B8FC-AC1667EBCBE1}">
                          <a14:hiddenEffects>
                            <a:effectLst>
                              <a:outerShdw algn="ctr" dir="2700000" dist="35921" rotWithShape="0">
                                <a:schemeClr val="bg2"/>
                              </a:outerShdw>
                            </a:effectLst>
                          </a14:hiddenEffects>
                        </a:ext>
                      </a:extLst>
                    </p:spPr>
                    <p:txBody>
                      <a:bodyPr anchor="ctr" rot="10800000" wrap="none"/>
                      <a:lstStyle/>
                      <a:p>
                        <a:pPr eaLnBrk="1" hangingPunct="1"/>
                        <a:endParaRPr altLang="en-US" b="0" lang="zh-CN" sz="6000">
                          <a:ea charset="-122" pitchFamily="2" typeface="华文彩云"/>
                        </a:endParaRPr>
                      </a:p>
                    </p:txBody>
                  </p:sp>
                </p:grpSp>
                <p:grpSp>
                  <p:nvGrpSpPr>
                    <p:cNvPr id="57" name="Group 575"/>
                    <p:cNvGrpSpPr>
                      <a:grpSpLocks noChangeAspect="1"/>
                    </p:cNvGrpSpPr>
                    <p:nvPr/>
                  </p:nvGrpSpPr>
                  <p:grpSpPr>
                    <a:xfrm rot="5400000">
                      <a:off x="855" y="696"/>
                      <a:ext cx="56" cy="1429"/>
                      <a:chOff x="845" y="696"/>
                      <a:chExt cx="56" cy="1429"/>
                    </a:xfrm>
                  </p:grpSpPr>
                  <p:sp>
                    <p:nvSpPr>
                      <p:cNvPr id="58" name="AutoShape 576"/>
                      <p:cNvSpPr>
                        <a:spLocks noChangeArrowheads="1" noChangeAspect="1"/>
                      </p:cNvSpPr>
                      <p:nvPr/>
                    </p:nvSpPr>
                    <p:spPr bwMode="auto">
                      <a:xfrm>
                        <a:off x="845" y="696"/>
                        <a:ext cx="56" cy="715"/>
                      </a:xfrm>
                      <a:prstGeom prst="triangle">
                        <a:avLst>
                          <a:gd fmla="val 50000" name="adj"/>
                        </a:avLst>
                      </a:prstGeom>
                      <a:solidFill>
                        <a:srgbClr val="FFFFFF">
                          <a:alpha val="18823"/>
                        </a:srgbClr>
                      </a:solidFill>
                      <a:ln>
                        <a:noFill/>
                      </a:ln>
                      <a:effectLst/>
                      <a:extLst>
                        <a:ext uri="{91240B29-F687-4F45-9708-019B960494DF}">
                          <a14:hiddenLine w="9525">
                            <a:solidFill>
                              <a:srgbClr val="FFFFFF"/>
                            </a:solidFill>
                            <a:miter lim="800000"/>
                            <a:headEnd/>
                            <a:tailEnd/>
                          </a14:hiddenLine>
                        </a:ext>
                        <a:ext uri="{AF507438-7753-43E0-B8FC-AC1667EBCBE1}">
                          <a14:hiddenEffects>
                            <a:effectLst>
                              <a:outerShdw algn="ctr" dir="2700000" dist="35921" rotWithShape="0">
                                <a:schemeClr val="bg2"/>
                              </a:outerShdw>
                            </a:effectLst>
                          </a14:hiddenEffects>
                        </a:ext>
                      </a:extLst>
                    </p:spPr>
                    <p:txBody>
                      <a:bodyPr anchor="ctr" rot="10800000" vert="eaVert" wrap="none"/>
                      <a:lstStyle/>
                      <a:p>
                        <a:pPr eaLnBrk="1" hangingPunct="1"/>
                        <a:endParaRPr altLang="en-US" b="0" lang="zh-CN" sz="6000">
                          <a:ea charset="-122" pitchFamily="2" typeface="华文彩云"/>
                        </a:endParaRPr>
                      </a:p>
                    </p:txBody>
                  </p:sp>
                  <p:sp>
                    <p:nvSpPr>
                      <p:cNvPr id="59" name="AutoShape 577"/>
                      <p:cNvSpPr>
                        <a:spLocks noChangeArrowheads="1" noChangeAspect="1"/>
                      </p:cNvSpPr>
                      <p:nvPr/>
                    </p:nvSpPr>
                    <p:spPr bwMode="auto">
                      <a:xfrm flipV="1">
                        <a:off x="845" y="1410"/>
                        <a:ext cx="56" cy="715"/>
                      </a:xfrm>
                      <a:prstGeom prst="triangle">
                        <a:avLst>
                          <a:gd fmla="val 50000" name="adj"/>
                        </a:avLst>
                      </a:prstGeom>
                      <a:solidFill>
                        <a:srgbClr val="FFFFFF">
                          <a:alpha val="18823"/>
                        </a:srgbClr>
                      </a:solidFill>
                      <a:ln>
                        <a:noFill/>
                      </a:ln>
                      <a:effectLst/>
                      <a:extLst>
                        <a:ext uri="{91240B29-F687-4F45-9708-019B960494DF}">
                          <a14:hiddenLine w="9525">
                            <a:solidFill>
                              <a:srgbClr val="FFFFFF"/>
                            </a:solidFill>
                            <a:miter lim="800000"/>
                            <a:headEnd/>
                            <a:tailEnd/>
                          </a14:hiddenLine>
                        </a:ext>
                        <a:ext uri="{AF507438-7753-43E0-B8FC-AC1667EBCBE1}">
                          <a14:hiddenEffects>
                            <a:effectLst>
                              <a:outerShdw algn="ctr" dir="2700000" dist="35921" rotWithShape="0">
                                <a:schemeClr val="bg2"/>
                              </a:outerShdw>
                            </a:effectLst>
                          </a14:hiddenEffects>
                        </a:ext>
                      </a:extLst>
                    </p:spPr>
                    <p:txBody>
                      <a:bodyPr anchor="ctr" vert="eaVert" wrap="none"/>
                      <a:lstStyle/>
                      <a:p>
                        <a:pPr eaLnBrk="1" hangingPunct="1"/>
                        <a:endParaRPr altLang="en-US" b="0" lang="zh-CN" sz="6000">
                          <a:ea charset="-122" pitchFamily="2" typeface="华文彩云"/>
                        </a:endParaRPr>
                      </a:p>
                    </p:txBody>
                  </p:sp>
                </p:grpSp>
              </p:grpSp>
              <p:grpSp>
                <p:nvGrpSpPr>
                  <p:cNvPr id="48" name="Group 578"/>
                  <p:cNvGrpSpPr>
                    <a:grpSpLocks noChangeAspect="1"/>
                  </p:cNvGrpSpPr>
                  <p:nvPr/>
                </p:nvGrpSpPr>
                <p:grpSpPr>
                  <a:xfrm rot="2700000">
                    <a:off x="-3927" y="-785"/>
                    <a:ext cx="2208" cy="2202"/>
                    <a:chOff x="168" y="696"/>
                    <a:chExt cx="1429" cy="1429"/>
                  </a:xfrm>
                </p:grpSpPr>
                <p:grpSp>
                  <p:nvGrpSpPr>
                    <p:cNvPr id="49" name="Group 579"/>
                    <p:cNvGrpSpPr>
                      <a:grpSpLocks noChangeAspect="1"/>
                    </p:cNvGrpSpPr>
                    <p:nvPr/>
                  </p:nvGrpSpPr>
                  <p:grpSpPr>
                    <a:xfrm>
                      <a:off x="854" y="696"/>
                      <a:ext cx="56" cy="1429"/>
                      <a:chOff x="845" y="696"/>
                      <a:chExt cx="56" cy="1429"/>
                    </a:xfrm>
                  </p:grpSpPr>
                  <p:sp>
                    <p:nvSpPr>
                      <p:cNvPr id="54" name="AutoShape 580"/>
                      <p:cNvSpPr>
                        <a:spLocks noChangeArrowheads="1" noChangeAspect="1"/>
                      </p:cNvSpPr>
                      <p:nvPr/>
                    </p:nvSpPr>
                    <p:spPr bwMode="auto">
                      <a:xfrm>
                        <a:off x="845" y="696"/>
                        <a:ext cx="56" cy="715"/>
                      </a:xfrm>
                      <a:prstGeom prst="triangle">
                        <a:avLst>
                          <a:gd fmla="val 50000" name="adj"/>
                        </a:avLst>
                      </a:prstGeom>
                      <a:solidFill>
                        <a:srgbClr val="FFFFFF">
                          <a:alpha val="18823"/>
                        </a:srgbClr>
                      </a:solidFill>
                      <a:ln>
                        <a:noFill/>
                      </a:ln>
                      <a:effectLst/>
                      <a:extLst>
                        <a:ext uri="{91240B29-F687-4F45-9708-019B960494DF}">
                          <a14:hiddenLine w="9525">
                            <a:solidFill>
                              <a:srgbClr val="FFFFFF"/>
                            </a:solidFill>
                            <a:miter lim="800000"/>
                            <a:headEnd/>
                            <a:tailEnd/>
                          </a14:hiddenLine>
                        </a:ext>
                        <a:ext uri="{AF507438-7753-43E0-B8FC-AC1667EBCBE1}">
                          <a14:hiddenEffects>
                            <a:effectLst>
                              <a:outerShdw algn="ctr" dir="2700000" dist="35921" rotWithShape="0">
                                <a:schemeClr val="bg2"/>
                              </a:outerShdw>
                            </a:effectLst>
                          </a14:hiddenEffects>
                        </a:ext>
                      </a:extLst>
                    </p:spPr>
                    <p:txBody>
                      <a:bodyPr anchor="ctr" rot="10800000" vert="eaVert" wrap="none"/>
                      <a:lstStyle/>
                      <a:p>
                        <a:pPr eaLnBrk="1" hangingPunct="1"/>
                        <a:endParaRPr altLang="en-US" b="0" lang="zh-CN" sz="6000">
                          <a:ea charset="-122" pitchFamily="2" typeface="华文彩云"/>
                        </a:endParaRPr>
                      </a:p>
                    </p:txBody>
                  </p:sp>
                  <p:sp>
                    <p:nvSpPr>
                      <p:cNvPr id="55" name="AutoShape 581"/>
                      <p:cNvSpPr>
                        <a:spLocks noChangeArrowheads="1" noChangeAspect="1"/>
                      </p:cNvSpPr>
                      <p:nvPr/>
                    </p:nvSpPr>
                    <p:spPr bwMode="auto">
                      <a:xfrm flipV="1">
                        <a:off x="845" y="1410"/>
                        <a:ext cx="56" cy="715"/>
                      </a:xfrm>
                      <a:prstGeom prst="triangle">
                        <a:avLst>
                          <a:gd fmla="val 50000" name="adj"/>
                        </a:avLst>
                      </a:prstGeom>
                      <a:solidFill>
                        <a:srgbClr val="FFFFFF">
                          <a:alpha val="18823"/>
                        </a:srgbClr>
                      </a:solidFill>
                      <a:ln>
                        <a:noFill/>
                      </a:ln>
                      <a:effectLst/>
                      <a:extLst>
                        <a:ext uri="{91240B29-F687-4F45-9708-019B960494DF}">
                          <a14:hiddenLine w="9525">
                            <a:solidFill>
                              <a:srgbClr val="FFFFFF"/>
                            </a:solidFill>
                            <a:miter lim="800000"/>
                            <a:headEnd/>
                            <a:tailEnd/>
                          </a14:hiddenLine>
                        </a:ext>
                        <a:ext uri="{AF507438-7753-43E0-B8FC-AC1667EBCBE1}">
                          <a14:hiddenEffects>
                            <a:effectLst>
                              <a:outerShdw algn="ctr" dir="2700000" dist="35921" rotWithShape="0">
                                <a:schemeClr val="bg2"/>
                              </a:outerShdw>
                            </a:effectLst>
                          </a14:hiddenEffects>
                        </a:ext>
                      </a:extLst>
                    </p:spPr>
                    <p:txBody>
                      <a:bodyPr anchor="ctr" vert="eaVert" wrap="none"/>
                      <a:lstStyle/>
                      <a:p>
                        <a:pPr eaLnBrk="1" hangingPunct="1"/>
                        <a:endParaRPr altLang="en-US" b="0" lang="zh-CN" sz="6000">
                          <a:ea charset="-122" pitchFamily="2" typeface="华文彩云"/>
                        </a:endParaRPr>
                      </a:p>
                    </p:txBody>
                  </p:sp>
                </p:grpSp>
                <p:grpSp>
                  <p:nvGrpSpPr>
                    <p:cNvPr id="50" name="Group 582"/>
                    <p:cNvGrpSpPr>
                      <a:grpSpLocks noChangeAspect="1"/>
                    </p:cNvGrpSpPr>
                    <p:nvPr/>
                  </p:nvGrpSpPr>
                  <p:grpSpPr>
                    <a:xfrm rot="5400000">
                      <a:off x="855" y="696"/>
                      <a:ext cx="56" cy="1429"/>
                      <a:chOff x="845" y="696"/>
                      <a:chExt cx="56" cy="1429"/>
                    </a:xfrm>
                  </p:grpSpPr>
                  <p:sp>
                    <p:nvSpPr>
                      <p:cNvPr id="51" name="AutoShape 583"/>
                      <p:cNvSpPr>
                        <a:spLocks noChangeArrowheads="1" noChangeAspect="1"/>
                      </p:cNvSpPr>
                      <p:nvPr/>
                    </p:nvSpPr>
                    <p:spPr bwMode="auto">
                      <a:xfrm>
                        <a:off x="845" y="696"/>
                        <a:ext cx="56" cy="715"/>
                      </a:xfrm>
                      <a:prstGeom prst="triangle">
                        <a:avLst>
                          <a:gd fmla="val 50000" name="adj"/>
                        </a:avLst>
                      </a:prstGeom>
                      <a:solidFill>
                        <a:srgbClr val="FFFFFF">
                          <a:alpha val="18823"/>
                        </a:srgbClr>
                      </a:solidFill>
                      <a:ln>
                        <a:noFill/>
                      </a:ln>
                      <a:effectLst/>
                      <a:extLst>
                        <a:ext uri="{91240B29-F687-4F45-9708-019B960494DF}">
                          <a14:hiddenLine w="9525">
                            <a:solidFill>
                              <a:srgbClr val="FFFFFF"/>
                            </a:solidFill>
                            <a:miter lim="800000"/>
                            <a:headEnd/>
                            <a:tailEnd/>
                          </a14:hiddenLine>
                        </a:ext>
                        <a:ext uri="{AF507438-7753-43E0-B8FC-AC1667EBCBE1}">
                          <a14:hiddenEffects>
                            <a:effectLst>
                              <a:outerShdw algn="ctr" dir="2700000" dist="35921" rotWithShape="0">
                                <a:schemeClr val="bg2"/>
                              </a:outerShdw>
                            </a:effectLst>
                          </a14:hiddenEffects>
                        </a:ext>
                      </a:extLst>
                    </p:spPr>
                    <p:txBody>
                      <a:bodyPr anchor="ctr" rot="10800000" wrap="none"/>
                      <a:lstStyle/>
                      <a:p>
                        <a:pPr eaLnBrk="1" hangingPunct="1"/>
                        <a:endParaRPr altLang="en-US" b="0" lang="zh-CN" sz="6000">
                          <a:ea charset="-122" pitchFamily="2" typeface="华文彩云"/>
                        </a:endParaRPr>
                      </a:p>
                    </p:txBody>
                  </p:sp>
                  <p:sp>
                    <p:nvSpPr>
                      <p:cNvPr id="53" name="AutoShape 584"/>
                      <p:cNvSpPr>
                        <a:spLocks noChangeArrowheads="1" noChangeAspect="1"/>
                      </p:cNvSpPr>
                      <p:nvPr/>
                    </p:nvSpPr>
                    <p:spPr bwMode="auto">
                      <a:xfrm flipV="1">
                        <a:off x="845" y="1410"/>
                        <a:ext cx="56" cy="715"/>
                      </a:xfrm>
                      <a:prstGeom prst="triangle">
                        <a:avLst>
                          <a:gd fmla="val 50000" name="adj"/>
                        </a:avLst>
                      </a:prstGeom>
                      <a:solidFill>
                        <a:srgbClr val="FFFFFF">
                          <a:alpha val="18823"/>
                        </a:srgbClr>
                      </a:solidFill>
                      <a:ln>
                        <a:noFill/>
                      </a:ln>
                      <a:effectLst/>
                      <a:extLst>
                        <a:ext uri="{91240B29-F687-4F45-9708-019B960494DF}">
                          <a14:hiddenLine w="9525">
                            <a:solidFill>
                              <a:srgbClr val="FFFFFF"/>
                            </a:solidFill>
                            <a:miter lim="800000"/>
                            <a:headEnd/>
                            <a:tailEnd/>
                          </a14:hiddenLine>
                        </a:ext>
                        <a:ext uri="{AF507438-7753-43E0-B8FC-AC1667EBCBE1}">
                          <a14:hiddenEffects>
                            <a:effectLst>
                              <a:outerShdw algn="ctr" dir="2700000" dist="35921" rotWithShape="0">
                                <a:schemeClr val="bg2"/>
                              </a:outerShdw>
                            </a:effectLst>
                          </a14:hiddenEffects>
                        </a:ext>
                      </a:extLst>
                    </p:spPr>
                    <p:txBody>
                      <a:bodyPr anchor="ctr" wrap="none"/>
                      <a:lstStyle/>
                      <a:p>
                        <a:pPr eaLnBrk="1" hangingPunct="1"/>
                        <a:endParaRPr altLang="en-US" b="0" lang="zh-CN" sz="6000">
                          <a:ea charset="-122" pitchFamily="2" typeface="华文彩云"/>
                        </a:endParaRPr>
                      </a:p>
                    </p:txBody>
                  </p:sp>
                </p:grpSp>
              </p:grpSp>
            </p:grpSp>
          </p:grpSp>
        </p:grpSp>
      </p:grpSp>
    </p:spTree>
    <p:extLst>
      <p:ext uri="{BB962C8B-B14F-4D97-AF65-F5344CB8AC3E}">
        <p14:creationId val="3144628234"/>
      </p:ext>
    </p:extLst>
  </p:cSld>
  <p:clrMapOvr>
    <a:masterClrMapping/>
  </p:clrMapOvr>
  <p:transition spd="med">
    <p:pull/>
  </p:transition>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grpId="0" id="5" nodeType="withEffect" presetClass="entr" presetID="10" presetSubtype="0">
                                  <p:stCondLst>
                                    <p:cond delay="0"/>
                                  </p:stCondLst>
                                  <p:childTnLst>
                                    <p:set>
                                      <p:cBhvr>
                                        <p:cTn dur="1" fill="hold" id="6">
                                          <p:stCondLst>
                                            <p:cond delay="0"/>
                                          </p:stCondLst>
                                        </p:cTn>
                                        <p:tgtEl>
                                          <p:spTgt spid="39"/>
                                        </p:tgtEl>
                                        <p:attrNameLst>
                                          <p:attrName>style.visibility</p:attrName>
                                        </p:attrNameLst>
                                      </p:cBhvr>
                                      <p:to>
                                        <p:strVal val="visible"/>
                                      </p:to>
                                    </p:set>
                                    <p:animEffect filter="fade" transition="in">
                                      <p:cBhvr>
                                        <p:cTn dur="1000" id="7"/>
                                        <p:tgtEl>
                                          <p:spTgt spid="39"/>
                                        </p:tgtEl>
                                      </p:cBhvr>
                                    </p:animEffect>
                                  </p:childTnLst>
                                </p:cTn>
                              </p:par>
                            </p:childTnLst>
                          </p:cTn>
                        </p:par>
                        <p:par>
                          <p:cTn fill="hold" id="8" nodeType="afterGroup">
                            <p:stCondLst>
                              <p:cond delay="1000"/>
                            </p:stCondLst>
                            <p:childTnLst>
                              <p:par>
                                <p:cTn fill="hold" id="9" nodeType="afterEffect" presetClass="entr" presetID="14" presetSubtype="10">
                                  <p:stCondLst>
                                    <p:cond delay="0"/>
                                  </p:stCondLst>
                                  <p:childTnLst>
                                    <p:set>
                                      <p:cBhvr>
                                        <p:cTn dur="1" fill="hold" id="10">
                                          <p:stCondLst>
                                            <p:cond delay="0"/>
                                          </p:stCondLst>
                                        </p:cTn>
                                        <p:tgtEl>
                                          <p:spTgt spid="6"/>
                                        </p:tgtEl>
                                        <p:attrNameLst>
                                          <p:attrName>style.visibility</p:attrName>
                                        </p:attrNameLst>
                                      </p:cBhvr>
                                      <p:to>
                                        <p:strVal val="visible"/>
                                      </p:to>
                                    </p:set>
                                    <p:animEffect filter="randombar(horizontal)" transition="in">
                                      <p:cBhvr>
                                        <p:cTn dur="500" id="11"/>
                                        <p:tgtEl>
                                          <p:spTgt spid="6"/>
                                        </p:tgtEl>
                                      </p:cBhvr>
                                    </p:animEffect>
                                  </p:childTnLst>
                                </p:cTn>
                              </p:par>
                            </p:childTnLst>
                          </p:cTn>
                        </p:par>
                        <p:par>
                          <p:cTn fill="hold" id="12" nodeType="afterGroup">
                            <p:stCondLst>
                              <p:cond delay="1500"/>
                            </p:stCondLst>
                            <p:childTnLst>
                              <p:par>
                                <p:cTn fill="hold" id="13" nodeType="afterEffect" presetClass="entr" presetID="42" presetSubtype="0">
                                  <p:stCondLst>
                                    <p:cond delay="0"/>
                                  </p:stCondLst>
                                  <p:childTnLst>
                                    <p:set>
                                      <p:cBhvr>
                                        <p:cTn dur="1" fill="hold" id="14">
                                          <p:stCondLst>
                                            <p:cond delay="0"/>
                                          </p:stCondLst>
                                        </p:cTn>
                                        <p:tgtEl>
                                          <p:spTgt spid="9"/>
                                        </p:tgtEl>
                                        <p:attrNameLst>
                                          <p:attrName>style.visibility</p:attrName>
                                        </p:attrNameLst>
                                      </p:cBhvr>
                                      <p:to>
                                        <p:strVal val="visible"/>
                                      </p:to>
                                    </p:set>
                                    <p:animEffect filter="fade" transition="in">
                                      <p:cBhvr>
                                        <p:cTn dur="1000" id="15"/>
                                        <p:tgtEl>
                                          <p:spTgt spid="9"/>
                                        </p:tgtEl>
                                      </p:cBhvr>
                                    </p:animEffect>
                                    <p:anim calcmode="lin" valueType="num">
                                      <p:cBhvr>
                                        <p:cTn dur="1000" fill="hold" id="16"/>
                                        <p:tgtEl>
                                          <p:spTgt spid="9"/>
                                        </p:tgtEl>
                                        <p:attrNameLst>
                                          <p:attrName>ppt_x</p:attrName>
                                        </p:attrNameLst>
                                      </p:cBhvr>
                                      <p:tavLst>
                                        <p:tav tm="0">
                                          <p:val>
                                            <p:strVal val="#ppt_x"/>
                                          </p:val>
                                        </p:tav>
                                        <p:tav tm="100000">
                                          <p:val>
                                            <p:strVal val="#ppt_x"/>
                                          </p:val>
                                        </p:tav>
                                      </p:tavLst>
                                    </p:anim>
                                    <p:anim calcmode="lin" valueType="num">
                                      <p:cBhvr>
                                        <p:cTn dur="1000" fill="hold" id="17"/>
                                        <p:tgtEl>
                                          <p:spTgt spid="9"/>
                                        </p:tgtEl>
                                        <p:attrNameLst>
                                          <p:attrName>ppt_y</p:attrName>
                                        </p:attrNameLst>
                                      </p:cBhvr>
                                      <p:tavLst>
                                        <p:tav tm="0">
                                          <p:val>
                                            <p:strVal val="#ppt_y+.1"/>
                                          </p:val>
                                        </p:tav>
                                        <p:tav tm="100000">
                                          <p:val>
                                            <p:strVal val="#ppt_y"/>
                                          </p:val>
                                        </p:tav>
                                      </p:tavLst>
                                    </p:anim>
                                  </p:childTnLst>
                                </p:cTn>
                              </p:par>
                            </p:childTnLst>
                          </p:cTn>
                        </p:par>
                        <p:par>
                          <p:cTn fill="hold" id="18" nodeType="afterGroup">
                            <p:stCondLst>
                              <p:cond delay="2500"/>
                            </p:stCondLst>
                            <p:childTnLst>
                              <p:par>
                                <p:cTn fill="hold" id="19" nodeType="afterEffect" presetClass="entr" presetID="2" presetSubtype="2">
                                  <p:stCondLst>
                                    <p:cond delay="0"/>
                                  </p:stCondLst>
                                  <p:childTnLst>
                                    <p:set>
                                      <p:cBhvr>
                                        <p:cTn dur="1" fill="hold" id="20">
                                          <p:stCondLst>
                                            <p:cond delay="0"/>
                                          </p:stCondLst>
                                        </p:cTn>
                                        <p:tgtEl>
                                          <p:spTgt spid="10"/>
                                        </p:tgtEl>
                                        <p:attrNameLst>
                                          <p:attrName>style.visibility</p:attrName>
                                        </p:attrNameLst>
                                      </p:cBhvr>
                                      <p:to>
                                        <p:strVal val="visible"/>
                                      </p:to>
                                    </p:set>
                                    <p:anim calcmode="lin" valueType="num">
                                      <p:cBhvr additive="base">
                                        <p:cTn dur="500" fill="hold" id="21"/>
                                        <p:tgtEl>
                                          <p:spTgt spid="10"/>
                                        </p:tgtEl>
                                        <p:attrNameLst>
                                          <p:attrName>ppt_x</p:attrName>
                                        </p:attrNameLst>
                                      </p:cBhvr>
                                      <p:tavLst>
                                        <p:tav tm="0">
                                          <p:val>
                                            <p:strVal val="1+#ppt_w/2"/>
                                          </p:val>
                                        </p:tav>
                                        <p:tav tm="100000">
                                          <p:val>
                                            <p:strVal val="#ppt_x"/>
                                          </p:val>
                                        </p:tav>
                                      </p:tavLst>
                                    </p:anim>
                                    <p:anim calcmode="lin" valueType="num">
                                      <p:cBhvr additive="base">
                                        <p:cTn dur="500" fill="hold" id="22"/>
                                        <p:tgtEl>
                                          <p:spTgt spid="10"/>
                                        </p:tgtEl>
                                        <p:attrNameLst>
                                          <p:attrName>ppt_y</p:attrName>
                                        </p:attrNameLst>
                                      </p:cBhvr>
                                      <p:tavLst>
                                        <p:tav tm="0">
                                          <p:val>
                                            <p:strVal val="#ppt_y"/>
                                          </p:val>
                                        </p:tav>
                                        <p:tav tm="100000">
                                          <p:val>
                                            <p:strVal val="#ppt_y"/>
                                          </p:val>
                                        </p:tav>
                                      </p:tavLst>
                                    </p:anim>
                                  </p:childTnLst>
                                </p:cTn>
                              </p:par>
                            </p:childTnLst>
                          </p:cTn>
                        </p:par>
                        <p:par>
                          <p:cTn fill="hold" id="23" nodeType="afterGroup">
                            <p:stCondLst>
                              <p:cond delay="3000"/>
                            </p:stCondLst>
                            <p:childTnLst>
                              <p:par>
                                <p:cTn fill="hold" id="24" nodeType="afterEffect" presetClass="emph" presetID="32" presetSubtype="0">
                                  <p:stCondLst>
                                    <p:cond delay="0"/>
                                  </p:stCondLst>
                                  <p:childTnLst>
                                    <p:animRot by="120000">
                                      <p:cBhvr>
                                        <p:cTn dur="100" fill="hold" id="25">
                                          <p:stCondLst>
                                            <p:cond delay="0"/>
                                          </p:stCondLst>
                                        </p:cTn>
                                        <p:tgtEl>
                                          <p:spTgt spid="10"/>
                                        </p:tgtEl>
                                        <p:attrNameLst>
                                          <p:attrName>r</p:attrName>
                                        </p:attrNameLst>
                                      </p:cBhvr>
                                    </p:animRot>
                                    <p:animRot by="-240000">
                                      <p:cBhvr>
                                        <p:cTn dur="200" fill="hold" id="26">
                                          <p:stCondLst>
                                            <p:cond delay="200"/>
                                          </p:stCondLst>
                                        </p:cTn>
                                        <p:tgtEl>
                                          <p:spTgt spid="10"/>
                                        </p:tgtEl>
                                        <p:attrNameLst>
                                          <p:attrName>r</p:attrName>
                                        </p:attrNameLst>
                                      </p:cBhvr>
                                    </p:animRot>
                                    <p:animRot by="240000">
                                      <p:cBhvr>
                                        <p:cTn dur="200" fill="hold" id="27">
                                          <p:stCondLst>
                                            <p:cond delay="400"/>
                                          </p:stCondLst>
                                        </p:cTn>
                                        <p:tgtEl>
                                          <p:spTgt spid="10"/>
                                        </p:tgtEl>
                                        <p:attrNameLst>
                                          <p:attrName>r</p:attrName>
                                        </p:attrNameLst>
                                      </p:cBhvr>
                                    </p:animRot>
                                    <p:animRot by="-240000">
                                      <p:cBhvr>
                                        <p:cTn dur="200" fill="hold" id="28">
                                          <p:stCondLst>
                                            <p:cond delay="600"/>
                                          </p:stCondLst>
                                        </p:cTn>
                                        <p:tgtEl>
                                          <p:spTgt spid="10"/>
                                        </p:tgtEl>
                                        <p:attrNameLst>
                                          <p:attrName>r</p:attrName>
                                        </p:attrNameLst>
                                      </p:cBhvr>
                                    </p:animRot>
                                    <p:animRot by="120000">
                                      <p:cBhvr>
                                        <p:cTn dur="200" fill="hold" id="29">
                                          <p:stCondLst>
                                            <p:cond delay="800"/>
                                          </p:stCondLst>
                                        </p:cTn>
                                        <p:tgtEl>
                                          <p:spTgt spid="10"/>
                                        </p:tgtEl>
                                        <p:attrNameLst>
                                          <p:attrName>r</p:attrName>
                                        </p:attrNameLst>
                                      </p:cBhvr>
                                    </p:animRot>
                                  </p:childTnLst>
                                </p:cTn>
                              </p:par>
                            </p:childTnLst>
                          </p:cTn>
                        </p:par>
                        <p:par>
                          <p:cTn fill="hold" id="30" nodeType="afterGroup">
                            <p:stCondLst>
                              <p:cond delay="4000"/>
                            </p:stCondLst>
                            <p:childTnLst>
                              <p:par>
                                <p:cTn fill="hold" grpId="0" id="31" nodeType="afterEffect" presetClass="entr" presetID="41" presetSubtype="0">
                                  <p:stCondLst>
                                    <p:cond delay="0"/>
                                  </p:stCondLst>
                                  <p:iterate type="lt">
                                    <p:tmPct val="10000"/>
                                  </p:iterate>
                                  <p:childTnLst>
                                    <p:set>
                                      <p:cBhvr>
                                        <p:cTn dur="1" fill="hold" id="32">
                                          <p:stCondLst>
                                            <p:cond delay="0"/>
                                          </p:stCondLst>
                                        </p:cTn>
                                        <p:tgtEl>
                                          <p:spTgt spid="103"/>
                                        </p:tgtEl>
                                        <p:attrNameLst>
                                          <p:attrName>style.visibility</p:attrName>
                                        </p:attrNameLst>
                                      </p:cBhvr>
                                      <p:to>
                                        <p:strVal val="visible"/>
                                      </p:to>
                                    </p:set>
                                    <p:anim calcmode="lin" valueType="num">
                                      <p:cBhvr>
                                        <p:cTn dur="1000" fill="hold" id="33"/>
                                        <p:tgtEl>
                                          <p:spTgt spid="103"/>
                                        </p:tgtEl>
                                        <p:attrNameLst>
                                          <p:attrName>ppt_x</p:attrName>
                                        </p:attrNameLst>
                                      </p:cBhvr>
                                      <p:tavLst>
                                        <p:tav tm="0">
                                          <p:val>
                                            <p:strVal val="#ppt_x"/>
                                          </p:val>
                                        </p:tav>
                                        <p:tav tm="50000">
                                          <p:val>
                                            <p:strVal val="#ppt_x+.1"/>
                                          </p:val>
                                        </p:tav>
                                        <p:tav tm="100000">
                                          <p:val>
                                            <p:strVal val="#ppt_x"/>
                                          </p:val>
                                        </p:tav>
                                      </p:tavLst>
                                    </p:anim>
                                    <p:anim calcmode="lin" valueType="num">
                                      <p:cBhvr>
                                        <p:cTn dur="1000" fill="hold" id="34"/>
                                        <p:tgtEl>
                                          <p:spTgt spid="103"/>
                                        </p:tgtEl>
                                        <p:attrNameLst>
                                          <p:attrName>ppt_y</p:attrName>
                                        </p:attrNameLst>
                                      </p:cBhvr>
                                      <p:tavLst>
                                        <p:tav tm="0">
                                          <p:val>
                                            <p:strVal val="#ppt_y"/>
                                          </p:val>
                                        </p:tav>
                                        <p:tav tm="100000">
                                          <p:val>
                                            <p:strVal val="#ppt_y"/>
                                          </p:val>
                                        </p:tav>
                                      </p:tavLst>
                                    </p:anim>
                                    <p:anim calcmode="lin" valueType="num">
                                      <p:cBhvr>
                                        <p:cTn dur="1000" fill="hold" id="35"/>
                                        <p:tgtEl>
                                          <p:spTgt spid="103"/>
                                        </p:tgtEl>
                                        <p:attrNameLst>
                                          <p:attrName>ppt_h</p:attrName>
                                        </p:attrNameLst>
                                      </p:cBhvr>
                                      <p:tavLst>
                                        <p:tav tm="0">
                                          <p:val>
                                            <p:strVal val="#ppt_h/10"/>
                                          </p:val>
                                        </p:tav>
                                        <p:tav tm="50000">
                                          <p:val>
                                            <p:strVal val="#ppt_h+.01"/>
                                          </p:val>
                                        </p:tav>
                                        <p:tav tm="100000">
                                          <p:val>
                                            <p:strVal val="#ppt_h"/>
                                          </p:val>
                                        </p:tav>
                                      </p:tavLst>
                                    </p:anim>
                                    <p:anim calcmode="lin" valueType="num">
                                      <p:cBhvr>
                                        <p:cTn dur="1000" fill="hold" id="36"/>
                                        <p:tgtEl>
                                          <p:spTgt spid="103"/>
                                        </p:tgtEl>
                                        <p:attrNameLst>
                                          <p:attrName>ppt_w</p:attrName>
                                        </p:attrNameLst>
                                      </p:cBhvr>
                                      <p:tavLst>
                                        <p:tav tm="0">
                                          <p:val>
                                            <p:strVal val="#ppt_w/10"/>
                                          </p:val>
                                        </p:tav>
                                        <p:tav tm="50000">
                                          <p:val>
                                            <p:strVal val="#ppt_w+.01"/>
                                          </p:val>
                                        </p:tav>
                                        <p:tav tm="100000">
                                          <p:val>
                                            <p:strVal val="#ppt_w"/>
                                          </p:val>
                                        </p:tav>
                                      </p:tavLst>
                                    </p:anim>
                                    <p:animEffect filter="fade" transition="in">
                                      <p:cBhvr>
                                        <p:cTn dur="1000" id="37" tmFilter="0,0; .5, 1; 1, 1"/>
                                        <p:tgtEl>
                                          <p:spTgt spid="103"/>
                                        </p:tgtEl>
                                      </p:cBhvr>
                                    </p:animEffect>
                                  </p:childTnLst>
                                </p:cTn>
                              </p:par>
                              <p:par>
                                <p:cTn fill="hold" grpId="0" id="38" nodeType="withEffect" presetClass="entr" presetID="22" presetSubtype="8">
                                  <p:stCondLst>
                                    <p:cond delay="1000"/>
                                  </p:stCondLst>
                                  <p:childTnLst>
                                    <p:set>
                                      <p:cBhvr>
                                        <p:cTn dur="1" fill="hold" id="39">
                                          <p:stCondLst>
                                            <p:cond delay="0"/>
                                          </p:stCondLst>
                                        </p:cTn>
                                        <p:tgtEl>
                                          <p:spTgt spid="4"/>
                                        </p:tgtEl>
                                        <p:attrNameLst>
                                          <p:attrName>style.visibility</p:attrName>
                                        </p:attrNameLst>
                                      </p:cBhvr>
                                      <p:to>
                                        <p:strVal val="visible"/>
                                      </p:to>
                                    </p:set>
                                    <p:animEffect filter="wipe(left)" transition="in">
                                      <p:cBhvr>
                                        <p:cTn dur="1000" id="40"/>
                                        <p:tgtEl>
                                          <p:spTgt spid="4"/>
                                        </p:tgtEl>
                                      </p:cBhvr>
                                    </p:animEffect>
                                  </p:childTnLst>
                                </p:cTn>
                              </p:par>
                              <p:par>
                                <p:cTn fill="hold" grpId="0" id="41" nodeType="withEffect" presetClass="entr" presetID="16" presetSubtype="37">
                                  <p:stCondLst>
                                    <p:cond delay="2000"/>
                                  </p:stCondLst>
                                  <p:childTnLst>
                                    <p:set>
                                      <p:cBhvr>
                                        <p:cTn dur="1" fill="hold" id="42">
                                          <p:stCondLst>
                                            <p:cond delay="0"/>
                                          </p:stCondLst>
                                        </p:cTn>
                                        <p:tgtEl>
                                          <p:spTgt spid="2"/>
                                        </p:tgtEl>
                                        <p:attrNameLst>
                                          <p:attrName>style.visibility</p:attrName>
                                        </p:attrNameLst>
                                      </p:cBhvr>
                                      <p:to>
                                        <p:strVal val="visible"/>
                                      </p:to>
                                    </p:set>
                                    <p:animEffect filter="barn(outVertical)" transition="in">
                                      <p:cBhvr>
                                        <p:cTn dur="1000" id="43"/>
                                        <p:tgtEl>
                                          <p:spTgt spid="2"/>
                                        </p:tgtEl>
                                      </p:cBhvr>
                                    </p:animEffect>
                                  </p:childTnLst>
                                </p:cTn>
                              </p:par>
                            </p:childTnLst>
                          </p:cTn>
                        </p:par>
                        <p:par>
                          <p:cTn fill="hold" id="44" nodeType="afterGroup">
                            <p:stCondLst>
                              <p:cond delay="7000"/>
                            </p:stCondLst>
                            <p:childTnLst>
                              <p:par>
                                <p:cTn fill="hold" id="45" nodeType="afterEffect" presetClass="entr" presetID="22" presetSubtype="8">
                                  <p:stCondLst>
                                    <p:cond delay="0"/>
                                  </p:stCondLst>
                                  <p:childTnLst>
                                    <p:set>
                                      <p:cBhvr>
                                        <p:cTn dur="1" fill="hold" id="46">
                                          <p:stCondLst>
                                            <p:cond delay="0"/>
                                          </p:stCondLst>
                                        </p:cTn>
                                        <p:tgtEl>
                                          <p:spTgt spid="450"/>
                                        </p:tgtEl>
                                        <p:attrNameLst>
                                          <p:attrName>style.visibility</p:attrName>
                                        </p:attrNameLst>
                                      </p:cBhvr>
                                      <p:to>
                                        <p:strVal val="visible"/>
                                      </p:to>
                                    </p:set>
                                    <p:animEffect filter="wipe(left)" transition="in">
                                      <p:cBhvr>
                                        <p:cTn dur="1000" id="47"/>
                                        <p:tgtEl>
                                          <p:spTgt spid="450"/>
                                        </p:tgtEl>
                                      </p:cBhvr>
                                    </p:animEffect>
                                  </p:childTnLst>
                                </p:cTn>
                              </p:par>
                            </p:childTnLst>
                          </p:cTn>
                        </p:par>
                        <p:par>
                          <p:cTn fill="hold" id="48" nodeType="afterGroup">
                            <p:stCondLst>
                              <p:cond delay="8000"/>
                            </p:stCondLst>
                            <p:childTnLst>
                              <p:par>
                                <p:cTn fill="hold" id="49" nodeType="afterEffect" presetClass="entr" presetID="1" presetSubtype="0">
                                  <p:stCondLst>
                                    <p:cond delay="0"/>
                                  </p:stCondLst>
                                  <p:childTnLst>
                                    <p:set>
                                      <p:cBhvr>
                                        <p:cTn dur="1" fill="hold" id="50">
                                          <p:stCondLst>
                                            <p:cond delay="0"/>
                                          </p:stCondLst>
                                        </p:cTn>
                                        <p:tgtEl>
                                          <p:spTgt spid="40"/>
                                        </p:tgtEl>
                                        <p:attrNameLst>
                                          <p:attrName>style.visibility</p:attrName>
                                        </p:attrNameLst>
                                      </p:cBhvr>
                                      <p:to>
                                        <p:strVal val="visible"/>
                                      </p:to>
                                    </p:set>
                                  </p:childTnLst>
                                </p:cTn>
                              </p:par>
                              <p:par>
                                <p:cTn fill="hold" id="51" nodeType="withEffect" presetClass="emph" presetID="6" presetSubtype="0">
                                  <p:stCondLst>
                                    <p:cond delay="0"/>
                                  </p:stCondLst>
                                  <p:childTnLst>
                                    <p:animScale>
                                      <p:cBhvr>
                                        <p:cTn dur="2000" fill="hold" id="52"/>
                                        <p:tgtEl>
                                          <p:spTgt spid="40"/>
                                        </p:tgtEl>
                                      </p:cBhvr>
                                      <p:by x="400000" y="400000"/>
                                    </p:animScale>
                                  </p:childTnLst>
                                </p:cTn>
                              </p:par>
                              <p:par>
                                <p:cTn autoRev="1" fill="hold" id="53" nodeType="withEffect" presetClass="emph" presetID="6" presetSubtype="0">
                                  <p:stCondLst>
                                    <p:cond delay="300"/>
                                  </p:stCondLst>
                                  <p:childTnLst>
                                    <p:animScale>
                                      <p:cBhvr>
                                        <p:cTn dur="3000" fill="hold" id="54"/>
                                        <p:tgtEl>
                                          <p:spTgt spid="40"/>
                                        </p:tgtEl>
                                      </p:cBhvr>
                                      <p:by x="400000" y="400000"/>
                                    </p:animScale>
                                  </p:childTnLst>
                                </p:cTn>
                              </p:par>
                              <p:par>
                                <p:cTn fill="hold" id="55" nodeType="withEffect" presetClass="exit" presetID="10" presetSubtype="0">
                                  <p:stCondLst>
                                    <p:cond delay="0"/>
                                  </p:stCondLst>
                                  <p:childTnLst>
                                    <p:animEffect filter="fade" transition="out">
                                      <p:cBhvr>
                                        <p:cTn dur="4600" id="56"/>
                                        <p:tgtEl>
                                          <p:spTgt spid="40"/>
                                        </p:tgtEl>
                                      </p:cBhvr>
                                    </p:animEffect>
                                    <p:set>
                                      <p:cBhvr>
                                        <p:cTn dur="1" fill="hold" id="57">
                                          <p:stCondLst>
                                            <p:cond delay="4599"/>
                                          </p:stCondLst>
                                        </p:cTn>
                                        <p:tgtEl>
                                          <p:spTgt spid="40"/>
                                        </p:tgtEl>
                                        <p:attrNameLst>
                                          <p:attrName>style.visibility</p:attrName>
                                        </p:attrNameLst>
                                      </p:cBhvr>
                                      <p:to>
                                        <p:strVal val="hidden"/>
                                      </p:to>
                                    </p:se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39"/>
      <p:bldP grpId="0" spid="4"/>
      <p:bldP grpId="0" spid="103"/>
      <p:bldP grpId="0" spid="2"/>
    </p:bldLst>
  </p:timing>
</p:sld>
</file>

<file path=ppt/slides/slide10.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74" name="矩形 40"/>
          <p:cNvSpPr>
            <a:spLocks noChangeArrowheads="1"/>
          </p:cNvSpPr>
          <p:nvPr/>
        </p:nvSpPr>
        <p:spPr bwMode="auto">
          <a:xfrm>
            <a:off x="7148736" y="1846859"/>
            <a:ext cx="1310370" cy="575506"/>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36293" lIns="72585" rIns="72585" tIns="36293" wrap="square">
            <a:spAutoFit/>
          </a:bodyPr>
          <a:lstStyle/>
          <a:p>
            <a:pPr algn="ctr">
              <a:lnSpc>
                <a:spcPct val="150000"/>
              </a:lnSpc>
            </a:pPr>
            <a:r>
              <a:rPr altLang="en-US" b="1" lang="zh-CN" sz="2200">
                <a:solidFill>
                  <a:srgbClr val="EE9065"/>
                </a:solidFill>
                <a:latin charset="0" pitchFamily="34" typeface="Impact"/>
                <a:ea charset="-122" pitchFamily="34" typeface="微软雅黑"/>
                <a:sym charset="0" pitchFamily="34" typeface="Impact"/>
              </a:rPr>
              <a:t>内容说明</a:t>
            </a:r>
          </a:p>
        </p:txBody>
      </p:sp>
      <p:sp>
        <p:nvSpPr>
          <p:cNvPr id="77" name="矩形 43"/>
          <p:cNvSpPr>
            <a:spLocks noChangeArrowheads="1"/>
          </p:cNvSpPr>
          <p:nvPr/>
        </p:nvSpPr>
        <p:spPr bwMode="auto">
          <a:xfrm>
            <a:off x="921495" y="1849338"/>
            <a:ext cx="1537270" cy="575506"/>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36293" lIns="72585" rIns="72585" tIns="36293" wrap="square">
            <a:spAutoFit/>
          </a:bodyPr>
          <a:lstStyle/>
          <a:p>
            <a:pPr algn="ctr">
              <a:lnSpc>
                <a:spcPct val="150000"/>
              </a:lnSpc>
            </a:pPr>
            <a:r>
              <a:rPr altLang="en-US" b="1" lang="zh-CN" sz="2200">
                <a:solidFill>
                  <a:srgbClr val="4BB0D0"/>
                </a:solidFill>
                <a:latin charset="0" pitchFamily="34" typeface="Impact"/>
                <a:ea charset="-122" pitchFamily="34" typeface="微软雅黑"/>
                <a:sym charset="0" pitchFamily="34" typeface="Impact"/>
              </a:rPr>
              <a:t>内容说明</a:t>
            </a:r>
          </a:p>
        </p:txBody>
      </p:sp>
      <p:grpSp>
        <p:nvGrpSpPr>
          <p:cNvPr id="2" name="组合 1"/>
          <p:cNvGrpSpPr/>
          <p:nvPr/>
        </p:nvGrpSpPr>
        <p:grpSpPr>
          <a:xfrm>
            <a:off x="2956242" y="1141413"/>
            <a:ext cx="3717925" cy="3716337"/>
            <a:chOff x="2956242" y="1141413"/>
            <a:chExt cx="3717925" cy="3716337"/>
          </a:xfrm>
        </p:grpSpPr>
        <p:sp>
          <p:nvSpPr>
            <p:cNvPr id="24" name="Oval 5"/>
            <p:cNvSpPr>
              <a:spLocks noChangeArrowheads="1"/>
            </p:cNvSpPr>
            <p:nvPr/>
          </p:nvSpPr>
          <p:spPr bwMode="auto">
            <a:xfrm>
              <a:off x="3502342" y="1687514"/>
              <a:ext cx="2625726" cy="2625724"/>
            </a:xfrm>
            <a:prstGeom prst="ellipse">
              <a:avLst/>
            </a:prstGeom>
            <a:solidFill>
              <a:srgbClr val="FFFFFF"/>
            </a:solidFill>
            <a:ln>
              <a:noFill/>
            </a:ln>
            <a:extLst>
              <a:ext uri="{91240B29-F687-4F45-9708-019B960494DF}">
                <a14:hiddenLine cmpd="sng" w="9525">
                  <a:solidFill>
                    <a:srgbClr val="000000"/>
                  </a:solidFill>
                  <a:bevel/>
                  <a:headEnd/>
                  <a:tailEnd/>
                </a14:hiddenLine>
              </a:ext>
            </a:extLst>
          </p:spPr>
          <p:txBody>
            <a:bodyPr/>
            <a:lstStyle/>
            <a:p>
              <a:pPr eaLnBrk="1" hangingPunct="1"/>
              <a:endParaRPr altLang="zh-CN" lang="zh-CN"/>
            </a:p>
          </p:txBody>
        </p:sp>
        <p:sp>
          <p:nvSpPr>
            <p:cNvPr id="25" name="Oval 6"/>
            <p:cNvSpPr>
              <a:spLocks noChangeArrowheads="1"/>
            </p:cNvSpPr>
            <p:nvPr/>
          </p:nvSpPr>
          <p:spPr bwMode="auto">
            <a:xfrm>
              <a:off x="3567429" y="1752601"/>
              <a:ext cx="2497138" cy="2497137"/>
            </a:xfrm>
            <a:prstGeom prst="ellipse">
              <a:avLst/>
            </a:prstGeom>
            <a:solidFill>
              <a:srgbClr val="F88A44"/>
            </a:solidFill>
            <a:ln>
              <a:noFill/>
            </a:ln>
            <a:extLst>
              <a:ext uri="{91240B29-F687-4F45-9708-019B960494DF}">
                <a14:hiddenLine cmpd="sng" w="9525">
                  <a:solidFill>
                    <a:srgbClr val="000000"/>
                  </a:solidFill>
                  <a:bevel/>
                  <a:headEnd/>
                  <a:tailEnd/>
                </a14:hiddenLine>
              </a:ext>
            </a:extLst>
          </p:spPr>
          <p:txBody>
            <a:bodyPr/>
            <a:lstStyle/>
            <a:p>
              <a:pPr eaLnBrk="1" hangingPunct="1"/>
              <a:endParaRPr altLang="zh-CN" lang="zh-CN"/>
            </a:p>
          </p:txBody>
        </p:sp>
        <p:sp>
          <p:nvSpPr>
            <p:cNvPr id="26" name="Freeform 7"/>
            <p:cNvSpPr>
              <a:spLocks noChangeArrowheads="1"/>
            </p:cNvSpPr>
            <p:nvPr/>
          </p:nvSpPr>
          <p:spPr bwMode="auto">
            <a:xfrm>
              <a:off x="4351654" y="2287589"/>
              <a:ext cx="928687" cy="1427163"/>
            </a:xfrm>
            <a:custGeom>
              <a:gdLst>
                <a:gd fmla="*/ 928687 w 524" name="T0"/>
                <a:gd fmla="*/ 1379355 h 806" name="T1"/>
                <a:gd fmla="*/ 928687 w 524" name="T2"/>
                <a:gd fmla="*/ 47808 h 806" name="T3"/>
                <a:gd fmla="*/ 880835 w 524" name="T4"/>
                <a:gd fmla="*/ 0 h 806" name="T5"/>
                <a:gd fmla="*/ 47852 w 524" name="T6"/>
                <a:gd fmla="*/ 0 h 806" name="T7"/>
                <a:gd fmla="*/ 0 w 524" name="T8"/>
                <a:gd fmla="*/ 47808 h 806" name="T9"/>
                <a:gd fmla="*/ 0 w 524" name="T10"/>
                <a:gd fmla="*/ 1379355 h 806" name="T11"/>
                <a:gd fmla="*/ 47852 w 524" name="T12"/>
                <a:gd fmla="*/ 1427163 h 806" name="T13"/>
                <a:gd fmla="*/ 880835 w 524" name="T14"/>
                <a:gd fmla="*/ 1427163 h 806" name="T15"/>
                <a:gd fmla="*/ 928687 w 524" name="T16"/>
                <a:gd fmla="*/ 1379355 h 806" name="T17"/>
                <a:gd fmla="*/ 928687 w 524" name="T18"/>
                <a:gd fmla="*/ 1379355 h 806" name="T19"/>
                <a:gd fmla="*/ 0 60000 65536" name="T20"/>
                <a:gd fmla="*/ 0 60000 65536" name="T21"/>
                <a:gd fmla="*/ 0 60000 65536" name="T22"/>
                <a:gd fmla="*/ 0 60000 65536" name="T23"/>
                <a:gd fmla="*/ 0 60000 65536" name="T24"/>
                <a:gd fmla="*/ 0 60000 65536" name="T25"/>
                <a:gd fmla="*/ 0 60000 65536" name="T26"/>
                <a:gd fmla="*/ 0 60000 65536" name="T27"/>
                <a:gd fmla="*/ 0 60000 65536" name="T28"/>
                <a:gd fmla="*/ 0 60000 65536" name="T29"/>
                <a:gd fmla="*/ 0 w 524" name="T30"/>
                <a:gd fmla="*/ 0 h 806" name="T31"/>
                <a:gd fmla="*/ 524 w 524" name="T32"/>
                <a:gd fmla="*/ 806 h 806" name="T33"/>
              </a:gd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b="T33" l="T30" r="T32" t="T31"/>
              <a:pathLst>
                <a:path h="805" w="524">
                  <a:moveTo>
                    <a:pt x="524" y="779"/>
                  </a:moveTo>
                  <a:cubicBezTo>
                    <a:pt x="524" y="27"/>
                    <a:pt x="524" y="27"/>
                    <a:pt x="524" y="27"/>
                  </a:cubicBezTo>
                  <a:cubicBezTo>
                    <a:pt x="524" y="12"/>
                    <a:pt x="512" y="0"/>
                    <a:pt x="497" y="0"/>
                  </a:cubicBezTo>
                  <a:cubicBezTo>
                    <a:pt x="27" y="0"/>
                    <a:pt x="27" y="0"/>
                    <a:pt x="27" y="0"/>
                  </a:cubicBezTo>
                  <a:cubicBezTo>
                    <a:pt x="12" y="0"/>
                    <a:pt x="0" y="12"/>
                    <a:pt x="0" y="27"/>
                  </a:cubicBezTo>
                  <a:cubicBezTo>
                    <a:pt x="0" y="779"/>
                    <a:pt x="0" y="779"/>
                    <a:pt x="0" y="779"/>
                  </a:cubicBezTo>
                  <a:cubicBezTo>
                    <a:pt x="0" y="794"/>
                    <a:pt x="12" y="806"/>
                    <a:pt x="27" y="806"/>
                  </a:cubicBezTo>
                  <a:cubicBezTo>
                    <a:pt x="497" y="806"/>
                    <a:pt x="497" y="806"/>
                    <a:pt x="497" y="806"/>
                  </a:cubicBezTo>
                  <a:cubicBezTo>
                    <a:pt x="512" y="806"/>
                    <a:pt x="524" y="794"/>
                    <a:pt x="524" y="779"/>
                  </a:cubicBezTo>
                  <a:cubicBezTo>
                    <a:pt x="524" y="779"/>
                    <a:pt x="524" y="779"/>
                    <a:pt x="524" y="779"/>
                  </a:cubicBezTo>
                  <a:close/>
                </a:path>
              </a:pathLst>
            </a:custGeom>
            <a:solidFill>
              <a:schemeClr val="bg1"/>
            </a:solidFill>
            <a:ln>
              <a:noFill/>
            </a:ln>
            <a:extLst>
              <a:ext uri="{91240B29-F687-4F45-9708-019B960494DF}">
                <a14:hiddenLine cmpd="sng" w="9525">
                  <a:solidFill>
                    <a:srgbClr val="000000"/>
                  </a:solidFill>
                  <a:bevel/>
                  <a:headEnd/>
                  <a:tailEnd/>
                </a14:hiddenLine>
              </a:ext>
            </a:extLst>
          </p:spPr>
          <p:txBody>
            <a:bodyPr/>
            <a:lstStyle/>
            <a:p>
              <a:endParaRPr altLang="zh-CN" lang="zh-CN">
                <a:solidFill>
                  <a:srgbClr val="000000"/>
                </a:solidFill>
                <a:sym charset="-122" pitchFamily="2" typeface="宋体"/>
              </a:endParaRPr>
            </a:p>
          </p:txBody>
        </p:sp>
        <p:sp>
          <p:nvSpPr>
            <p:cNvPr id="27" name="Freeform 8"/>
            <p:cNvSpPr>
              <a:spLocks noChangeArrowheads="1"/>
            </p:cNvSpPr>
            <p:nvPr/>
          </p:nvSpPr>
          <p:spPr bwMode="auto">
            <a:xfrm>
              <a:off x="4443729" y="2379664"/>
              <a:ext cx="744537" cy="1243013"/>
            </a:xfrm>
            <a:custGeom>
              <a:gdLst>
                <a:gd fmla="*/ 744537 w 469" name="T0"/>
                <a:gd fmla="*/ 1243013 h 783" name="T1"/>
                <a:gd fmla="*/ 744537 w 469" name="T2"/>
                <a:gd fmla="*/ 0 h 783" name="T3"/>
                <a:gd fmla="*/ 0 w 469" name="T4"/>
                <a:gd fmla="*/ 0 h 783" name="T5"/>
                <a:gd fmla="*/ 0 w 469" name="T6"/>
                <a:gd fmla="*/ 1243013 h 783" name="T7"/>
                <a:gd fmla="*/ 744537 w 469" name="T8"/>
                <a:gd fmla="*/ 1243013 h 783" name="T9"/>
                <a:gd fmla="*/ 744537 w 469" name="T10"/>
                <a:gd fmla="*/ 1243013 h 783" name="T11"/>
                <a:gd fmla="*/ 0 60000 65536" name="T12"/>
                <a:gd fmla="*/ 0 60000 65536" name="T13"/>
                <a:gd fmla="*/ 0 60000 65536" name="T14"/>
                <a:gd fmla="*/ 0 60000 65536" name="T15"/>
                <a:gd fmla="*/ 0 60000 65536" name="T16"/>
                <a:gd fmla="*/ 0 60000 65536" name="T17"/>
                <a:gd fmla="*/ 0 w 469" name="T18"/>
                <a:gd fmla="*/ 0 h 783" name="T19"/>
                <a:gd fmla="*/ 469 w 469" name="T20"/>
                <a:gd fmla="*/ 783 h 783" name="T21"/>
              </a:gdLst>
              <a:cxnLst>
                <a:cxn ang="T12">
                  <a:pos x="T0" y="T1"/>
                </a:cxn>
                <a:cxn ang="T13">
                  <a:pos x="T2" y="T3"/>
                </a:cxn>
                <a:cxn ang="T14">
                  <a:pos x="T4" y="T5"/>
                </a:cxn>
                <a:cxn ang="T15">
                  <a:pos x="T6" y="T7"/>
                </a:cxn>
                <a:cxn ang="T16">
                  <a:pos x="T8" y="T9"/>
                </a:cxn>
                <a:cxn ang="T17">
                  <a:pos x="T10" y="T11"/>
                </a:cxn>
              </a:cxnLst>
              <a:rect b="T21" l="T18" r="T20" t="T19"/>
              <a:pathLst>
                <a:path h="783" w="469">
                  <a:moveTo>
                    <a:pt x="469" y="783"/>
                  </a:moveTo>
                  <a:lnTo>
                    <a:pt x="469" y="0"/>
                  </a:lnTo>
                  <a:lnTo>
                    <a:pt x="0" y="0"/>
                  </a:lnTo>
                  <a:lnTo>
                    <a:pt x="0" y="783"/>
                  </a:lnTo>
                  <a:lnTo>
                    <a:pt x="469" y="783"/>
                  </a:lnTo>
                  <a:close/>
                </a:path>
              </a:pathLst>
            </a:custGeom>
            <a:solidFill>
              <a:srgbClr val="87CDD2"/>
            </a:solidFill>
            <a:ln>
              <a:noFill/>
            </a:ln>
            <a:extLst>
              <a:ext uri="{91240B29-F687-4F45-9708-019B960494DF}">
                <a14:hiddenLine cmpd="sng" w="9525">
                  <a:solidFill>
                    <a:srgbClr val="000000"/>
                  </a:solidFill>
                  <a:bevel/>
                  <a:headEnd/>
                  <a:tailEnd/>
                </a14:hiddenLine>
              </a:ext>
            </a:extLst>
          </p:spPr>
          <p:txBody>
            <a:bodyPr/>
            <a:lstStyle/>
            <a:p>
              <a:endParaRPr altLang="zh-CN" lang="zh-CN">
                <a:solidFill>
                  <a:srgbClr val="000000"/>
                </a:solidFill>
                <a:sym charset="-122" pitchFamily="2" typeface="宋体"/>
              </a:endParaRPr>
            </a:p>
          </p:txBody>
        </p:sp>
        <p:sp>
          <p:nvSpPr>
            <p:cNvPr id="28" name="Oval 9"/>
            <p:cNvSpPr>
              <a:spLocks noChangeArrowheads="1"/>
            </p:cNvSpPr>
            <p:nvPr/>
          </p:nvSpPr>
          <p:spPr bwMode="auto">
            <a:xfrm>
              <a:off x="4681854" y="2865439"/>
              <a:ext cx="268287" cy="269875"/>
            </a:xfrm>
            <a:prstGeom prst="ellipse">
              <a:avLst/>
            </a:prstGeom>
            <a:solidFill>
              <a:srgbClr val="3999AC"/>
            </a:solidFill>
            <a:ln>
              <a:noFill/>
            </a:ln>
            <a:extLst>
              <a:ext uri="{91240B29-F687-4F45-9708-019B960494DF}">
                <a14:hiddenLine cmpd="sng" w="9525">
                  <a:solidFill>
                    <a:srgbClr val="000000"/>
                  </a:solidFill>
                  <a:bevel/>
                  <a:headEnd/>
                  <a:tailEnd/>
                </a14:hiddenLine>
              </a:ext>
            </a:extLst>
          </p:spPr>
          <p:txBody>
            <a:bodyPr/>
            <a:lstStyle/>
            <a:p>
              <a:pPr eaLnBrk="1" hangingPunct="1"/>
              <a:endParaRPr altLang="zh-CN" lang="zh-CN"/>
            </a:p>
          </p:txBody>
        </p:sp>
        <p:sp>
          <p:nvSpPr>
            <p:cNvPr id="29" name="Oval 10"/>
            <p:cNvSpPr>
              <a:spLocks noChangeArrowheads="1"/>
            </p:cNvSpPr>
            <p:nvPr/>
          </p:nvSpPr>
          <p:spPr bwMode="auto">
            <a:xfrm>
              <a:off x="4789804" y="2446339"/>
              <a:ext cx="52387" cy="52388"/>
            </a:xfrm>
            <a:prstGeom prst="ellipse">
              <a:avLst/>
            </a:prstGeom>
            <a:solidFill>
              <a:srgbClr val="3999AC"/>
            </a:solidFill>
            <a:ln>
              <a:noFill/>
            </a:ln>
            <a:extLst>
              <a:ext uri="{91240B29-F687-4F45-9708-019B960494DF}">
                <a14:hiddenLine cmpd="sng" w="9525">
                  <a:solidFill>
                    <a:srgbClr val="000000"/>
                  </a:solidFill>
                  <a:bevel/>
                  <a:headEnd/>
                  <a:tailEnd/>
                </a14:hiddenLine>
              </a:ext>
            </a:extLst>
          </p:spPr>
          <p:txBody>
            <a:bodyPr/>
            <a:lstStyle/>
            <a:p>
              <a:pPr eaLnBrk="1" hangingPunct="1"/>
              <a:endParaRPr altLang="zh-CN" lang="zh-CN"/>
            </a:p>
          </p:txBody>
        </p:sp>
        <p:sp>
          <p:nvSpPr>
            <p:cNvPr id="30" name="Oval 11"/>
            <p:cNvSpPr>
              <a:spLocks noChangeArrowheads="1"/>
            </p:cNvSpPr>
            <p:nvPr/>
          </p:nvSpPr>
          <p:spPr bwMode="auto">
            <a:xfrm>
              <a:off x="4789804" y="2524126"/>
              <a:ext cx="52387" cy="53975"/>
            </a:xfrm>
            <a:prstGeom prst="ellipse">
              <a:avLst/>
            </a:prstGeom>
            <a:solidFill>
              <a:srgbClr val="3999AC"/>
            </a:solidFill>
            <a:ln>
              <a:noFill/>
            </a:ln>
            <a:extLst>
              <a:ext uri="{91240B29-F687-4F45-9708-019B960494DF}">
                <a14:hiddenLine cmpd="sng" w="9525">
                  <a:solidFill>
                    <a:srgbClr val="000000"/>
                  </a:solidFill>
                  <a:bevel/>
                  <a:headEnd/>
                  <a:tailEnd/>
                </a14:hiddenLine>
              </a:ext>
            </a:extLst>
          </p:spPr>
          <p:txBody>
            <a:bodyPr/>
            <a:lstStyle/>
            <a:p>
              <a:pPr eaLnBrk="1" hangingPunct="1"/>
              <a:endParaRPr altLang="zh-CN" lang="zh-CN"/>
            </a:p>
          </p:txBody>
        </p:sp>
        <p:sp>
          <p:nvSpPr>
            <p:cNvPr id="31" name="Oval 12"/>
            <p:cNvSpPr>
              <a:spLocks noChangeArrowheads="1"/>
            </p:cNvSpPr>
            <p:nvPr/>
          </p:nvSpPr>
          <p:spPr bwMode="auto">
            <a:xfrm>
              <a:off x="4789804" y="2601914"/>
              <a:ext cx="52387" cy="53975"/>
            </a:xfrm>
            <a:prstGeom prst="ellipse">
              <a:avLst/>
            </a:prstGeom>
            <a:solidFill>
              <a:srgbClr val="3999AC"/>
            </a:solidFill>
            <a:ln>
              <a:noFill/>
            </a:ln>
            <a:extLst>
              <a:ext uri="{91240B29-F687-4F45-9708-019B960494DF}">
                <a14:hiddenLine cmpd="sng" w="9525">
                  <a:solidFill>
                    <a:srgbClr val="000000"/>
                  </a:solidFill>
                  <a:bevel/>
                  <a:headEnd/>
                  <a:tailEnd/>
                </a14:hiddenLine>
              </a:ext>
            </a:extLst>
          </p:spPr>
          <p:txBody>
            <a:bodyPr/>
            <a:lstStyle/>
            <a:p>
              <a:pPr eaLnBrk="1" hangingPunct="1"/>
              <a:endParaRPr altLang="zh-CN" lang="zh-CN"/>
            </a:p>
          </p:txBody>
        </p:sp>
        <p:sp>
          <p:nvSpPr>
            <p:cNvPr id="32" name="Oval 13"/>
            <p:cNvSpPr>
              <a:spLocks noChangeArrowheads="1"/>
            </p:cNvSpPr>
            <p:nvPr/>
          </p:nvSpPr>
          <p:spPr bwMode="auto">
            <a:xfrm>
              <a:off x="4789804" y="2679701"/>
              <a:ext cx="52387" cy="53975"/>
            </a:xfrm>
            <a:prstGeom prst="ellipse">
              <a:avLst/>
            </a:prstGeom>
            <a:solidFill>
              <a:srgbClr val="3999AC"/>
            </a:solidFill>
            <a:ln>
              <a:noFill/>
            </a:ln>
            <a:extLst>
              <a:ext uri="{91240B29-F687-4F45-9708-019B960494DF}">
                <a14:hiddenLine cmpd="sng" w="9525">
                  <a:solidFill>
                    <a:srgbClr val="000000"/>
                  </a:solidFill>
                  <a:bevel/>
                  <a:headEnd/>
                  <a:tailEnd/>
                </a14:hiddenLine>
              </a:ext>
            </a:extLst>
          </p:spPr>
          <p:txBody>
            <a:bodyPr/>
            <a:lstStyle/>
            <a:p>
              <a:pPr eaLnBrk="1" hangingPunct="1"/>
              <a:endParaRPr altLang="zh-CN" lang="zh-CN"/>
            </a:p>
          </p:txBody>
        </p:sp>
        <p:sp>
          <p:nvSpPr>
            <p:cNvPr id="35" name="Oval 14"/>
            <p:cNvSpPr>
              <a:spLocks noChangeArrowheads="1"/>
            </p:cNvSpPr>
            <p:nvPr/>
          </p:nvSpPr>
          <p:spPr bwMode="auto">
            <a:xfrm>
              <a:off x="4789804" y="2757489"/>
              <a:ext cx="52387" cy="53975"/>
            </a:xfrm>
            <a:prstGeom prst="ellipse">
              <a:avLst/>
            </a:prstGeom>
            <a:solidFill>
              <a:srgbClr val="3999AC"/>
            </a:solidFill>
            <a:ln>
              <a:noFill/>
            </a:ln>
            <a:extLst>
              <a:ext uri="{91240B29-F687-4F45-9708-019B960494DF}">
                <a14:hiddenLine cmpd="sng" w="9525">
                  <a:solidFill>
                    <a:srgbClr val="000000"/>
                  </a:solidFill>
                  <a:bevel/>
                  <a:headEnd/>
                  <a:tailEnd/>
                </a14:hiddenLine>
              </a:ext>
            </a:extLst>
          </p:spPr>
          <p:txBody>
            <a:bodyPr/>
            <a:lstStyle/>
            <a:p>
              <a:pPr eaLnBrk="1" hangingPunct="1"/>
              <a:endParaRPr altLang="zh-CN" lang="zh-CN"/>
            </a:p>
          </p:txBody>
        </p:sp>
        <p:sp>
          <p:nvSpPr>
            <p:cNvPr id="36" name="Freeform 15"/>
            <p:cNvSpPr>
              <a:spLocks noChangeArrowheads="1"/>
            </p:cNvSpPr>
            <p:nvPr/>
          </p:nvSpPr>
          <p:spPr bwMode="auto">
            <a:xfrm>
              <a:off x="4732654" y="2498726"/>
              <a:ext cx="57150" cy="57150"/>
            </a:xfrm>
            <a:custGeom>
              <a:gdLst>
                <a:gd fmla="*/ 46434 w 32" name="T0"/>
                <a:gd fmla="*/ 10716 h 32" name="T1"/>
                <a:gd fmla="*/ 46434 w 32" name="T2"/>
                <a:gd fmla="*/ 48220 h 32" name="T3"/>
                <a:gd fmla="*/ 8930 w 32" name="T4"/>
                <a:gd fmla="*/ 48220 h 32" name="T5"/>
                <a:gd fmla="*/ 8930 w 32" name="T6"/>
                <a:gd fmla="*/ 10716 h 32" name="T7"/>
                <a:gd fmla="*/ 46434 w 32" name="T8"/>
                <a:gd fmla="*/ 10716 h 32" name="T9"/>
                <a:gd fmla="*/ 0 60000 65536" name="T10"/>
                <a:gd fmla="*/ 0 60000 65536" name="T11"/>
                <a:gd fmla="*/ 0 60000 65536" name="T12"/>
                <a:gd fmla="*/ 0 60000 65536" name="T13"/>
                <a:gd fmla="*/ 0 60000 65536" name="T14"/>
                <a:gd fmla="*/ 0 w 32" name="T15"/>
                <a:gd fmla="*/ 0 h 32" name="T16"/>
                <a:gd fmla="*/ 32 w 32" name="T17"/>
                <a:gd fmla="*/ 32 h 32" name="T18"/>
              </a:gdLst>
              <a:cxnLst>
                <a:cxn ang="T10">
                  <a:pos x="T0" y="T1"/>
                </a:cxn>
                <a:cxn ang="T11">
                  <a:pos x="T2" y="T3"/>
                </a:cxn>
                <a:cxn ang="T12">
                  <a:pos x="T4" y="T5"/>
                </a:cxn>
                <a:cxn ang="T13">
                  <a:pos x="T6" y="T7"/>
                </a:cxn>
                <a:cxn ang="T14">
                  <a:pos x="T8" y="T9"/>
                </a:cxn>
              </a:cxnLst>
              <a:rect b="T18" l="T15" r="T17" t="T16"/>
              <a:pathLst>
                <a:path h="32" w="32">
                  <a:moveTo>
                    <a:pt x="26" y="6"/>
                  </a:moveTo>
                  <a:cubicBezTo>
                    <a:pt x="32" y="11"/>
                    <a:pt x="32" y="21"/>
                    <a:pt x="26" y="27"/>
                  </a:cubicBezTo>
                  <a:cubicBezTo>
                    <a:pt x="21" y="32"/>
                    <a:pt x="11" y="32"/>
                    <a:pt x="5" y="27"/>
                  </a:cubicBezTo>
                  <a:cubicBezTo>
                    <a:pt x="0" y="21"/>
                    <a:pt x="0" y="11"/>
                    <a:pt x="5" y="6"/>
                  </a:cubicBezTo>
                  <a:cubicBezTo>
                    <a:pt x="11" y="0"/>
                    <a:pt x="21" y="0"/>
                    <a:pt x="26" y="6"/>
                  </a:cubicBezTo>
                  <a:close/>
                </a:path>
              </a:pathLst>
            </a:custGeom>
            <a:solidFill>
              <a:srgbClr val="3999AC"/>
            </a:solidFill>
            <a:ln>
              <a:noFill/>
            </a:ln>
            <a:extLst>
              <a:ext uri="{91240B29-F687-4F45-9708-019B960494DF}">
                <a14:hiddenLine cmpd="sng" w="9525">
                  <a:solidFill>
                    <a:srgbClr val="000000"/>
                  </a:solidFill>
                  <a:bevel/>
                  <a:headEnd/>
                  <a:tailEnd/>
                </a14:hiddenLine>
              </a:ext>
            </a:extLst>
          </p:spPr>
          <p:txBody>
            <a:bodyPr/>
            <a:lstStyle/>
            <a:p>
              <a:endParaRPr altLang="zh-CN" lang="zh-CN">
                <a:solidFill>
                  <a:srgbClr val="000000"/>
                </a:solidFill>
                <a:sym charset="-122" pitchFamily="2" typeface="宋体"/>
              </a:endParaRPr>
            </a:p>
          </p:txBody>
        </p:sp>
        <p:sp>
          <p:nvSpPr>
            <p:cNvPr id="37" name="Freeform 16"/>
            <p:cNvSpPr>
              <a:spLocks noChangeArrowheads="1"/>
            </p:cNvSpPr>
            <p:nvPr/>
          </p:nvSpPr>
          <p:spPr bwMode="auto">
            <a:xfrm>
              <a:off x="4675504" y="2554289"/>
              <a:ext cx="58737" cy="57150"/>
            </a:xfrm>
            <a:custGeom>
              <a:gdLst>
                <a:gd fmla="*/ 48058 w 33" name="T0"/>
                <a:gd fmla="*/ 10716 h 32" name="T1"/>
                <a:gd fmla="*/ 48058 w 33" name="T2"/>
                <a:gd fmla="*/ 48220 h 32" name="T3"/>
                <a:gd fmla="*/ 10679 w 33" name="T4"/>
                <a:gd fmla="*/ 48220 h 32" name="T5"/>
                <a:gd fmla="*/ 10679 w 33" name="T6"/>
                <a:gd fmla="*/ 10716 h 32" name="T7"/>
                <a:gd fmla="*/ 48058 w 33" name="T8"/>
                <a:gd fmla="*/ 10716 h 32" name="T9"/>
                <a:gd fmla="*/ 0 60000 65536" name="T10"/>
                <a:gd fmla="*/ 0 60000 65536" name="T11"/>
                <a:gd fmla="*/ 0 60000 65536" name="T12"/>
                <a:gd fmla="*/ 0 60000 65536" name="T13"/>
                <a:gd fmla="*/ 0 60000 65536" name="T14"/>
                <a:gd fmla="*/ 0 w 33" name="T15"/>
                <a:gd fmla="*/ 0 h 32" name="T16"/>
                <a:gd fmla="*/ 33 w 33" name="T17"/>
                <a:gd fmla="*/ 32 h 32" name="T18"/>
              </a:gdLst>
              <a:cxnLst>
                <a:cxn ang="T10">
                  <a:pos x="T0" y="T1"/>
                </a:cxn>
                <a:cxn ang="T11">
                  <a:pos x="T2" y="T3"/>
                </a:cxn>
                <a:cxn ang="T12">
                  <a:pos x="T4" y="T5"/>
                </a:cxn>
                <a:cxn ang="T13">
                  <a:pos x="T6" y="T7"/>
                </a:cxn>
                <a:cxn ang="T14">
                  <a:pos x="T8" y="T9"/>
                </a:cxn>
              </a:cxnLst>
              <a:rect b="T18" l="T15" r="T17" t="T16"/>
              <a:pathLst>
                <a:path h="32" w="33">
                  <a:moveTo>
                    <a:pt x="27" y="6"/>
                  </a:moveTo>
                  <a:cubicBezTo>
                    <a:pt x="33" y="11"/>
                    <a:pt x="33" y="21"/>
                    <a:pt x="27" y="27"/>
                  </a:cubicBezTo>
                  <a:cubicBezTo>
                    <a:pt x="22" y="32"/>
                    <a:pt x="12" y="32"/>
                    <a:pt x="6" y="27"/>
                  </a:cubicBezTo>
                  <a:cubicBezTo>
                    <a:pt x="0" y="21"/>
                    <a:pt x="0" y="11"/>
                    <a:pt x="6" y="6"/>
                  </a:cubicBezTo>
                  <a:cubicBezTo>
                    <a:pt x="12" y="0"/>
                    <a:pt x="22" y="0"/>
                    <a:pt x="27" y="6"/>
                  </a:cubicBezTo>
                  <a:close/>
                </a:path>
              </a:pathLst>
            </a:custGeom>
            <a:solidFill>
              <a:srgbClr val="3999AC"/>
            </a:solidFill>
            <a:ln>
              <a:noFill/>
            </a:ln>
            <a:extLst>
              <a:ext uri="{91240B29-F687-4F45-9708-019B960494DF}">
                <a14:hiddenLine cmpd="sng" w="9525">
                  <a:solidFill>
                    <a:srgbClr val="000000"/>
                  </a:solidFill>
                  <a:bevel/>
                  <a:headEnd/>
                  <a:tailEnd/>
                </a14:hiddenLine>
              </a:ext>
            </a:extLst>
          </p:spPr>
          <p:txBody>
            <a:bodyPr/>
            <a:lstStyle/>
            <a:p>
              <a:endParaRPr altLang="zh-CN" lang="zh-CN">
                <a:solidFill>
                  <a:srgbClr val="000000"/>
                </a:solidFill>
                <a:sym charset="-122" pitchFamily="2" typeface="宋体"/>
              </a:endParaRPr>
            </a:p>
          </p:txBody>
        </p:sp>
        <p:sp>
          <p:nvSpPr>
            <p:cNvPr id="38" name="Freeform 17"/>
            <p:cNvSpPr>
              <a:spLocks noChangeArrowheads="1"/>
            </p:cNvSpPr>
            <p:nvPr/>
          </p:nvSpPr>
          <p:spPr bwMode="auto">
            <a:xfrm>
              <a:off x="4842193" y="2498726"/>
              <a:ext cx="57150" cy="57150"/>
            </a:xfrm>
            <a:custGeom>
              <a:gdLst>
                <a:gd fmla="*/ 8930 w 32" name="T0"/>
                <a:gd fmla="*/ 10716 h 32" name="T1"/>
                <a:gd fmla="*/ 8930 w 32" name="T2"/>
                <a:gd fmla="*/ 48220 h 32" name="T3"/>
                <a:gd fmla="*/ 46434 w 32" name="T4"/>
                <a:gd fmla="*/ 48220 h 32" name="T5"/>
                <a:gd fmla="*/ 46434 w 32" name="T6"/>
                <a:gd fmla="*/ 10716 h 32" name="T7"/>
                <a:gd fmla="*/ 8930 w 32" name="T8"/>
                <a:gd fmla="*/ 10716 h 32" name="T9"/>
                <a:gd fmla="*/ 0 60000 65536" name="T10"/>
                <a:gd fmla="*/ 0 60000 65536" name="T11"/>
                <a:gd fmla="*/ 0 60000 65536" name="T12"/>
                <a:gd fmla="*/ 0 60000 65536" name="T13"/>
                <a:gd fmla="*/ 0 60000 65536" name="T14"/>
                <a:gd fmla="*/ 0 w 32" name="T15"/>
                <a:gd fmla="*/ 0 h 32" name="T16"/>
                <a:gd fmla="*/ 32 w 32" name="T17"/>
                <a:gd fmla="*/ 32 h 32" name="T18"/>
              </a:gdLst>
              <a:cxnLst>
                <a:cxn ang="T10">
                  <a:pos x="T0" y="T1"/>
                </a:cxn>
                <a:cxn ang="T11">
                  <a:pos x="T2" y="T3"/>
                </a:cxn>
                <a:cxn ang="T12">
                  <a:pos x="T4" y="T5"/>
                </a:cxn>
                <a:cxn ang="T13">
                  <a:pos x="T6" y="T7"/>
                </a:cxn>
                <a:cxn ang="T14">
                  <a:pos x="T8" y="T9"/>
                </a:cxn>
              </a:cxnLst>
              <a:rect b="T18" l="T15" r="T17" t="T16"/>
              <a:pathLst>
                <a:path h="32" w="32">
                  <a:moveTo>
                    <a:pt x="5" y="6"/>
                  </a:moveTo>
                  <a:cubicBezTo>
                    <a:pt x="0" y="11"/>
                    <a:pt x="0" y="21"/>
                    <a:pt x="5" y="27"/>
                  </a:cubicBezTo>
                  <a:cubicBezTo>
                    <a:pt x="11" y="32"/>
                    <a:pt x="21" y="32"/>
                    <a:pt x="26" y="27"/>
                  </a:cubicBezTo>
                  <a:cubicBezTo>
                    <a:pt x="32" y="21"/>
                    <a:pt x="32" y="11"/>
                    <a:pt x="26" y="6"/>
                  </a:cubicBezTo>
                  <a:cubicBezTo>
                    <a:pt x="21" y="0"/>
                    <a:pt x="11" y="0"/>
                    <a:pt x="5" y="6"/>
                  </a:cubicBezTo>
                  <a:close/>
                </a:path>
              </a:pathLst>
            </a:custGeom>
            <a:solidFill>
              <a:srgbClr val="3999AC"/>
            </a:solidFill>
            <a:ln>
              <a:noFill/>
            </a:ln>
            <a:extLst>
              <a:ext uri="{91240B29-F687-4F45-9708-019B960494DF}">
                <a14:hiddenLine cmpd="sng" w="9525">
                  <a:solidFill>
                    <a:srgbClr val="000000"/>
                  </a:solidFill>
                  <a:bevel/>
                  <a:headEnd/>
                  <a:tailEnd/>
                </a14:hiddenLine>
              </a:ext>
            </a:extLst>
          </p:spPr>
          <p:txBody>
            <a:bodyPr/>
            <a:lstStyle/>
            <a:p>
              <a:endParaRPr altLang="zh-CN" lang="zh-CN">
                <a:solidFill>
                  <a:srgbClr val="000000"/>
                </a:solidFill>
                <a:sym charset="-122" pitchFamily="2" typeface="宋体"/>
              </a:endParaRPr>
            </a:p>
          </p:txBody>
        </p:sp>
        <p:sp>
          <p:nvSpPr>
            <p:cNvPr id="39" name="Freeform 18"/>
            <p:cNvSpPr>
              <a:spLocks noChangeArrowheads="1"/>
            </p:cNvSpPr>
            <p:nvPr/>
          </p:nvSpPr>
          <p:spPr bwMode="auto">
            <a:xfrm>
              <a:off x="4897755" y="2554289"/>
              <a:ext cx="57150" cy="57150"/>
            </a:xfrm>
            <a:custGeom>
              <a:gdLst>
                <a:gd fmla="*/ 8930 w 32" name="T0"/>
                <a:gd fmla="*/ 10716 h 32" name="T1"/>
                <a:gd fmla="*/ 8930 w 32" name="T2"/>
                <a:gd fmla="*/ 48220 h 32" name="T3"/>
                <a:gd fmla="*/ 46434 w 32" name="T4"/>
                <a:gd fmla="*/ 48220 h 32" name="T5"/>
                <a:gd fmla="*/ 46434 w 32" name="T6"/>
                <a:gd fmla="*/ 10716 h 32" name="T7"/>
                <a:gd fmla="*/ 8930 w 32" name="T8"/>
                <a:gd fmla="*/ 10716 h 32" name="T9"/>
                <a:gd fmla="*/ 0 60000 65536" name="T10"/>
                <a:gd fmla="*/ 0 60000 65536" name="T11"/>
                <a:gd fmla="*/ 0 60000 65536" name="T12"/>
                <a:gd fmla="*/ 0 60000 65536" name="T13"/>
                <a:gd fmla="*/ 0 60000 65536" name="T14"/>
                <a:gd fmla="*/ 0 w 32" name="T15"/>
                <a:gd fmla="*/ 0 h 32" name="T16"/>
                <a:gd fmla="*/ 32 w 32" name="T17"/>
                <a:gd fmla="*/ 32 h 32" name="T18"/>
              </a:gdLst>
              <a:cxnLst>
                <a:cxn ang="T10">
                  <a:pos x="T0" y="T1"/>
                </a:cxn>
                <a:cxn ang="T11">
                  <a:pos x="T2" y="T3"/>
                </a:cxn>
                <a:cxn ang="T12">
                  <a:pos x="T4" y="T5"/>
                </a:cxn>
                <a:cxn ang="T13">
                  <a:pos x="T6" y="T7"/>
                </a:cxn>
                <a:cxn ang="T14">
                  <a:pos x="T8" y="T9"/>
                </a:cxn>
              </a:cxnLst>
              <a:rect b="T18" l="T15" r="T17" t="T16"/>
              <a:pathLst>
                <a:path h="32" w="32">
                  <a:moveTo>
                    <a:pt x="5" y="6"/>
                  </a:moveTo>
                  <a:cubicBezTo>
                    <a:pt x="0" y="11"/>
                    <a:pt x="0" y="21"/>
                    <a:pt x="5" y="27"/>
                  </a:cubicBezTo>
                  <a:cubicBezTo>
                    <a:pt x="11" y="32"/>
                    <a:pt x="21" y="32"/>
                    <a:pt x="26" y="27"/>
                  </a:cubicBezTo>
                  <a:cubicBezTo>
                    <a:pt x="32" y="21"/>
                    <a:pt x="32" y="11"/>
                    <a:pt x="26" y="6"/>
                  </a:cubicBezTo>
                  <a:cubicBezTo>
                    <a:pt x="21" y="0"/>
                    <a:pt x="11" y="0"/>
                    <a:pt x="5" y="6"/>
                  </a:cubicBezTo>
                  <a:close/>
                </a:path>
              </a:pathLst>
            </a:custGeom>
            <a:solidFill>
              <a:srgbClr val="3999AC"/>
            </a:solidFill>
            <a:ln>
              <a:noFill/>
            </a:ln>
            <a:extLst>
              <a:ext uri="{91240B29-F687-4F45-9708-019B960494DF}">
                <a14:hiddenLine cmpd="sng" w="9525">
                  <a:solidFill>
                    <a:srgbClr val="000000"/>
                  </a:solidFill>
                  <a:bevel/>
                  <a:headEnd/>
                  <a:tailEnd/>
                </a14:hiddenLine>
              </a:ext>
            </a:extLst>
          </p:spPr>
          <p:txBody>
            <a:bodyPr/>
            <a:lstStyle/>
            <a:p>
              <a:endParaRPr altLang="zh-CN" lang="zh-CN">
                <a:solidFill>
                  <a:srgbClr val="000000"/>
                </a:solidFill>
                <a:sym charset="-122" pitchFamily="2" typeface="宋体"/>
              </a:endParaRPr>
            </a:p>
          </p:txBody>
        </p:sp>
        <p:sp>
          <p:nvSpPr>
            <p:cNvPr id="40" name="Oval 19"/>
            <p:cNvSpPr>
              <a:spLocks noChangeArrowheads="1"/>
            </p:cNvSpPr>
            <p:nvPr/>
          </p:nvSpPr>
          <p:spPr bwMode="auto">
            <a:xfrm>
              <a:off x="4789804" y="3502025"/>
              <a:ext cx="52387" cy="52388"/>
            </a:xfrm>
            <a:prstGeom prst="ellipse">
              <a:avLst/>
            </a:prstGeom>
            <a:solidFill>
              <a:srgbClr val="3999AC"/>
            </a:solidFill>
            <a:ln>
              <a:noFill/>
            </a:ln>
            <a:extLst>
              <a:ext uri="{91240B29-F687-4F45-9708-019B960494DF}">
                <a14:hiddenLine cmpd="sng" w="9525">
                  <a:solidFill>
                    <a:srgbClr val="000000"/>
                  </a:solidFill>
                  <a:bevel/>
                  <a:headEnd/>
                  <a:tailEnd/>
                </a14:hiddenLine>
              </a:ext>
            </a:extLst>
          </p:spPr>
          <p:txBody>
            <a:bodyPr/>
            <a:lstStyle/>
            <a:p>
              <a:pPr eaLnBrk="1" hangingPunct="1"/>
              <a:endParaRPr altLang="zh-CN" lang="zh-CN"/>
            </a:p>
          </p:txBody>
        </p:sp>
        <p:sp>
          <p:nvSpPr>
            <p:cNvPr id="41" name="Oval 20"/>
            <p:cNvSpPr>
              <a:spLocks noChangeArrowheads="1"/>
            </p:cNvSpPr>
            <p:nvPr/>
          </p:nvSpPr>
          <p:spPr bwMode="auto">
            <a:xfrm>
              <a:off x="4789804" y="3424238"/>
              <a:ext cx="52387" cy="52388"/>
            </a:xfrm>
            <a:prstGeom prst="ellipse">
              <a:avLst/>
            </a:prstGeom>
            <a:solidFill>
              <a:srgbClr val="3999AC"/>
            </a:solidFill>
            <a:ln>
              <a:noFill/>
            </a:ln>
            <a:extLst>
              <a:ext uri="{91240B29-F687-4F45-9708-019B960494DF}">
                <a14:hiddenLine cmpd="sng" w="9525">
                  <a:solidFill>
                    <a:srgbClr val="000000"/>
                  </a:solidFill>
                  <a:bevel/>
                  <a:headEnd/>
                  <a:tailEnd/>
                </a14:hiddenLine>
              </a:ext>
            </a:extLst>
          </p:spPr>
          <p:txBody>
            <a:bodyPr/>
            <a:lstStyle/>
            <a:p>
              <a:pPr eaLnBrk="1" hangingPunct="1"/>
              <a:endParaRPr altLang="zh-CN" lang="zh-CN"/>
            </a:p>
          </p:txBody>
        </p:sp>
        <p:sp>
          <p:nvSpPr>
            <p:cNvPr id="42" name="Oval 21"/>
            <p:cNvSpPr>
              <a:spLocks noChangeArrowheads="1"/>
            </p:cNvSpPr>
            <p:nvPr/>
          </p:nvSpPr>
          <p:spPr bwMode="auto">
            <a:xfrm>
              <a:off x="4789804" y="3346450"/>
              <a:ext cx="52387" cy="52388"/>
            </a:xfrm>
            <a:prstGeom prst="ellipse">
              <a:avLst/>
            </a:prstGeom>
            <a:solidFill>
              <a:srgbClr val="3999AC"/>
            </a:solidFill>
            <a:ln>
              <a:noFill/>
            </a:ln>
            <a:extLst>
              <a:ext uri="{91240B29-F687-4F45-9708-019B960494DF}">
                <a14:hiddenLine cmpd="sng" w="9525">
                  <a:solidFill>
                    <a:srgbClr val="000000"/>
                  </a:solidFill>
                  <a:bevel/>
                  <a:headEnd/>
                  <a:tailEnd/>
                </a14:hiddenLine>
              </a:ext>
            </a:extLst>
          </p:spPr>
          <p:txBody>
            <a:bodyPr/>
            <a:lstStyle/>
            <a:p>
              <a:pPr eaLnBrk="1" hangingPunct="1"/>
              <a:endParaRPr altLang="zh-CN" lang="zh-CN"/>
            </a:p>
          </p:txBody>
        </p:sp>
        <p:sp>
          <p:nvSpPr>
            <p:cNvPr id="43" name="Oval 22"/>
            <p:cNvSpPr>
              <a:spLocks noChangeArrowheads="1"/>
            </p:cNvSpPr>
            <p:nvPr/>
          </p:nvSpPr>
          <p:spPr bwMode="auto">
            <a:xfrm>
              <a:off x="4789804" y="3268663"/>
              <a:ext cx="52387" cy="52388"/>
            </a:xfrm>
            <a:prstGeom prst="ellipse">
              <a:avLst/>
            </a:prstGeom>
            <a:solidFill>
              <a:srgbClr val="3999AC"/>
            </a:solidFill>
            <a:ln>
              <a:noFill/>
            </a:ln>
            <a:extLst>
              <a:ext uri="{91240B29-F687-4F45-9708-019B960494DF}">
                <a14:hiddenLine cmpd="sng" w="9525">
                  <a:solidFill>
                    <a:srgbClr val="000000"/>
                  </a:solidFill>
                  <a:bevel/>
                  <a:headEnd/>
                  <a:tailEnd/>
                </a14:hiddenLine>
              </a:ext>
            </a:extLst>
          </p:spPr>
          <p:txBody>
            <a:bodyPr/>
            <a:lstStyle/>
            <a:p>
              <a:pPr eaLnBrk="1" hangingPunct="1"/>
              <a:endParaRPr altLang="zh-CN" lang="zh-CN"/>
            </a:p>
          </p:txBody>
        </p:sp>
        <p:sp>
          <p:nvSpPr>
            <p:cNvPr id="44" name="Oval 23"/>
            <p:cNvSpPr>
              <a:spLocks noChangeArrowheads="1"/>
            </p:cNvSpPr>
            <p:nvPr/>
          </p:nvSpPr>
          <p:spPr bwMode="auto">
            <a:xfrm>
              <a:off x="4789804" y="3190875"/>
              <a:ext cx="52387" cy="52388"/>
            </a:xfrm>
            <a:prstGeom prst="ellipse">
              <a:avLst/>
            </a:prstGeom>
            <a:solidFill>
              <a:srgbClr val="3999AC"/>
            </a:solidFill>
            <a:ln>
              <a:noFill/>
            </a:ln>
            <a:extLst>
              <a:ext uri="{91240B29-F687-4F45-9708-019B960494DF}">
                <a14:hiddenLine cmpd="sng" w="9525">
                  <a:solidFill>
                    <a:srgbClr val="000000"/>
                  </a:solidFill>
                  <a:bevel/>
                  <a:headEnd/>
                  <a:tailEnd/>
                </a14:hiddenLine>
              </a:ext>
            </a:extLst>
          </p:spPr>
          <p:txBody>
            <a:bodyPr/>
            <a:lstStyle/>
            <a:p>
              <a:pPr eaLnBrk="1" hangingPunct="1"/>
              <a:endParaRPr altLang="zh-CN" lang="zh-CN"/>
            </a:p>
          </p:txBody>
        </p:sp>
        <p:sp>
          <p:nvSpPr>
            <p:cNvPr id="45" name="Freeform 24"/>
            <p:cNvSpPr>
              <a:spLocks noChangeArrowheads="1"/>
            </p:cNvSpPr>
            <p:nvPr/>
          </p:nvSpPr>
          <p:spPr bwMode="auto">
            <a:xfrm>
              <a:off x="4732654" y="3443288"/>
              <a:ext cx="57150" cy="58738"/>
            </a:xfrm>
            <a:custGeom>
              <a:gdLst>
                <a:gd fmla="*/ 46434 w 32" name="T0"/>
                <a:gd fmla="*/ 48058 h 33" name="T1"/>
                <a:gd fmla="*/ 46434 w 32" name="T2"/>
                <a:gd fmla="*/ 10680 h 33" name="T3"/>
                <a:gd fmla="*/ 8930 w 32" name="T4"/>
                <a:gd fmla="*/ 10680 h 33" name="T5"/>
                <a:gd fmla="*/ 8930 w 32" name="T6"/>
                <a:gd fmla="*/ 48058 h 33" name="T7"/>
                <a:gd fmla="*/ 46434 w 32" name="T8"/>
                <a:gd fmla="*/ 48058 h 33" name="T9"/>
                <a:gd fmla="*/ 0 60000 65536" name="T10"/>
                <a:gd fmla="*/ 0 60000 65536" name="T11"/>
                <a:gd fmla="*/ 0 60000 65536" name="T12"/>
                <a:gd fmla="*/ 0 60000 65536" name="T13"/>
                <a:gd fmla="*/ 0 60000 65536" name="T14"/>
                <a:gd fmla="*/ 0 w 32" name="T15"/>
                <a:gd fmla="*/ 0 h 33" name="T16"/>
                <a:gd fmla="*/ 32 w 32" name="T17"/>
                <a:gd fmla="*/ 33 h 33" name="T18"/>
              </a:gdLst>
              <a:cxnLst>
                <a:cxn ang="T10">
                  <a:pos x="T0" y="T1"/>
                </a:cxn>
                <a:cxn ang="T11">
                  <a:pos x="T2" y="T3"/>
                </a:cxn>
                <a:cxn ang="T12">
                  <a:pos x="T4" y="T5"/>
                </a:cxn>
                <a:cxn ang="T13">
                  <a:pos x="T6" y="T7"/>
                </a:cxn>
                <a:cxn ang="T14">
                  <a:pos x="T8" y="T9"/>
                </a:cxn>
              </a:cxnLst>
              <a:rect b="T18" l="T15" r="T17" t="T16"/>
              <a:pathLst>
                <a:path h="33" w="32">
                  <a:moveTo>
                    <a:pt x="26" y="27"/>
                  </a:moveTo>
                  <a:cubicBezTo>
                    <a:pt x="32" y="21"/>
                    <a:pt x="32" y="12"/>
                    <a:pt x="26" y="6"/>
                  </a:cubicBezTo>
                  <a:cubicBezTo>
                    <a:pt x="21" y="0"/>
                    <a:pt x="11" y="0"/>
                    <a:pt x="5" y="6"/>
                  </a:cubicBezTo>
                  <a:cubicBezTo>
                    <a:pt x="0" y="12"/>
                    <a:pt x="0" y="21"/>
                    <a:pt x="5" y="27"/>
                  </a:cubicBezTo>
                  <a:cubicBezTo>
                    <a:pt x="11" y="33"/>
                    <a:pt x="21" y="33"/>
                    <a:pt x="26" y="27"/>
                  </a:cubicBezTo>
                  <a:close/>
                </a:path>
              </a:pathLst>
            </a:custGeom>
            <a:solidFill>
              <a:srgbClr val="3999AC"/>
            </a:solidFill>
            <a:ln>
              <a:noFill/>
            </a:ln>
            <a:extLst>
              <a:ext uri="{91240B29-F687-4F45-9708-019B960494DF}">
                <a14:hiddenLine cmpd="sng" w="9525">
                  <a:solidFill>
                    <a:srgbClr val="000000"/>
                  </a:solidFill>
                  <a:bevel/>
                  <a:headEnd/>
                  <a:tailEnd/>
                </a14:hiddenLine>
              </a:ext>
            </a:extLst>
          </p:spPr>
          <p:txBody>
            <a:bodyPr/>
            <a:lstStyle/>
            <a:p>
              <a:endParaRPr altLang="zh-CN" lang="zh-CN">
                <a:solidFill>
                  <a:srgbClr val="000000"/>
                </a:solidFill>
                <a:sym charset="-122" pitchFamily="2" typeface="宋体"/>
              </a:endParaRPr>
            </a:p>
          </p:txBody>
        </p:sp>
        <p:sp>
          <p:nvSpPr>
            <p:cNvPr id="46" name="Freeform 25"/>
            <p:cNvSpPr>
              <a:spLocks noChangeArrowheads="1"/>
            </p:cNvSpPr>
            <p:nvPr/>
          </p:nvSpPr>
          <p:spPr bwMode="auto">
            <a:xfrm>
              <a:off x="4675504" y="3387725"/>
              <a:ext cx="58737" cy="58738"/>
            </a:xfrm>
            <a:custGeom>
              <a:gdLst>
                <a:gd fmla="*/ 48058 w 33" name="T0"/>
                <a:gd fmla="*/ 48058 h 33" name="T1"/>
                <a:gd fmla="*/ 48058 w 33" name="T2"/>
                <a:gd fmla="*/ 10680 h 33" name="T3"/>
                <a:gd fmla="*/ 10679 w 33" name="T4"/>
                <a:gd fmla="*/ 10680 h 33" name="T5"/>
                <a:gd fmla="*/ 10679 w 33" name="T6"/>
                <a:gd fmla="*/ 48058 h 33" name="T7"/>
                <a:gd fmla="*/ 48058 w 33" name="T8"/>
                <a:gd fmla="*/ 48058 h 33" name="T9"/>
                <a:gd fmla="*/ 0 60000 65536" name="T10"/>
                <a:gd fmla="*/ 0 60000 65536" name="T11"/>
                <a:gd fmla="*/ 0 60000 65536" name="T12"/>
                <a:gd fmla="*/ 0 60000 65536" name="T13"/>
                <a:gd fmla="*/ 0 60000 65536" name="T14"/>
                <a:gd fmla="*/ 0 w 33" name="T15"/>
                <a:gd fmla="*/ 0 h 33" name="T16"/>
                <a:gd fmla="*/ 33 w 33" name="T17"/>
                <a:gd fmla="*/ 33 h 33" name="T18"/>
              </a:gdLst>
              <a:cxnLst>
                <a:cxn ang="T10">
                  <a:pos x="T0" y="T1"/>
                </a:cxn>
                <a:cxn ang="T11">
                  <a:pos x="T2" y="T3"/>
                </a:cxn>
                <a:cxn ang="T12">
                  <a:pos x="T4" y="T5"/>
                </a:cxn>
                <a:cxn ang="T13">
                  <a:pos x="T6" y="T7"/>
                </a:cxn>
                <a:cxn ang="T14">
                  <a:pos x="T8" y="T9"/>
                </a:cxn>
              </a:cxnLst>
              <a:rect b="T18" l="T15" r="T17" t="T16"/>
              <a:pathLst>
                <a:path h="33" w="33">
                  <a:moveTo>
                    <a:pt x="27" y="27"/>
                  </a:moveTo>
                  <a:cubicBezTo>
                    <a:pt x="33" y="21"/>
                    <a:pt x="33" y="12"/>
                    <a:pt x="27" y="6"/>
                  </a:cubicBezTo>
                  <a:cubicBezTo>
                    <a:pt x="22" y="0"/>
                    <a:pt x="12" y="0"/>
                    <a:pt x="6" y="6"/>
                  </a:cubicBezTo>
                  <a:cubicBezTo>
                    <a:pt x="0" y="12"/>
                    <a:pt x="0" y="21"/>
                    <a:pt x="6" y="27"/>
                  </a:cubicBezTo>
                  <a:cubicBezTo>
                    <a:pt x="12" y="33"/>
                    <a:pt x="22" y="33"/>
                    <a:pt x="27" y="27"/>
                  </a:cubicBezTo>
                  <a:close/>
                </a:path>
              </a:pathLst>
            </a:custGeom>
            <a:solidFill>
              <a:srgbClr val="3999AC"/>
            </a:solidFill>
            <a:ln>
              <a:noFill/>
            </a:ln>
            <a:extLst>
              <a:ext uri="{91240B29-F687-4F45-9708-019B960494DF}">
                <a14:hiddenLine cmpd="sng" w="9525">
                  <a:solidFill>
                    <a:srgbClr val="000000"/>
                  </a:solidFill>
                  <a:bevel/>
                  <a:headEnd/>
                  <a:tailEnd/>
                </a14:hiddenLine>
              </a:ext>
            </a:extLst>
          </p:spPr>
          <p:txBody>
            <a:bodyPr/>
            <a:lstStyle/>
            <a:p>
              <a:endParaRPr altLang="zh-CN" lang="zh-CN">
                <a:solidFill>
                  <a:srgbClr val="000000"/>
                </a:solidFill>
                <a:sym charset="-122" pitchFamily="2" typeface="宋体"/>
              </a:endParaRPr>
            </a:p>
          </p:txBody>
        </p:sp>
        <p:sp>
          <p:nvSpPr>
            <p:cNvPr id="47" name="Freeform 26"/>
            <p:cNvSpPr>
              <a:spLocks noChangeArrowheads="1"/>
            </p:cNvSpPr>
            <p:nvPr/>
          </p:nvSpPr>
          <p:spPr bwMode="auto">
            <a:xfrm>
              <a:off x="4842193" y="3443288"/>
              <a:ext cx="57150" cy="58738"/>
            </a:xfrm>
            <a:custGeom>
              <a:gdLst>
                <a:gd fmla="*/ 8930 w 32" name="T0"/>
                <a:gd fmla="*/ 48058 h 33" name="T1"/>
                <a:gd fmla="*/ 8930 w 32" name="T2"/>
                <a:gd fmla="*/ 10680 h 33" name="T3"/>
                <a:gd fmla="*/ 46434 w 32" name="T4"/>
                <a:gd fmla="*/ 10680 h 33" name="T5"/>
                <a:gd fmla="*/ 46434 w 32" name="T6"/>
                <a:gd fmla="*/ 48058 h 33" name="T7"/>
                <a:gd fmla="*/ 8930 w 32" name="T8"/>
                <a:gd fmla="*/ 48058 h 33" name="T9"/>
                <a:gd fmla="*/ 0 60000 65536" name="T10"/>
                <a:gd fmla="*/ 0 60000 65536" name="T11"/>
                <a:gd fmla="*/ 0 60000 65536" name="T12"/>
                <a:gd fmla="*/ 0 60000 65536" name="T13"/>
                <a:gd fmla="*/ 0 60000 65536" name="T14"/>
                <a:gd fmla="*/ 0 w 32" name="T15"/>
                <a:gd fmla="*/ 0 h 33" name="T16"/>
                <a:gd fmla="*/ 32 w 32" name="T17"/>
                <a:gd fmla="*/ 33 h 33" name="T18"/>
              </a:gdLst>
              <a:cxnLst>
                <a:cxn ang="T10">
                  <a:pos x="T0" y="T1"/>
                </a:cxn>
                <a:cxn ang="T11">
                  <a:pos x="T2" y="T3"/>
                </a:cxn>
                <a:cxn ang="T12">
                  <a:pos x="T4" y="T5"/>
                </a:cxn>
                <a:cxn ang="T13">
                  <a:pos x="T6" y="T7"/>
                </a:cxn>
                <a:cxn ang="T14">
                  <a:pos x="T8" y="T9"/>
                </a:cxn>
              </a:cxnLst>
              <a:rect b="T18" l="T15" r="T17" t="T16"/>
              <a:pathLst>
                <a:path h="33" w="32">
                  <a:moveTo>
                    <a:pt x="5" y="27"/>
                  </a:moveTo>
                  <a:cubicBezTo>
                    <a:pt x="0" y="21"/>
                    <a:pt x="0" y="12"/>
                    <a:pt x="5" y="6"/>
                  </a:cubicBezTo>
                  <a:cubicBezTo>
                    <a:pt x="11" y="0"/>
                    <a:pt x="21" y="0"/>
                    <a:pt x="26" y="6"/>
                  </a:cubicBezTo>
                  <a:cubicBezTo>
                    <a:pt x="32" y="12"/>
                    <a:pt x="32" y="21"/>
                    <a:pt x="26" y="27"/>
                  </a:cubicBezTo>
                  <a:cubicBezTo>
                    <a:pt x="21" y="33"/>
                    <a:pt x="11" y="33"/>
                    <a:pt x="5" y="27"/>
                  </a:cubicBezTo>
                  <a:close/>
                </a:path>
              </a:pathLst>
            </a:custGeom>
            <a:solidFill>
              <a:srgbClr val="3999AC"/>
            </a:solidFill>
            <a:ln>
              <a:noFill/>
            </a:ln>
            <a:extLst>
              <a:ext uri="{91240B29-F687-4F45-9708-019B960494DF}">
                <a14:hiddenLine cmpd="sng" w="9525">
                  <a:solidFill>
                    <a:srgbClr val="000000"/>
                  </a:solidFill>
                  <a:bevel/>
                  <a:headEnd/>
                  <a:tailEnd/>
                </a14:hiddenLine>
              </a:ext>
            </a:extLst>
          </p:spPr>
          <p:txBody>
            <a:bodyPr/>
            <a:lstStyle/>
            <a:p>
              <a:endParaRPr altLang="zh-CN" lang="zh-CN">
                <a:solidFill>
                  <a:srgbClr val="000000"/>
                </a:solidFill>
                <a:sym charset="-122" pitchFamily="2" typeface="宋体"/>
              </a:endParaRPr>
            </a:p>
          </p:txBody>
        </p:sp>
        <p:sp>
          <p:nvSpPr>
            <p:cNvPr id="48" name="Freeform 27"/>
            <p:cNvSpPr>
              <a:spLocks noChangeArrowheads="1"/>
            </p:cNvSpPr>
            <p:nvPr/>
          </p:nvSpPr>
          <p:spPr bwMode="auto">
            <a:xfrm>
              <a:off x="4897755" y="3387725"/>
              <a:ext cx="57150" cy="58738"/>
            </a:xfrm>
            <a:custGeom>
              <a:gdLst>
                <a:gd fmla="*/ 8930 w 32" name="T0"/>
                <a:gd fmla="*/ 48058 h 33" name="T1"/>
                <a:gd fmla="*/ 8930 w 32" name="T2"/>
                <a:gd fmla="*/ 10680 h 33" name="T3"/>
                <a:gd fmla="*/ 46434 w 32" name="T4"/>
                <a:gd fmla="*/ 10680 h 33" name="T5"/>
                <a:gd fmla="*/ 46434 w 32" name="T6"/>
                <a:gd fmla="*/ 48058 h 33" name="T7"/>
                <a:gd fmla="*/ 8930 w 32" name="T8"/>
                <a:gd fmla="*/ 48058 h 33" name="T9"/>
                <a:gd fmla="*/ 0 60000 65536" name="T10"/>
                <a:gd fmla="*/ 0 60000 65536" name="T11"/>
                <a:gd fmla="*/ 0 60000 65536" name="T12"/>
                <a:gd fmla="*/ 0 60000 65536" name="T13"/>
                <a:gd fmla="*/ 0 60000 65536" name="T14"/>
                <a:gd fmla="*/ 0 w 32" name="T15"/>
                <a:gd fmla="*/ 0 h 33" name="T16"/>
                <a:gd fmla="*/ 32 w 32" name="T17"/>
                <a:gd fmla="*/ 33 h 33" name="T18"/>
              </a:gdLst>
              <a:cxnLst>
                <a:cxn ang="T10">
                  <a:pos x="T0" y="T1"/>
                </a:cxn>
                <a:cxn ang="T11">
                  <a:pos x="T2" y="T3"/>
                </a:cxn>
                <a:cxn ang="T12">
                  <a:pos x="T4" y="T5"/>
                </a:cxn>
                <a:cxn ang="T13">
                  <a:pos x="T6" y="T7"/>
                </a:cxn>
                <a:cxn ang="T14">
                  <a:pos x="T8" y="T9"/>
                </a:cxn>
              </a:cxnLst>
              <a:rect b="T18" l="T15" r="T17" t="T16"/>
              <a:pathLst>
                <a:path h="33" w="32">
                  <a:moveTo>
                    <a:pt x="5" y="27"/>
                  </a:moveTo>
                  <a:cubicBezTo>
                    <a:pt x="0" y="21"/>
                    <a:pt x="0" y="12"/>
                    <a:pt x="5" y="6"/>
                  </a:cubicBezTo>
                  <a:cubicBezTo>
                    <a:pt x="11" y="0"/>
                    <a:pt x="21" y="0"/>
                    <a:pt x="26" y="6"/>
                  </a:cubicBezTo>
                  <a:cubicBezTo>
                    <a:pt x="32" y="12"/>
                    <a:pt x="32" y="21"/>
                    <a:pt x="26" y="27"/>
                  </a:cubicBezTo>
                  <a:cubicBezTo>
                    <a:pt x="21" y="33"/>
                    <a:pt x="11" y="33"/>
                    <a:pt x="5" y="27"/>
                  </a:cubicBezTo>
                  <a:close/>
                </a:path>
              </a:pathLst>
            </a:custGeom>
            <a:solidFill>
              <a:srgbClr val="3999AC"/>
            </a:solidFill>
            <a:ln>
              <a:noFill/>
            </a:ln>
            <a:extLst>
              <a:ext uri="{91240B29-F687-4F45-9708-019B960494DF}">
                <a14:hiddenLine cmpd="sng" w="9525">
                  <a:solidFill>
                    <a:srgbClr val="000000"/>
                  </a:solidFill>
                  <a:bevel/>
                  <a:headEnd/>
                  <a:tailEnd/>
                </a14:hiddenLine>
              </a:ext>
            </a:extLst>
          </p:spPr>
          <p:txBody>
            <a:bodyPr/>
            <a:lstStyle/>
            <a:p>
              <a:endParaRPr altLang="zh-CN" lang="zh-CN">
                <a:solidFill>
                  <a:srgbClr val="000000"/>
                </a:solidFill>
                <a:sym charset="-122" pitchFamily="2" typeface="宋体"/>
              </a:endParaRPr>
            </a:p>
          </p:txBody>
        </p:sp>
        <p:sp>
          <p:nvSpPr>
            <p:cNvPr id="49" name="Freeform 28"/>
            <p:cNvSpPr>
              <a:spLocks noChangeArrowheads="1"/>
            </p:cNvSpPr>
            <p:nvPr/>
          </p:nvSpPr>
          <p:spPr bwMode="auto">
            <a:xfrm>
              <a:off x="3813492" y="2759076"/>
              <a:ext cx="839787" cy="1011238"/>
            </a:xfrm>
            <a:custGeom>
              <a:gdLst>
                <a:gd fmla="*/ 538598 w 474" name="T0"/>
                <a:gd fmla="*/ 196580 h 571" name="T1"/>
                <a:gd fmla="*/ 538598 w 474" name="T2"/>
                <a:gd fmla="*/ 8855 h 571" name="T3"/>
                <a:gd fmla="*/ 333080 w 474" name="T4"/>
                <a:gd fmla="*/ 145222 h 571" name="T5"/>
                <a:gd fmla="*/ 304733 w 474" name="T6"/>
                <a:gd fmla="*/ 184183 h 571" name="T7"/>
                <a:gd fmla="*/ 242723 w 474" name="T8"/>
                <a:gd fmla="*/ 504734 h 571" name="T9"/>
                <a:gd fmla="*/ 0 w 474" name="T10"/>
                <a:gd fmla="*/ 818200 h 571" name="T11"/>
                <a:gd fmla="*/ 226778 w 474" name="T12"/>
                <a:gd fmla="*/ 1011238 h 571" name="T13"/>
                <a:gd fmla="*/ 414578 w 474" name="T14"/>
                <a:gd fmla="*/ 704856 h 571" name="T15"/>
                <a:gd fmla="*/ 572260 w 474" name="T16"/>
                <a:gd fmla="*/ 531298 h 571" name="T17"/>
                <a:gd fmla="*/ 607694 w 474" name="T18"/>
                <a:gd fmla="*/ 359512 h 571" name="T19"/>
                <a:gd fmla="*/ 807896 w 474" name="T20"/>
                <a:gd fmla="*/ 125741 h 571" name="T21"/>
                <a:gd fmla="*/ 807896 w 474" name="T22"/>
                <a:gd fmla="*/ 23023 h 571" name="T23"/>
                <a:gd fmla="*/ 712224 w 474" name="T24"/>
                <a:gd fmla="*/ 33649 h 571" name="T25"/>
                <a:gd fmla="*/ 538598 w 474" name="T26"/>
                <a:gd fmla="*/ 196580 h 571" name="T27"/>
                <a:gd fmla="*/ 0 60000 65536" name="T28"/>
                <a:gd fmla="*/ 0 60000 65536" name="T29"/>
                <a:gd fmla="*/ 0 60000 65536" name="T30"/>
                <a:gd fmla="*/ 0 60000 65536" name="T31"/>
                <a:gd fmla="*/ 0 60000 65536" name="T32"/>
                <a:gd fmla="*/ 0 60000 65536" name="T33"/>
                <a:gd fmla="*/ 0 60000 65536" name="T34"/>
                <a:gd fmla="*/ 0 60000 65536" name="T35"/>
                <a:gd fmla="*/ 0 60000 65536" name="T36"/>
                <a:gd fmla="*/ 0 60000 65536" name="T37"/>
                <a:gd fmla="*/ 0 60000 65536" name="T38"/>
                <a:gd fmla="*/ 0 60000 65536" name="T39"/>
                <a:gd fmla="*/ 0 60000 65536" name="T40"/>
                <a:gd fmla="*/ 0 60000 65536" name="T41"/>
                <a:gd fmla="*/ 0 w 474" name="T42"/>
                <a:gd fmla="*/ 0 h 571" name="T43"/>
                <a:gd fmla="*/ 474 w 474" name="T44"/>
                <a:gd fmla="*/ 571 h 571" name="T45"/>
              </a:gd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b="T45" l="T42" r="T44" t="T43"/>
              <a:pathLst>
                <a:path h="571" w="473">
                  <a:moveTo>
                    <a:pt x="304" y="111"/>
                  </a:moveTo>
                  <a:cubicBezTo>
                    <a:pt x="304" y="5"/>
                    <a:pt x="304" y="5"/>
                    <a:pt x="304" y="5"/>
                  </a:cubicBezTo>
                  <a:cubicBezTo>
                    <a:pt x="188" y="82"/>
                    <a:pt x="188" y="82"/>
                    <a:pt x="188" y="82"/>
                  </a:cubicBezTo>
                  <a:cubicBezTo>
                    <a:pt x="181" y="87"/>
                    <a:pt x="174" y="94"/>
                    <a:pt x="172" y="104"/>
                  </a:cubicBezTo>
                  <a:cubicBezTo>
                    <a:pt x="137" y="285"/>
                    <a:pt x="137" y="285"/>
                    <a:pt x="137" y="285"/>
                  </a:cubicBezTo>
                  <a:cubicBezTo>
                    <a:pt x="0" y="462"/>
                    <a:pt x="0" y="462"/>
                    <a:pt x="0" y="462"/>
                  </a:cubicBezTo>
                  <a:cubicBezTo>
                    <a:pt x="128" y="571"/>
                    <a:pt x="128" y="571"/>
                    <a:pt x="128" y="571"/>
                  </a:cubicBezTo>
                  <a:cubicBezTo>
                    <a:pt x="234" y="398"/>
                    <a:pt x="234" y="398"/>
                    <a:pt x="234" y="398"/>
                  </a:cubicBezTo>
                  <a:cubicBezTo>
                    <a:pt x="275" y="383"/>
                    <a:pt x="304" y="349"/>
                    <a:pt x="323" y="300"/>
                  </a:cubicBezTo>
                  <a:cubicBezTo>
                    <a:pt x="337" y="274"/>
                    <a:pt x="345" y="242"/>
                    <a:pt x="343" y="203"/>
                  </a:cubicBezTo>
                  <a:cubicBezTo>
                    <a:pt x="456" y="71"/>
                    <a:pt x="456" y="71"/>
                    <a:pt x="456" y="71"/>
                  </a:cubicBezTo>
                  <a:cubicBezTo>
                    <a:pt x="474" y="49"/>
                    <a:pt x="469" y="25"/>
                    <a:pt x="456" y="13"/>
                  </a:cubicBezTo>
                  <a:cubicBezTo>
                    <a:pt x="443" y="1"/>
                    <a:pt x="423" y="0"/>
                    <a:pt x="402" y="19"/>
                  </a:cubicBezTo>
                  <a:cubicBezTo>
                    <a:pt x="304" y="111"/>
                    <a:pt x="304" y="111"/>
                    <a:pt x="304" y="111"/>
                  </a:cubicBezTo>
                  <a:close/>
                </a:path>
              </a:pathLst>
            </a:custGeom>
            <a:solidFill>
              <a:srgbClr val="F6E0B7"/>
            </a:solidFill>
            <a:ln>
              <a:noFill/>
            </a:ln>
            <a:extLst>
              <a:ext uri="{91240B29-F687-4F45-9708-019B960494DF}">
                <a14:hiddenLine cmpd="sng" w="9525">
                  <a:solidFill>
                    <a:srgbClr val="000000"/>
                  </a:solidFill>
                  <a:bevel/>
                  <a:headEnd/>
                  <a:tailEnd/>
                </a14:hiddenLine>
              </a:ext>
            </a:extLst>
          </p:spPr>
          <p:txBody>
            <a:bodyPr/>
            <a:lstStyle/>
            <a:p>
              <a:endParaRPr altLang="zh-CN" lang="zh-CN">
                <a:solidFill>
                  <a:srgbClr val="000000"/>
                </a:solidFill>
                <a:sym charset="-122" pitchFamily="2" typeface="宋体"/>
              </a:endParaRPr>
            </a:p>
          </p:txBody>
        </p:sp>
        <p:sp>
          <p:nvSpPr>
            <p:cNvPr id="50" name="Freeform 29"/>
            <p:cNvSpPr>
              <a:spLocks noChangeArrowheads="1"/>
            </p:cNvSpPr>
            <p:nvPr/>
          </p:nvSpPr>
          <p:spPr bwMode="auto">
            <a:xfrm>
              <a:off x="4253229" y="2813051"/>
              <a:ext cx="98425" cy="236538"/>
            </a:xfrm>
            <a:custGeom>
              <a:gdLst>
                <a:gd fmla="*/ 98425 w 62" name="T0"/>
                <a:gd fmla="*/ 142875 h 149" name="T1"/>
                <a:gd fmla="*/ 98425 w 62" name="T2"/>
                <a:gd fmla="*/ 0 h 149" name="T3"/>
                <a:gd fmla="*/ 0 w 62" name="T4"/>
                <a:gd fmla="*/ 236538 h 149" name="T5"/>
                <a:gd fmla="*/ 98425 w 62" name="T6"/>
                <a:gd fmla="*/ 142875 h 149" name="T7"/>
                <a:gd fmla="*/ 98425 w 62" name="T8"/>
                <a:gd fmla="*/ 142875 h 149" name="T9"/>
                <a:gd fmla="*/ 0 60000 65536" name="T10"/>
                <a:gd fmla="*/ 0 60000 65536" name="T11"/>
                <a:gd fmla="*/ 0 60000 65536" name="T12"/>
                <a:gd fmla="*/ 0 60000 65536" name="T13"/>
                <a:gd fmla="*/ 0 60000 65536" name="T14"/>
                <a:gd fmla="*/ 0 w 62" name="T15"/>
                <a:gd fmla="*/ 0 h 149" name="T16"/>
                <a:gd fmla="*/ 62 w 62" name="T17"/>
                <a:gd fmla="*/ 149 h 149" name="T18"/>
              </a:gdLst>
              <a:cxnLst>
                <a:cxn ang="T10">
                  <a:pos x="T0" y="T1"/>
                </a:cxn>
                <a:cxn ang="T11">
                  <a:pos x="T2" y="T3"/>
                </a:cxn>
                <a:cxn ang="T12">
                  <a:pos x="T4" y="T5"/>
                </a:cxn>
                <a:cxn ang="T13">
                  <a:pos x="T6" y="T7"/>
                </a:cxn>
                <a:cxn ang="T14">
                  <a:pos x="T8" y="T9"/>
                </a:cxn>
              </a:cxnLst>
              <a:rect b="T18" l="T15" r="T17" t="T16"/>
              <a:pathLst>
                <a:path h="149" w="62">
                  <a:moveTo>
                    <a:pt x="62" y="90"/>
                  </a:moveTo>
                  <a:lnTo>
                    <a:pt x="62" y="0"/>
                  </a:lnTo>
                  <a:lnTo>
                    <a:pt x="0" y="149"/>
                  </a:lnTo>
                  <a:lnTo>
                    <a:pt x="62" y="90"/>
                  </a:lnTo>
                  <a:close/>
                </a:path>
              </a:pathLst>
            </a:custGeom>
            <a:solidFill>
              <a:srgbClr val="ECC37D"/>
            </a:solidFill>
            <a:ln>
              <a:noFill/>
            </a:ln>
            <a:extLst>
              <a:ext uri="{91240B29-F687-4F45-9708-019B960494DF}">
                <a14:hiddenLine cmpd="sng" w="9525">
                  <a:solidFill>
                    <a:srgbClr val="000000"/>
                  </a:solidFill>
                  <a:bevel/>
                  <a:headEnd/>
                  <a:tailEnd/>
                </a14:hiddenLine>
              </a:ext>
            </a:extLst>
          </p:spPr>
          <p:txBody>
            <a:bodyPr/>
            <a:lstStyle/>
            <a:p>
              <a:endParaRPr altLang="zh-CN" lang="zh-CN">
                <a:solidFill>
                  <a:srgbClr val="000000"/>
                </a:solidFill>
                <a:sym charset="-122" pitchFamily="2" typeface="宋体"/>
              </a:endParaRPr>
            </a:p>
          </p:txBody>
        </p:sp>
        <p:sp>
          <p:nvSpPr>
            <p:cNvPr id="51" name="Freeform 30"/>
            <p:cNvSpPr>
              <a:spLocks noChangeArrowheads="1" noEditPoints="1"/>
            </p:cNvSpPr>
            <p:nvPr/>
          </p:nvSpPr>
          <p:spPr bwMode="auto">
            <a:xfrm>
              <a:off x="4429442" y="2889251"/>
              <a:ext cx="73025" cy="76200"/>
            </a:xfrm>
            <a:custGeom>
              <a:gdLst>
                <a:gd fmla="*/ 24935 w 41" name="T0"/>
                <a:gd fmla="*/ 49619 h 43" name="T1"/>
                <a:gd fmla="*/ 8905 w 41" name="T2"/>
                <a:gd fmla="*/ 26581 h 43" name="T3"/>
                <a:gd fmla="*/ 3562 w 41" name="T4"/>
                <a:gd fmla="*/ 23037 h 43" name="T5"/>
                <a:gd fmla="*/ 1781 w 41" name="T6"/>
                <a:gd fmla="*/ 28353 h 43" name="T7"/>
                <a:gd fmla="*/ 19592 w 41" name="T8"/>
                <a:gd fmla="*/ 54935 h 43" name="T9"/>
                <a:gd fmla="*/ 42746 w 41" name="T10"/>
                <a:gd fmla="*/ 74428 h 43" name="T11"/>
                <a:gd fmla="*/ 49871 w 41" name="T12"/>
                <a:gd fmla="*/ 72656 h 43" name="T13"/>
                <a:gd fmla="*/ 46309 w 41" name="T14"/>
                <a:gd fmla="*/ 67340 h 43" name="T15"/>
                <a:gd fmla="*/ 24935 w 41" name="T16"/>
                <a:gd fmla="*/ 49619 h 43" name="T17"/>
                <a:gd fmla="*/ 24935 w 41" name="T18"/>
                <a:gd fmla="*/ 49619 h 43" name="T19"/>
                <a:gd fmla="*/ 49871 w 41" name="T20"/>
                <a:gd fmla="*/ 26581 h 43" name="T21"/>
                <a:gd fmla="*/ 26716 w 41" name="T22"/>
                <a:gd fmla="*/ 8860 h 43" name="T23"/>
                <a:gd fmla="*/ 23154 w 41" name="T24"/>
                <a:gd fmla="*/ 3544 h 43" name="T25"/>
                <a:gd fmla="*/ 30279 w 41" name="T26"/>
                <a:gd fmla="*/ 1772 h 43" name="T27"/>
                <a:gd fmla="*/ 55214 w 41" name="T28"/>
                <a:gd fmla="*/ 21265 h 43" name="T29"/>
                <a:gd fmla="*/ 73025 w 41" name="T30"/>
                <a:gd fmla="*/ 47847 h 43" name="T31"/>
                <a:gd fmla="*/ 71244 w 41" name="T32"/>
                <a:gd fmla="*/ 53163 h 43" name="T33"/>
                <a:gd fmla="*/ 65901 w 41" name="T34"/>
                <a:gd fmla="*/ 49619 h 43" name="T35"/>
                <a:gd fmla="*/ 49871 w 41" name="T36"/>
                <a:gd fmla="*/ 26581 h 43" name="T37"/>
                <a:gd fmla="*/ 49871 w 41" name="T38"/>
                <a:gd fmla="*/ 26581 h 43" name="T39"/>
                <a:gd fmla="*/ 23154 w 41" name="T40"/>
                <a:gd fmla="*/ 28353 h 43" name="T41"/>
                <a:gd fmla="*/ 44527 w 41" name="T42"/>
                <a:gd fmla="*/ 51391 h 43" name="T43"/>
                <a:gd fmla="*/ 49871 w 41" name="T44"/>
                <a:gd fmla="*/ 51391 h 43" name="T45"/>
                <a:gd fmla="*/ 49871 w 41" name="T46"/>
                <a:gd fmla="*/ 51391 h 43" name="T47"/>
                <a:gd fmla="*/ 49871 w 41" name="T48"/>
                <a:gd fmla="*/ 47847 h 43" name="T49"/>
                <a:gd fmla="*/ 28498 w 41" name="T50"/>
                <a:gd fmla="*/ 24809 h 43" name="T51"/>
                <a:gd fmla="*/ 23154 w 41" name="T52"/>
                <a:gd fmla="*/ 23037 h 43" name="T53"/>
                <a:gd fmla="*/ 23154 w 41" name="T54"/>
                <a:gd fmla="*/ 23037 h 43" name="T55"/>
                <a:gd fmla="*/ 23154 w 41" name="T56"/>
                <a:gd fmla="*/ 28353 h 43" name="T57"/>
                <a:gd fmla="*/ 23154 w 41" name="T58"/>
                <a:gd fmla="*/ 28353 h 43" name="T59"/>
                <a:gd fmla="*/ 0 60000 65536" name="T60"/>
                <a:gd fmla="*/ 0 60000 65536" name="T61"/>
                <a:gd fmla="*/ 0 60000 65536" name="T62"/>
                <a:gd fmla="*/ 0 60000 65536" name="T63"/>
                <a:gd fmla="*/ 0 60000 65536" name="T64"/>
                <a:gd fmla="*/ 0 60000 65536" name="T65"/>
                <a:gd fmla="*/ 0 60000 65536" name="T66"/>
                <a:gd fmla="*/ 0 60000 65536" name="T67"/>
                <a:gd fmla="*/ 0 60000 65536" name="T68"/>
                <a:gd fmla="*/ 0 60000 65536" name="T69"/>
                <a:gd fmla="*/ 0 60000 65536" name="T70"/>
                <a:gd fmla="*/ 0 60000 65536" name="T71"/>
                <a:gd fmla="*/ 0 60000 65536" name="T72"/>
                <a:gd fmla="*/ 0 60000 65536" name="T73"/>
                <a:gd fmla="*/ 0 60000 65536" name="T74"/>
                <a:gd fmla="*/ 0 60000 65536" name="T75"/>
                <a:gd fmla="*/ 0 60000 65536" name="T76"/>
                <a:gd fmla="*/ 0 60000 65536" name="T77"/>
                <a:gd fmla="*/ 0 60000 65536" name="T78"/>
                <a:gd fmla="*/ 0 60000 65536" name="T79"/>
                <a:gd fmla="*/ 0 60000 65536" name="T80"/>
                <a:gd fmla="*/ 0 60000 65536" name="T81"/>
                <a:gd fmla="*/ 0 60000 65536" name="T82"/>
                <a:gd fmla="*/ 0 60000 65536" name="T83"/>
                <a:gd fmla="*/ 0 60000 65536" name="T84"/>
                <a:gd fmla="*/ 0 60000 65536" name="T85"/>
                <a:gd fmla="*/ 0 60000 65536" name="T86"/>
                <a:gd fmla="*/ 0 60000 65536" name="T87"/>
                <a:gd fmla="*/ 0 60000 65536" name="T88"/>
                <a:gd fmla="*/ 0 60000 65536" name="T89"/>
                <a:gd fmla="*/ 0 w 41" name="T90"/>
                <a:gd fmla="*/ 0 h 43" name="T91"/>
                <a:gd fmla="*/ 41 w 41" name="T92"/>
                <a:gd fmla="*/ 43 h 43" name="T93"/>
              </a:gdLst>
              <a:cxnLst>
                <a:cxn ang="T60">
                  <a:pos x="T0" y="T1"/>
                </a:cxn>
                <a:cxn ang="T61">
                  <a:pos x="T2" y="T3"/>
                </a:cxn>
                <a:cxn ang="T62">
                  <a:pos x="T4" y="T5"/>
                </a:cxn>
                <a:cxn ang="T63">
                  <a:pos x="T6" y="T7"/>
                </a:cxn>
                <a:cxn ang="T64">
                  <a:pos x="T8" y="T9"/>
                </a:cxn>
                <a:cxn ang="T65">
                  <a:pos x="T10" y="T11"/>
                </a:cxn>
                <a:cxn ang="T66">
                  <a:pos x="T12" y="T13"/>
                </a:cxn>
                <a:cxn ang="T67">
                  <a:pos x="T14" y="T15"/>
                </a:cxn>
                <a:cxn ang="T68">
                  <a:pos x="T16" y="T17"/>
                </a:cxn>
                <a:cxn ang="T69">
                  <a:pos x="T18" y="T19"/>
                </a:cxn>
                <a:cxn ang="T70">
                  <a:pos x="T20" y="T21"/>
                </a:cxn>
                <a:cxn ang="T71">
                  <a:pos x="T22" y="T23"/>
                </a:cxn>
                <a:cxn ang="T72">
                  <a:pos x="T24" y="T25"/>
                </a:cxn>
                <a:cxn ang="T73">
                  <a:pos x="T26" y="T27"/>
                </a:cxn>
                <a:cxn ang="T74">
                  <a:pos x="T28" y="T29"/>
                </a:cxn>
                <a:cxn ang="T75">
                  <a:pos x="T30" y="T31"/>
                </a:cxn>
                <a:cxn ang="T76">
                  <a:pos x="T32" y="T33"/>
                </a:cxn>
                <a:cxn ang="T77">
                  <a:pos x="T34" y="T35"/>
                </a:cxn>
                <a:cxn ang="T78">
                  <a:pos x="T36" y="T37"/>
                </a:cxn>
                <a:cxn ang="T79">
                  <a:pos x="T38" y="T39"/>
                </a:cxn>
                <a:cxn ang="T80">
                  <a:pos x="T40" y="T41"/>
                </a:cxn>
                <a:cxn ang="T81">
                  <a:pos x="T42" y="T43"/>
                </a:cxn>
                <a:cxn ang="T82">
                  <a:pos x="T44" y="T45"/>
                </a:cxn>
                <a:cxn ang="T83">
                  <a:pos x="T46" y="T47"/>
                </a:cxn>
                <a:cxn ang="T84">
                  <a:pos x="T48" y="T49"/>
                </a:cxn>
                <a:cxn ang="T85">
                  <a:pos x="T50" y="T51"/>
                </a:cxn>
                <a:cxn ang="T86">
                  <a:pos x="T52" y="T53"/>
                </a:cxn>
                <a:cxn ang="T87">
                  <a:pos x="T54" y="T55"/>
                </a:cxn>
                <a:cxn ang="T88">
                  <a:pos x="T56" y="T57"/>
                </a:cxn>
                <a:cxn ang="T89">
                  <a:pos x="T58" y="T59"/>
                </a:cxn>
              </a:cxnLst>
              <a:rect b="T93" l="T90" r="T92" t="T91"/>
              <a:pathLst>
                <a:path h="43" w="41">
                  <a:moveTo>
                    <a:pt x="14" y="28"/>
                  </a:moveTo>
                  <a:cubicBezTo>
                    <a:pt x="10" y="24"/>
                    <a:pt x="7" y="19"/>
                    <a:pt x="5" y="15"/>
                  </a:cubicBezTo>
                  <a:cubicBezTo>
                    <a:pt x="4" y="13"/>
                    <a:pt x="3" y="12"/>
                    <a:pt x="2" y="13"/>
                  </a:cubicBezTo>
                  <a:cubicBezTo>
                    <a:pt x="1" y="13"/>
                    <a:pt x="0" y="14"/>
                    <a:pt x="1" y="16"/>
                  </a:cubicBezTo>
                  <a:cubicBezTo>
                    <a:pt x="3" y="21"/>
                    <a:pt x="6" y="26"/>
                    <a:pt x="11" y="31"/>
                  </a:cubicBezTo>
                  <a:cubicBezTo>
                    <a:pt x="15" y="36"/>
                    <a:pt x="20" y="39"/>
                    <a:pt x="24" y="42"/>
                  </a:cubicBezTo>
                  <a:cubicBezTo>
                    <a:pt x="26" y="43"/>
                    <a:pt x="28" y="42"/>
                    <a:pt x="28" y="41"/>
                  </a:cubicBezTo>
                  <a:cubicBezTo>
                    <a:pt x="28" y="40"/>
                    <a:pt x="28" y="39"/>
                    <a:pt x="26" y="38"/>
                  </a:cubicBezTo>
                  <a:cubicBezTo>
                    <a:pt x="22" y="36"/>
                    <a:pt x="18" y="32"/>
                    <a:pt x="14" y="28"/>
                  </a:cubicBezTo>
                  <a:cubicBezTo>
                    <a:pt x="14" y="28"/>
                    <a:pt x="14" y="28"/>
                    <a:pt x="14" y="28"/>
                  </a:cubicBezTo>
                  <a:close/>
                  <a:moveTo>
                    <a:pt x="28" y="15"/>
                  </a:moveTo>
                  <a:cubicBezTo>
                    <a:pt x="24" y="11"/>
                    <a:pt x="20" y="7"/>
                    <a:pt x="15" y="5"/>
                  </a:cubicBezTo>
                  <a:cubicBezTo>
                    <a:pt x="14" y="4"/>
                    <a:pt x="13" y="3"/>
                    <a:pt x="13" y="2"/>
                  </a:cubicBezTo>
                  <a:cubicBezTo>
                    <a:pt x="14" y="1"/>
                    <a:pt x="15" y="0"/>
                    <a:pt x="17" y="1"/>
                  </a:cubicBezTo>
                  <a:cubicBezTo>
                    <a:pt x="22" y="4"/>
                    <a:pt x="26" y="8"/>
                    <a:pt x="31" y="12"/>
                  </a:cubicBezTo>
                  <a:cubicBezTo>
                    <a:pt x="35" y="17"/>
                    <a:pt x="38" y="22"/>
                    <a:pt x="41" y="27"/>
                  </a:cubicBezTo>
                  <a:cubicBezTo>
                    <a:pt x="41" y="29"/>
                    <a:pt x="41" y="30"/>
                    <a:pt x="40" y="30"/>
                  </a:cubicBezTo>
                  <a:cubicBezTo>
                    <a:pt x="39" y="31"/>
                    <a:pt x="38" y="30"/>
                    <a:pt x="37" y="28"/>
                  </a:cubicBezTo>
                  <a:cubicBezTo>
                    <a:pt x="35" y="24"/>
                    <a:pt x="32" y="19"/>
                    <a:pt x="28" y="15"/>
                  </a:cubicBezTo>
                  <a:cubicBezTo>
                    <a:pt x="28" y="15"/>
                    <a:pt x="28" y="15"/>
                    <a:pt x="28" y="15"/>
                  </a:cubicBezTo>
                  <a:close/>
                  <a:moveTo>
                    <a:pt x="13" y="16"/>
                  </a:moveTo>
                  <a:cubicBezTo>
                    <a:pt x="25" y="29"/>
                    <a:pt x="25" y="29"/>
                    <a:pt x="25" y="29"/>
                  </a:cubicBezTo>
                  <a:cubicBezTo>
                    <a:pt x="26" y="30"/>
                    <a:pt x="27" y="30"/>
                    <a:pt x="28" y="29"/>
                  </a:cubicBezTo>
                  <a:cubicBezTo>
                    <a:pt x="28" y="29"/>
                    <a:pt x="28" y="29"/>
                    <a:pt x="28" y="29"/>
                  </a:cubicBezTo>
                  <a:cubicBezTo>
                    <a:pt x="29" y="29"/>
                    <a:pt x="29" y="28"/>
                    <a:pt x="28" y="27"/>
                  </a:cubicBezTo>
                  <a:cubicBezTo>
                    <a:pt x="16" y="14"/>
                    <a:pt x="16" y="14"/>
                    <a:pt x="16" y="14"/>
                  </a:cubicBezTo>
                  <a:cubicBezTo>
                    <a:pt x="15" y="13"/>
                    <a:pt x="14" y="13"/>
                    <a:pt x="13" y="13"/>
                  </a:cubicBezTo>
                  <a:cubicBezTo>
                    <a:pt x="13" y="13"/>
                    <a:pt x="13" y="13"/>
                    <a:pt x="13" y="13"/>
                  </a:cubicBezTo>
                  <a:cubicBezTo>
                    <a:pt x="13" y="14"/>
                    <a:pt x="12" y="15"/>
                    <a:pt x="13" y="16"/>
                  </a:cubicBezTo>
                  <a:cubicBezTo>
                    <a:pt x="13" y="16"/>
                    <a:pt x="13" y="16"/>
                    <a:pt x="13" y="16"/>
                  </a:cubicBezTo>
                  <a:close/>
                </a:path>
              </a:pathLst>
            </a:custGeom>
            <a:solidFill>
              <a:srgbClr val="ECC37D"/>
            </a:solidFill>
            <a:ln>
              <a:noFill/>
            </a:ln>
            <a:extLst>
              <a:ext uri="{91240B29-F687-4F45-9708-019B960494DF}">
                <a14:hiddenLine cmpd="sng" w="9525">
                  <a:solidFill>
                    <a:srgbClr val="000000"/>
                  </a:solidFill>
                  <a:bevel/>
                  <a:headEnd/>
                  <a:tailEnd/>
                </a14:hiddenLine>
              </a:ext>
            </a:extLst>
          </p:spPr>
          <p:txBody>
            <a:bodyPr/>
            <a:lstStyle/>
            <a:p>
              <a:endParaRPr altLang="zh-CN" lang="zh-CN">
                <a:solidFill>
                  <a:srgbClr val="000000"/>
                </a:solidFill>
                <a:sym charset="-122" pitchFamily="2" typeface="宋体"/>
              </a:endParaRPr>
            </a:p>
          </p:txBody>
        </p:sp>
        <p:sp>
          <p:nvSpPr>
            <p:cNvPr id="52" name="Freeform 31"/>
            <p:cNvSpPr>
              <a:spLocks noChangeArrowheads="1"/>
            </p:cNvSpPr>
            <p:nvPr/>
          </p:nvSpPr>
          <p:spPr bwMode="auto">
            <a:xfrm>
              <a:off x="4062729" y="3290888"/>
              <a:ext cx="322262" cy="357188"/>
            </a:xfrm>
            <a:custGeom>
              <a:gdLst>
                <a:gd fmla="*/ 51349 w 182" name="T0"/>
                <a:gd fmla="*/ 357188 h 202" name="T1"/>
                <a:gd fmla="*/ 164672 w 182" name="T2"/>
                <a:gd fmla="*/ 173289 h 202" name="T3"/>
                <a:gd fmla="*/ 322262 w 182" name="T4"/>
                <a:gd fmla="*/ 0 h 202" name="T5"/>
                <a:gd fmla="*/ 146966 w 182" name="T6"/>
                <a:gd fmla="*/ 111400 h 202" name="T7"/>
                <a:gd fmla="*/ 0 w 182" name="T8"/>
                <a:gd fmla="*/ 334201 h 202" name="T9"/>
                <a:gd fmla="*/ 51349 w 182" name="T10"/>
                <a:gd fmla="*/ 357188 h 202" name="T11"/>
                <a:gd fmla="*/ 0 60000 65536" name="T12"/>
                <a:gd fmla="*/ 0 60000 65536" name="T13"/>
                <a:gd fmla="*/ 0 60000 65536" name="T14"/>
                <a:gd fmla="*/ 0 60000 65536" name="T15"/>
                <a:gd fmla="*/ 0 60000 65536" name="T16"/>
                <a:gd fmla="*/ 0 60000 65536" name="T17"/>
                <a:gd fmla="*/ 0 w 182" name="T18"/>
                <a:gd fmla="*/ 0 h 202" name="T19"/>
                <a:gd fmla="*/ 182 w 182" name="T20"/>
                <a:gd fmla="*/ 202 h 202" name="T21"/>
              </a:gdLst>
              <a:cxnLst>
                <a:cxn ang="T12">
                  <a:pos x="T0" y="T1"/>
                </a:cxn>
                <a:cxn ang="T13">
                  <a:pos x="T2" y="T3"/>
                </a:cxn>
                <a:cxn ang="T14">
                  <a:pos x="T4" y="T5"/>
                </a:cxn>
                <a:cxn ang="T15">
                  <a:pos x="T6" y="T7"/>
                </a:cxn>
                <a:cxn ang="T16">
                  <a:pos x="T8" y="T9"/>
                </a:cxn>
                <a:cxn ang="T17">
                  <a:pos x="T10" y="T11"/>
                </a:cxn>
              </a:cxnLst>
              <a:rect b="T21" l="T18" r="T20" t="T19"/>
              <a:pathLst>
                <a:path h="201" w="182">
                  <a:moveTo>
                    <a:pt x="29" y="202"/>
                  </a:moveTo>
                  <a:cubicBezTo>
                    <a:pt x="93" y="98"/>
                    <a:pt x="93" y="98"/>
                    <a:pt x="93" y="98"/>
                  </a:cubicBezTo>
                  <a:cubicBezTo>
                    <a:pt x="134" y="83"/>
                    <a:pt x="163" y="49"/>
                    <a:pt x="182" y="0"/>
                  </a:cubicBezTo>
                  <a:cubicBezTo>
                    <a:pt x="151" y="35"/>
                    <a:pt x="119" y="62"/>
                    <a:pt x="83" y="63"/>
                  </a:cubicBezTo>
                  <a:cubicBezTo>
                    <a:pt x="0" y="189"/>
                    <a:pt x="0" y="189"/>
                    <a:pt x="0" y="189"/>
                  </a:cubicBezTo>
                  <a:cubicBezTo>
                    <a:pt x="29" y="202"/>
                    <a:pt x="29" y="202"/>
                    <a:pt x="29" y="202"/>
                  </a:cubicBezTo>
                  <a:close/>
                </a:path>
              </a:pathLst>
            </a:custGeom>
            <a:solidFill>
              <a:srgbClr val="ECC37D"/>
            </a:solidFill>
            <a:ln>
              <a:noFill/>
            </a:ln>
            <a:extLst>
              <a:ext uri="{91240B29-F687-4F45-9708-019B960494DF}">
                <a14:hiddenLine cmpd="sng" w="9525">
                  <a:solidFill>
                    <a:srgbClr val="000000"/>
                  </a:solidFill>
                  <a:bevel/>
                  <a:headEnd/>
                  <a:tailEnd/>
                </a14:hiddenLine>
              </a:ext>
            </a:extLst>
          </p:spPr>
          <p:txBody>
            <a:bodyPr/>
            <a:lstStyle/>
            <a:p>
              <a:endParaRPr altLang="zh-CN" lang="zh-CN">
                <a:solidFill>
                  <a:srgbClr val="000000"/>
                </a:solidFill>
                <a:sym charset="-122" pitchFamily="2" typeface="宋体"/>
              </a:endParaRPr>
            </a:p>
          </p:txBody>
        </p:sp>
        <p:sp>
          <p:nvSpPr>
            <p:cNvPr id="53" name="Freeform 32"/>
            <p:cNvSpPr>
              <a:spLocks noChangeArrowheads="1"/>
            </p:cNvSpPr>
            <p:nvPr/>
          </p:nvSpPr>
          <p:spPr bwMode="auto">
            <a:xfrm>
              <a:off x="3802379" y="3333750"/>
              <a:ext cx="454025" cy="455613"/>
            </a:xfrm>
            <a:custGeom>
              <a:gdLst>
                <a:gd fmla="*/ 292100 w 286" name="T0"/>
                <a:gd fmla="*/ 455613 h 287" name="T1"/>
                <a:gd fmla="*/ 454025 w 286" name="T2"/>
                <a:gd fmla="*/ 236538 h 287" name="T3"/>
                <a:gd fmla="*/ 133350 w 286" name="T4"/>
                <a:gd fmla="*/ 0 h 287" name="T5"/>
                <a:gd fmla="*/ 0 w 286" name="T6"/>
                <a:gd fmla="*/ 176213 h 287" name="T7"/>
                <a:gd fmla="*/ 0 w 286" name="T8"/>
                <a:gd fmla="*/ 225425 h 287" name="T9"/>
                <a:gd fmla="*/ 292100 w 286" name="T10"/>
                <a:gd fmla="*/ 455613 h 287" name="T11"/>
                <a:gd fmla="*/ 292100 w 286" name="T12"/>
                <a:gd fmla="*/ 455613 h 287" name="T13"/>
                <a:gd fmla="*/ 0 60000 65536" name="T14"/>
                <a:gd fmla="*/ 0 60000 65536" name="T15"/>
                <a:gd fmla="*/ 0 60000 65536" name="T16"/>
                <a:gd fmla="*/ 0 60000 65536" name="T17"/>
                <a:gd fmla="*/ 0 60000 65536" name="T18"/>
                <a:gd fmla="*/ 0 60000 65536" name="T19"/>
                <a:gd fmla="*/ 0 60000 65536" name="T20"/>
                <a:gd fmla="*/ 0 w 286" name="T21"/>
                <a:gd fmla="*/ 0 h 287" name="T22"/>
                <a:gd fmla="*/ 286 w 286" name="T23"/>
                <a:gd fmla="*/ 287 h 287" name="T24"/>
              </a:gdLst>
              <a:cxnLst>
                <a:cxn ang="T14">
                  <a:pos x="T0" y="T1"/>
                </a:cxn>
                <a:cxn ang="T15">
                  <a:pos x="T2" y="T3"/>
                </a:cxn>
                <a:cxn ang="T16">
                  <a:pos x="T4" y="T5"/>
                </a:cxn>
                <a:cxn ang="T17">
                  <a:pos x="T6" y="T7"/>
                </a:cxn>
                <a:cxn ang="T18">
                  <a:pos x="T8" y="T9"/>
                </a:cxn>
                <a:cxn ang="T19">
                  <a:pos x="T10" y="T11"/>
                </a:cxn>
                <a:cxn ang="T20">
                  <a:pos x="T12" y="T13"/>
                </a:cxn>
              </a:cxnLst>
              <a:rect b="T24" l="T21" r="T23" t="T22"/>
              <a:pathLst>
                <a:path h="287" w="286">
                  <a:moveTo>
                    <a:pt x="184" y="287"/>
                  </a:moveTo>
                  <a:lnTo>
                    <a:pt x="286" y="149"/>
                  </a:lnTo>
                  <a:lnTo>
                    <a:pt x="84" y="0"/>
                  </a:lnTo>
                  <a:lnTo>
                    <a:pt x="0" y="111"/>
                  </a:lnTo>
                  <a:lnTo>
                    <a:pt x="0" y="142"/>
                  </a:lnTo>
                  <a:lnTo>
                    <a:pt x="184" y="287"/>
                  </a:lnTo>
                  <a:close/>
                </a:path>
              </a:pathLst>
            </a:custGeom>
            <a:solidFill>
              <a:srgbClr val="FFFFFF"/>
            </a:solidFill>
            <a:ln>
              <a:noFill/>
            </a:ln>
            <a:extLst>
              <a:ext uri="{91240B29-F687-4F45-9708-019B960494DF}">
                <a14:hiddenLine cmpd="sng" w="9525">
                  <a:solidFill>
                    <a:srgbClr val="000000"/>
                  </a:solidFill>
                  <a:bevel/>
                  <a:headEnd/>
                  <a:tailEnd/>
                </a14:hiddenLine>
              </a:ext>
            </a:extLst>
          </p:spPr>
          <p:txBody>
            <a:bodyPr/>
            <a:lstStyle/>
            <a:p>
              <a:endParaRPr altLang="zh-CN" lang="zh-CN">
                <a:solidFill>
                  <a:srgbClr val="000000"/>
                </a:solidFill>
                <a:sym charset="-122" pitchFamily="2" typeface="宋体"/>
              </a:endParaRPr>
            </a:p>
          </p:txBody>
        </p:sp>
        <p:sp>
          <p:nvSpPr>
            <p:cNvPr id="55" name="Freeform 33"/>
            <p:cNvSpPr>
              <a:spLocks noChangeArrowheads="1"/>
            </p:cNvSpPr>
            <p:nvPr/>
          </p:nvSpPr>
          <p:spPr bwMode="auto">
            <a:xfrm>
              <a:off x="3707129" y="3433763"/>
              <a:ext cx="488950" cy="528638"/>
            </a:xfrm>
            <a:custGeom>
              <a:gdLst>
                <a:gd fmla="*/ 313566 w 276" name="T0"/>
                <a:gd fmla="*/ 528638 h 298" name="T1"/>
                <a:gd fmla="*/ 488950 w 276" name="T2"/>
                <a:gd fmla="*/ 289154 h 298" name="T3"/>
                <a:gd fmla="*/ 99207 w 276" name="T4"/>
                <a:gd fmla="*/ 0 h 298" name="T5"/>
                <a:gd fmla="*/ 0 w 276" name="T6"/>
                <a:gd fmla="*/ 138368 h 298" name="T7"/>
                <a:gd fmla="*/ 313566 w 276" name="T8"/>
                <a:gd fmla="*/ 528638 h 298" name="T9"/>
                <a:gd fmla="*/ 0 60000 65536" name="T10"/>
                <a:gd fmla="*/ 0 60000 65536" name="T11"/>
                <a:gd fmla="*/ 0 60000 65536" name="T12"/>
                <a:gd fmla="*/ 0 60000 65536" name="T13"/>
                <a:gd fmla="*/ 0 60000 65536" name="T14"/>
                <a:gd fmla="*/ 0 w 276" name="T15"/>
                <a:gd fmla="*/ 0 h 298" name="T16"/>
                <a:gd fmla="*/ 276 w 276" name="T17"/>
                <a:gd fmla="*/ 298 h 298" name="T18"/>
              </a:gdLst>
              <a:cxnLst>
                <a:cxn ang="T10">
                  <a:pos x="T0" y="T1"/>
                </a:cxn>
                <a:cxn ang="T11">
                  <a:pos x="T2" y="T3"/>
                </a:cxn>
                <a:cxn ang="T12">
                  <a:pos x="T4" y="T5"/>
                </a:cxn>
                <a:cxn ang="T13">
                  <a:pos x="T6" y="T7"/>
                </a:cxn>
                <a:cxn ang="T14">
                  <a:pos x="T8" y="T9"/>
                </a:cxn>
              </a:cxnLst>
              <a:rect b="T18" l="T15" r="T17" t="T16"/>
              <a:pathLst>
                <a:path h="298" w="276">
                  <a:moveTo>
                    <a:pt x="177" y="298"/>
                  </a:moveTo>
                  <a:cubicBezTo>
                    <a:pt x="276" y="163"/>
                    <a:pt x="276" y="163"/>
                    <a:pt x="276" y="163"/>
                  </a:cubicBezTo>
                  <a:cubicBezTo>
                    <a:pt x="56" y="0"/>
                    <a:pt x="56" y="0"/>
                    <a:pt x="56" y="0"/>
                  </a:cubicBezTo>
                  <a:cubicBezTo>
                    <a:pt x="0" y="78"/>
                    <a:pt x="0" y="78"/>
                    <a:pt x="0" y="78"/>
                  </a:cubicBezTo>
                  <a:cubicBezTo>
                    <a:pt x="44" y="163"/>
                    <a:pt x="104" y="237"/>
                    <a:pt x="177" y="298"/>
                  </a:cubicBezTo>
                  <a:close/>
                </a:path>
              </a:pathLst>
            </a:custGeom>
            <a:solidFill>
              <a:srgbClr val="3C8DA6"/>
            </a:solidFill>
            <a:ln>
              <a:noFill/>
            </a:ln>
            <a:extLst>
              <a:ext uri="{91240B29-F687-4F45-9708-019B960494DF}">
                <a14:hiddenLine cmpd="sng" w="9525">
                  <a:solidFill>
                    <a:srgbClr val="000000"/>
                  </a:solidFill>
                  <a:bevel/>
                  <a:headEnd/>
                  <a:tailEnd/>
                </a14:hiddenLine>
              </a:ext>
            </a:extLst>
          </p:spPr>
          <p:txBody>
            <a:bodyPr/>
            <a:lstStyle/>
            <a:p>
              <a:endParaRPr altLang="zh-CN" lang="zh-CN">
                <a:solidFill>
                  <a:srgbClr val="000000"/>
                </a:solidFill>
                <a:sym charset="-122" pitchFamily="2" typeface="宋体"/>
              </a:endParaRPr>
            </a:p>
          </p:txBody>
        </p:sp>
        <p:sp>
          <p:nvSpPr>
            <p:cNvPr id="56" name="Freeform 34"/>
            <p:cNvSpPr>
              <a:spLocks noChangeArrowheads="1"/>
            </p:cNvSpPr>
            <p:nvPr/>
          </p:nvSpPr>
          <p:spPr bwMode="auto">
            <a:xfrm>
              <a:off x="4124642" y="3567113"/>
              <a:ext cx="71437" cy="71438"/>
            </a:xfrm>
            <a:custGeom>
              <a:gdLst>
                <a:gd fmla="*/ 53578 w 40" name="T0"/>
                <a:gd fmla="*/ 10716 h 40" name="T1"/>
                <a:gd fmla="*/ 60721 w 40" name="T2"/>
                <a:gd fmla="*/ 55364 h 40" name="T3"/>
                <a:gd fmla="*/ 16073 w 40" name="T4"/>
                <a:gd fmla="*/ 60722 h 40" name="T5"/>
                <a:gd fmla="*/ 10716 w 40" name="T6"/>
                <a:gd fmla="*/ 17860 h 40" name="T7"/>
                <a:gd fmla="*/ 53578 w 40" name="T8"/>
                <a:gd fmla="*/ 10716 h 40" name="T9"/>
                <a:gd fmla="*/ 53578 w 40" name="T10"/>
                <a:gd fmla="*/ 10716 h 40" name="T11"/>
                <a:gd fmla="*/ 0 60000 65536" name="T12"/>
                <a:gd fmla="*/ 0 60000 65536" name="T13"/>
                <a:gd fmla="*/ 0 60000 65536" name="T14"/>
                <a:gd fmla="*/ 0 60000 65536" name="T15"/>
                <a:gd fmla="*/ 0 60000 65536" name="T16"/>
                <a:gd fmla="*/ 0 60000 65536" name="T17"/>
                <a:gd fmla="*/ 0 w 40" name="T18"/>
                <a:gd fmla="*/ 0 h 40" name="T19"/>
                <a:gd fmla="*/ 40 w 40" name="T20"/>
                <a:gd fmla="*/ 40 h 40" name="T21"/>
              </a:gdLst>
              <a:cxnLst>
                <a:cxn ang="T12">
                  <a:pos x="T0" y="T1"/>
                </a:cxn>
                <a:cxn ang="T13">
                  <a:pos x="T2" y="T3"/>
                </a:cxn>
                <a:cxn ang="T14">
                  <a:pos x="T4" y="T5"/>
                </a:cxn>
                <a:cxn ang="T15">
                  <a:pos x="T6" y="T7"/>
                </a:cxn>
                <a:cxn ang="T16">
                  <a:pos x="T8" y="T9"/>
                </a:cxn>
                <a:cxn ang="T17">
                  <a:pos x="T10" y="T11"/>
                </a:cxn>
              </a:cxnLst>
              <a:rect b="T21" l="T18" r="T20" t="T19"/>
              <a:pathLst>
                <a:path h="40" w="40">
                  <a:moveTo>
                    <a:pt x="30" y="6"/>
                  </a:moveTo>
                  <a:cubicBezTo>
                    <a:pt x="38" y="12"/>
                    <a:pt x="40" y="23"/>
                    <a:pt x="34" y="31"/>
                  </a:cubicBezTo>
                  <a:cubicBezTo>
                    <a:pt x="28" y="38"/>
                    <a:pt x="17" y="40"/>
                    <a:pt x="9" y="34"/>
                  </a:cubicBezTo>
                  <a:cubicBezTo>
                    <a:pt x="2" y="28"/>
                    <a:pt x="0" y="17"/>
                    <a:pt x="6" y="10"/>
                  </a:cubicBezTo>
                  <a:cubicBezTo>
                    <a:pt x="12" y="2"/>
                    <a:pt x="22" y="0"/>
                    <a:pt x="30" y="6"/>
                  </a:cubicBezTo>
                  <a:cubicBezTo>
                    <a:pt x="30" y="6"/>
                    <a:pt x="30" y="6"/>
                    <a:pt x="30" y="6"/>
                  </a:cubicBezTo>
                  <a:close/>
                </a:path>
              </a:pathLst>
            </a:custGeom>
            <a:solidFill>
              <a:srgbClr val="FAD12C"/>
            </a:solidFill>
            <a:ln>
              <a:noFill/>
            </a:ln>
            <a:extLst>
              <a:ext uri="{91240B29-F687-4F45-9708-019B960494DF}">
                <a14:hiddenLine cmpd="sng" w="9525">
                  <a:solidFill>
                    <a:srgbClr val="000000"/>
                  </a:solidFill>
                  <a:bevel/>
                  <a:headEnd/>
                  <a:tailEnd/>
                </a14:hiddenLine>
              </a:ext>
            </a:extLst>
          </p:spPr>
          <p:txBody>
            <a:bodyPr/>
            <a:lstStyle/>
            <a:p>
              <a:endParaRPr altLang="zh-CN" lang="zh-CN">
                <a:solidFill>
                  <a:srgbClr val="000000"/>
                </a:solidFill>
                <a:sym charset="-122" pitchFamily="2" typeface="宋体"/>
              </a:endParaRPr>
            </a:p>
          </p:txBody>
        </p:sp>
        <p:sp>
          <p:nvSpPr>
            <p:cNvPr id="58" name="Freeform 35"/>
            <p:cNvSpPr>
              <a:spLocks noChangeArrowheads="1"/>
            </p:cNvSpPr>
            <p:nvPr/>
          </p:nvSpPr>
          <p:spPr bwMode="auto">
            <a:xfrm>
              <a:off x="4502467" y="2759076"/>
              <a:ext cx="141287" cy="128588"/>
            </a:xfrm>
            <a:custGeom>
              <a:gdLst>
                <a:gd fmla="*/ 118328 w 80" name="T0"/>
                <a:gd fmla="*/ 23217 h 72" name="T1"/>
                <a:gd fmla="*/ 22959 w 80" name="T2"/>
                <a:gd fmla="*/ 33933 h 72" name="T3"/>
                <a:gd fmla="*/ 15895 w 80" name="T4"/>
                <a:gd fmla="*/ 41077 h 72" name="T5"/>
                <a:gd fmla="*/ 17661 w 80" name="T6"/>
                <a:gd fmla="*/ 103585 h 72" name="T7"/>
                <a:gd fmla="*/ 88304 w 80" name="T8"/>
                <a:gd fmla="*/ 110729 h 72" name="T9"/>
                <a:gd fmla="*/ 118328 w 80" name="T10"/>
                <a:gd fmla="*/ 23217 h 72" name="T11"/>
                <a:gd fmla="*/ 118328 w 80" name="T12"/>
                <a:gd fmla="*/ 23217 h 72" name="T13"/>
                <a:gd fmla="*/ 0 60000 65536" name="T14"/>
                <a:gd fmla="*/ 0 60000 65536" name="T15"/>
                <a:gd fmla="*/ 0 60000 65536" name="T16"/>
                <a:gd fmla="*/ 0 60000 65536" name="T17"/>
                <a:gd fmla="*/ 0 60000 65536" name="T18"/>
                <a:gd fmla="*/ 0 60000 65536" name="T19"/>
                <a:gd fmla="*/ 0 60000 65536" name="T20"/>
                <a:gd fmla="*/ 0 w 80" name="T21"/>
                <a:gd fmla="*/ 0 h 72" name="T22"/>
                <a:gd fmla="*/ 80 w 80" name="T23"/>
                <a:gd fmla="*/ 72 h 72" name="T24"/>
              </a:gdLst>
              <a:cxnLst>
                <a:cxn ang="T14">
                  <a:pos x="T0" y="T1"/>
                </a:cxn>
                <a:cxn ang="T15">
                  <a:pos x="T2" y="T3"/>
                </a:cxn>
                <a:cxn ang="T16">
                  <a:pos x="T4" y="T5"/>
                </a:cxn>
                <a:cxn ang="T17">
                  <a:pos x="T6" y="T7"/>
                </a:cxn>
                <a:cxn ang="T18">
                  <a:pos x="T8" y="T9"/>
                </a:cxn>
                <a:cxn ang="T19">
                  <a:pos x="T10" y="T11"/>
                </a:cxn>
                <a:cxn ang="T20">
                  <a:pos x="T12" y="T13"/>
                </a:cxn>
              </a:cxnLst>
              <a:rect b="T24" l="T21" r="T23" t="T22"/>
              <a:pathLst>
                <a:path h="72" w="80">
                  <a:moveTo>
                    <a:pt x="67" y="13"/>
                  </a:moveTo>
                  <a:cubicBezTo>
                    <a:pt x="54" y="1"/>
                    <a:pt x="34" y="0"/>
                    <a:pt x="13" y="19"/>
                  </a:cubicBezTo>
                  <a:cubicBezTo>
                    <a:pt x="9" y="23"/>
                    <a:pt x="9" y="23"/>
                    <a:pt x="9" y="23"/>
                  </a:cubicBezTo>
                  <a:cubicBezTo>
                    <a:pt x="2" y="33"/>
                    <a:pt x="0" y="46"/>
                    <a:pt x="10" y="58"/>
                  </a:cubicBezTo>
                  <a:cubicBezTo>
                    <a:pt x="18" y="68"/>
                    <a:pt x="33" y="72"/>
                    <a:pt x="50" y="62"/>
                  </a:cubicBezTo>
                  <a:cubicBezTo>
                    <a:pt x="68" y="52"/>
                    <a:pt x="80" y="27"/>
                    <a:pt x="67" y="13"/>
                  </a:cubicBezTo>
                  <a:cubicBezTo>
                    <a:pt x="67" y="13"/>
                    <a:pt x="67" y="13"/>
                    <a:pt x="67" y="13"/>
                  </a:cubicBezTo>
                  <a:close/>
                </a:path>
              </a:pathLst>
            </a:custGeom>
            <a:solidFill>
              <a:srgbClr val="F7EBD2"/>
            </a:solidFill>
            <a:ln>
              <a:noFill/>
            </a:ln>
            <a:extLst>
              <a:ext uri="{91240B29-F687-4F45-9708-019B960494DF}">
                <a14:hiddenLine cmpd="sng" w="9525">
                  <a:solidFill>
                    <a:srgbClr val="000000"/>
                  </a:solidFill>
                  <a:bevel/>
                  <a:headEnd/>
                  <a:tailEnd/>
                </a14:hiddenLine>
              </a:ext>
            </a:extLst>
          </p:spPr>
          <p:txBody>
            <a:bodyPr/>
            <a:lstStyle/>
            <a:p>
              <a:endParaRPr altLang="zh-CN" lang="zh-CN">
                <a:solidFill>
                  <a:srgbClr val="000000"/>
                </a:solidFill>
                <a:sym charset="-122" pitchFamily="2" typeface="宋体"/>
              </a:endParaRPr>
            </a:p>
          </p:txBody>
        </p:sp>
        <p:sp>
          <p:nvSpPr>
            <p:cNvPr id="59" name="Freeform 36"/>
            <p:cNvSpPr>
              <a:spLocks noChangeArrowheads="1"/>
            </p:cNvSpPr>
            <p:nvPr/>
          </p:nvSpPr>
          <p:spPr bwMode="auto">
            <a:xfrm>
              <a:off x="3340417" y="3570288"/>
              <a:ext cx="904875" cy="904875"/>
            </a:xfrm>
            <a:custGeom>
              <a:gdLst>
                <a:gd fmla="*/ 161142 w 511" name="T0"/>
                <a:gd fmla="*/ 743733 h 511" name="T1"/>
                <a:gd fmla="*/ 161142 w 511" name="T2"/>
                <a:gd fmla="*/ 161142 h 511" name="T3"/>
                <a:gd fmla="*/ 743733 w 511" name="T4"/>
                <a:gd fmla="*/ 161142 h 511" name="T5"/>
                <a:gd fmla="*/ 743733 w 511" name="T6"/>
                <a:gd fmla="*/ 743733 h 511" name="T7"/>
                <a:gd fmla="*/ 161142 w 511" name="T8"/>
                <a:gd fmla="*/ 743733 h 511" name="T9"/>
                <a:gd fmla="*/ 0 60000 65536" name="T10"/>
                <a:gd fmla="*/ 0 60000 65536" name="T11"/>
                <a:gd fmla="*/ 0 60000 65536" name="T12"/>
                <a:gd fmla="*/ 0 60000 65536" name="T13"/>
                <a:gd fmla="*/ 0 60000 65536" name="T14"/>
                <a:gd fmla="*/ 0 w 511" name="T15"/>
                <a:gd fmla="*/ 0 h 511" name="T16"/>
                <a:gd fmla="*/ 511 w 511" name="T17"/>
                <a:gd fmla="*/ 511 h 511" name="T18"/>
              </a:gdLst>
              <a:cxnLst>
                <a:cxn ang="T10">
                  <a:pos x="T0" y="T1"/>
                </a:cxn>
                <a:cxn ang="T11">
                  <a:pos x="T2" y="T3"/>
                </a:cxn>
                <a:cxn ang="T12">
                  <a:pos x="T4" y="T5"/>
                </a:cxn>
                <a:cxn ang="T13">
                  <a:pos x="T6" y="T7"/>
                </a:cxn>
                <a:cxn ang="T14">
                  <a:pos x="T8" y="T9"/>
                </a:cxn>
              </a:cxnLst>
              <a:rect b="T18" l="T15" r="T17" t="T16"/>
              <a:pathLst>
                <a:path h="511" w="511">
                  <a:moveTo>
                    <a:pt x="91" y="420"/>
                  </a:moveTo>
                  <a:cubicBezTo>
                    <a:pt x="0" y="329"/>
                    <a:pt x="0" y="181"/>
                    <a:pt x="91" y="91"/>
                  </a:cubicBezTo>
                  <a:cubicBezTo>
                    <a:pt x="181" y="0"/>
                    <a:pt x="329" y="0"/>
                    <a:pt x="420" y="91"/>
                  </a:cubicBezTo>
                  <a:cubicBezTo>
                    <a:pt x="511" y="181"/>
                    <a:pt x="511" y="329"/>
                    <a:pt x="420" y="420"/>
                  </a:cubicBezTo>
                  <a:cubicBezTo>
                    <a:pt x="329" y="511"/>
                    <a:pt x="181" y="511"/>
                    <a:pt x="91" y="420"/>
                  </a:cubicBezTo>
                  <a:close/>
                </a:path>
              </a:pathLst>
            </a:custGeom>
            <a:solidFill>
              <a:srgbClr val="FFFFFF"/>
            </a:solidFill>
            <a:ln>
              <a:noFill/>
            </a:ln>
            <a:extLst>
              <a:ext uri="{91240B29-F687-4F45-9708-019B960494DF}">
                <a14:hiddenLine cmpd="sng" w="9525">
                  <a:solidFill>
                    <a:srgbClr val="000000"/>
                  </a:solidFill>
                  <a:bevel/>
                  <a:headEnd/>
                  <a:tailEnd/>
                </a14:hiddenLine>
              </a:ext>
            </a:extLst>
          </p:spPr>
          <p:txBody>
            <a:bodyPr/>
            <a:lstStyle/>
            <a:p>
              <a:endParaRPr altLang="zh-CN" lang="zh-CN">
                <a:solidFill>
                  <a:srgbClr val="000000"/>
                </a:solidFill>
                <a:sym charset="-122" pitchFamily="2" typeface="宋体"/>
              </a:endParaRPr>
            </a:p>
          </p:txBody>
        </p:sp>
        <p:sp>
          <p:nvSpPr>
            <p:cNvPr id="60" name="Freeform 37"/>
            <p:cNvSpPr>
              <a:spLocks noChangeArrowheads="1"/>
            </p:cNvSpPr>
            <p:nvPr/>
          </p:nvSpPr>
          <p:spPr bwMode="auto">
            <a:xfrm>
              <a:off x="3411854" y="3641725"/>
              <a:ext cx="763587" cy="763588"/>
            </a:xfrm>
            <a:custGeom>
              <a:gdLst>
                <a:gd fmla="*/ 134646 w 431" name="T0"/>
                <a:gd fmla="*/ 627170 h 431" name="T1"/>
                <a:gd fmla="*/ 134646 w 431" name="T2"/>
                <a:gd fmla="*/ 134647 h 431" name="T3"/>
                <a:gd fmla="*/ 627169 w 431" name="T4"/>
                <a:gd fmla="*/ 134647 h 431" name="T5"/>
                <a:gd fmla="*/ 627169 w 431" name="T6"/>
                <a:gd fmla="*/ 627170 h 431" name="T7"/>
                <a:gd fmla="*/ 134646 w 431" name="T8"/>
                <a:gd fmla="*/ 627170 h 431" name="T9"/>
                <a:gd fmla="*/ 0 60000 65536" name="T10"/>
                <a:gd fmla="*/ 0 60000 65536" name="T11"/>
                <a:gd fmla="*/ 0 60000 65536" name="T12"/>
                <a:gd fmla="*/ 0 60000 65536" name="T13"/>
                <a:gd fmla="*/ 0 60000 65536" name="T14"/>
                <a:gd fmla="*/ 0 w 431" name="T15"/>
                <a:gd fmla="*/ 0 h 431" name="T16"/>
                <a:gd fmla="*/ 431 w 431" name="T17"/>
                <a:gd fmla="*/ 431 h 431" name="T18"/>
              </a:gdLst>
              <a:cxnLst>
                <a:cxn ang="T10">
                  <a:pos x="T0" y="T1"/>
                </a:cxn>
                <a:cxn ang="T11">
                  <a:pos x="T2" y="T3"/>
                </a:cxn>
                <a:cxn ang="T12">
                  <a:pos x="T4" y="T5"/>
                </a:cxn>
                <a:cxn ang="T13">
                  <a:pos x="T6" y="T7"/>
                </a:cxn>
                <a:cxn ang="T14">
                  <a:pos x="T8" y="T9"/>
                </a:cxn>
              </a:cxnLst>
              <a:rect b="T18" l="T15" r="T17" t="T16"/>
              <a:pathLst>
                <a:path h="431" w="431">
                  <a:moveTo>
                    <a:pt x="76" y="354"/>
                  </a:moveTo>
                  <a:cubicBezTo>
                    <a:pt x="0" y="278"/>
                    <a:pt x="0" y="153"/>
                    <a:pt x="76" y="76"/>
                  </a:cubicBezTo>
                  <a:cubicBezTo>
                    <a:pt x="153" y="0"/>
                    <a:pt x="278" y="0"/>
                    <a:pt x="354" y="76"/>
                  </a:cubicBezTo>
                  <a:cubicBezTo>
                    <a:pt x="431" y="153"/>
                    <a:pt x="431" y="278"/>
                    <a:pt x="354" y="354"/>
                  </a:cubicBezTo>
                  <a:cubicBezTo>
                    <a:pt x="278" y="431"/>
                    <a:pt x="153" y="431"/>
                    <a:pt x="76" y="354"/>
                  </a:cubicBezTo>
                  <a:close/>
                </a:path>
              </a:pathLst>
            </a:custGeom>
            <a:solidFill>
              <a:srgbClr val="1E1D3A"/>
            </a:solidFill>
            <a:ln>
              <a:noFill/>
            </a:ln>
            <a:extLst>
              <a:ext uri="{91240B29-F687-4F45-9708-019B960494DF}">
                <a14:hiddenLine cmpd="sng" w="9525">
                  <a:solidFill>
                    <a:srgbClr val="000000"/>
                  </a:solidFill>
                  <a:bevel/>
                  <a:headEnd/>
                  <a:tailEnd/>
                </a14:hiddenLine>
              </a:ext>
            </a:extLst>
          </p:spPr>
          <p:txBody>
            <a:bodyPr/>
            <a:lstStyle/>
            <a:p>
              <a:endParaRPr altLang="zh-CN" lang="zh-CN">
                <a:solidFill>
                  <a:srgbClr val="000000"/>
                </a:solidFill>
                <a:sym charset="-122" pitchFamily="2" typeface="宋体"/>
              </a:endParaRPr>
            </a:p>
          </p:txBody>
        </p:sp>
        <p:sp>
          <p:nvSpPr>
            <p:cNvPr id="61" name="Freeform 38"/>
            <p:cNvSpPr>
              <a:spLocks noChangeArrowheads="1"/>
            </p:cNvSpPr>
            <p:nvPr/>
          </p:nvSpPr>
          <p:spPr bwMode="auto">
            <a:xfrm>
              <a:off x="5386705" y="1525589"/>
              <a:ext cx="904875" cy="904875"/>
            </a:xfrm>
            <a:custGeom>
              <a:gdLst>
                <a:gd fmla="*/ 161142 w 511" name="T0"/>
                <a:gd fmla="*/ 743733 h 511" name="T1"/>
                <a:gd fmla="*/ 161142 w 511" name="T2"/>
                <a:gd fmla="*/ 161142 h 511" name="T3"/>
                <a:gd fmla="*/ 743733 w 511" name="T4"/>
                <a:gd fmla="*/ 161142 h 511" name="T5"/>
                <a:gd fmla="*/ 743733 w 511" name="T6"/>
                <a:gd fmla="*/ 743733 h 511" name="T7"/>
                <a:gd fmla="*/ 161142 w 511" name="T8"/>
                <a:gd fmla="*/ 743733 h 511" name="T9"/>
                <a:gd fmla="*/ 0 60000 65536" name="T10"/>
                <a:gd fmla="*/ 0 60000 65536" name="T11"/>
                <a:gd fmla="*/ 0 60000 65536" name="T12"/>
                <a:gd fmla="*/ 0 60000 65536" name="T13"/>
                <a:gd fmla="*/ 0 60000 65536" name="T14"/>
                <a:gd fmla="*/ 0 w 511" name="T15"/>
                <a:gd fmla="*/ 0 h 511" name="T16"/>
                <a:gd fmla="*/ 511 w 511" name="T17"/>
                <a:gd fmla="*/ 511 h 511" name="T18"/>
              </a:gdLst>
              <a:cxnLst>
                <a:cxn ang="T10">
                  <a:pos x="T0" y="T1"/>
                </a:cxn>
                <a:cxn ang="T11">
                  <a:pos x="T2" y="T3"/>
                </a:cxn>
                <a:cxn ang="T12">
                  <a:pos x="T4" y="T5"/>
                </a:cxn>
                <a:cxn ang="T13">
                  <a:pos x="T6" y="T7"/>
                </a:cxn>
                <a:cxn ang="T14">
                  <a:pos x="T8" y="T9"/>
                </a:cxn>
              </a:cxnLst>
              <a:rect b="T18" l="T15" r="T17" t="T16"/>
              <a:pathLst>
                <a:path h="511" w="511">
                  <a:moveTo>
                    <a:pt x="91" y="420"/>
                  </a:moveTo>
                  <a:cubicBezTo>
                    <a:pt x="0" y="329"/>
                    <a:pt x="0" y="181"/>
                    <a:pt x="91" y="91"/>
                  </a:cubicBezTo>
                  <a:cubicBezTo>
                    <a:pt x="181" y="0"/>
                    <a:pt x="329" y="0"/>
                    <a:pt x="420" y="91"/>
                  </a:cubicBezTo>
                  <a:cubicBezTo>
                    <a:pt x="511" y="181"/>
                    <a:pt x="511" y="329"/>
                    <a:pt x="420" y="420"/>
                  </a:cubicBezTo>
                  <a:cubicBezTo>
                    <a:pt x="329" y="511"/>
                    <a:pt x="181" y="511"/>
                    <a:pt x="91" y="420"/>
                  </a:cubicBezTo>
                  <a:close/>
                </a:path>
              </a:pathLst>
            </a:custGeom>
            <a:solidFill>
              <a:srgbClr val="FFFFFF"/>
            </a:solidFill>
            <a:ln>
              <a:noFill/>
            </a:ln>
            <a:extLst>
              <a:ext uri="{91240B29-F687-4F45-9708-019B960494DF}">
                <a14:hiddenLine cmpd="sng" w="9525">
                  <a:solidFill>
                    <a:srgbClr val="000000"/>
                  </a:solidFill>
                  <a:bevel/>
                  <a:headEnd/>
                  <a:tailEnd/>
                </a14:hiddenLine>
              </a:ext>
            </a:extLst>
          </p:spPr>
          <p:txBody>
            <a:bodyPr/>
            <a:lstStyle/>
            <a:p>
              <a:endParaRPr altLang="zh-CN" lang="zh-CN">
                <a:solidFill>
                  <a:srgbClr val="000000"/>
                </a:solidFill>
                <a:sym charset="-122" pitchFamily="2" typeface="宋体"/>
              </a:endParaRPr>
            </a:p>
          </p:txBody>
        </p:sp>
        <p:sp>
          <p:nvSpPr>
            <p:cNvPr id="62" name="Freeform 39"/>
            <p:cNvSpPr>
              <a:spLocks noChangeArrowheads="1"/>
            </p:cNvSpPr>
            <p:nvPr/>
          </p:nvSpPr>
          <p:spPr bwMode="auto">
            <a:xfrm>
              <a:off x="5456555" y="1597026"/>
              <a:ext cx="763587" cy="762000"/>
            </a:xfrm>
            <a:custGeom>
              <a:gdLst>
                <a:gd fmla="*/ 134646 w 431" name="T0"/>
                <a:gd fmla="*/ 625865 h 431" name="T1"/>
                <a:gd fmla="*/ 134646 w 431" name="T2"/>
                <a:gd fmla="*/ 134367 h 431" name="T3"/>
                <a:gd fmla="*/ 627169 w 431" name="T4"/>
                <a:gd fmla="*/ 134367 h 431" name="T5"/>
                <a:gd fmla="*/ 627169 w 431" name="T6"/>
                <a:gd fmla="*/ 625865 h 431" name="T7"/>
                <a:gd fmla="*/ 134646 w 431" name="T8"/>
                <a:gd fmla="*/ 625865 h 431" name="T9"/>
                <a:gd fmla="*/ 0 60000 65536" name="T10"/>
                <a:gd fmla="*/ 0 60000 65536" name="T11"/>
                <a:gd fmla="*/ 0 60000 65536" name="T12"/>
                <a:gd fmla="*/ 0 60000 65536" name="T13"/>
                <a:gd fmla="*/ 0 60000 65536" name="T14"/>
                <a:gd fmla="*/ 0 w 431" name="T15"/>
                <a:gd fmla="*/ 0 h 431" name="T16"/>
                <a:gd fmla="*/ 431 w 431" name="T17"/>
                <a:gd fmla="*/ 431 h 431" name="T18"/>
              </a:gdLst>
              <a:cxnLst>
                <a:cxn ang="T10">
                  <a:pos x="T0" y="T1"/>
                </a:cxn>
                <a:cxn ang="T11">
                  <a:pos x="T2" y="T3"/>
                </a:cxn>
                <a:cxn ang="T12">
                  <a:pos x="T4" y="T5"/>
                </a:cxn>
                <a:cxn ang="T13">
                  <a:pos x="T6" y="T7"/>
                </a:cxn>
                <a:cxn ang="T14">
                  <a:pos x="T8" y="T9"/>
                </a:cxn>
              </a:cxnLst>
              <a:rect b="T18" l="T15" r="T17" t="T16"/>
              <a:pathLst>
                <a:path h="431" w="431">
                  <a:moveTo>
                    <a:pt x="76" y="354"/>
                  </a:moveTo>
                  <a:cubicBezTo>
                    <a:pt x="0" y="278"/>
                    <a:pt x="0" y="153"/>
                    <a:pt x="76" y="76"/>
                  </a:cubicBezTo>
                  <a:cubicBezTo>
                    <a:pt x="153" y="0"/>
                    <a:pt x="278" y="0"/>
                    <a:pt x="354" y="76"/>
                  </a:cubicBezTo>
                  <a:cubicBezTo>
                    <a:pt x="431" y="153"/>
                    <a:pt x="431" y="278"/>
                    <a:pt x="354" y="354"/>
                  </a:cubicBezTo>
                  <a:cubicBezTo>
                    <a:pt x="278" y="431"/>
                    <a:pt x="153" y="431"/>
                    <a:pt x="76" y="354"/>
                  </a:cubicBezTo>
                  <a:close/>
                </a:path>
              </a:pathLst>
            </a:custGeom>
            <a:solidFill>
              <a:srgbClr val="1E1D3A"/>
            </a:solidFill>
            <a:ln>
              <a:noFill/>
            </a:ln>
            <a:extLst>
              <a:ext uri="{91240B29-F687-4F45-9708-019B960494DF}">
                <a14:hiddenLine cmpd="sng" w="9525">
                  <a:solidFill>
                    <a:srgbClr val="000000"/>
                  </a:solidFill>
                  <a:bevel/>
                  <a:headEnd/>
                  <a:tailEnd/>
                </a14:hiddenLine>
              </a:ext>
            </a:extLst>
          </p:spPr>
          <p:txBody>
            <a:bodyPr/>
            <a:lstStyle/>
            <a:p>
              <a:endParaRPr altLang="zh-CN" lang="zh-CN">
                <a:solidFill>
                  <a:srgbClr val="000000"/>
                </a:solidFill>
                <a:sym charset="-122" pitchFamily="2" typeface="宋体"/>
              </a:endParaRPr>
            </a:p>
          </p:txBody>
        </p:sp>
        <p:sp>
          <p:nvSpPr>
            <p:cNvPr id="63" name="Oval 40"/>
            <p:cNvSpPr>
              <a:spLocks noChangeArrowheads="1"/>
            </p:cNvSpPr>
            <p:nvPr/>
          </p:nvSpPr>
          <p:spPr bwMode="auto">
            <a:xfrm>
              <a:off x="2956242" y="2587626"/>
              <a:ext cx="825500" cy="825500"/>
            </a:xfrm>
            <a:prstGeom prst="ellipse">
              <a:avLst/>
            </a:prstGeom>
            <a:solidFill>
              <a:srgbClr val="FFFFFF"/>
            </a:solidFill>
            <a:ln>
              <a:noFill/>
            </a:ln>
            <a:extLst>
              <a:ext uri="{91240B29-F687-4F45-9708-019B960494DF}">
                <a14:hiddenLine cmpd="sng" w="9525">
                  <a:solidFill>
                    <a:srgbClr val="000000"/>
                  </a:solidFill>
                  <a:bevel/>
                  <a:headEnd/>
                  <a:tailEnd/>
                </a14:hiddenLine>
              </a:ext>
            </a:extLst>
          </p:spPr>
          <p:txBody>
            <a:bodyPr/>
            <a:lstStyle/>
            <a:p>
              <a:pPr eaLnBrk="1" hangingPunct="1"/>
              <a:endParaRPr altLang="zh-CN" lang="zh-CN"/>
            </a:p>
          </p:txBody>
        </p:sp>
        <p:sp>
          <p:nvSpPr>
            <p:cNvPr id="64" name="Oval 41"/>
            <p:cNvSpPr>
              <a:spLocks noChangeArrowheads="1"/>
            </p:cNvSpPr>
            <p:nvPr/>
          </p:nvSpPr>
          <p:spPr bwMode="auto">
            <a:xfrm>
              <a:off x="3021329" y="2651126"/>
              <a:ext cx="696912" cy="696913"/>
            </a:xfrm>
            <a:prstGeom prst="ellipse">
              <a:avLst/>
            </a:prstGeom>
            <a:solidFill>
              <a:srgbClr val="F88A44"/>
            </a:solidFill>
            <a:ln>
              <a:noFill/>
            </a:ln>
            <a:extLst>
              <a:ext uri="{91240B29-F687-4F45-9708-019B960494DF}">
                <a14:hiddenLine cmpd="sng" w="9525">
                  <a:solidFill>
                    <a:srgbClr val="000000"/>
                  </a:solidFill>
                  <a:bevel/>
                  <a:headEnd/>
                  <a:tailEnd/>
                </a14:hiddenLine>
              </a:ext>
            </a:extLst>
          </p:spPr>
          <p:txBody>
            <a:bodyPr/>
            <a:lstStyle/>
            <a:p>
              <a:pPr eaLnBrk="1" hangingPunct="1"/>
              <a:endParaRPr altLang="zh-CN" lang="zh-CN"/>
            </a:p>
          </p:txBody>
        </p:sp>
        <p:sp>
          <p:nvSpPr>
            <p:cNvPr id="73" name="Oval 42"/>
            <p:cNvSpPr>
              <a:spLocks noChangeArrowheads="1"/>
            </p:cNvSpPr>
            <p:nvPr/>
          </p:nvSpPr>
          <p:spPr bwMode="auto">
            <a:xfrm>
              <a:off x="4404042" y="1141413"/>
              <a:ext cx="823912" cy="825500"/>
            </a:xfrm>
            <a:prstGeom prst="ellipse">
              <a:avLst/>
            </a:prstGeom>
            <a:solidFill>
              <a:srgbClr val="FFFFFF"/>
            </a:solidFill>
            <a:ln>
              <a:noFill/>
            </a:ln>
            <a:extLst>
              <a:ext uri="{91240B29-F687-4F45-9708-019B960494DF}">
                <a14:hiddenLine cmpd="sng" w="9525">
                  <a:solidFill>
                    <a:srgbClr val="000000"/>
                  </a:solidFill>
                  <a:bevel/>
                  <a:headEnd/>
                  <a:tailEnd/>
                </a14:hiddenLine>
              </a:ext>
            </a:extLst>
          </p:spPr>
          <p:txBody>
            <a:bodyPr/>
            <a:lstStyle/>
            <a:p>
              <a:pPr eaLnBrk="1" hangingPunct="1"/>
              <a:endParaRPr altLang="zh-CN" lang="zh-CN"/>
            </a:p>
          </p:txBody>
        </p:sp>
        <p:sp>
          <p:nvSpPr>
            <p:cNvPr id="75" name="Oval 43"/>
            <p:cNvSpPr>
              <a:spLocks noChangeArrowheads="1"/>
            </p:cNvSpPr>
            <p:nvPr/>
          </p:nvSpPr>
          <p:spPr bwMode="auto">
            <a:xfrm>
              <a:off x="4467542" y="1206501"/>
              <a:ext cx="695325" cy="696913"/>
            </a:xfrm>
            <a:prstGeom prst="ellipse">
              <a:avLst/>
            </a:prstGeom>
            <a:solidFill>
              <a:srgbClr val="F88A44"/>
            </a:solidFill>
            <a:ln>
              <a:noFill/>
            </a:ln>
            <a:extLst>
              <a:ext uri="{91240B29-F687-4F45-9708-019B960494DF}">
                <a14:hiddenLine cmpd="sng" w="9525">
                  <a:solidFill>
                    <a:srgbClr val="000000"/>
                  </a:solidFill>
                  <a:bevel/>
                  <a:headEnd/>
                  <a:tailEnd/>
                </a14:hiddenLine>
              </a:ext>
            </a:extLst>
          </p:spPr>
          <p:txBody>
            <a:bodyPr/>
            <a:lstStyle/>
            <a:p>
              <a:pPr eaLnBrk="1" hangingPunct="1"/>
              <a:endParaRPr altLang="zh-CN" lang="zh-CN"/>
            </a:p>
          </p:txBody>
        </p:sp>
        <p:sp>
          <p:nvSpPr>
            <p:cNvPr id="76" name="Oval 44"/>
            <p:cNvSpPr>
              <a:spLocks noChangeArrowheads="1"/>
            </p:cNvSpPr>
            <p:nvPr/>
          </p:nvSpPr>
          <p:spPr bwMode="auto">
            <a:xfrm>
              <a:off x="4404042" y="4035425"/>
              <a:ext cx="823912" cy="822325"/>
            </a:xfrm>
            <a:prstGeom prst="ellipse">
              <a:avLst/>
            </a:prstGeom>
            <a:solidFill>
              <a:srgbClr val="FFFFFF"/>
            </a:solidFill>
            <a:ln>
              <a:noFill/>
            </a:ln>
            <a:extLst>
              <a:ext uri="{91240B29-F687-4F45-9708-019B960494DF}">
                <a14:hiddenLine cmpd="sng" w="9525">
                  <a:solidFill>
                    <a:srgbClr val="000000"/>
                  </a:solidFill>
                  <a:bevel/>
                  <a:headEnd/>
                  <a:tailEnd/>
                </a14:hiddenLine>
              </a:ext>
            </a:extLst>
          </p:spPr>
          <p:txBody>
            <a:bodyPr/>
            <a:lstStyle/>
            <a:p>
              <a:pPr eaLnBrk="1" hangingPunct="1"/>
              <a:endParaRPr altLang="zh-CN" lang="zh-CN"/>
            </a:p>
          </p:txBody>
        </p:sp>
        <p:sp>
          <p:nvSpPr>
            <p:cNvPr id="78" name="Oval 45"/>
            <p:cNvSpPr>
              <a:spLocks noChangeArrowheads="1"/>
            </p:cNvSpPr>
            <p:nvPr/>
          </p:nvSpPr>
          <p:spPr bwMode="auto">
            <a:xfrm>
              <a:off x="4467542" y="4098925"/>
              <a:ext cx="695325" cy="695325"/>
            </a:xfrm>
            <a:prstGeom prst="ellipse">
              <a:avLst/>
            </a:prstGeom>
            <a:solidFill>
              <a:srgbClr val="F88A44"/>
            </a:solidFill>
            <a:ln>
              <a:noFill/>
            </a:ln>
            <a:extLst>
              <a:ext uri="{91240B29-F687-4F45-9708-019B960494DF}">
                <a14:hiddenLine cmpd="sng" w="9525">
                  <a:solidFill>
                    <a:srgbClr val="000000"/>
                  </a:solidFill>
                  <a:bevel/>
                  <a:headEnd/>
                  <a:tailEnd/>
                </a14:hiddenLine>
              </a:ext>
            </a:extLst>
          </p:spPr>
          <p:txBody>
            <a:bodyPr/>
            <a:lstStyle/>
            <a:p>
              <a:pPr eaLnBrk="1" hangingPunct="1"/>
              <a:endParaRPr altLang="zh-CN" lang="zh-CN"/>
            </a:p>
          </p:txBody>
        </p:sp>
        <p:sp>
          <p:nvSpPr>
            <p:cNvPr id="79" name="Freeform 46"/>
            <p:cNvSpPr>
              <a:spLocks noChangeArrowheads="1"/>
            </p:cNvSpPr>
            <p:nvPr/>
          </p:nvSpPr>
          <p:spPr bwMode="auto">
            <a:xfrm>
              <a:off x="3340417" y="1525589"/>
              <a:ext cx="904875" cy="904875"/>
            </a:xfrm>
            <a:custGeom>
              <a:gdLst>
                <a:gd fmla="*/ 161142 w 511" name="T0"/>
                <a:gd fmla="*/ 161142 h 511" name="T1"/>
                <a:gd fmla="*/ 743733 w 511" name="T2"/>
                <a:gd fmla="*/ 161142 h 511" name="T3"/>
                <a:gd fmla="*/ 743733 w 511" name="T4"/>
                <a:gd fmla="*/ 743733 h 511" name="T5"/>
                <a:gd fmla="*/ 161142 w 511" name="T6"/>
                <a:gd fmla="*/ 743733 h 511" name="T7"/>
                <a:gd fmla="*/ 161142 w 511" name="T8"/>
                <a:gd fmla="*/ 161142 h 511" name="T9"/>
                <a:gd fmla="*/ 0 60000 65536" name="T10"/>
                <a:gd fmla="*/ 0 60000 65536" name="T11"/>
                <a:gd fmla="*/ 0 60000 65536" name="T12"/>
                <a:gd fmla="*/ 0 60000 65536" name="T13"/>
                <a:gd fmla="*/ 0 60000 65536" name="T14"/>
                <a:gd fmla="*/ 0 w 511" name="T15"/>
                <a:gd fmla="*/ 0 h 511" name="T16"/>
                <a:gd fmla="*/ 511 w 511" name="T17"/>
                <a:gd fmla="*/ 511 h 511" name="T18"/>
              </a:gdLst>
              <a:cxnLst>
                <a:cxn ang="T10">
                  <a:pos x="T0" y="T1"/>
                </a:cxn>
                <a:cxn ang="T11">
                  <a:pos x="T2" y="T3"/>
                </a:cxn>
                <a:cxn ang="T12">
                  <a:pos x="T4" y="T5"/>
                </a:cxn>
                <a:cxn ang="T13">
                  <a:pos x="T6" y="T7"/>
                </a:cxn>
                <a:cxn ang="T14">
                  <a:pos x="T8" y="T9"/>
                </a:cxn>
              </a:cxnLst>
              <a:rect b="T18" l="T15" r="T17" t="T16"/>
              <a:pathLst>
                <a:path h="511" w="511">
                  <a:moveTo>
                    <a:pt x="91" y="91"/>
                  </a:moveTo>
                  <a:cubicBezTo>
                    <a:pt x="181" y="0"/>
                    <a:pt x="329" y="0"/>
                    <a:pt x="420" y="91"/>
                  </a:cubicBezTo>
                  <a:cubicBezTo>
                    <a:pt x="511" y="181"/>
                    <a:pt x="511" y="329"/>
                    <a:pt x="420" y="420"/>
                  </a:cubicBezTo>
                  <a:cubicBezTo>
                    <a:pt x="329" y="511"/>
                    <a:pt x="181" y="511"/>
                    <a:pt x="91" y="420"/>
                  </a:cubicBezTo>
                  <a:cubicBezTo>
                    <a:pt x="0" y="329"/>
                    <a:pt x="0" y="181"/>
                    <a:pt x="91" y="91"/>
                  </a:cubicBezTo>
                  <a:close/>
                </a:path>
              </a:pathLst>
            </a:custGeom>
            <a:solidFill>
              <a:srgbClr val="FFFFFF"/>
            </a:solidFill>
            <a:ln>
              <a:noFill/>
            </a:ln>
            <a:extLst>
              <a:ext uri="{91240B29-F687-4F45-9708-019B960494DF}">
                <a14:hiddenLine cmpd="sng" w="9525">
                  <a:solidFill>
                    <a:srgbClr val="000000"/>
                  </a:solidFill>
                  <a:bevel/>
                  <a:headEnd/>
                  <a:tailEnd/>
                </a14:hiddenLine>
              </a:ext>
            </a:extLst>
          </p:spPr>
          <p:txBody>
            <a:bodyPr/>
            <a:lstStyle/>
            <a:p>
              <a:endParaRPr altLang="zh-CN" lang="zh-CN">
                <a:solidFill>
                  <a:srgbClr val="000000"/>
                </a:solidFill>
                <a:sym charset="-122" pitchFamily="2" typeface="宋体"/>
              </a:endParaRPr>
            </a:p>
          </p:txBody>
        </p:sp>
        <p:sp>
          <p:nvSpPr>
            <p:cNvPr id="81" name="Freeform 47"/>
            <p:cNvSpPr>
              <a:spLocks noChangeArrowheads="1"/>
            </p:cNvSpPr>
            <p:nvPr/>
          </p:nvSpPr>
          <p:spPr bwMode="auto">
            <a:xfrm>
              <a:off x="3411854" y="1597026"/>
              <a:ext cx="763587" cy="762000"/>
            </a:xfrm>
            <a:custGeom>
              <a:gdLst>
                <a:gd fmla="*/ 134646 w 431" name="T0"/>
                <a:gd fmla="*/ 134367 h 431" name="T1"/>
                <a:gd fmla="*/ 627169 w 431" name="T2"/>
                <a:gd fmla="*/ 134367 h 431" name="T3"/>
                <a:gd fmla="*/ 627169 w 431" name="T4"/>
                <a:gd fmla="*/ 625865 h 431" name="T5"/>
                <a:gd fmla="*/ 134646 w 431" name="T6"/>
                <a:gd fmla="*/ 625865 h 431" name="T7"/>
                <a:gd fmla="*/ 134646 w 431" name="T8"/>
                <a:gd fmla="*/ 134367 h 431" name="T9"/>
                <a:gd fmla="*/ 0 60000 65536" name="T10"/>
                <a:gd fmla="*/ 0 60000 65536" name="T11"/>
                <a:gd fmla="*/ 0 60000 65536" name="T12"/>
                <a:gd fmla="*/ 0 60000 65536" name="T13"/>
                <a:gd fmla="*/ 0 60000 65536" name="T14"/>
                <a:gd fmla="*/ 0 w 431" name="T15"/>
                <a:gd fmla="*/ 0 h 431" name="T16"/>
                <a:gd fmla="*/ 431 w 431" name="T17"/>
                <a:gd fmla="*/ 431 h 431" name="T18"/>
              </a:gdLst>
              <a:cxnLst>
                <a:cxn ang="T10">
                  <a:pos x="T0" y="T1"/>
                </a:cxn>
                <a:cxn ang="T11">
                  <a:pos x="T2" y="T3"/>
                </a:cxn>
                <a:cxn ang="T12">
                  <a:pos x="T4" y="T5"/>
                </a:cxn>
                <a:cxn ang="T13">
                  <a:pos x="T6" y="T7"/>
                </a:cxn>
                <a:cxn ang="T14">
                  <a:pos x="T8" y="T9"/>
                </a:cxn>
              </a:cxnLst>
              <a:rect b="T18" l="T15" r="T17" t="T16"/>
              <a:pathLst>
                <a:path h="431" w="431">
                  <a:moveTo>
                    <a:pt x="76" y="76"/>
                  </a:moveTo>
                  <a:cubicBezTo>
                    <a:pt x="153" y="0"/>
                    <a:pt x="278" y="0"/>
                    <a:pt x="354" y="76"/>
                  </a:cubicBezTo>
                  <a:cubicBezTo>
                    <a:pt x="431" y="153"/>
                    <a:pt x="431" y="278"/>
                    <a:pt x="354" y="354"/>
                  </a:cubicBezTo>
                  <a:cubicBezTo>
                    <a:pt x="278" y="431"/>
                    <a:pt x="153" y="431"/>
                    <a:pt x="76" y="354"/>
                  </a:cubicBezTo>
                  <a:cubicBezTo>
                    <a:pt x="0" y="278"/>
                    <a:pt x="0" y="153"/>
                    <a:pt x="76" y="76"/>
                  </a:cubicBezTo>
                  <a:close/>
                </a:path>
              </a:pathLst>
            </a:custGeom>
            <a:solidFill>
              <a:srgbClr val="1E1D3A"/>
            </a:solidFill>
            <a:ln>
              <a:noFill/>
            </a:ln>
            <a:extLst>
              <a:ext uri="{91240B29-F687-4F45-9708-019B960494DF}">
                <a14:hiddenLine cmpd="sng" w="9525">
                  <a:solidFill>
                    <a:srgbClr val="000000"/>
                  </a:solidFill>
                  <a:bevel/>
                  <a:headEnd/>
                  <a:tailEnd/>
                </a14:hiddenLine>
              </a:ext>
            </a:extLst>
          </p:spPr>
          <p:txBody>
            <a:bodyPr/>
            <a:lstStyle/>
            <a:p>
              <a:endParaRPr altLang="zh-CN" lang="zh-CN">
                <a:solidFill>
                  <a:srgbClr val="000000"/>
                </a:solidFill>
                <a:sym charset="-122" pitchFamily="2" typeface="宋体"/>
              </a:endParaRPr>
            </a:p>
          </p:txBody>
        </p:sp>
        <p:sp>
          <p:nvSpPr>
            <p:cNvPr id="82" name="Freeform 48"/>
            <p:cNvSpPr>
              <a:spLocks noChangeArrowheads="1"/>
            </p:cNvSpPr>
            <p:nvPr/>
          </p:nvSpPr>
          <p:spPr bwMode="auto">
            <a:xfrm>
              <a:off x="4743767" y="2825751"/>
              <a:ext cx="1189037" cy="781050"/>
            </a:xfrm>
            <a:custGeom>
              <a:gdLst>
                <a:gd fmla="*/ 1189037 w 672" name="T0"/>
                <a:gd fmla="*/ 494134 h 441" name="T1"/>
                <a:gd fmla="*/ 951937 w 672" name="T2"/>
                <a:gd fmla="*/ 336507 h 441" name="T3"/>
                <a:gd fmla="*/ 854620 w 672" name="T4"/>
                <a:gd fmla="*/ 216073 h 441" name="T5"/>
                <a:gd fmla="*/ 821002 w 672" name="T6"/>
                <a:gd fmla="*/ 185964 h 441" name="T7"/>
                <a:gd fmla="*/ 693605 w 672" name="T8"/>
                <a:gd fmla="*/ 100952 h 441" name="T9"/>
                <a:gd fmla="*/ 590980 w 672" name="T10"/>
                <a:gd fmla="*/ 33651 h 441" name="T11"/>
                <a:gd fmla="*/ 560900 w 672" name="T12"/>
                <a:gd fmla="*/ 14169 h 441" name="T13"/>
                <a:gd fmla="*/ 500740 w 672" name="T14"/>
                <a:gd fmla="*/ 26566 h 441" name="T15"/>
                <a:gd fmla="*/ 490124 w 672" name="T16"/>
                <a:gd fmla="*/ 42506 h 441" name="T17"/>
                <a:gd fmla="*/ 502510 w 672" name="T18"/>
                <a:gd fmla="*/ 102723 h 441" name="T19"/>
                <a:gd fmla="*/ 483046 w 672" name="T20"/>
                <a:gd fmla="*/ 90326 h 441" name="T21"/>
                <a:gd fmla="*/ 417578 w 672" name="T22"/>
                <a:gd fmla="*/ 104494 h 441" name="T23"/>
                <a:gd fmla="*/ 405193 w 672" name="T24"/>
                <a:gd fmla="*/ 122205 h 441" name="T25"/>
                <a:gd fmla="*/ 417578 w 672" name="T26"/>
                <a:gd fmla="*/ 189506 h 441" name="T27"/>
                <a:gd fmla="*/ 375113 w 672" name="T28"/>
                <a:gd fmla="*/ 161169 h 441" name="T29"/>
                <a:gd fmla="*/ 307876 w 672" name="T30"/>
                <a:gd fmla="*/ 173567 h 441" name="T31"/>
                <a:gd fmla="*/ 295490 w 672" name="T32"/>
                <a:gd fmla="*/ 193049 h 441" name="T33"/>
                <a:gd fmla="*/ 309645 w 672" name="T34"/>
                <a:gd fmla="*/ 258579 h 441" name="T35"/>
                <a:gd fmla="*/ 93778 w 672" name="T36"/>
                <a:gd fmla="*/ 115121 h 441" name="T37"/>
                <a:gd fmla="*/ 26541 w 672" name="T38"/>
                <a:gd fmla="*/ 129289 h 441" name="T39"/>
                <a:gd fmla="*/ 14155 w 672" name="T40"/>
                <a:gd fmla="*/ 148771 h 441" name="T41"/>
                <a:gd fmla="*/ 28310 w 672" name="T42"/>
                <a:gd fmla="*/ 214302 h 441" name="T43"/>
                <a:gd fmla="*/ 352111 w 672" name="T44"/>
                <a:gd fmla="*/ 430374 h 441" name="T45"/>
                <a:gd fmla="*/ 403423 w 672" name="T46"/>
                <a:gd fmla="*/ 566748 h 441" name="T47"/>
                <a:gd fmla="*/ 435272 w 672" name="T48"/>
                <a:gd fmla="*/ 595086 h 441" name="T49"/>
                <a:gd fmla="*/ 590980 w 672" name="T50"/>
                <a:gd fmla="*/ 651761 h 441" name="T51"/>
                <a:gd fmla="*/ 636984 w 672" name="T52"/>
                <a:gd fmla="*/ 657074 h 441" name="T53"/>
                <a:gd fmla="*/ 782075 w 672" name="T54"/>
                <a:gd fmla="*/ 641134 h 441" name="T55"/>
                <a:gd fmla="*/ 990864 w 672" name="T56"/>
                <a:gd fmla="*/ 781050 h 441" name="T57"/>
                <a:gd fmla="*/ 1189037 w 672" name="T58"/>
                <a:gd fmla="*/ 494134 h 441" name="T59"/>
                <a:gd fmla="*/ 0 60000 65536" name="T60"/>
                <a:gd fmla="*/ 0 60000 65536" name="T61"/>
                <a:gd fmla="*/ 0 60000 65536" name="T62"/>
                <a:gd fmla="*/ 0 60000 65536" name="T63"/>
                <a:gd fmla="*/ 0 60000 65536" name="T64"/>
                <a:gd fmla="*/ 0 60000 65536" name="T65"/>
                <a:gd fmla="*/ 0 60000 65536" name="T66"/>
                <a:gd fmla="*/ 0 60000 65536" name="T67"/>
                <a:gd fmla="*/ 0 60000 65536" name="T68"/>
                <a:gd fmla="*/ 0 60000 65536" name="T69"/>
                <a:gd fmla="*/ 0 60000 65536" name="T70"/>
                <a:gd fmla="*/ 0 60000 65536" name="T71"/>
                <a:gd fmla="*/ 0 60000 65536" name="T72"/>
                <a:gd fmla="*/ 0 60000 65536" name="T73"/>
                <a:gd fmla="*/ 0 60000 65536" name="T74"/>
                <a:gd fmla="*/ 0 60000 65536" name="T75"/>
                <a:gd fmla="*/ 0 60000 65536" name="T76"/>
                <a:gd fmla="*/ 0 60000 65536" name="T77"/>
                <a:gd fmla="*/ 0 60000 65536" name="T78"/>
                <a:gd fmla="*/ 0 60000 65536" name="T79"/>
                <a:gd fmla="*/ 0 60000 65536" name="T80"/>
                <a:gd fmla="*/ 0 60000 65536" name="T81"/>
                <a:gd fmla="*/ 0 60000 65536" name="T82"/>
                <a:gd fmla="*/ 0 60000 65536" name="T83"/>
                <a:gd fmla="*/ 0 60000 65536" name="T84"/>
                <a:gd fmla="*/ 0 60000 65536" name="T85"/>
                <a:gd fmla="*/ 0 60000 65536" name="T86"/>
                <a:gd fmla="*/ 0 60000 65536" name="T87"/>
                <a:gd fmla="*/ 0 60000 65536" name="T88"/>
                <a:gd fmla="*/ 0 60000 65536" name="T89"/>
                <a:gd fmla="*/ 0 w 672" name="T90"/>
                <a:gd fmla="*/ 0 h 441" name="T91"/>
                <a:gd fmla="*/ 672 w 672" name="T92"/>
                <a:gd fmla="*/ 441 h 441" name="T93"/>
              </a:gdLst>
              <a:cxnLst>
                <a:cxn ang="T60">
                  <a:pos x="T0" y="T1"/>
                </a:cxn>
                <a:cxn ang="T61">
                  <a:pos x="T2" y="T3"/>
                </a:cxn>
                <a:cxn ang="T62">
                  <a:pos x="T4" y="T5"/>
                </a:cxn>
                <a:cxn ang="T63">
                  <a:pos x="T6" y="T7"/>
                </a:cxn>
                <a:cxn ang="T64">
                  <a:pos x="T8" y="T9"/>
                </a:cxn>
                <a:cxn ang="T65">
                  <a:pos x="T10" y="T11"/>
                </a:cxn>
                <a:cxn ang="T66">
                  <a:pos x="T12" y="T13"/>
                </a:cxn>
                <a:cxn ang="T67">
                  <a:pos x="T14" y="T15"/>
                </a:cxn>
                <a:cxn ang="T68">
                  <a:pos x="T16" y="T17"/>
                </a:cxn>
                <a:cxn ang="T69">
                  <a:pos x="T18" y="T19"/>
                </a:cxn>
                <a:cxn ang="T70">
                  <a:pos x="T20" y="T21"/>
                </a:cxn>
                <a:cxn ang="T71">
                  <a:pos x="T22" y="T23"/>
                </a:cxn>
                <a:cxn ang="T72">
                  <a:pos x="T24" y="T25"/>
                </a:cxn>
                <a:cxn ang="T73">
                  <a:pos x="T26" y="T27"/>
                </a:cxn>
                <a:cxn ang="T74">
                  <a:pos x="T28" y="T29"/>
                </a:cxn>
                <a:cxn ang="T75">
                  <a:pos x="T30" y="T31"/>
                </a:cxn>
                <a:cxn ang="T76">
                  <a:pos x="T32" y="T33"/>
                </a:cxn>
                <a:cxn ang="T77">
                  <a:pos x="T34" y="T35"/>
                </a:cxn>
                <a:cxn ang="T78">
                  <a:pos x="T36" y="T37"/>
                </a:cxn>
                <a:cxn ang="T79">
                  <a:pos x="T38" y="T39"/>
                </a:cxn>
                <a:cxn ang="T80">
                  <a:pos x="T40" y="T41"/>
                </a:cxn>
                <a:cxn ang="T81">
                  <a:pos x="T42" y="T43"/>
                </a:cxn>
                <a:cxn ang="T82">
                  <a:pos x="T44" y="T45"/>
                </a:cxn>
                <a:cxn ang="T83">
                  <a:pos x="T46" y="T47"/>
                </a:cxn>
                <a:cxn ang="T84">
                  <a:pos x="T48" y="T49"/>
                </a:cxn>
                <a:cxn ang="T85">
                  <a:pos x="T50" y="T51"/>
                </a:cxn>
                <a:cxn ang="T86">
                  <a:pos x="T52" y="T53"/>
                </a:cxn>
                <a:cxn ang="T87">
                  <a:pos x="T54" y="T55"/>
                </a:cxn>
                <a:cxn ang="T88">
                  <a:pos x="T56" y="T57"/>
                </a:cxn>
                <a:cxn ang="T89">
                  <a:pos x="T58" y="T59"/>
                </a:cxn>
              </a:cxnLst>
              <a:rect b="T93" l="T90" r="T92" t="T91"/>
              <a:pathLst>
                <a:path h="441" w="672">
                  <a:moveTo>
                    <a:pt x="672" y="279"/>
                  </a:moveTo>
                  <a:cubicBezTo>
                    <a:pt x="538" y="190"/>
                    <a:pt x="538" y="190"/>
                    <a:pt x="538" y="190"/>
                  </a:cubicBezTo>
                  <a:cubicBezTo>
                    <a:pt x="483" y="122"/>
                    <a:pt x="483" y="122"/>
                    <a:pt x="483" y="122"/>
                  </a:cubicBezTo>
                  <a:cubicBezTo>
                    <a:pt x="478" y="117"/>
                    <a:pt x="472" y="111"/>
                    <a:pt x="464" y="105"/>
                  </a:cubicBezTo>
                  <a:cubicBezTo>
                    <a:pt x="392" y="57"/>
                    <a:pt x="392" y="57"/>
                    <a:pt x="392" y="57"/>
                  </a:cubicBezTo>
                  <a:cubicBezTo>
                    <a:pt x="334" y="19"/>
                    <a:pt x="334" y="19"/>
                    <a:pt x="334" y="19"/>
                  </a:cubicBezTo>
                  <a:cubicBezTo>
                    <a:pt x="317" y="8"/>
                    <a:pt x="317" y="8"/>
                    <a:pt x="317" y="8"/>
                  </a:cubicBezTo>
                  <a:cubicBezTo>
                    <a:pt x="306" y="0"/>
                    <a:pt x="291" y="3"/>
                    <a:pt x="283" y="15"/>
                  </a:cubicBezTo>
                  <a:cubicBezTo>
                    <a:pt x="277" y="24"/>
                    <a:pt x="277" y="24"/>
                    <a:pt x="277" y="24"/>
                  </a:cubicBezTo>
                  <a:cubicBezTo>
                    <a:pt x="269" y="35"/>
                    <a:pt x="273" y="51"/>
                    <a:pt x="284" y="58"/>
                  </a:cubicBezTo>
                  <a:cubicBezTo>
                    <a:pt x="273" y="51"/>
                    <a:pt x="273" y="51"/>
                    <a:pt x="273" y="51"/>
                  </a:cubicBezTo>
                  <a:cubicBezTo>
                    <a:pt x="261" y="43"/>
                    <a:pt x="244" y="46"/>
                    <a:pt x="236" y="59"/>
                  </a:cubicBezTo>
                  <a:cubicBezTo>
                    <a:pt x="229" y="69"/>
                    <a:pt x="229" y="69"/>
                    <a:pt x="229" y="69"/>
                  </a:cubicBezTo>
                  <a:cubicBezTo>
                    <a:pt x="221" y="82"/>
                    <a:pt x="224" y="99"/>
                    <a:pt x="236" y="107"/>
                  </a:cubicBezTo>
                  <a:cubicBezTo>
                    <a:pt x="212" y="91"/>
                    <a:pt x="212" y="91"/>
                    <a:pt x="212" y="91"/>
                  </a:cubicBezTo>
                  <a:cubicBezTo>
                    <a:pt x="199" y="82"/>
                    <a:pt x="183" y="86"/>
                    <a:pt x="174" y="98"/>
                  </a:cubicBezTo>
                  <a:cubicBezTo>
                    <a:pt x="167" y="109"/>
                    <a:pt x="167" y="109"/>
                    <a:pt x="167" y="109"/>
                  </a:cubicBezTo>
                  <a:cubicBezTo>
                    <a:pt x="159" y="121"/>
                    <a:pt x="162" y="138"/>
                    <a:pt x="175" y="146"/>
                  </a:cubicBezTo>
                  <a:cubicBezTo>
                    <a:pt x="53" y="65"/>
                    <a:pt x="53" y="65"/>
                    <a:pt x="53" y="65"/>
                  </a:cubicBezTo>
                  <a:cubicBezTo>
                    <a:pt x="40" y="57"/>
                    <a:pt x="24" y="60"/>
                    <a:pt x="15" y="73"/>
                  </a:cubicBezTo>
                  <a:cubicBezTo>
                    <a:pt x="8" y="84"/>
                    <a:pt x="8" y="84"/>
                    <a:pt x="8" y="84"/>
                  </a:cubicBezTo>
                  <a:cubicBezTo>
                    <a:pt x="0" y="96"/>
                    <a:pt x="3" y="113"/>
                    <a:pt x="16" y="121"/>
                  </a:cubicBezTo>
                  <a:cubicBezTo>
                    <a:pt x="199" y="243"/>
                    <a:pt x="199" y="243"/>
                    <a:pt x="199" y="243"/>
                  </a:cubicBezTo>
                  <a:cubicBezTo>
                    <a:pt x="228" y="320"/>
                    <a:pt x="228" y="320"/>
                    <a:pt x="228" y="320"/>
                  </a:cubicBezTo>
                  <a:cubicBezTo>
                    <a:pt x="231" y="328"/>
                    <a:pt x="238" y="333"/>
                    <a:pt x="246" y="336"/>
                  </a:cubicBezTo>
                  <a:cubicBezTo>
                    <a:pt x="334" y="368"/>
                    <a:pt x="334" y="368"/>
                    <a:pt x="334" y="368"/>
                  </a:cubicBezTo>
                  <a:cubicBezTo>
                    <a:pt x="344" y="371"/>
                    <a:pt x="352" y="372"/>
                    <a:pt x="360" y="371"/>
                  </a:cubicBezTo>
                  <a:cubicBezTo>
                    <a:pt x="442" y="362"/>
                    <a:pt x="442" y="362"/>
                    <a:pt x="442" y="362"/>
                  </a:cubicBezTo>
                  <a:cubicBezTo>
                    <a:pt x="560" y="441"/>
                    <a:pt x="560" y="441"/>
                    <a:pt x="560" y="441"/>
                  </a:cubicBezTo>
                  <a:cubicBezTo>
                    <a:pt x="672" y="279"/>
                    <a:pt x="672" y="279"/>
                    <a:pt x="672" y="279"/>
                  </a:cubicBezTo>
                  <a:close/>
                </a:path>
              </a:pathLst>
            </a:custGeom>
            <a:solidFill>
              <a:srgbClr val="F6E0B7"/>
            </a:solidFill>
            <a:ln>
              <a:noFill/>
            </a:ln>
            <a:extLst>
              <a:ext uri="{91240B29-F687-4F45-9708-019B960494DF}">
                <a14:hiddenLine cmpd="sng" w="9525">
                  <a:solidFill>
                    <a:srgbClr val="000000"/>
                  </a:solidFill>
                  <a:bevel/>
                  <a:headEnd/>
                  <a:tailEnd/>
                </a14:hiddenLine>
              </a:ext>
            </a:extLst>
          </p:spPr>
          <p:txBody>
            <a:bodyPr/>
            <a:lstStyle/>
            <a:p>
              <a:endParaRPr altLang="zh-CN" lang="zh-CN">
                <a:solidFill>
                  <a:srgbClr val="000000"/>
                </a:solidFill>
                <a:sym charset="-122" pitchFamily="2" typeface="宋体"/>
              </a:endParaRPr>
            </a:p>
          </p:txBody>
        </p:sp>
        <p:sp>
          <p:nvSpPr>
            <p:cNvPr id="84" name="Freeform 49"/>
            <p:cNvSpPr>
              <a:spLocks noChangeArrowheads="1" noEditPoints="1"/>
            </p:cNvSpPr>
            <p:nvPr/>
          </p:nvSpPr>
          <p:spPr bwMode="auto">
            <a:xfrm>
              <a:off x="5024755" y="2843214"/>
              <a:ext cx="293687" cy="531813"/>
            </a:xfrm>
            <a:custGeom>
              <a:gdLst>
                <a:gd fmla="*/ 70768 w 166" name="T0"/>
                <a:gd fmla="*/ 413041 h 300" name="T1"/>
                <a:gd fmla="*/ 95537 w 166" name="T2"/>
                <a:gd fmla="*/ 476859 h 300" name="T3"/>
                <a:gd fmla="*/ 251226 w 166" name="T4"/>
                <a:gd fmla="*/ 531813 h 300" name="T5"/>
                <a:gd fmla="*/ 70768 w 166" name="T6"/>
                <a:gd fmla="*/ 413041 h 300" name="T7"/>
                <a:gd fmla="*/ 26538 w 166" name="T8"/>
                <a:gd fmla="*/ 155998 h 300" name="T9"/>
                <a:gd fmla="*/ 14154 w 166" name="T10"/>
                <a:gd fmla="*/ 175498 h 300" name="T11"/>
                <a:gd fmla="*/ 28307 w 166" name="T12"/>
                <a:gd fmla="*/ 241089 h 300" name="T13"/>
                <a:gd fmla="*/ 162766 w 166" name="T14"/>
                <a:gd fmla="*/ 331497 h 300" name="T15"/>
                <a:gd fmla="*/ 42461 w 166" name="T16"/>
                <a:gd fmla="*/ 198544 h 300" name="T17"/>
                <a:gd fmla="*/ 31846 w 166" name="T18"/>
                <a:gd fmla="*/ 148908 h 300" name="T19"/>
                <a:gd fmla="*/ 26538 w 166" name="T20"/>
                <a:gd fmla="*/ 155998 h 300" name="T21"/>
                <a:gd fmla="*/ 123844 w 166" name="T22"/>
                <a:gd fmla="*/ 104590 h 300" name="T23"/>
                <a:gd fmla="*/ 136228 w 166" name="T24"/>
                <a:gd fmla="*/ 86863 h 300" name="T25"/>
                <a:gd fmla="*/ 141536 w 166" name="T26"/>
                <a:gd fmla="*/ 79772 h 300" name="T27"/>
                <a:gd fmla="*/ 148613 w 166" name="T28"/>
                <a:gd fmla="*/ 125862 h 300" name="T29"/>
                <a:gd fmla="*/ 228227 w 166" name="T30"/>
                <a:gd fmla="*/ 232225 h 300" name="T31"/>
                <a:gd fmla="*/ 136228 w 166" name="T32"/>
                <a:gd fmla="*/ 171953 h 300" name="T33"/>
                <a:gd fmla="*/ 123844 w 166" name="T34"/>
                <a:gd fmla="*/ 104590 h 300" name="T35"/>
                <a:gd fmla="*/ 219381 w 166" name="T36"/>
                <a:gd fmla="*/ 8864 h 300" name="T37"/>
                <a:gd fmla="*/ 208765 w 166" name="T38"/>
                <a:gd fmla="*/ 24818 h 300" name="T39"/>
                <a:gd fmla="*/ 221150 w 166" name="T40"/>
                <a:gd fmla="*/ 85090 h 300" name="T41"/>
                <a:gd fmla="*/ 293687 w 166" name="T42"/>
                <a:gd fmla="*/ 134726 h 300" name="T43"/>
                <a:gd fmla="*/ 231765 w 166" name="T44"/>
                <a:gd fmla="*/ 40772 h 300" name="T45"/>
                <a:gd fmla="*/ 226457 w 166" name="T46"/>
                <a:gd fmla="*/ 0 h 300" name="T47"/>
                <a:gd fmla="*/ 219381 w 166" name="T48"/>
                <a:gd fmla="*/ 8864 h 300" name="T49"/>
                <a:gd fmla="*/ 0 60000 65536" name="T50"/>
                <a:gd fmla="*/ 0 60000 65536" name="T51"/>
                <a:gd fmla="*/ 0 60000 65536" name="T52"/>
                <a:gd fmla="*/ 0 60000 65536" name="T53"/>
                <a:gd fmla="*/ 0 60000 65536" name="T54"/>
                <a:gd fmla="*/ 0 60000 65536" name="T55"/>
                <a:gd fmla="*/ 0 60000 65536" name="T56"/>
                <a:gd fmla="*/ 0 60000 65536" name="T57"/>
                <a:gd fmla="*/ 0 60000 65536" name="T58"/>
                <a:gd fmla="*/ 0 60000 65536" name="T59"/>
                <a:gd fmla="*/ 0 60000 65536" name="T60"/>
                <a:gd fmla="*/ 0 60000 65536" name="T61"/>
                <a:gd fmla="*/ 0 60000 65536" name="T62"/>
                <a:gd fmla="*/ 0 60000 65536" name="T63"/>
                <a:gd fmla="*/ 0 60000 65536" name="T64"/>
                <a:gd fmla="*/ 0 60000 65536" name="T65"/>
                <a:gd fmla="*/ 0 60000 65536" name="T66"/>
                <a:gd fmla="*/ 0 60000 65536" name="T67"/>
                <a:gd fmla="*/ 0 60000 65536" name="T68"/>
                <a:gd fmla="*/ 0 60000 65536" name="T69"/>
                <a:gd fmla="*/ 0 60000 65536" name="T70"/>
                <a:gd fmla="*/ 0 60000 65536" name="T71"/>
                <a:gd fmla="*/ 0 60000 65536" name="T72"/>
                <a:gd fmla="*/ 0 60000 65536" name="T73"/>
                <a:gd fmla="*/ 0 60000 65536" name="T74"/>
                <a:gd fmla="*/ 0 w 166" name="T75"/>
                <a:gd fmla="*/ 0 h 300" name="T76"/>
                <a:gd fmla="*/ 166 w 166" name="T77"/>
                <a:gd fmla="*/ 300 h 300" name="T78"/>
              </a:gd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b="T78" l="T75" r="T77" t="T76"/>
              <a:pathLst>
                <a:path h="300" w="166">
                  <a:moveTo>
                    <a:pt x="40" y="233"/>
                  </a:moveTo>
                  <a:cubicBezTo>
                    <a:pt x="54" y="269"/>
                    <a:pt x="54" y="269"/>
                    <a:pt x="54" y="269"/>
                  </a:cubicBezTo>
                  <a:cubicBezTo>
                    <a:pt x="142" y="300"/>
                    <a:pt x="142" y="300"/>
                    <a:pt x="142" y="300"/>
                  </a:cubicBezTo>
                  <a:cubicBezTo>
                    <a:pt x="40" y="233"/>
                    <a:pt x="40" y="233"/>
                    <a:pt x="40" y="233"/>
                  </a:cubicBezTo>
                  <a:close/>
                  <a:moveTo>
                    <a:pt x="15" y="88"/>
                  </a:moveTo>
                  <a:cubicBezTo>
                    <a:pt x="8" y="99"/>
                    <a:pt x="8" y="99"/>
                    <a:pt x="8" y="99"/>
                  </a:cubicBezTo>
                  <a:cubicBezTo>
                    <a:pt x="0" y="111"/>
                    <a:pt x="3" y="128"/>
                    <a:pt x="16" y="136"/>
                  </a:cubicBezTo>
                  <a:cubicBezTo>
                    <a:pt x="92" y="187"/>
                    <a:pt x="92" y="187"/>
                    <a:pt x="92" y="187"/>
                  </a:cubicBezTo>
                  <a:cubicBezTo>
                    <a:pt x="24" y="112"/>
                    <a:pt x="24" y="112"/>
                    <a:pt x="24" y="112"/>
                  </a:cubicBezTo>
                  <a:cubicBezTo>
                    <a:pt x="16" y="104"/>
                    <a:pt x="13" y="97"/>
                    <a:pt x="18" y="84"/>
                  </a:cubicBezTo>
                  <a:cubicBezTo>
                    <a:pt x="17" y="86"/>
                    <a:pt x="16" y="87"/>
                    <a:pt x="15" y="88"/>
                  </a:cubicBezTo>
                  <a:close/>
                  <a:moveTo>
                    <a:pt x="70" y="59"/>
                  </a:moveTo>
                  <a:cubicBezTo>
                    <a:pt x="77" y="49"/>
                    <a:pt x="77" y="49"/>
                    <a:pt x="77" y="49"/>
                  </a:cubicBezTo>
                  <a:cubicBezTo>
                    <a:pt x="78" y="47"/>
                    <a:pt x="79" y="46"/>
                    <a:pt x="80" y="45"/>
                  </a:cubicBezTo>
                  <a:cubicBezTo>
                    <a:pt x="75" y="55"/>
                    <a:pt x="77" y="62"/>
                    <a:pt x="84" y="71"/>
                  </a:cubicBezTo>
                  <a:cubicBezTo>
                    <a:pt x="129" y="131"/>
                    <a:pt x="129" y="131"/>
                    <a:pt x="129" y="131"/>
                  </a:cubicBezTo>
                  <a:cubicBezTo>
                    <a:pt x="77" y="97"/>
                    <a:pt x="77" y="97"/>
                    <a:pt x="77" y="97"/>
                  </a:cubicBezTo>
                  <a:cubicBezTo>
                    <a:pt x="65" y="89"/>
                    <a:pt x="62" y="72"/>
                    <a:pt x="70" y="59"/>
                  </a:cubicBezTo>
                  <a:close/>
                  <a:moveTo>
                    <a:pt x="124" y="5"/>
                  </a:moveTo>
                  <a:cubicBezTo>
                    <a:pt x="118" y="14"/>
                    <a:pt x="118" y="14"/>
                    <a:pt x="118" y="14"/>
                  </a:cubicBezTo>
                  <a:cubicBezTo>
                    <a:pt x="110" y="25"/>
                    <a:pt x="114" y="41"/>
                    <a:pt x="125" y="48"/>
                  </a:cubicBezTo>
                  <a:cubicBezTo>
                    <a:pt x="166" y="76"/>
                    <a:pt x="166" y="76"/>
                    <a:pt x="166" y="76"/>
                  </a:cubicBezTo>
                  <a:cubicBezTo>
                    <a:pt x="131" y="23"/>
                    <a:pt x="131" y="23"/>
                    <a:pt x="131" y="23"/>
                  </a:cubicBezTo>
                  <a:cubicBezTo>
                    <a:pt x="126" y="16"/>
                    <a:pt x="124" y="9"/>
                    <a:pt x="128" y="0"/>
                  </a:cubicBezTo>
                  <a:cubicBezTo>
                    <a:pt x="126" y="2"/>
                    <a:pt x="125" y="3"/>
                    <a:pt x="124" y="5"/>
                  </a:cubicBezTo>
                  <a:close/>
                </a:path>
              </a:pathLst>
            </a:custGeom>
            <a:solidFill>
              <a:srgbClr val="ECC37D"/>
            </a:solidFill>
            <a:ln>
              <a:noFill/>
            </a:ln>
            <a:extLst>
              <a:ext uri="{91240B29-F687-4F45-9708-019B960494DF}">
                <a14:hiddenLine cmpd="sng" w="9525">
                  <a:solidFill>
                    <a:srgbClr val="000000"/>
                  </a:solidFill>
                  <a:bevel/>
                  <a:headEnd/>
                  <a:tailEnd/>
                </a14:hiddenLine>
              </a:ext>
            </a:extLst>
          </p:spPr>
          <p:txBody>
            <a:bodyPr/>
            <a:lstStyle/>
            <a:p>
              <a:endParaRPr altLang="zh-CN" lang="zh-CN">
                <a:solidFill>
                  <a:srgbClr val="000000"/>
                </a:solidFill>
                <a:sym charset="-122" pitchFamily="2" typeface="宋体"/>
              </a:endParaRPr>
            </a:p>
          </p:txBody>
        </p:sp>
        <p:sp>
          <p:nvSpPr>
            <p:cNvPr id="86" name="Freeform 50"/>
            <p:cNvSpPr>
              <a:spLocks noChangeArrowheads="1"/>
            </p:cNvSpPr>
            <p:nvPr/>
          </p:nvSpPr>
          <p:spPr bwMode="auto">
            <a:xfrm>
              <a:off x="4746942" y="2933701"/>
              <a:ext cx="139700" cy="125413"/>
            </a:xfrm>
            <a:custGeom>
              <a:gdLst>
                <a:gd fmla="*/ 93723 w 79" name="T0"/>
                <a:gd fmla="*/ 21197 h 71" name="T1"/>
                <a:gd fmla="*/ 83113 w 79" name="T2"/>
                <a:gd fmla="*/ 14131 h 71" name="T3"/>
                <a:gd fmla="*/ 22989 w 79" name="T4"/>
                <a:gd fmla="*/ 22963 h 71" name="T5"/>
                <a:gd fmla="*/ 12378 w 79" name="T6"/>
                <a:gd fmla="*/ 38860 h 71" name="T7"/>
                <a:gd fmla="*/ 28294 w 79" name="T8"/>
                <a:gd fmla="*/ 97151 h 71" name="T9"/>
                <a:gd fmla="*/ 38904 w 79" name="T10"/>
                <a:gd fmla="*/ 104216 h 71" name="T11"/>
                <a:gd fmla="*/ 125553 w 79" name="T12"/>
                <a:gd fmla="*/ 102450 h 71" name="T13"/>
                <a:gd fmla="*/ 93723 w 79" name="T14"/>
                <a:gd fmla="*/ 21197 h 71" name="T15"/>
                <a:gd fmla="*/ 93723 w 79" name="T16"/>
                <a:gd fmla="*/ 21197 h 71" name="T17"/>
                <a:gd fmla="*/ 0 60000 65536" name="T18"/>
                <a:gd fmla="*/ 0 60000 65536" name="T19"/>
                <a:gd fmla="*/ 0 60000 65536" name="T20"/>
                <a:gd fmla="*/ 0 60000 65536" name="T21"/>
                <a:gd fmla="*/ 0 60000 65536" name="T22"/>
                <a:gd fmla="*/ 0 60000 65536" name="T23"/>
                <a:gd fmla="*/ 0 60000 65536" name="T24"/>
                <a:gd fmla="*/ 0 60000 65536" name="T25"/>
                <a:gd fmla="*/ 0 60000 65536" name="T26"/>
                <a:gd fmla="*/ 0 w 79" name="T27"/>
                <a:gd fmla="*/ 0 h 71" name="T28"/>
                <a:gd fmla="*/ 79 w 79" name="T29"/>
                <a:gd fmla="*/ 71 h 71" name="T30"/>
              </a:gd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b="T30" l="T27" r="T29" t="T28"/>
              <a:pathLst>
                <a:path h="71" w="79">
                  <a:moveTo>
                    <a:pt x="53" y="12"/>
                  </a:moveTo>
                  <a:cubicBezTo>
                    <a:pt x="47" y="8"/>
                    <a:pt x="47" y="8"/>
                    <a:pt x="47" y="8"/>
                  </a:cubicBezTo>
                  <a:cubicBezTo>
                    <a:pt x="35" y="0"/>
                    <a:pt x="20" y="2"/>
                    <a:pt x="13" y="13"/>
                  </a:cubicBezTo>
                  <a:cubicBezTo>
                    <a:pt x="7" y="22"/>
                    <a:pt x="7" y="22"/>
                    <a:pt x="7" y="22"/>
                  </a:cubicBezTo>
                  <a:cubicBezTo>
                    <a:pt x="0" y="32"/>
                    <a:pt x="4" y="47"/>
                    <a:pt x="16" y="55"/>
                  </a:cubicBezTo>
                  <a:cubicBezTo>
                    <a:pt x="22" y="59"/>
                    <a:pt x="22" y="59"/>
                    <a:pt x="22" y="59"/>
                  </a:cubicBezTo>
                  <a:cubicBezTo>
                    <a:pt x="40" y="71"/>
                    <a:pt x="62" y="71"/>
                    <a:pt x="71" y="58"/>
                  </a:cubicBezTo>
                  <a:cubicBezTo>
                    <a:pt x="79" y="45"/>
                    <a:pt x="71" y="24"/>
                    <a:pt x="53" y="12"/>
                  </a:cubicBezTo>
                  <a:cubicBezTo>
                    <a:pt x="53" y="12"/>
                    <a:pt x="53" y="12"/>
                    <a:pt x="53" y="12"/>
                  </a:cubicBezTo>
                  <a:close/>
                </a:path>
              </a:pathLst>
            </a:custGeom>
            <a:solidFill>
              <a:srgbClr val="F7EBD2"/>
            </a:solidFill>
            <a:ln>
              <a:noFill/>
            </a:ln>
            <a:extLst>
              <a:ext uri="{91240B29-F687-4F45-9708-019B960494DF}">
                <a14:hiddenLine cmpd="sng" w="9525">
                  <a:solidFill>
                    <a:srgbClr val="000000"/>
                  </a:solidFill>
                  <a:bevel/>
                  <a:headEnd/>
                  <a:tailEnd/>
                </a14:hiddenLine>
              </a:ext>
            </a:extLst>
          </p:spPr>
          <p:txBody>
            <a:bodyPr/>
            <a:lstStyle/>
            <a:p>
              <a:endParaRPr altLang="zh-CN" lang="zh-CN">
                <a:solidFill>
                  <a:srgbClr val="000000"/>
                </a:solidFill>
                <a:sym charset="-122" pitchFamily="2" typeface="宋体"/>
              </a:endParaRPr>
            </a:p>
          </p:txBody>
        </p:sp>
        <p:sp>
          <p:nvSpPr>
            <p:cNvPr id="90" name="Freeform 51"/>
            <p:cNvSpPr>
              <a:spLocks noChangeArrowheads="1" noEditPoints="1"/>
            </p:cNvSpPr>
            <p:nvPr/>
          </p:nvSpPr>
          <p:spPr bwMode="auto">
            <a:xfrm>
              <a:off x="4983480" y="2916239"/>
              <a:ext cx="406400" cy="349250"/>
            </a:xfrm>
            <a:custGeom>
              <a:gdLst>
                <a:gd fmla="*/ 189890 w 229" name="T0"/>
                <a:gd fmla="*/ 319264 h 198" name="T1"/>
                <a:gd fmla="*/ 177467 w 229" name="T2"/>
                <a:gd fmla="*/ 345722 h 198" name="T3"/>
                <a:gd fmla="*/ 173918 w 229" name="T4"/>
                <a:gd fmla="*/ 349250 h 198" name="T5"/>
                <a:gd fmla="*/ 170369 w 229" name="T6"/>
                <a:gd fmla="*/ 343958 h 198" name="T7"/>
                <a:gd fmla="*/ 184566 w 229" name="T8"/>
                <a:gd fmla="*/ 315736 h 198" name="T9"/>
                <a:gd fmla="*/ 205862 w 229" name="T10"/>
                <a:gd fmla="*/ 292806 h 198" name="T11"/>
                <a:gd fmla="*/ 211186 w 229" name="T12"/>
                <a:gd fmla="*/ 292806 h 198" name="T13"/>
                <a:gd fmla="*/ 209411 w 229" name="T14"/>
                <a:gd fmla="*/ 298097 h 198" name="T15"/>
                <a:gd fmla="*/ 189890 w 229" name="T16"/>
                <a:gd fmla="*/ 319264 h 198" name="T17"/>
                <a:gd fmla="*/ 255553 w 229" name="T18"/>
                <a:gd fmla="*/ 220486 h 198" name="T19"/>
                <a:gd fmla="*/ 243130 w 229" name="T20"/>
                <a:gd fmla="*/ 246944 h 198" name="T21"/>
                <a:gd fmla="*/ 239581 w 229" name="T22"/>
                <a:gd fmla="*/ 250472 h 198" name="T23"/>
                <a:gd fmla="*/ 236031 w 229" name="T24"/>
                <a:gd fmla="*/ 245181 h 198" name="T25"/>
                <a:gd fmla="*/ 250229 w 229" name="T26"/>
                <a:gd fmla="*/ 216958 h 198" name="T27"/>
                <a:gd fmla="*/ 271525 w 229" name="T28"/>
                <a:gd fmla="*/ 194028 h 198" name="T29"/>
                <a:gd fmla="*/ 276849 w 229" name="T30"/>
                <a:gd fmla="*/ 194028 h 198" name="T31"/>
                <a:gd fmla="*/ 275074 w 229" name="T32"/>
                <a:gd fmla="*/ 199319 h 198" name="T33"/>
                <a:gd fmla="*/ 255553 w 229" name="T34"/>
                <a:gd fmla="*/ 220486 h 198" name="T35"/>
                <a:gd fmla="*/ 321216 w 229" name="T36"/>
                <a:gd fmla="*/ 121708 h 198" name="T37"/>
                <a:gd fmla="*/ 308793 w 229" name="T38"/>
                <a:gd fmla="*/ 148167 h 198" name="T39"/>
                <a:gd fmla="*/ 305244 w 229" name="T40"/>
                <a:gd fmla="*/ 153458 h 198" name="T41"/>
                <a:gd fmla="*/ 301694 w 229" name="T42"/>
                <a:gd fmla="*/ 146403 h 198" name="T43"/>
                <a:gd fmla="*/ 315892 w 229" name="T44"/>
                <a:gd fmla="*/ 118181 h 198" name="T45"/>
                <a:gd fmla="*/ 337188 w 229" name="T46"/>
                <a:gd fmla="*/ 95250 h 198" name="T47"/>
                <a:gd fmla="*/ 342512 w 229" name="T48"/>
                <a:gd fmla="*/ 95250 h 198" name="T49"/>
                <a:gd fmla="*/ 340737 w 229" name="T50"/>
                <a:gd fmla="*/ 100542 h 198" name="T51"/>
                <a:gd fmla="*/ 321216 w 229" name="T52"/>
                <a:gd fmla="*/ 121708 h 198" name="T53"/>
                <a:gd fmla="*/ 383329 w 229" name="T54"/>
                <a:gd fmla="*/ 28222 h 198" name="T55"/>
                <a:gd fmla="*/ 370907 w 229" name="T56"/>
                <a:gd fmla="*/ 54681 h 198" name="T57"/>
                <a:gd fmla="*/ 367357 w 229" name="T58"/>
                <a:gd fmla="*/ 59972 h 198" name="T59"/>
                <a:gd fmla="*/ 365583 w 229" name="T60"/>
                <a:gd fmla="*/ 52917 h 198" name="T61"/>
                <a:gd fmla="*/ 378005 w 229" name="T62"/>
                <a:gd fmla="*/ 24694 h 198" name="T63"/>
                <a:gd fmla="*/ 399301 w 229" name="T64"/>
                <a:gd fmla="*/ 1764 h 198" name="T65"/>
                <a:gd fmla="*/ 404625 w 229" name="T66"/>
                <a:gd fmla="*/ 1764 h 198" name="T67"/>
                <a:gd fmla="*/ 402851 w 229" name="T68"/>
                <a:gd fmla="*/ 7056 h 198" name="T69"/>
                <a:gd fmla="*/ 383329 w 229" name="T70"/>
                <a:gd fmla="*/ 28222 h 198" name="T71"/>
                <a:gd fmla="*/ 26620 w 229" name="T72"/>
                <a:gd fmla="*/ 231069 h 198" name="T73"/>
                <a:gd fmla="*/ 44367 w 229" name="T74"/>
                <a:gd fmla="*/ 204611 h 198" name="T75"/>
                <a:gd fmla="*/ 44367 w 229" name="T76"/>
                <a:gd fmla="*/ 199319 h 198" name="T77"/>
                <a:gd fmla="*/ 44367 w 229" name="T78"/>
                <a:gd fmla="*/ 199319 h 198" name="T79"/>
                <a:gd fmla="*/ 39043 w 229" name="T80"/>
                <a:gd fmla="*/ 201083 h 198" name="T81"/>
                <a:gd fmla="*/ 21296 w 229" name="T82"/>
                <a:gd fmla="*/ 227542 h 198" name="T83"/>
                <a:gd fmla="*/ 23071 w 229" name="T84"/>
                <a:gd fmla="*/ 231069 h 198" name="T85"/>
                <a:gd fmla="*/ 23071 w 229" name="T86"/>
                <a:gd fmla="*/ 231069 h 198" name="T87"/>
                <a:gd fmla="*/ 26620 w 229" name="T88"/>
                <a:gd fmla="*/ 231069 h 198" name="T89"/>
                <a:gd fmla="*/ 19521 w 229" name="T90"/>
                <a:gd fmla="*/ 206375 h 198" name="T91"/>
                <a:gd fmla="*/ 7099 w 229" name="T92"/>
                <a:gd fmla="*/ 232833 h 198" name="T93"/>
                <a:gd fmla="*/ 1775 w 229" name="T94"/>
                <a:gd fmla="*/ 236361 h 198" name="T95"/>
                <a:gd fmla="*/ 0 w 229" name="T96"/>
                <a:gd fmla="*/ 231069 h 198" name="T97"/>
                <a:gd fmla="*/ 12423 w 229" name="T98"/>
                <a:gd fmla="*/ 202847 h 198" name="T99"/>
                <a:gd fmla="*/ 33719 w 229" name="T100"/>
                <a:gd fmla="*/ 179917 h 198" name="T101"/>
                <a:gd fmla="*/ 40817 w 229" name="T102"/>
                <a:gd fmla="*/ 179917 h 198" name="T103"/>
                <a:gd fmla="*/ 39043 w 229" name="T104"/>
                <a:gd fmla="*/ 185208 h 198" name="T105"/>
                <a:gd fmla="*/ 19521 w 229" name="T106"/>
                <a:gd fmla="*/ 206375 h 198" name="T107"/>
                <a:gd fmla="*/ 47916 w 229" name="T108"/>
                <a:gd fmla="*/ 225778 h 198" name="T109"/>
                <a:gd fmla="*/ 28395 w 229" name="T110"/>
                <a:gd fmla="*/ 246944 h 198" name="T111"/>
                <a:gd fmla="*/ 26620 w 229" name="T112"/>
                <a:gd fmla="*/ 252236 h 198" name="T113"/>
                <a:gd fmla="*/ 31944 w 229" name="T114"/>
                <a:gd fmla="*/ 252236 h 198" name="T115"/>
                <a:gd fmla="*/ 53240 w 229" name="T116"/>
                <a:gd fmla="*/ 229306 h 198" name="T117"/>
                <a:gd fmla="*/ 67438 w 229" name="T118"/>
                <a:gd fmla="*/ 201083 h 198" name="T119"/>
                <a:gd fmla="*/ 63888 w 229" name="T120"/>
                <a:gd fmla="*/ 195792 h 198" name="T121"/>
                <a:gd fmla="*/ 60339 w 229" name="T122"/>
                <a:gd fmla="*/ 199319 h 198" name="T123"/>
                <a:gd fmla="*/ 47916 w 229" name="T124"/>
                <a:gd fmla="*/ 225778 h 198" name="T125"/>
                <a:gd fmla="*/ 0 60000 65536" name="T126"/>
                <a:gd fmla="*/ 0 60000 65536" name="T127"/>
                <a:gd fmla="*/ 0 60000 65536" name="T128"/>
                <a:gd fmla="*/ 0 60000 65536" name="T129"/>
                <a:gd fmla="*/ 0 60000 65536" name="T130"/>
                <a:gd fmla="*/ 0 60000 65536" name="T131"/>
                <a:gd fmla="*/ 0 60000 65536" name="T132"/>
                <a:gd fmla="*/ 0 60000 65536" name="T133"/>
                <a:gd fmla="*/ 0 60000 65536" name="T134"/>
                <a:gd fmla="*/ 0 60000 65536" name="T135"/>
                <a:gd fmla="*/ 0 60000 65536" name="T136"/>
                <a:gd fmla="*/ 0 60000 65536" name="T137"/>
                <a:gd fmla="*/ 0 60000 65536" name="T138"/>
                <a:gd fmla="*/ 0 60000 65536" name="T139"/>
                <a:gd fmla="*/ 0 60000 65536" name="T140"/>
                <a:gd fmla="*/ 0 60000 65536" name="T141"/>
                <a:gd fmla="*/ 0 60000 65536" name="T142"/>
                <a:gd fmla="*/ 0 60000 65536" name="T143"/>
                <a:gd fmla="*/ 0 60000 65536" name="T144"/>
                <a:gd fmla="*/ 0 60000 65536" name="T145"/>
                <a:gd fmla="*/ 0 60000 65536" name="T146"/>
                <a:gd fmla="*/ 0 60000 65536" name="T147"/>
                <a:gd fmla="*/ 0 60000 65536" name="T148"/>
                <a:gd fmla="*/ 0 60000 65536" name="T149"/>
                <a:gd fmla="*/ 0 60000 65536" name="T150"/>
                <a:gd fmla="*/ 0 60000 65536" name="T151"/>
                <a:gd fmla="*/ 0 60000 65536" name="T152"/>
                <a:gd fmla="*/ 0 60000 65536" name="T153"/>
                <a:gd fmla="*/ 0 60000 65536" name="T154"/>
                <a:gd fmla="*/ 0 60000 65536" name="T155"/>
                <a:gd fmla="*/ 0 60000 65536" name="T156"/>
                <a:gd fmla="*/ 0 60000 65536" name="T157"/>
                <a:gd fmla="*/ 0 60000 65536" name="T158"/>
                <a:gd fmla="*/ 0 60000 65536" name="T159"/>
                <a:gd fmla="*/ 0 60000 65536" name="T160"/>
                <a:gd fmla="*/ 0 60000 65536" name="T161"/>
                <a:gd fmla="*/ 0 60000 65536" name="T162"/>
                <a:gd fmla="*/ 0 60000 65536" name="T163"/>
                <a:gd fmla="*/ 0 60000 65536" name="T164"/>
                <a:gd fmla="*/ 0 60000 65536" name="T165"/>
                <a:gd fmla="*/ 0 60000 65536" name="T166"/>
                <a:gd fmla="*/ 0 60000 65536" name="T167"/>
                <a:gd fmla="*/ 0 60000 65536" name="T168"/>
                <a:gd fmla="*/ 0 60000 65536" name="T169"/>
                <a:gd fmla="*/ 0 60000 65536" name="T170"/>
                <a:gd fmla="*/ 0 60000 65536" name="T171"/>
                <a:gd fmla="*/ 0 60000 65536" name="T172"/>
                <a:gd fmla="*/ 0 60000 65536" name="T173"/>
                <a:gd fmla="*/ 0 60000 65536" name="T174"/>
                <a:gd fmla="*/ 0 60000 65536" name="T175"/>
                <a:gd fmla="*/ 0 60000 65536" name="T176"/>
                <a:gd fmla="*/ 0 60000 65536" name="T177"/>
                <a:gd fmla="*/ 0 60000 65536" name="T178"/>
                <a:gd fmla="*/ 0 60000 65536" name="T179"/>
                <a:gd fmla="*/ 0 60000 65536" name="T180"/>
                <a:gd fmla="*/ 0 60000 65536" name="T181"/>
                <a:gd fmla="*/ 0 60000 65536" name="T182"/>
                <a:gd fmla="*/ 0 60000 65536" name="T183"/>
                <a:gd fmla="*/ 0 60000 65536" name="T184"/>
                <a:gd fmla="*/ 0 60000 65536" name="T185"/>
                <a:gd fmla="*/ 0 60000 65536" name="T186"/>
                <a:gd fmla="*/ 0 60000 65536" name="T187"/>
                <a:gd fmla="*/ 0 60000 65536" name="T188"/>
                <a:gd fmla="*/ 0 w 229" name="T189"/>
                <a:gd fmla="*/ 0 h 198" name="T190"/>
                <a:gd fmla="*/ 229 w 229" name="T191"/>
                <a:gd fmla="*/ 198 h 198" name="T192"/>
              </a:gdLst>
              <a:cxnLst>
                <a:cxn ang="T126">
                  <a:pos x="T0" y="T1"/>
                </a:cxn>
                <a:cxn ang="T127">
                  <a:pos x="T2" y="T3"/>
                </a:cxn>
                <a:cxn ang="T128">
                  <a:pos x="T4" y="T5"/>
                </a:cxn>
                <a:cxn ang="T129">
                  <a:pos x="T6" y="T7"/>
                </a:cxn>
                <a:cxn ang="T130">
                  <a:pos x="T8" y="T9"/>
                </a:cxn>
                <a:cxn ang="T131">
                  <a:pos x="T10" y="T11"/>
                </a:cxn>
                <a:cxn ang="T132">
                  <a:pos x="T12" y="T13"/>
                </a:cxn>
                <a:cxn ang="T133">
                  <a:pos x="T14" y="T15"/>
                </a:cxn>
                <a:cxn ang="T134">
                  <a:pos x="T16" y="T17"/>
                </a:cxn>
                <a:cxn ang="T135">
                  <a:pos x="T18" y="T19"/>
                </a:cxn>
                <a:cxn ang="T136">
                  <a:pos x="T20" y="T21"/>
                </a:cxn>
                <a:cxn ang="T137">
                  <a:pos x="T22" y="T23"/>
                </a:cxn>
                <a:cxn ang="T138">
                  <a:pos x="T24" y="T25"/>
                </a:cxn>
                <a:cxn ang="T139">
                  <a:pos x="T26" y="T27"/>
                </a:cxn>
                <a:cxn ang="T140">
                  <a:pos x="T28" y="T29"/>
                </a:cxn>
                <a:cxn ang="T141">
                  <a:pos x="T30" y="T31"/>
                </a:cxn>
                <a:cxn ang="T142">
                  <a:pos x="T32" y="T33"/>
                </a:cxn>
                <a:cxn ang="T143">
                  <a:pos x="T34" y="T35"/>
                </a:cxn>
                <a:cxn ang="T144">
                  <a:pos x="T36" y="T37"/>
                </a:cxn>
                <a:cxn ang="T145">
                  <a:pos x="T38" y="T39"/>
                </a:cxn>
                <a:cxn ang="T146">
                  <a:pos x="T40" y="T41"/>
                </a:cxn>
                <a:cxn ang="T147">
                  <a:pos x="T42" y="T43"/>
                </a:cxn>
                <a:cxn ang="T148">
                  <a:pos x="T44" y="T45"/>
                </a:cxn>
                <a:cxn ang="T149">
                  <a:pos x="T46" y="T47"/>
                </a:cxn>
                <a:cxn ang="T150">
                  <a:pos x="T48" y="T49"/>
                </a:cxn>
                <a:cxn ang="T151">
                  <a:pos x="T50" y="T51"/>
                </a:cxn>
                <a:cxn ang="T152">
                  <a:pos x="T52" y="T53"/>
                </a:cxn>
                <a:cxn ang="T153">
                  <a:pos x="T54" y="T55"/>
                </a:cxn>
                <a:cxn ang="T154">
                  <a:pos x="T56" y="T57"/>
                </a:cxn>
                <a:cxn ang="T155">
                  <a:pos x="T58" y="T59"/>
                </a:cxn>
                <a:cxn ang="T156">
                  <a:pos x="T60" y="T61"/>
                </a:cxn>
                <a:cxn ang="T157">
                  <a:pos x="T62" y="T63"/>
                </a:cxn>
                <a:cxn ang="T158">
                  <a:pos x="T64" y="T65"/>
                </a:cxn>
                <a:cxn ang="T159">
                  <a:pos x="T66" y="T67"/>
                </a:cxn>
                <a:cxn ang="T160">
                  <a:pos x="T68" y="T69"/>
                </a:cxn>
                <a:cxn ang="T161">
                  <a:pos x="T70" y="T71"/>
                </a:cxn>
                <a:cxn ang="T162">
                  <a:pos x="T72" y="T73"/>
                </a:cxn>
                <a:cxn ang="T163">
                  <a:pos x="T74" y="T75"/>
                </a:cxn>
                <a:cxn ang="T164">
                  <a:pos x="T76" y="T77"/>
                </a:cxn>
                <a:cxn ang="T165">
                  <a:pos x="T78" y="T79"/>
                </a:cxn>
                <a:cxn ang="T166">
                  <a:pos x="T80" y="T81"/>
                </a:cxn>
                <a:cxn ang="T167">
                  <a:pos x="T82" y="T83"/>
                </a:cxn>
                <a:cxn ang="T168">
                  <a:pos x="T84" y="T85"/>
                </a:cxn>
                <a:cxn ang="T169">
                  <a:pos x="T86" y="T87"/>
                </a:cxn>
                <a:cxn ang="T170">
                  <a:pos x="T88" y="T89"/>
                </a:cxn>
                <a:cxn ang="T171">
                  <a:pos x="T90" y="T91"/>
                </a:cxn>
                <a:cxn ang="T172">
                  <a:pos x="T92" y="T93"/>
                </a:cxn>
                <a:cxn ang="T173">
                  <a:pos x="T94" y="T95"/>
                </a:cxn>
                <a:cxn ang="T174">
                  <a:pos x="T96" y="T97"/>
                </a:cxn>
                <a:cxn ang="T175">
                  <a:pos x="T98" y="T99"/>
                </a:cxn>
                <a:cxn ang="T176">
                  <a:pos x="T100" y="T101"/>
                </a:cxn>
                <a:cxn ang="T177">
                  <a:pos x="T102" y="T103"/>
                </a:cxn>
                <a:cxn ang="T178">
                  <a:pos x="T104" y="T105"/>
                </a:cxn>
                <a:cxn ang="T179">
                  <a:pos x="T106" y="T107"/>
                </a:cxn>
                <a:cxn ang="T180">
                  <a:pos x="T108" y="T109"/>
                </a:cxn>
                <a:cxn ang="T181">
                  <a:pos x="T110" y="T111"/>
                </a:cxn>
                <a:cxn ang="T182">
                  <a:pos x="T112" y="T113"/>
                </a:cxn>
                <a:cxn ang="T183">
                  <a:pos x="T114" y="T115"/>
                </a:cxn>
                <a:cxn ang="T184">
                  <a:pos x="T116" y="T117"/>
                </a:cxn>
                <a:cxn ang="T185">
                  <a:pos x="T118" y="T119"/>
                </a:cxn>
                <a:cxn ang="T186">
                  <a:pos x="T120" y="T121"/>
                </a:cxn>
                <a:cxn ang="T187">
                  <a:pos x="T122" y="T123"/>
                </a:cxn>
                <a:cxn ang="T188">
                  <a:pos x="T124" y="T125"/>
                </a:cxn>
              </a:cxnLst>
              <a:rect b="T192" l="T189" r="T191" t="T190"/>
              <a:pathLst>
                <a:path h="198" w="229">
                  <a:moveTo>
                    <a:pt x="107" y="181"/>
                  </a:moveTo>
                  <a:cubicBezTo>
                    <a:pt x="104" y="186"/>
                    <a:pt x="101" y="191"/>
                    <a:pt x="100" y="196"/>
                  </a:cubicBezTo>
                  <a:cubicBezTo>
                    <a:pt x="100" y="197"/>
                    <a:pt x="98" y="198"/>
                    <a:pt x="98" y="198"/>
                  </a:cubicBezTo>
                  <a:cubicBezTo>
                    <a:pt x="97" y="198"/>
                    <a:pt x="96" y="197"/>
                    <a:pt x="96" y="195"/>
                  </a:cubicBezTo>
                  <a:cubicBezTo>
                    <a:pt x="98" y="190"/>
                    <a:pt x="100" y="184"/>
                    <a:pt x="104" y="179"/>
                  </a:cubicBezTo>
                  <a:cubicBezTo>
                    <a:pt x="107" y="173"/>
                    <a:pt x="111" y="169"/>
                    <a:pt x="116" y="166"/>
                  </a:cubicBezTo>
                  <a:cubicBezTo>
                    <a:pt x="117" y="164"/>
                    <a:pt x="119" y="165"/>
                    <a:pt x="119" y="166"/>
                  </a:cubicBezTo>
                  <a:cubicBezTo>
                    <a:pt x="120" y="166"/>
                    <a:pt x="119" y="168"/>
                    <a:pt x="118" y="169"/>
                  </a:cubicBezTo>
                  <a:cubicBezTo>
                    <a:pt x="114" y="172"/>
                    <a:pt x="110" y="176"/>
                    <a:pt x="107" y="181"/>
                  </a:cubicBezTo>
                  <a:close/>
                  <a:moveTo>
                    <a:pt x="144" y="125"/>
                  </a:moveTo>
                  <a:cubicBezTo>
                    <a:pt x="141" y="130"/>
                    <a:pt x="138" y="135"/>
                    <a:pt x="137" y="140"/>
                  </a:cubicBezTo>
                  <a:cubicBezTo>
                    <a:pt x="137" y="142"/>
                    <a:pt x="135" y="142"/>
                    <a:pt x="135" y="142"/>
                  </a:cubicBezTo>
                  <a:cubicBezTo>
                    <a:pt x="134" y="142"/>
                    <a:pt x="133" y="141"/>
                    <a:pt x="133" y="139"/>
                  </a:cubicBezTo>
                  <a:cubicBezTo>
                    <a:pt x="135" y="134"/>
                    <a:pt x="137" y="128"/>
                    <a:pt x="141" y="123"/>
                  </a:cubicBezTo>
                  <a:cubicBezTo>
                    <a:pt x="144" y="118"/>
                    <a:pt x="148" y="113"/>
                    <a:pt x="153" y="110"/>
                  </a:cubicBezTo>
                  <a:cubicBezTo>
                    <a:pt x="154" y="109"/>
                    <a:pt x="156" y="109"/>
                    <a:pt x="156" y="110"/>
                  </a:cubicBezTo>
                  <a:cubicBezTo>
                    <a:pt x="157" y="111"/>
                    <a:pt x="156" y="112"/>
                    <a:pt x="155" y="113"/>
                  </a:cubicBezTo>
                  <a:cubicBezTo>
                    <a:pt x="151" y="116"/>
                    <a:pt x="147" y="120"/>
                    <a:pt x="144" y="125"/>
                  </a:cubicBezTo>
                  <a:close/>
                  <a:moveTo>
                    <a:pt x="181" y="69"/>
                  </a:moveTo>
                  <a:cubicBezTo>
                    <a:pt x="178" y="74"/>
                    <a:pt x="176" y="79"/>
                    <a:pt x="174" y="84"/>
                  </a:cubicBezTo>
                  <a:cubicBezTo>
                    <a:pt x="174" y="86"/>
                    <a:pt x="173" y="87"/>
                    <a:pt x="172" y="87"/>
                  </a:cubicBezTo>
                  <a:cubicBezTo>
                    <a:pt x="171" y="86"/>
                    <a:pt x="170" y="85"/>
                    <a:pt x="170" y="83"/>
                  </a:cubicBezTo>
                  <a:cubicBezTo>
                    <a:pt x="172" y="78"/>
                    <a:pt x="174" y="73"/>
                    <a:pt x="178" y="67"/>
                  </a:cubicBezTo>
                  <a:cubicBezTo>
                    <a:pt x="181" y="62"/>
                    <a:pt x="185" y="57"/>
                    <a:pt x="190" y="54"/>
                  </a:cubicBezTo>
                  <a:cubicBezTo>
                    <a:pt x="191" y="53"/>
                    <a:pt x="193" y="53"/>
                    <a:pt x="193" y="54"/>
                  </a:cubicBezTo>
                  <a:cubicBezTo>
                    <a:pt x="194" y="55"/>
                    <a:pt x="193" y="56"/>
                    <a:pt x="192" y="57"/>
                  </a:cubicBezTo>
                  <a:cubicBezTo>
                    <a:pt x="188" y="60"/>
                    <a:pt x="184" y="65"/>
                    <a:pt x="181" y="69"/>
                  </a:cubicBezTo>
                  <a:close/>
                  <a:moveTo>
                    <a:pt x="216" y="16"/>
                  </a:moveTo>
                  <a:cubicBezTo>
                    <a:pt x="213" y="21"/>
                    <a:pt x="211" y="26"/>
                    <a:pt x="209" y="31"/>
                  </a:cubicBezTo>
                  <a:cubicBezTo>
                    <a:pt x="209" y="33"/>
                    <a:pt x="208" y="34"/>
                    <a:pt x="207" y="34"/>
                  </a:cubicBezTo>
                  <a:cubicBezTo>
                    <a:pt x="206" y="33"/>
                    <a:pt x="205" y="32"/>
                    <a:pt x="206" y="30"/>
                  </a:cubicBezTo>
                  <a:cubicBezTo>
                    <a:pt x="207" y="25"/>
                    <a:pt x="209" y="20"/>
                    <a:pt x="213" y="14"/>
                  </a:cubicBezTo>
                  <a:cubicBezTo>
                    <a:pt x="216" y="9"/>
                    <a:pt x="221" y="4"/>
                    <a:pt x="225" y="1"/>
                  </a:cubicBezTo>
                  <a:cubicBezTo>
                    <a:pt x="227" y="0"/>
                    <a:pt x="228" y="0"/>
                    <a:pt x="228" y="1"/>
                  </a:cubicBezTo>
                  <a:cubicBezTo>
                    <a:pt x="229" y="2"/>
                    <a:pt x="229" y="3"/>
                    <a:pt x="227" y="4"/>
                  </a:cubicBezTo>
                  <a:cubicBezTo>
                    <a:pt x="223" y="7"/>
                    <a:pt x="220" y="12"/>
                    <a:pt x="216" y="16"/>
                  </a:cubicBezTo>
                  <a:close/>
                  <a:moveTo>
                    <a:pt x="15" y="131"/>
                  </a:moveTo>
                  <a:cubicBezTo>
                    <a:pt x="25" y="116"/>
                    <a:pt x="25" y="116"/>
                    <a:pt x="25" y="116"/>
                  </a:cubicBezTo>
                  <a:cubicBezTo>
                    <a:pt x="26" y="115"/>
                    <a:pt x="26" y="114"/>
                    <a:pt x="25" y="113"/>
                  </a:cubicBezTo>
                  <a:cubicBezTo>
                    <a:pt x="25" y="113"/>
                    <a:pt x="25" y="113"/>
                    <a:pt x="25" y="113"/>
                  </a:cubicBezTo>
                  <a:cubicBezTo>
                    <a:pt x="24" y="113"/>
                    <a:pt x="23" y="113"/>
                    <a:pt x="22" y="114"/>
                  </a:cubicBezTo>
                  <a:cubicBezTo>
                    <a:pt x="12" y="129"/>
                    <a:pt x="12" y="129"/>
                    <a:pt x="12" y="129"/>
                  </a:cubicBezTo>
                  <a:cubicBezTo>
                    <a:pt x="12" y="130"/>
                    <a:pt x="12" y="131"/>
                    <a:pt x="13" y="131"/>
                  </a:cubicBezTo>
                  <a:cubicBezTo>
                    <a:pt x="13" y="131"/>
                    <a:pt x="13" y="131"/>
                    <a:pt x="13" y="131"/>
                  </a:cubicBezTo>
                  <a:cubicBezTo>
                    <a:pt x="14" y="132"/>
                    <a:pt x="15" y="132"/>
                    <a:pt x="15" y="131"/>
                  </a:cubicBezTo>
                  <a:close/>
                  <a:moveTo>
                    <a:pt x="11" y="117"/>
                  </a:moveTo>
                  <a:cubicBezTo>
                    <a:pt x="8" y="122"/>
                    <a:pt x="5" y="127"/>
                    <a:pt x="4" y="132"/>
                  </a:cubicBezTo>
                  <a:cubicBezTo>
                    <a:pt x="3" y="133"/>
                    <a:pt x="2" y="134"/>
                    <a:pt x="1" y="134"/>
                  </a:cubicBezTo>
                  <a:cubicBezTo>
                    <a:pt x="0" y="134"/>
                    <a:pt x="0" y="133"/>
                    <a:pt x="0" y="131"/>
                  </a:cubicBezTo>
                  <a:cubicBezTo>
                    <a:pt x="1" y="126"/>
                    <a:pt x="4" y="120"/>
                    <a:pt x="7" y="115"/>
                  </a:cubicBezTo>
                  <a:cubicBezTo>
                    <a:pt x="11" y="109"/>
                    <a:pt x="15" y="105"/>
                    <a:pt x="19" y="102"/>
                  </a:cubicBezTo>
                  <a:cubicBezTo>
                    <a:pt x="21" y="100"/>
                    <a:pt x="22" y="101"/>
                    <a:pt x="23" y="102"/>
                  </a:cubicBezTo>
                  <a:cubicBezTo>
                    <a:pt x="23" y="102"/>
                    <a:pt x="23" y="104"/>
                    <a:pt x="22" y="105"/>
                  </a:cubicBezTo>
                  <a:cubicBezTo>
                    <a:pt x="18" y="108"/>
                    <a:pt x="14" y="112"/>
                    <a:pt x="11" y="117"/>
                  </a:cubicBezTo>
                  <a:close/>
                  <a:moveTo>
                    <a:pt x="27" y="128"/>
                  </a:moveTo>
                  <a:cubicBezTo>
                    <a:pt x="24" y="133"/>
                    <a:pt x="20" y="137"/>
                    <a:pt x="16" y="140"/>
                  </a:cubicBezTo>
                  <a:cubicBezTo>
                    <a:pt x="15" y="141"/>
                    <a:pt x="14" y="142"/>
                    <a:pt x="15" y="143"/>
                  </a:cubicBezTo>
                  <a:cubicBezTo>
                    <a:pt x="15" y="144"/>
                    <a:pt x="17" y="144"/>
                    <a:pt x="18" y="143"/>
                  </a:cubicBezTo>
                  <a:cubicBezTo>
                    <a:pt x="23" y="140"/>
                    <a:pt x="27" y="135"/>
                    <a:pt x="30" y="130"/>
                  </a:cubicBezTo>
                  <a:cubicBezTo>
                    <a:pt x="34" y="125"/>
                    <a:pt x="36" y="119"/>
                    <a:pt x="38" y="114"/>
                  </a:cubicBezTo>
                  <a:cubicBezTo>
                    <a:pt x="38" y="112"/>
                    <a:pt x="37" y="111"/>
                    <a:pt x="36" y="111"/>
                  </a:cubicBezTo>
                  <a:cubicBezTo>
                    <a:pt x="35" y="110"/>
                    <a:pt x="34" y="111"/>
                    <a:pt x="34" y="113"/>
                  </a:cubicBezTo>
                  <a:cubicBezTo>
                    <a:pt x="33" y="118"/>
                    <a:pt x="30" y="123"/>
                    <a:pt x="27" y="128"/>
                  </a:cubicBezTo>
                  <a:close/>
                </a:path>
              </a:pathLst>
            </a:custGeom>
            <a:solidFill>
              <a:srgbClr val="ECC37D"/>
            </a:solidFill>
            <a:ln>
              <a:noFill/>
            </a:ln>
            <a:extLst>
              <a:ext uri="{91240B29-F687-4F45-9708-019B960494DF}">
                <a14:hiddenLine cmpd="sng" w="9525">
                  <a:solidFill>
                    <a:srgbClr val="000000"/>
                  </a:solidFill>
                  <a:bevel/>
                  <a:headEnd/>
                  <a:tailEnd/>
                </a14:hiddenLine>
              </a:ext>
            </a:extLst>
          </p:spPr>
          <p:txBody>
            <a:bodyPr/>
            <a:lstStyle/>
            <a:p>
              <a:endParaRPr altLang="zh-CN" lang="zh-CN">
                <a:solidFill>
                  <a:srgbClr val="000000"/>
                </a:solidFill>
                <a:sym charset="-122" pitchFamily="2" typeface="宋体"/>
              </a:endParaRPr>
            </a:p>
          </p:txBody>
        </p:sp>
        <p:sp>
          <p:nvSpPr>
            <p:cNvPr id="91" name="Freeform 52"/>
            <p:cNvSpPr>
              <a:spLocks noChangeArrowheads="1"/>
            </p:cNvSpPr>
            <p:nvPr/>
          </p:nvSpPr>
          <p:spPr bwMode="auto">
            <a:xfrm>
              <a:off x="5569268" y="3194050"/>
              <a:ext cx="428625" cy="468313"/>
            </a:xfrm>
            <a:custGeom>
              <a:gdLst>
                <a:gd fmla="*/ 428625 w 270" name="T0"/>
                <a:gd fmla="*/ 136525 h 295" name="T1"/>
                <a:gd fmla="*/ 220663 w 270" name="T2"/>
                <a:gd fmla="*/ 0 h 295" name="T3"/>
                <a:gd fmla="*/ 0 w 270" name="T4"/>
                <a:gd fmla="*/ 331788 h 295" name="T5"/>
                <a:gd fmla="*/ 206375 w 270" name="T6"/>
                <a:gd fmla="*/ 468313 h 295" name="T7"/>
                <a:gd fmla="*/ 428625 w 270" name="T8"/>
                <a:gd fmla="*/ 136525 h 295" name="T9"/>
                <a:gd fmla="*/ 428625 w 270" name="T10"/>
                <a:gd fmla="*/ 136525 h 295" name="T11"/>
                <a:gd fmla="*/ 0 60000 65536" name="T12"/>
                <a:gd fmla="*/ 0 60000 65536" name="T13"/>
                <a:gd fmla="*/ 0 60000 65536" name="T14"/>
                <a:gd fmla="*/ 0 60000 65536" name="T15"/>
                <a:gd fmla="*/ 0 60000 65536" name="T16"/>
                <a:gd fmla="*/ 0 60000 65536" name="T17"/>
                <a:gd fmla="*/ 0 w 270" name="T18"/>
                <a:gd fmla="*/ 0 h 295" name="T19"/>
                <a:gd fmla="*/ 270 w 270" name="T20"/>
                <a:gd fmla="*/ 295 h 295" name="T21"/>
              </a:gdLst>
              <a:cxnLst>
                <a:cxn ang="T12">
                  <a:pos x="T0" y="T1"/>
                </a:cxn>
                <a:cxn ang="T13">
                  <a:pos x="T2" y="T3"/>
                </a:cxn>
                <a:cxn ang="T14">
                  <a:pos x="T4" y="T5"/>
                </a:cxn>
                <a:cxn ang="T15">
                  <a:pos x="T6" y="T7"/>
                </a:cxn>
                <a:cxn ang="T16">
                  <a:pos x="T8" y="T9"/>
                </a:cxn>
                <a:cxn ang="T17">
                  <a:pos x="T10" y="T11"/>
                </a:cxn>
              </a:cxnLst>
              <a:rect b="T21" l="T18" r="T20" t="T19"/>
              <a:pathLst>
                <a:path h="295" w="270">
                  <a:moveTo>
                    <a:pt x="270" y="86"/>
                  </a:moveTo>
                  <a:lnTo>
                    <a:pt x="139" y="0"/>
                  </a:lnTo>
                  <a:lnTo>
                    <a:pt x="0" y="209"/>
                  </a:lnTo>
                  <a:lnTo>
                    <a:pt x="130" y="295"/>
                  </a:lnTo>
                  <a:lnTo>
                    <a:pt x="270" y="86"/>
                  </a:lnTo>
                  <a:close/>
                </a:path>
              </a:pathLst>
            </a:custGeom>
            <a:solidFill>
              <a:srgbClr val="FFFFFF"/>
            </a:solidFill>
            <a:ln>
              <a:noFill/>
            </a:ln>
            <a:extLst>
              <a:ext uri="{91240B29-F687-4F45-9708-019B960494DF}">
                <a14:hiddenLine cmpd="sng" w="9525">
                  <a:solidFill>
                    <a:srgbClr val="000000"/>
                  </a:solidFill>
                  <a:bevel/>
                  <a:headEnd/>
                  <a:tailEnd/>
                </a14:hiddenLine>
              </a:ext>
            </a:extLst>
          </p:spPr>
          <p:txBody>
            <a:bodyPr/>
            <a:lstStyle/>
            <a:p>
              <a:endParaRPr altLang="zh-CN" lang="zh-CN">
                <a:solidFill>
                  <a:srgbClr val="000000"/>
                </a:solidFill>
                <a:sym charset="-122" pitchFamily="2" typeface="宋体"/>
              </a:endParaRPr>
            </a:p>
          </p:txBody>
        </p:sp>
        <p:sp>
          <p:nvSpPr>
            <p:cNvPr id="92" name="Freeform 53"/>
            <p:cNvSpPr>
              <a:spLocks noChangeArrowheads="1"/>
            </p:cNvSpPr>
            <p:nvPr/>
          </p:nvSpPr>
          <p:spPr bwMode="auto">
            <a:xfrm>
              <a:off x="5677218" y="3243263"/>
              <a:ext cx="352425" cy="503238"/>
            </a:xfrm>
            <a:custGeom>
              <a:gdLst>
                <a:gd fmla="*/ 352425 w 199" name="T0"/>
                <a:gd fmla="*/ 54931 h 284" name="T1"/>
                <a:gd fmla="*/ 269189 w 199" name="T2"/>
                <a:gd fmla="*/ 0 h 284" name="T3"/>
                <a:gd fmla="*/ 0 w 199" name="T4"/>
                <a:gd fmla="*/ 405780 h 284" name="T5"/>
                <a:gd fmla="*/ 139907 w 199" name="T6"/>
                <a:gd fmla="*/ 503238 h 284" name="T7"/>
                <a:gd fmla="*/ 352425 w 199" name="T8"/>
                <a:gd fmla="*/ 54931 h 284" name="T9"/>
                <a:gd fmla="*/ 0 60000 65536" name="T10"/>
                <a:gd fmla="*/ 0 60000 65536" name="T11"/>
                <a:gd fmla="*/ 0 60000 65536" name="T12"/>
                <a:gd fmla="*/ 0 60000 65536" name="T13"/>
                <a:gd fmla="*/ 0 60000 65536" name="T14"/>
                <a:gd fmla="*/ 0 w 199" name="T15"/>
                <a:gd fmla="*/ 0 h 284" name="T16"/>
                <a:gd fmla="*/ 199 w 199" name="T17"/>
                <a:gd fmla="*/ 284 h 284" name="T18"/>
              </a:gdLst>
              <a:cxnLst>
                <a:cxn ang="T10">
                  <a:pos x="T0" y="T1"/>
                </a:cxn>
                <a:cxn ang="T11">
                  <a:pos x="T2" y="T3"/>
                </a:cxn>
                <a:cxn ang="T12">
                  <a:pos x="T4" y="T5"/>
                </a:cxn>
                <a:cxn ang="T13">
                  <a:pos x="T6" y="T7"/>
                </a:cxn>
                <a:cxn ang="T14">
                  <a:pos x="T8" y="T9"/>
                </a:cxn>
              </a:cxnLst>
              <a:rect b="T18" l="T15" r="T17" t="T16"/>
              <a:pathLst>
                <a:path h="284" w="199">
                  <a:moveTo>
                    <a:pt x="199" y="31"/>
                  </a:moveTo>
                  <a:cubicBezTo>
                    <a:pt x="152" y="0"/>
                    <a:pt x="152" y="0"/>
                    <a:pt x="152" y="0"/>
                  </a:cubicBezTo>
                  <a:cubicBezTo>
                    <a:pt x="0" y="229"/>
                    <a:pt x="0" y="229"/>
                    <a:pt x="0" y="229"/>
                  </a:cubicBezTo>
                  <a:cubicBezTo>
                    <a:pt x="79" y="284"/>
                    <a:pt x="79" y="284"/>
                    <a:pt x="79" y="284"/>
                  </a:cubicBezTo>
                  <a:cubicBezTo>
                    <a:pt x="135" y="209"/>
                    <a:pt x="176" y="124"/>
                    <a:pt x="199" y="31"/>
                  </a:cubicBezTo>
                  <a:close/>
                </a:path>
              </a:pathLst>
            </a:custGeom>
            <a:solidFill>
              <a:srgbClr val="3C8DA6"/>
            </a:solidFill>
            <a:ln>
              <a:noFill/>
            </a:ln>
            <a:extLst>
              <a:ext uri="{91240B29-F687-4F45-9708-019B960494DF}">
                <a14:hiddenLine cmpd="sng" w="9525">
                  <a:solidFill>
                    <a:srgbClr val="000000"/>
                  </a:solidFill>
                  <a:bevel/>
                  <a:headEnd/>
                  <a:tailEnd/>
                </a14:hiddenLine>
              </a:ext>
            </a:extLst>
          </p:spPr>
          <p:txBody>
            <a:bodyPr/>
            <a:lstStyle/>
            <a:p>
              <a:endParaRPr altLang="zh-CN" lang="zh-CN">
                <a:solidFill>
                  <a:srgbClr val="000000"/>
                </a:solidFill>
                <a:sym charset="-122" pitchFamily="2" typeface="宋体"/>
              </a:endParaRPr>
            </a:p>
          </p:txBody>
        </p:sp>
        <p:sp>
          <p:nvSpPr>
            <p:cNvPr id="93" name="Freeform 54"/>
            <p:cNvSpPr>
              <a:spLocks noChangeArrowheads="1"/>
            </p:cNvSpPr>
            <p:nvPr/>
          </p:nvSpPr>
          <p:spPr bwMode="auto">
            <a:xfrm>
              <a:off x="5791518" y="3252788"/>
              <a:ext cx="71437" cy="69850"/>
            </a:xfrm>
            <a:custGeom>
              <a:gdLst>
                <a:gd fmla="*/ 8930 w 40" name="T0"/>
                <a:gd fmla="*/ 17463 h 40" name="T1"/>
                <a:gd fmla="*/ 53578 w 40" name="T2"/>
                <a:gd fmla="*/ 8731 h 40" name="T3"/>
                <a:gd fmla="*/ 60721 w 40" name="T4"/>
                <a:gd fmla="*/ 50641 h 40" name="T5"/>
                <a:gd fmla="*/ 17859 w 40" name="T6"/>
                <a:gd fmla="*/ 59373 h 40" name="T7"/>
                <a:gd fmla="*/ 8930 w 40" name="T8"/>
                <a:gd fmla="*/ 17463 h 40" name="T9"/>
                <a:gd fmla="*/ 0 60000 65536" name="T10"/>
                <a:gd fmla="*/ 0 60000 65536" name="T11"/>
                <a:gd fmla="*/ 0 60000 65536" name="T12"/>
                <a:gd fmla="*/ 0 60000 65536" name="T13"/>
                <a:gd fmla="*/ 0 60000 65536" name="T14"/>
                <a:gd fmla="*/ 0 w 40" name="T15"/>
                <a:gd fmla="*/ 0 h 40" name="T16"/>
                <a:gd fmla="*/ 40 w 40" name="T17"/>
                <a:gd fmla="*/ 40 h 40" name="T18"/>
              </a:gdLst>
              <a:cxnLst>
                <a:cxn ang="T10">
                  <a:pos x="T0" y="T1"/>
                </a:cxn>
                <a:cxn ang="T11">
                  <a:pos x="T2" y="T3"/>
                </a:cxn>
                <a:cxn ang="T12">
                  <a:pos x="T4" y="T5"/>
                </a:cxn>
                <a:cxn ang="T13">
                  <a:pos x="T6" y="T7"/>
                </a:cxn>
                <a:cxn ang="T14">
                  <a:pos x="T8" y="T9"/>
                </a:cxn>
              </a:cxnLst>
              <a:rect b="T18" l="T15" r="T17" t="T16"/>
              <a:pathLst>
                <a:path h="40" w="40">
                  <a:moveTo>
                    <a:pt x="5" y="10"/>
                  </a:moveTo>
                  <a:cubicBezTo>
                    <a:pt x="11" y="2"/>
                    <a:pt x="21" y="0"/>
                    <a:pt x="30" y="5"/>
                  </a:cubicBezTo>
                  <a:cubicBezTo>
                    <a:pt x="38" y="10"/>
                    <a:pt x="40" y="21"/>
                    <a:pt x="34" y="29"/>
                  </a:cubicBezTo>
                  <a:cubicBezTo>
                    <a:pt x="29" y="37"/>
                    <a:pt x="18" y="40"/>
                    <a:pt x="10" y="34"/>
                  </a:cubicBezTo>
                  <a:cubicBezTo>
                    <a:pt x="2" y="29"/>
                    <a:pt x="0" y="18"/>
                    <a:pt x="5" y="10"/>
                  </a:cubicBezTo>
                  <a:close/>
                </a:path>
              </a:pathLst>
            </a:custGeom>
            <a:solidFill>
              <a:srgbClr val="FAD12C"/>
            </a:solidFill>
            <a:ln>
              <a:noFill/>
            </a:ln>
            <a:extLst>
              <a:ext uri="{91240B29-F687-4F45-9708-019B960494DF}">
                <a14:hiddenLine cmpd="sng" w="9525">
                  <a:solidFill>
                    <a:srgbClr val="000000"/>
                  </a:solidFill>
                  <a:bevel/>
                  <a:headEnd/>
                  <a:tailEnd/>
                </a14:hiddenLine>
              </a:ext>
            </a:extLst>
          </p:spPr>
          <p:txBody>
            <a:bodyPr/>
            <a:lstStyle/>
            <a:p>
              <a:endParaRPr altLang="zh-CN" lang="zh-CN">
                <a:solidFill>
                  <a:srgbClr val="000000"/>
                </a:solidFill>
                <a:sym charset="-122" pitchFamily="2" typeface="宋体"/>
              </a:endParaRPr>
            </a:p>
          </p:txBody>
        </p:sp>
        <p:sp>
          <p:nvSpPr>
            <p:cNvPr id="94" name="Oval 55"/>
            <p:cNvSpPr>
              <a:spLocks noChangeArrowheads="1"/>
            </p:cNvSpPr>
            <p:nvPr/>
          </p:nvSpPr>
          <p:spPr bwMode="auto">
            <a:xfrm>
              <a:off x="5850255" y="2587626"/>
              <a:ext cx="823912" cy="825500"/>
            </a:xfrm>
            <a:prstGeom prst="ellipse">
              <a:avLst/>
            </a:prstGeom>
            <a:solidFill>
              <a:srgbClr val="FFFFFF"/>
            </a:solidFill>
            <a:ln>
              <a:noFill/>
            </a:ln>
            <a:extLst>
              <a:ext uri="{91240B29-F687-4F45-9708-019B960494DF}">
                <a14:hiddenLine cmpd="sng" w="9525">
                  <a:solidFill>
                    <a:srgbClr val="000000"/>
                  </a:solidFill>
                  <a:bevel/>
                  <a:headEnd/>
                  <a:tailEnd/>
                </a14:hiddenLine>
              </a:ext>
            </a:extLst>
          </p:spPr>
          <p:txBody>
            <a:bodyPr/>
            <a:lstStyle/>
            <a:p>
              <a:pPr eaLnBrk="1" hangingPunct="1"/>
              <a:endParaRPr altLang="zh-CN" lang="zh-CN"/>
            </a:p>
          </p:txBody>
        </p:sp>
        <p:sp>
          <p:nvSpPr>
            <p:cNvPr id="95" name="Oval 56"/>
            <p:cNvSpPr>
              <a:spLocks noChangeArrowheads="1"/>
            </p:cNvSpPr>
            <p:nvPr/>
          </p:nvSpPr>
          <p:spPr bwMode="auto">
            <a:xfrm>
              <a:off x="5913755" y="2651126"/>
              <a:ext cx="696912" cy="696913"/>
            </a:xfrm>
            <a:prstGeom prst="ellipse">
              <a:avLst/>
            </a:prstGeom>
            <a:solidFill>
              <a:srgbClr val="F88A44"/>
            </a:solidFill>
            <a:ln>
              <a:noFill/>
            </a:ln>
            <a:extLst>
              <a:ext uri="{91240B29-F687-4F45-9708-019B960494DF}">
                <a14:hiddenLine cmpd="sng" w="9525">
                  <a:solidFill>
                    <a:srgbClr val="000000"/>
                  </a:solidFill>
                  <a:bevel/>
                  <a:headEnd/>
                  <a:tailEnd/>
                </a14:hiddenLine>
              </a:ext>
            </a:extLst>
          </p:spPr>
          <p:txBody>
            <a:bodyPr/>
            <a:lstStyle/>
            <a:p>
              <a:pPr eaLnBrk="1" hangingPunct="1"/>
              <a:endParaRPr altLang="zh-CN" lang="zh-CN"/>
            </a:p>
          </p:txBody>
        </p:sp>
        <p:sp>
          <p:nvSpPr>
            <p:cNvPr id="96" name="Freeform 57"/>
            <p:cNvSpPr>
              <a:spLocks noChangeArrowheads="1"/>
            </p:cNvSpPr>
            <p:nvPr/>
          </p:nvSpPr>
          <p:spPr bwMode="auto">
            <a:xfrm>
              <a:off x="5386705" y="3570288"/>
              <a:ext cx="904875" cy="904875"/>
            </a:xfrm>
            <a:custGeom>
              <a:gdLst>
                <a:gd fmla="*/ 161142 w 511" name="T0"/>
                <a:gd fmla="*/ 161142 h 511" name="T1"/>
                <a:gd fmla="*/ 743733 w 511" name="T2"/>
                <a:gd fmla="*/ 161142 h 511" name="T3"/>
                <a:gd fmla="*/ 743733 w 511" name="T4"/>
                <a:gd fmla="*/ 743733 h 511" name="T5"/>
                <a:gd fmla="*/ 161142 w 511" name="T6"/>
                <a:gd fmla="*/ 743733 h 511" name="T7"/>
                <a:gd fmla="*/ 161142 w 511" name="T8"/>
                <a:gd fmla="*/ 161142 h 511" name="T9"/>
                <a:gd fmla="*/ 0 60000 65536" name="T10"/>
                <a:gd fmla="*/ 0 60000 65536" name="T11"/>
                <a:gd fmla="*/ 0 60000 65536" name="T12"/>
                <a:gd fmla="*/ 0 60000 65536" name="T13"/>
                <a:gd fmla="*/ 0 60000 65536" name="T14"/>
                <a:gd fmla="*/ 0 w 511" name="T15"/>
                <a:gd fmla="*/ 0 h 511" name="T16"/>
                <a:gd fmla="*/ 511 w 511" name="T17"/>
                <a:gd fmla="*/ 511 h 511" name="T18"/>
              </a:gdLst>
              <a:cxnLst>
                <a:cxn ang="T10">
                  <a:pos x="T0" y="T1"/>
                </a:cxn>
                <a:cxn ang="T11">
                  <a:pos x="T2" y="T3"/>
                </a:cxn>
                <a:cxn ang="T12">
                  <a:pos x="T4" y="T5"/>
                </a:cxn>
                <a:cxn ang="T13">
                  <a:pos x="T6" y="T7"/>
                </a:cxn>
                <a:cxn ang="T14">
                  <a:pos x="T8" y="T9"/>
                </a:cxn>
              </a:cxnLst>
              <a:rect b="T18" l="T15" r="T17" t="T16"/>
              <a:pathLst>
                <a:path h="511" w="511">
                  <a:moveTo>
                    <a:pt x="91" y="91"/>
                  </a:moveTo>
                  <a:cubicBezTo>
                    <a:pt x="181" y="0"/>
                    <a:pt x="329" y="0"/>
                    <a:pt x="420" y="91"/>
                  </a:cubicBezTo>
                  <a:cubicBezTo>
                    <a:pt x="511" y="181"/>
                    <a:pt x="511" y="329"/>
                    <a:pt x="420" y="420"/>
                  </a:cubicBezTo>
                  <a:cubicBezTo>
                    <a:pt x="329" y="511"/>
                    <a:pt x="181" y="511"/>
                    <a:pt x="91" y="420"/>
                  </a:cubicBezTo>
                  <a:cubicBezTo>
                    <a:pt x="0" y="329"/>
                    <a:pt x="0" y="181"/>
                    <a:pt x="91" y="91"/>
                  </a:cubicBezTo>
                  <a:close/>
                </a:path>
              </a:pathLst>
            </a:custGeom>
            <a:solidFill>
              <a:srgbClr val="FFFFFF"/>
            </a:solidFill>
            <a:ln>
              <a:noFill/>
            </a:ln>
            <a:extLst>
              <a:ext uri="{91240B29-F687-4F45-9708-019B960494DF}">
                <a14:hiddenLine cmpd="sng" w="9525">
                  <a:solidFill>
                    <a:srgbClr val="000000"/>
                  </a:solidFill>
                  <a:bevel/>
                  <a:headEnd/>
                  <a:tailEnd/>
                </a14:hiddenLine>
              </a:ext>
            </a:extLst>
          </p:spPr>
          <p:txBody>
            <a:bodyPr/>
            <a:lstStyle/>
            <a:p>
              <a:endParaRPr altLang="zh-CN" lang="zh-CN">
                <a:solidFill>
                  <a:srgbClr val="000000"/>
                </a:solidFill>
                <a:sym charset="-122" pitchFamily="2" typeface="宋体"/>
              </a:endParaRPr>
            </a:p>
          </p:txBody>
        </p:sp>
        <p:sp>
          <p:nvSpPr>
            <p:cNvPr id="97" name="Freeform 58"/>
            <p:cNvSpPr>
              <a:spLocks noChangeArrowheads="1"/>
            </p:cNvSpPr>
            <p:nvPr/>
          </p:nvSpPr>
          <p:spPr bwMode="auto">
            <a:xfrm>
              <a:off x="5456555" y="3641725"/>
              <a:ext cx="763587" cy="763588"/>
            </a:xfrm>
            <a:custGeom>
              <a:gdLst>
                <a:gd fmla="*/ 134646 w 431" name="T0"/>
                <a:gd fmla="*/ 134647 h 431" name="T1"/>
                <a:gd fmla="*/ 627169 w 431" name="T2"/>
                <a:gd fmla="*/ 134647 h 431" name="T3"/>
                <a:gd fmla="*/ 627169 w 431" name="T4"/>
                <a:gd fmla="*/ 627170 h 431" name="T5"/>
                <a:gd fmla="*/ 134646 w 431" name="T6"/>
                <a:gd fmla="*/ 627170 h 431" name="T7"/>
                <a:gd fmla="*/ 134646 w 431" name="T8"/>
                <a:gd fmla="*/ 134647 h 431" name="T9"/>
                <a:gd fmla="*/ 0 60000 65536" name="T10"/>
                <a:gd fmla="*/ 0 60000 65536" name="T11"/>
                <a:gd fmla="*/ 0 60000 65536" name="T12"/>
                <a:gd fmla="*/ 0 60000 65536" name="T13"/>
                <a:gd fmla="*/ 0 60000 65536" name="T14"/>
                <a:gd fmla="*/ 0 w 431" name="T15"/>
                <a:gd fmla="*/ 0 h 431" name="T16"/>
                <a:gd fmla="*/ 431 w 431" name="T17"/>
                <a:gd fmla="*/ 431 h 431" name="T18"/>
              </a:gdLst>
              <a:cxnLst>
                <a:cxn ang="T10">
                  <a:pos x="T0" y="T1"/>
                </a:cxn>
                <a:cxn ang="T11">
                  <a:pos x="T2" y="T3"/>
                </a:cxn>
                <a:cxn ang="T12">
                  <a:pos x="T4" y="T5"/>
                </a:cxn>
                <a:cxn ang="T13">
                  <a:pos x="T6" y="T7"/>
                </a:cxn>
                <a:cxn ang="T14">
                  <a:pos x="T8" y="T9"/>
                </a:cxn>
              </a:cxnLst>
              <a:rect b="T18" l="T15" r="T17" t="T16"/>
              <a:pathLst>
                <a:path h="431" w="431">
                  <a:moveTo>
                    <a:pt x="76" y="76"/>
                  </a:moveTo>
                  <a:cubicBezTo>
                    <a:pt x="153" y="0"/>
                    <a:pt x="278" y="0"/>
                    <a:pt x="354" y="76"/>
                  </a:cubicBezTo>
                  <a:cubicBezTo>
                    <a:pt x="431" y="153"/>
                    <a:pt x="431" y="278"/>
                    <a:pt x="354" y="354"/>
                  </a:cubicBezTo>
                  <a:cubicBezTo>
                    <a:pt x="278" y="431"/>
                    <a:pt x="153" y="431"/>
                    <a:pt x="76" y="354"/>
                  </a:cubicBezTo>
                  <a:cubicBezTo>
                    <a:pt x="0" y="278"/>
                    <a:pt x="0" y="153"/>
                    <a:pt x="76" y="76"/>
                  </a:cubicBezTo>
                  <a:close/>
                </a:path>
              </a:pathLst>
            </a:custGeom>
            <a:solidFill>
              <a:srgbClr val="1E1D3A"/>
            </a:solidFill>
            <a:ln>
              <a:noFill/>
            </a:ln>
            <a:extLst>
              <a:ext uri="{91240B29-F687-4F45-9708-019B960494DF}">
                <a14:hiddenLine cmpd="sng" w="9525">
                  <a:solidFill>
                    <a:srgbClr val="000000"/>
                  </a:solidFill>
                  <a:bevel/>
                  <a:headEnd/>
                  <a:tailEnd/>
                </a14:hiddenLine>
              </a:ext>
            </a:extLst>
          </p:spPr>
          <p:txBody>
            <a:bodyPr/>
            <a:lstStyle/>
            <a:p>
              <a:endParaRPr altLang="zh-CN" lang="zh-CN">
                <a:solidFill>
                  <a:srgbClr val="000000"/>
                </a:solidFill>
                <a:sym charset="-122" pitchFamily="2" typeface="宋体"/>
              </a:endParaRPr>
            </a:p>
          </p:txBody>
        </p:sp>
        <p:grpSp>
          <p:nvGrpSpPr>
            <p:cNvPr id="98" name="组合 62"/>
            <p:cNvGrpSpPr/>
            <p:nvPr/>
          </p:nvGrpSpPr>
          <p:grpSpPr>
            <a:xfrm>
              <a:off x="5751195" y="1697991"/>
              <a:ext cx="203200" cy="523875"/>
              <a:chExt cx="203200" cy="523875"/>
            </a:xfrm>
          </p:grpSpPr>
          <p:sp>
            <p:nvSpPr>
              <p:cNvPr id="120" name="Oval 16"/>
              <p:cNvSpPr>
                <a:spLocks noChangeArrowheads="1"/>
              </p:cNvSpPr>
              <p:nvPr/>
            </p:nvSpPr>
            <p:spPr bwMode="auto">
              <a:xfrm>
                <a:off x="63500" y="0"/>
                <a:ext cx="82550" cy="84138"/>
              </a:xfrm>
              <a:prstGeom prst="ellipse">
                <a:avLst/>
              </a:prstGeom>
              <a:solidFill>
                <a:srgbClr val="F29B00"/>
              </a:solidFill>
              <a:ln>
                <a:noFill/>
              </a:ln>
              <a:extLst>
                <a:ext uri="{91240B29-F687-4F45-9708-019B960494DF}">
                  <a14:hiddenLine cmpd="sng" w="9525">
                    <a:solidFill>
                      <a:srgbClr val="000000"/>
                    </a:solidFill>
                    <a:bevel/>
                    <a:headEnd/>
                    <a:tailEnd/>
                  </a14:hiddenLine>
                </a:ext>
              </a:extLst>
            </p:spPr>
            <p:txBody>
              <a:bodyPr/>
              <a:lstStyle/>
              <a:p>
                <a:pPr eaLnBrk="1" hangingPunct="1"/>
                <a:endParaRPr altLang="zh-CN" lang="zh-CN"/>
              </a:p>
            </p:txBody>
          </p:sp>
          <p:sp>
            <p:nvSpPr>
              <p:cNvPr id="121" name="Freeform 17"/>
              <p:cNvSpPr>
                <a:spLocks noChangeArrowheads="1"/>
              </p:cNvSpPr>
              <p:nvPr/>
            </p:nvSpPr>
            <p:spPr bwMode="auto">
              <a:xfrm>
                <a:off x="0" y="88900"/>
                <a:ext cx="203200" cy="434975"/>
              </a:xfrm>
              <a:custGeom>
                <a:gdLst>
                  <a:gd fmla="*/ 0 w 39" name="T0"/>
                  <a:gd fmla="*/ 52407 h 83" name="T1"/>
                  <a:gd fmla="*/ 104205 w 39" name="T2"/>
                  <a:gd fmla="*/ 0 h 83" name="T3"/>
                  <a:gd fmla="*/ 203200 w 39" name="T4"/>
                  <a:gd fmla="*/ 52407 h 83" name="T5"/>
                  <a:gd fmla="*/ 203200 w 39" name="T6"/>
                  <a:gd fmla="*/ 52407 h 83" name="T7"/>
                  <a:gd fmla="*/ 203200 w 39" name="T8"/>
                  <a:gd fmla="*/ 225348 h 83" name="T9"/>
                  <a:gd fmla="*/ 187569 w 39" name="T10"/>
                  <a:gd fmla="*/ 241070 h 83" name="T11"/>
                  <a:gd fmla="*/ 166728 w 39" name="T12"/>
                  <a:gd fmla="*/ 225348 h 83" name="T13"/>
                  <a:gd fmla="*/ 166728 w 39" name="T14"/>
                  <a:gd fmla="*/ 73369 h 83" name="T15"/>
                  <a:gd fmla="*/ 156308 w 39" name="T16"/>
                  <a:gd fmla="*/ 73369 h 83" name="T17"/>
                  <a:gd fmla="*/ 156308 w 39" name="T18"/>
                  <a:gd fmla="*/ 414012 h 83" name="T19"/>
                  <a:gd fmla="*/ 156308 w 39" name="T20"/>
                  <a:gd fmla="*/ 414012 h 83" name="T21"/>
                  <a:gd fmla="*/ 156308 w 39" name="T22"/>
                  <a:gd fmla="*/ 414012 h 83" name="T23"/>
                  <a:gd fmla="*/ 135467 w 39" name="T24"/>
                  <a:gd fmla="*/ 434975 h 83" name="T25"/>
                  <a:gd fmla="*/ 114626 w 39" name="T26"/>
                  <a:gd fmla="*/ 419253 h 83" name="T27"/>
                  <a:gd fmla="*/ 114626 w 39" name="T28"/>
                  <a:gd fmla="*/ 414012 h 83" name="T29"/>
                  <a:gd fmla="*/ 114626 w 39" name="T30"/>
                  <a:gd fmla="*/ 225348 h 83" name="T31"/>
                  <a:gd fmla="*/ 104205 w 39" name="T32"/>
                  <a:gd fmla="*/ 209627 h 83" name="T33"/>
                  <a:gd fmla="*/ 93785 w 39" name="T34"/>
                  <a:gd fmla="*/ 225348 h 83" name="T35"/>
                  <a:gd fmla="*/ 93785 w 39" name="T36"/>
                  <a:gd fmla="*/ 414012 h 83" name="T37"/>
                  <a:gd fmla="*/ 93785 w 39" name="T38"/>
                  <a:gd fmla="*/ 419253 h 83" name="T39"/>
                  <a:gd fmla="*/ 72944 w 39" name="T40"/>
                  <a:gd fmla="*/ 434975 h 83" name="T41"/>
                  <a:gd fmla="*/ 46892 w 39" name="T42"/>
                  <a:gd fmla="*/ 414012 h 83" name="T43"/>
                  <a:gd fmla="*/ 46892 w 39" name="T44"/>
                  <a:gd fmla="*/ 414012 h 83" name="T45"/>
                  <a:gd fmla="*/ 46892 w 39" name="T46"/>
                  <a:gd fmla="*/ 414012 h 83" name="T47"/>
                  <a:gd fmla="*/ 46892 w 39" name="T48"/>
                  <a:gd fmla="*/ 73369 h 83" name="T49"/>
                  <a:gd fmla="*/ 36472 w 39" name="T50"/>
                  <a:gd fmla="*/ 73369 h 83" name="T51"/>
                  <a:gd fmla="*/ 36472 w 39" name="T52"/>
                  <a:gd fmla="*/ 225348 h 83" name="T53"/>
                  <a:gd fmla="*/ 20841 w 39" name="T54"/>
                  <a:gd fmla="*/ 241070 h 83" name="T55"/>
                  <a:gd fmla="*/ 0 w 39" name="T56"/>
                  <a:gd fmla="*/ 225348 h 83" name="T57"/>
                  <a:gd fmla="*/ 0 w 39" name="T58"/>
                  <a:gd fmla="*/ 52407 h 83" name="T59"/>
                  <a:gd fmla="*/ 0 w 39" name="T60"/>
                  <a:gd fmla="*/ 52407 h 83" name="T61"/>
                  <a:gd fmla="*/ 0 60000 65536" name="T62"/>
                  <a:gd fmla="*/ 0 60000 65536" name="T63"/>
                  <a:gd fmla="*/ 0 60000 65536" name="T64"/>
                  <a:gd fmla="*/ 0 60000 65536" name="T65"/>
                  <a:gd fmla="*/ 0 60000 65536" name="T66"/>
                  <a:gd fmla="*/ 0 60000 65536" name="T67"/>
                  <a:gd fmla="*/ 0 60000 65536" name="T68"/>
                  <a:gd fmla="*/ 0 60000 65536" name="T69"/>
                  <a:gd fmla="*/ 0 60000 65536" name="T70"/>
                  <a:gd fmla="*/ 0 60000 65536" name="T71"/>
                  <a:gd fmla="*/ 0 60000 65536" name="T72"/>
                  <a:gd fmla="*/ 0 60000 65536" name="T73"/>
                  <a:gd fmla="*/ 0 60000 65536" name="T74"/>
                  <a:gd fmla="*/ 0 60000 65536" name="T75"/>
                  <a:gd fmla="*/ 0 60000 65536" name="T76"/>
                  <a:gd fmla="*/ 0 60000 65536" name="T77"/>
                  <a:gd fmla="*/ 0 60000 65536" name="T78"/>
                  <a:gd fmla="*/ 0 60000 65536" name="T79"/>
                  <a:gd fmla="*/ 0 60000 65536" name="T80"/>
                  <a:gd fmla="*/ 0 60000 65536" name="T81"/>
                  <a:gd fmla="*/ 0 60000 65536" name="T82"/>
                  <a:gd fmla="*/ 0 60000 65536" name="T83"/>
                  <a:gd fmla="*/ 0 60000 65536" name="T84"/>
                  <a:gd fmla="*/ 0 60000 65536" name="T85"/>
                  <a:gd fmla="*/ 0 60000 65536" name="T86"/>
                  <a:gd fmla="*/ 0 60000 65536" name="T87"/>
                  <a:gd fmla="*/ 0 60000 65536" name="T88"/>
                  <a:gd fmla="*/ 0 60000 65536" name="T89"/>
                  <a:gd fmla="*/ 0 60000 65536" name="T90"/>
                  <a:gd fmla="*/ 0 60000 65536" name="T91"/>
                  <a:gd fmla="*/ 0 60000 65536" name="T92"/>
                  <a:gd fmla="*/ 0 w 39" name="T93"/>
                  <a:gd fmla="*/ 0 h 83" name="T94"/>
                  <a:gd fmla="*/ 39 w 39" name="T95"/>
                  <a:gd fmla="*/ 83 h 83" name="T96"/>
                </a:gdLst>
                <a:cxnLst>
                  <a:cxn ang="T62">
                    <a:pos x="T0" y="T1"/>
                  </a:cxn>
                  <a:cxn ang="T63">
                    <a:pos x="T2" y="T3"/>
                  </a:cxn>
                  <a:cxn ang="T64">
                    <a:pos x="T4" y="T5"/>
                  </a:cxn>
                  <a:cxn ang="T65">
                    <a:pos x="T6" y="T7"/>
                  </a:cxn>
                  <a:cxn ang="T66">
                    <a:pos x="T8" y="T9"/>
                  </a:cxn>
                  <a:cxn ang="T67">
                    <a:pos x="T10" y="T11"/>
                  </a:cxn>
                  <a:cxn ang="T68">
                    <a:pos x="T12" y="T13"/>
                  </a:cxn>
                  <a:cxn ang="T69">
                    <a:pos x="T14" y="T15"/>
                  </a:cxn>
                  <a:cxn ang="T70">
                    <a:pos x="T16" y="T17"/>
                  </a:cxn>
                  <a:cxn ang="T71">
                    <a:pos x="T18" y="T19"/>
                  </a:cxn>
                  <a:cxn ang="T72">
                    <a:pos x="T20" y="T21"/>
                  </a:cxn>
                  <a:cxn ang="T73">
                    <a:pos x="T22" y="T23"/>
                  </a:cxn>
                  <a:cxn ang="T74">
                    <a:pos x="T24" y="T25"/>
                  </a:cxn>
                  <a:cxn ang="T75">
                    <a:pos x="T26" y="T27"/>
                  </a:cxn>
                  <a:cxn ang="T76">
                    <a:pos x="T28" y="T29"/>
                  </a:cxn>
                  <a:cxn ang="T77">
                    <a:pos x="T30" y="T31"/>
                  </a:cxn>
                  <a:cxn ang="T78">
                    <a:pos x="T32" y="T33"/>
                  </a:cxn>
                  <a:cxn ang="T79">
                    <a:pos x="T34" y="T35"/>
                  </a:cxn>
                  <a:cxn ang="T80">
                    <a:pos x="T36" y="T37"/>
                  </a:cxn>
                  <a:cxn ang="T81">
                    <a:pos x="T38" y="T39"/>
                  </a:cxn>
                  <a:cxn ang="T82">
                    <a:pos x="T40" y="T41"/>
                  </a:cxn>
                  <a:cxn ang="T83">
                    <a:pos x="T42" y="T43"/>
                  </a:cxn>
                  <a:cxn ang="T84">
                    <a:pos x="T44" y="T45"/>
                  </a:cxn>
                  <a:cxn ang="T85">
                    <a:pos x="T46" y="T47"/>
                  </a:cxn>
                  <a:cxn ang="T86">
                    <a:pos x="T48" y="T49"/>
                  </a:cxn>
                  <a:cxn ang="T87">
                    <a:pos x="T50" y="T51"/>
                  </a:cxn>
                  <a:cxn ang="T88">
                    <a:pos x="T52" y="T53"/>
                  </a:cxn>
                  <a:cxn ang="T89">
                    <a:pos x="T54" y="T55"/>
                  </a:cxn>
                  <a:cxn ang="T90">
                    <a:pos x="T56" y="T57"/>
                  </a:cxn>
                  <a:cxn ang="T91">
                    <a:pos x="T58" y="T59"/>
                  </a:cxn>
                  <a:cxn ang="T92">
                    <a:pos x="T60" y="T61"/>
                  </a:cxn>
                </a:cxnLst>
                <a:rect b="T96" l="T93" r="T95" t="T94"/>
                <a:pathLst>
                  <a:path h="83" w="39">
                    <a:moveTo>
                      <a:pt x="0" y="10"/>
                    </a:moveTo>
                    <a:cubicBezTo>
                      <a:pt x="0" y="1"/>
                      <a:pt x="10" y="0"/>
                      <a:pt x="20" y="0"/>
                    </a:cubicBezTo>
                    <a:cubicBezTo>
                      <a:pt x="30" y="0"/>
                      <a:pt x="39" y="1"/>
                      <a:pt x="39" y="10"/>
                    </a:cubicBezTo>
                    <a:cubicBezTo>
                      <a:pt x="39" y="10"/>
                      <a:pt x="39" y="10"/>
                      <a:pt x="39" y="10"/>
                    </a:cubicBezTo>
                    <a:cubicBezTo>
                      <a:pt x="39" y="43"/>
                      <a:pt x="39" y="43"/>
                      <a:pt x="39" y="43"/>
                    </a:cubicBezTo>
                    <a:cubicBezTo>
                      <a:pt x="39" y="45"/>
                      <a:pt x="38" y="46"/>
                      <a:pt x="36" y="46"/>
                    </a:cubicBezTo>
                    <a:cubicBezTo>
                      <a:pt x="34" y="46"/>
                      <a:pt x="32" y="45"/>
                      <a:pt x="32" y="43"/>
                    </a:cubicBezTo>
                    <a:cubicBezTo>
                      <a:pt x="32" y="14"/>
                      <a:pt x="32" y="14"/>
                      <a:pt x="32" y="14"/>
                    </a:cubicBezTo>
                    <a:cubicBezTo>
                      <a:pt x="30" y="14"/>
                      <a:pt x="30" y="14"/>
                      <a:pt x="30" y="14"/>
                    </a:cubicBezTo>
                    <a:cubicBezTo>
                      <a:pt x="30" y="79"/>
                      <a:pt x="30" y="79"/>
                      <a:pt x="30" y="79"/>
                    </a:cubicBezTo>
                    <a:cubicBezTo>
                      <a:pt x="30" y="79"/>
                      <a:pt x="30" y="79"/>
                      <a:pt x="30" y="79"/>
                    </a:cubicBezTo>
                    <a:cubicBezTo>
                      <a:pt x="30" y="79"/>
                      <a:pt x="30" y="79"/>
                      <a:pt x="30" y="79"/>
                    </a:cubicBezTo>
                    <a:cubicBezTo>
                      <a:pt x="30" y="81"/>
                      <a:pt x="28" y="83"/>
                      <a:pt x="26" y="83"/>
                    </a:cubicBezTo>
                    <a:cubicBezTo>
                      <a:pt x="24" y="83"/>
                      <a:pt x="22" y="82"/>
                      <a:pt x="22" y="80"/>
                    </a:cubicBezTo>
                    <a:cubicBezTo>
                      <a:pt x="22" y="80"/>
                      <a:pt x="22" y="79"/>
                      <a:pt x="22" y="79"/>
                    </a:cubicBezTo>
                    <a:cubicBezTo>
                      <a:pt x="22" y="43"/>
                      <a:pt x="22" y="43"/>
                      <a:pt x="22" y="43"/>
                    </a:cubicBezTo>
                    <a:cubicBezTo>
                      <a:pt x="22" y="42"/>
                      <a:pt x="21" y="40"/>
                      <a:pt x="20" y="40"/>
                    </a:cubicBezTo>
                    <a:cubicBezTo>
                      <a:pt x="18" y="40"/>
                      <a:pt x="18" y="42"/>
                      <a:pt x="18" y="43"/>
                    </a:cubicBezTo>
                    <a:cubicBezTo>
                      <a:pt x="18" y="79"/>
                      <a:pt x="18" y="79"/>
                      <a:pt x="18" y="79"/>
                    </a:cubicBezTo>
                    <a:cubicBezTo>
                      <a:pt x="18" y="80"/>
                      <a:pt x="18" y="80"/>
                      <a:pt x="18" y="80"/>
                    </a:cubicBezTo>
                    <a:cubicBezTo>
                      <a:pt x="17" y="82"/>
                      <a:pt x="16" y="83"/>
                      <a:pt x="14" y="83"/>
                    </a:cubicBezTo>
                    <a:cubicBezTo>
                      <a:pt x="11" y="83"/>
                      <a:pt x="9" y="81"/>
                      <a:pt x="9" y="79"/>
                    </a:cubicBezTo>
                    <a:cubicBezTo>
                      <a:pt x="9" y="79"/>
                      <a:pt x="9" y="79"/>
                      <a:pt x="9" y="79"/>
                    </a:cubicBezTo>
                    <a:cubicBezTo>
                      <a:pt x="9" y="79"/>
                      <a:pt x="9" y="79"/>
                      <a:pt x="9" y="79"/>
                    </a:cubicBezTo>
                    <a:cubicBezTo>
                      <a:pt x="9" y="14"/>
                      <a:pt x="9" y="14"/>
                      <a:pt x="9" y="14"/>
                    </a:cubicBezTo>
                    <a:cubicBezTo>
                      <a:pt x="7" y="14"/>
                      <a:pt x="7" y="14"/>
                      <a:pt x="7" y="14"/>
                    </a:cubicBezTo>
                    <a:cubicBezTo>
                      <a:pt x="7" y="43"/>
                      <a:pt x="7" y="43"/>
                      <a:pt x="7" y="43"/>
                    </a:cubicBezTo>
                    <a:cubicBezTo>
                      <a:pt x="7" y="45"/>
                      <a:pt x="6" y="46"/>
                      <a:pt x="4" y="46"/>
                    </a:cubicBezTo>
                    <a:cubicBezTo>
                      <a:pt x="2" y="46"/>
                      <a:pt x="0" y="45"/>
                      <a:pt x="0" y="43"/>
                    </a:cubicBezTo>
                    <a:cubicBezTo>
                      <a:pt x="0" y="10"/>
                      <a:pt x="0" y="10"/>
                      <a:pt x="0" y="10"/>
                    </a:cubicBezTo>
                    <a:cubicBezTo>
                      <a:pt x="0" y="10"/>
                      <a:pt x="0" y="10"/>
                      <a:pt x="0" y="10"/>
                    </a:cubicBezTo>
                    <a:close/>
                  </a:path>
                </a:pathLst>
              </a:custGeom>
              <a:solidFill>
                <a:srgbClr val="F29B00"/>
              </a:solidFill>
              <a:ln>
                <a:noFill/>
              </a:ln>
              <a:extLst>
                <a:ext uri="{91240B29-F687-4F45-9708-019B960494DF}">
                  <a14:hiddenLine cmpd="sng" w="9525">
                    <a:solidFill>
                      <a:srgbClr val="000000"/>
                    </a:solidFill>
                    <a:bevel/>
                    <a:headEnd/>
                    <a:tailEnd/>
                  </a14:hiddenLine>
                </a:ext>
              </a:extLst>
            </p:spPr>
            <p:txBody>
              <a:bodyPr/>
              <a:lstStyle/>
              <a:p>
                <a:endParaRPr altLang="zh-CN" lang="zh-CN">
                  <a:solidFill>
                    <a:srgbClr val="000000"/>
                  </a:solidFill>
                  <a:sym charset="-122" pitchFamily="2" typeface="宋体"/>
                </a:endParaRPr>
              </a:p>
            </p:txBody>
          </p:sp>
        </p:grpSp>
        <p:grpSp>
          <p:nvGrpSpPr>
            <p:cNvPr id="99" name="组合 63"/>
            <p:cNvGrpSpPr/>
            <p:nvPr/>
          </p:nvGrpSpPr>
          <p:grpSpPr>
            <a:xfrm>
              <a:off x="5732145" y="3764915"/>
              <a:ext cx="203200" cy="523875"/>
              <a:chExt cx="203200" cy="523875"/>
            </a:xfrm>
          </p:grpSpPr>
          <p:sp>
            <p:nvSpPr>
              <p:cNvPr id="118" name="Oval 16"/>
              <p:cNvSpPr>
                <a:spLocks noChangeArrowheads="1"/>
              </p:cNvSpPr>
              <p:nvPr/>
            </p:nvSpPr>
            <p:spPr bwMode="auto">
              <a:xfrm>
                <a:off x="63500" y="0"/>
                <a:ext cx="82550" cy="84138"/>
              </a:xfrm>
              <a:prstGeom prst="ellipse">
                <a:avLst/>
              </a:prstGeom>
              <a:solidFill>
                <a:srgbClr val="F29B00"/>
              </a:solidFill>
              <a:ln>
                <a:noFill/>
              </a:ln>
              <a:extLst>
                <a:ext uri="{91240B29-F687-4F45-9708-019B960494DF}">
                  <a14:hiddenLine cmpd="sng" w="9525">
                    <a:solidFill>
                      <a:srgbClr val="000000"/>
                    </a:solidFill>
                    <a:bevel/>
                    <a:headEnd/>
                    <a:tailEnd/>
                  </a14:hiddenLine>
                </a:ext>
              </a:extLst>
            </p:spPr>
            <p:txBody>
              <a:bodyPr/>
              <a:lstStyle/>
              <a:p>
                <a:pPr eaLnBrk="1" hangingPunct="1"/>
                <a:endParaRPr altLang="zh-CN" lang="zh-CN"/>
              </a:p>
            </p:txBody>
          </p:sp>
          <p:sp>
            <p:nvSpPr>
              <p:cNvPr id="119" name="Freeform 17"/>
              <p:cNvSpPr>
                <a:spLocks noChangeArrowheads="1"/>
              </p:cNvSpPr>
              <p:nvPr/>
            </p:nvSpPr>
            <p:spPr bwMode="auto">
              <a:xfrm>
                <a:off x="0" y="88900"/>
                <a:ext cx="203200" cy="434975"/>
              </a:xfrm>
              <a:custGeom>
                <a:gdLst>
                  <a:gd fmla="*/ 0 w 39" name="T0"/>
                  <a:gd fmla="*/ 52407 h 83" name="T1"/>
                  <a:gd fmla="*/ 104205 w 39" name="T2"/>
                  <a:gd fmla="*/ 0 h 83" name="T3"/>
                  <a:gd fmla="*/ 203200 w 39" name="T4"/>
                  <a:gd fmla="*/ 52407 h 83" name="T5"/>
                  <a:gd fmla="*/ 203200 w 39" name="T6"/>
                  <a:gd fmla="*/ 52407 h 83" name="T7"/>
                  <a:gd fmla="*/ 203200 w 39" name="T8"/>
                  <a:gd fmla="*/ 225348 h 83" name="T9"/>
                  <a:gd fmla="*/ 187569 w 39" name="T10"/>
                  <a:gd fmla="*/ 241070 h 83" name="T11"/>
                  <a:gd fmla="*/ 166728 w 39" name="T12"/>
                  <a:gd fmla="*/ 225348 h 83" name="T13"/>
                  <a:gd fmla="*/ 166728 w 39" name="T14"/>
                  <a:gd fmla="*/ 73369 h 83" name="T15"/>
                  <a:gd fmla="*/ 156308 w 39" name="T16"/>
                  <a:gd fmla="*/ 73369 h 83" name="T17"/>
                  <a:gd fmla="*/ 156308 w 39" name="T18"/>
                  <a:gd fmla="*/ 414012 h 83" name="T19"/>
                  <a:gd fmla="*/ 156308 w 39" name="T20"/>
                  <a:gd fmla="*/ 414012 h 83" name="T21"/>
                  <a:gd fmla="*/ 156308 w 39" name="T22"/>
                  <a:gd fmla="*/ 414012 h 83" name="T23"/>
                  <a:gd fmla="*/ 135467 w 39" name="T24"/>
                  <a:gd fmla="*/ 434975 h 83" name="T25"/>
                  <a:gd fmla="*/ 114626 w 39" name="T26"/>
                  <a:gd fmla="*/ 419253 h 83" name="T27"/>
                  <a:gd fmla="*/ 114626 w 39" name="T28"/>
                  <a:gd fmla="*/ 414012 h 83" name="T29"/>
                  <a:gd fmla="*/ 114626 w 39" name="T30"/>
                  <a:gd fmla="*/ 225348 h 83" name="T31"/>
                  <a:gd fmla="*/ 104205 w 39" name="T32"/>
                  <a:gd fmla="*/ 209627 h 83" name="T33"/>
                  <a:gd fmla="*/ 93785 w 39" name="T34"/>
                  <a:gd fmla="*/ 225348 h 83" name="T35"/>
                  <a:gd fmla="*/ 93785 w 39" name="T36"/>
                  <a:gd fmla="*/ 414012 h 83" name="T37"/>
                  <a:gd fmla="*/ 93785 w 39" name="T38"/>
                  <a:gd fmla="*/ 419253 h 83" name="T39"/>
                  <a:gd fmla="*/ 72944 w 39" name="T40"/>
                  <a:gd fmla="*/ 434975 h 83" name="T41"/>
                  <a:gd fmla="*/ 46892 w 39" name="T42"/>
                  <a:gd fmla="*/ 414012 h 83" name="T43"/>
                  <a:gd fmla="*/ 46892 w 39" name="T44"/>
                  <a:gd fmla="*/ 414012 h 83" name="T45"/>
                  <a:gd fmla="*/ 46892 w 39" name="T46"/>
                  <a:gd fmla="*/ 414012 h 83" name="T47"/>
                  <a:gd fmla="*/ 46892 w 39" name="T48"/>
                  <a:gd fmla="*/ 73369 h 83" name="T49"/>
                  <a:gd fmla="*/ 36472 w 39" name="T50"/>
                  <a:gd fmla="*/ 73369 h 83" name="T51"/>
                  <a:gd fmla="*/ 36472 w 39" name="T52"/>
                  <a:gd fmla="*/ 225348 h 83" name="T53"/>
                  <a:gd fmla="*/ 20841 w 39" name="T54"/>
                  <a:gd fmla="*/ 241070 h 83" name="T55"/>
                  <a:gd fmla="*/ 0 w 39" name="T56"/>
                  <a:gd fmla="*/ 225348 h 83" name="T57"/>
                  <a:gd fmla="*/ 0 w 39" name="T58"/>
                  <a:gd fmla="*/ 52407 h 83" name="T59"/>
                  <a:gd fmla="*/ 0 w 39" name="T60"/>
                  <a:gd fmla="*/ 52407 h 83" name="T61"/>
                  <a:gd fmla="*/ 0 60000 65536" name="T62"/>
                  <a:gd fmla="*/ 0 60000 65536" name="T63"/>
                  <a:gd fmla="*/ 0 60000 65536" name="T64"/>
                  <a:gd fmla="*/ 0 60000 65536" name="T65"/>
                  <a:gd fmla="*/ 0 60000 65536" name="T66"/>
                  <a:gd fmla="*/ 0 60000 65536" name="T67"/>
                  <a:gd fmla="*/ 0 60000 65536" name="T68"/>
                  <a:gd fmla="*/ 0 60000 65536" name="T69"/>
                  <a:gd fmla="*/ 0 60000 65536" name="T70"/>
                  <a:gd fmla="*/ 0 60000 65536" name="T71"/>
                  <a:gd fmla="*/ 0 60000 65536" name="T72"/>
                  <a:gd fmla="*/ 0 60000 65536" name="T73"/>
                  <a:gd fmla="*/ 0 60000 65536" name="T74"/>
                  <a:gd fmla="*/ 0 60000 65536" name="T75"/>
                  <a:gd fmla="*/ 0 60000 65536" name="T76"/>
                  <a:gd fmla="*/ 0 60000 65536" name="T77"/>
                  <a:gd fmla="*/ 0 60000 65536" name="T78"/>
                  <a:gd fmla="*/ 0 60000 65536" name="T79"/>
                  <a:gd fmla="*/ 0 60000 65536" name="T80"/>
                  <a:gd fmla="*/ 0 60000 65536" name="T81"/>
                  <a:gd fmla="*/ 0 60000 65536" name="T82"/>
                  <a:gd fmla="*/ 0 60000 65536" name="T83"/>
                  <a:gd fmla="*/ 0 60000 65536" name="T84"/>
                  <a:gd fmla="*/ 0 60000 65536" name="T85"/>
                  <a:gd fmla="*/ 0 60000 65536" name="T86"/>
                  <a:gd fmla="*/ 0 60000 65536" name="T87"/>
                  <a:gd fmla="*/ 0 60000 65536" name="T88"/>
                  <a:gd fmla="*/ 0 60000 65536" name="T89"/>
                  <a:gd fmla="*/ 0 60000 65536" name="T90"/>
                  <a:gd fmla="*/ 0 60000 65536" name="T91"/>
                  <a:gd fmla="*/ 0 60000 65536" name="T92"/>
                  <a:gd fmla="*/ 0 w 39" name="T93"/>
                  <a:gd fmla="*/ 0 h 83" name="T94"/>
                  <a:gd fmla="*/ 39 w 39" name="T95"/>
                  <a:gd fmla="*/ 83 h 83" name="T96"/>
                </a:gdLst>
                <a:cxnLst>
                  <a:cxn ang="T62">
                    <a:pos x="T0" y="T1"/>
                  </a:cxn>
                  <a:cxn ang="T63">
                    <a:pos x="T2" y="T3"/>
                  </a:cxn>
                  <a:cxn ang="T64">
                    <a:pos x="T4" y="T5"/>
                  </a:cxn>
                  <a:cxn ang="T65">
                    <a:pos x="T6" y="T7"/>
                  </a:cxn>
                  <a:cxn ang="T66">
                    <a:pos x="T8" y="T9"/>
                  </a:cxn>
                  <a:cxn ang="T67">
                    <a:pos x="T10" y="T11"/>
                  </a:cxn>
                  <a:cxn ang="T68">
                    <a:pos x="T12" y="T13"/>
                  </a:cxn>
                  <a:cxn ang="T69">
                    <a:pos x="T14" y="T15"/>
                  </a:cxn>
                  <a:cxn ang="T70">
                    <a:pos x="T16" y="T17"/>
                  </a:cxn>
                  <a:cxn ang="T71">
                    <a:pos x="T18" y="T19"/>
                  </a:cxn>
                  <a:cxn ang="T72">
                    <a:pos x="T20" y="T21"/>
                  </a:cxn>
                  <a:cxn ang="T73">
                    <a:pos x="T22" y="T23"/>
                  </a:cxn>
                  <a:cxn ang="T74">
                    <a:pos x="T24" y="T25"/>
                  </a:cxn>
                  <a:cxn ang="T75">
                    <a:pos x="T26" y="T27"/>
                  </a:cxn>
                  <a:cxn ang="T76">
                    <a:pos x="T28" y="T29"/>
                  </a:cxn>
                  <a:cxn ang="T77">
                    <a:pos x="T30" y="T31"/>
                  </a:cxn>
                  <a:cxn ang="T78">
                    <a:pos x="T32" y="T33"/>
                  </a:cxn>
                  <a:cxn ang="T79">
                    <a:pos x="T34" y="T35"/>
                  </a:cxn>
                  <a:cxn ang="T80">
                    <a:pos x="T36" y="T37"/>
                  </a:cxn>
                  <a:cxn ang="T81">
                    <a:pos x="T38" y="T39"/>
                  </a:cxn>
                  <a:cxn ang="T82">
                    <a:pos x="T40" y="T41"/>
                  </a:cxn>
                  <a:cxn ang="T83">
                    <a:pos x="T42" y="T43"/>
                  </a:cxn>
                  <a:cxn ang="T84">
                    <a:pos x="T44" y="T45"/>
                  </a:cxn>
                  <a:cxn ang="T85">
                    <a:pos x="T46" y="T47"/>
                  </a:cxn>
                  <a:cxn ang="T86">
                    <a:pos x="T48" y="T49"/>
                  </a:cxn>
                  <a:cxn ang="T87">
                    <a:pos x="T50" y="T51"/>
                  </a:cxn>
                  <a:cxn ang="T88">
                    <a:pos x="T52" y="T53"/>
                  </a:cxn>
                  <a:cxn ang="T89">
                    <a:pos x="T54" y="T55"/>
                  </a:cxn>
                  <a:cxn ang="T90">
                    <a:pos x="T56" y="T57"/>
                  </a:cxn>
                  <a:cxn ang="T91">
                    <a:pos x="T58" y="T59"/>
                  </a:cxn>
                  <a:cxn ang="T92">
                    <a:pos x="T60" y="T61"/>
                  </a:cxn>
                </a:cxnLst>
                <a:rect b="T96" l="T93" r="T95" t="T94"/>
                <a:pathLst>
                  <a:path h="83" w="39">
                    <a:moveTo>
                      <a:pt x="0" y="10"/>
                    </a:moveTo>
                    <a:cubicBezTo>
                      <a:pt x="0" y="1"/>
                      <a:pt x="10" y="0"/>
                      <a:pt x="20" y="0"/>
                    </a:cubicBezTo>
                    <a:cubicBezTo>
                      <a:pt x="30" y="0"/>
                      <a:pt x="39" y="1"/>
                      <a:pt x="39" y="10"/>
                    </a:cubicBezTo>
                    <a:cubicBezTo>
                      <a:pt x="39" y="10"/>
                      <a:pt x="39" y="10"/>
                      <a:pt x="39" y="10"/>
                    </a:cubicBezTo>
                    <a:cubicBezTo>
                      <a:pt x="39" y="43"/>
                      <a:pt x="39" y="43"/>
                      <a:pt x="39" y="43"/>
                    </a:cubicBezTo>
                    <a:cubicBezTo>
                      <a:pt x="39" y="45"/>
                      <a:pt x="38" y="46"/>
                      <a:pt x="36" y="46"/>
                    </a:cubicBezTo>
                    <a:cubicBezTo>
                      <a:pt x="34" y="46"/>
                      <a:pt x="32" y="45"/>
                      <a:pt x="32" y="43"/>
                    </a:cubicBezTo>
                    <a:cubicBezTo>
                      <a:pt x="32" y="14"/>
                      <a:pt x="32" y="14"/>
                      <a:pt x="32" y="14"/>
                    </a:cubicBezTo>
                    <a:cubicBezTo>
                      <a:pt x="30" y="14"/>
                      <a:pt x="30" y="14"/>
                      <a:pt x="30" y="14"/>
                    </a:cubicBezTo>
                    <a:cubicBezTo>
                      <a:pt x="30" y="79"/>
                      <a:pt x="30" y="79"/>
                      <a:pt x="30" y="79"/>
                    </a:cubicBezTo>
                    <a:cubicBezTo>
                      <a:pt x="30" y="79"/>
                      <a:pt x="30" y="79"/>
                      <a:pt x="30" y="79"/>
                    </a:cubicBezTo>
                    <a:cubicBezTo>
                      <a:pt x="30" y="79"/>
                      <a:pt x="30" y="79"/>
                      <a:pt x="30" y="79"/>
                    </a:cubicBezTo>
                    <a:cubicBezTo>
                      <a:pt x="30" y="81"/>
                      <a:pt x="28" y="83"/>
                      <a:pt x="26" y="83"/>
                    </a:cubicBezTo>
                    <a:cubicBezTo>
                      <a:pt x="24" y="83"/>
                      <a:pt x="22" y="82"/>
                      <a:pt x="22" y="80"/>
                    </a:cubicBezTo>
                    <a:cubicBezTo>
                      <a:pt x="22" y="80"/>
                      <a:pt x="22" y="79"/>
                      <a:pt x="22" y="79"/>
                    </a:cubicBezTo>
                    <a:cubicBezTo>
                      <a:pt x="22" y="43"/>
                      <a:pt x="22" y="43"/>
                      <a:pt x="22" y="43"/>
                    </a:cubicBezTo>
                    <a:cubicBezTo>
                      <a:pt x="22" y="42"/>
                      <a:pt x="21" y="40"/>
                      <a:pt x="20" y="40"/>
                    </a:cubicBezTo>
                    <a:cubicBezTo>
                      <a:pt x="18" y="40"/>
                      <a:pt x="18" y="42"/>
                      <a:pt x="18" y="43"/>
                    </a:cubicBezTo>
                    <a:cubicBezTo>
                      <a:pt x="18" y="79"/>
                      <a:pt x="18" y="79"/>
                      <a:pt x="18" y="79"/>
                    </a:cubicBezTo>
                    <a:cubicBezTo>
                      <a:pt x="18" y="80"/>
                      <a:pt x="18" y="80"/>
                      <a:pt x="18" y="80"/>
                    </a:cubicBezTo>
                    <a:cubicBezTo>
                      <a:pt x="17" y="82"/>
                      <a:pt x="16" y="83"/>
                      <a:pt x="14" y="83"/>
                    </a:cubicBezTo>
                    <a:cubicBezTo>
                      <a:pt x="11" y="83"/>
                      <a:pt x="9" y="81"/>
                      <a:pt x="9" y="79"/>
                    </a:cubicBezTo>
                    <a:cubicBezTo>
                      <a:pt x="9" y="79"/>
                      <a:pt x="9" y="79"/>
                      <a:pt x="9" y="79"/>
                    </a:cubicBezTo>
                    <a:cubicBezTo>
                      <a:pt x="9" y="79"/>
                      <a:pt x="9" y="79"/>
                      <a:pt x="9" y="79"/>
                    </a:cubicBezTo>
                    <a:cubicBezTo>
                      <a:pt x="9" y="14"/>
                      <a:pt x="9" y="14"/>
                      <a:pt x="9" y="14"/>
                    </a:cubicBezTo>
                    <a:cubicBezTo>
                      <a:pt x="7" y="14"/>
                      <a:pt x="7" y="14"/>
                      <a:pt x="7" y="14"/>
                    </a:cubicBezTo>
                    <a:cubicBezTo>
                      <a:pt x="7" y="43"/>
                      <a:pt x="7" y="43"/>
                      <a:pt x="7" y="43"/>
                    </a:cubicBezTo>
                    <a:cubicBezTo>
                      <a:pt x="7" y="45"/>
                      <a:pt x="6" y="46"/>
                      <a:pt x="4" y="46"/>
                    </a:cubicBezTo>
                    <a:cubicBezTo>
                      <a:pt x="2" y="46"/>
                      <a:pt x="0" y="45"/>
                      <a:pt x="0" y="43"/>
                    </a:cubicBezTo>
                    <a:cubicBezTo>
                      <a:pt x="0" y="10"/>
                      <a:pt x="0" y="10"/>
                      <a:pt x="0" y="10"/>
                    </a:cubicBezTo>
                    <a:cubicBezTo>
                      <a:pt x="0" y="10"/>
                      <a:pt x="0" y="10"/>
                      <a:pt x="0" y="10"/>
                    </a:cubicBezTo>
                    <a:close/>
                  </a:path>
                </a:pathLst>
              </a:custGeom>
              <a:solidFill>
                <a:srgbClr val="F29B00"/>
              </a:solidFill>
              <a:ln>
                <a:noFill/>
              </a:ln>
              <a:extLst>
                <a:ext uri="{91240B29-F687-4F45-9708-019B960494DF}">
                  <a14:hiddenLine cmpd="sng" w="9525">
                    <a:solidFill>
                      <a:srgbClr val="000000"/>
                    </a:solidFill>
                    <a:bevel/>
                    <a:headEnd/>
                    <a:tailEnd/>
                  </a14:hiddenLine>
                </a:ext>
              </a:extLst>
            </p:spPr>
            <p:txBody>
              <a:bodyPr/>
              <a:lstStyle/>
              <a:p>
                <a:endParaRPr altLang="zh-CN" lang="zh-CN">
                  <a:solidFill>
                    <a:srgbClr val="000000"/>
                  </a:solidFill>
                  <a:sym charset="-122" pitchFamily="2" typeface="宋体"/>
                </a:endParaRPr>
              </a:p>
            </p:txBody>
          </p:sp>
        </p:grpSp>
        <p:grpSp>
          <p:nvGrpSpPr>
            <p:cNvPr id="100" name="组合 66"/>
            <p:cNvGrpSpPr/>
            <p:nvPr/>
          </p:nvGrpSpPr>
          <p:grpSpPr>
            <a:xfrm>
              <a:off x="3693794" y="3774440"/>
              <a:ext cx="203200" cy="523875"/>
              <a:chExt cx="203200" cy="523875"/>
            </a:xfrm>
          </p:grpSpPr>
          <p:sp>
            <p:nvSpPr>
              <p:cNvPr id="116" name="Oval 16"/>
              <p:cNvSpPr>
                <a:spLocks noChangeArrowheads="1"/>
              </p:cNvSpPr>
              <p:nvPr/>
            </p:nvSpPr>
            <p:spPr bwMode="auto">
              <a:xfrm>
                <a:off x="63500" y="0"/>
                <a:ext cx="82550" cy="84138"/>
              </a:xfrm>
              <a:prstGeom prst="ellipse">
                <a:avLst/>
              </a:prstGeom>
              <a:solidFill>
                <a:srgbClr val="F29B00"/>
              </a:solidFill>
              <a:ln>
                <a:noFill/>
              </a:ln>
              <a:extLst>
                <a:ext uri="{91240B29-F687-4F45-9708-019B960494DF}">
                  <a14:hiddenLine cmpd="sng" w="9525">
                    <a:solidFill>
                      <a:srgbClr val="000000"/>
                    </a:solidFill>
                    <a:bevel/>
                    <a:headEnd/>
                    <a:tailEnd/>
                  </a14:hiddenLine>
                </a:ext>
              </a:extLst>
            </p:spPr>
            <p:txBody>
              <a:bodyPr/>
              <a:lstStyle/>
              <a:p>
                <a:pPr eaLnBrk="1" hangingPunct="1"/>
                <a:endParaRPr altLang="zh-CN" lang="zh-CN"/>
              </a:p>
            </p:txBody>
          </p:sp>
          <p:sp>
            <p:nvSpPr>
              <p:cNvPr id="117" name="Freeform 17"/>
              <p:cNvSpPr>
                <a:spLocks noChangeArrowheads="1"/>
              </p:cNvSpPr>
              <p:nvPr/>
            </p:nvSpPr>
            <p:spPr bwMode="auto">
              <a:xfrm>
                <a:off x="0" y="88900"/>
                <a:ext cx="203200" cy="434975"/>
              </a:xfrm>
              <a:custGeom>
                <a:gdLst>
                  <a:gd fmla="*/ 0 w 39" name="T0"/>
                  <a:gd fmla="*/ 52407 h 83" name="T1"/>
                  <a:gd fmla="*/ 104205 w 39" name="T2"/>
                  <a:gd fmla="*/ 0 h 83" name="T3"/>
                  <a:gd fmla="*/ 203200 w 39" name="T4"/>
                  <a:gd fmla="*/ 52407 h 83" name="T5"/>
                  <a:gd fmla="*/ 203200 w 39" name="T6"/>
                  <a:gd fmla="*/ 52407 h 83" name="T7"/>
                  <a:gd fmla="*/ 203200 w 39" name="T8"/>
                  <a:gd fmla="*/ 225348 h 83" name="T9"/>
                  <a:gd fmla="*/ 187569 w 39" name="T10"/>
                  <a:gd fmla="*/ 241070 h 83" name="T11"/>
                  <a:gd fmla="*/ 166728 w 39" name="T12"/>
                  <a:gd fmla="*/ 225348 h 83" name="T13"/>
                  <a:gd fmla="*/ 166728 w 39" name="T14"/>
                  <a:gd fmla="*/ 73369 h 83" name="T15"/>
                  <a:gd fmla="*/ 156308 w 39" name="T16"/>
                  <a:gd fmla="*/ 73369 h 83" name="T17"/>
                  <a:gd fmla="*/ 156308 w 39" name="T18"/>
                  <a:gd fmla="*/ 414012 h 83" name="T19"/>
                  <a:gd fmla="*/ 156308 w 39" name="T20"/>
                  <a:gd fmla="*/ 414012 h 83" name="T21"/>
                  <a:gd fmla="*/ 156308 w 39" name="T22"/>
                  <a:gd fmla="*/ 414012 h 83" name="T23"/>
                  <a:gd fmla="*/ 135467 w 39" name="T24"/>
                  <a:gd fmla="*/ 434975 h 83" name="T25"/>
                  <a:gd fmla="*/ 114626 w 39" name="T26"/>
                  <a:gd fmla="*/ 419253 h 83" name="T27"/>
                  <a:gd fmla="*/ 114626 w 39" name="T28"/>
                  <a:gd fmla="*/ 414012 h 83" name="T29"/>
                  <a:gd fmla="*/ 114626 w 39" name="T30"/>
                  <a:gd fmla="*/ 225348 h 83" name="T31"/>
                  <a:gd fmla="*/ 104205 w 39" name="T32"/>
                  <a:gd fmla="*/ 209627 h 83" name="T33"/>
                  <a:gd fmla="*/ 93785 w 39" name="T34"/>
                  <a:gd fmla="*/ 225348 h 83" name="T35"/>
                  <a:gd fmla="*/ 93785 w 39" name="T36"/>
                  <a:gd fmla="*/ 414012 h 83" name="T37"/>
                  <a:gd fmla="*/ 93785 w 39" name="T38"/>
                  <a:gd fmla="*/ 419253 h 83" name="T39"/>
                  <a:gd fmla="*/ 72944 w 39" name="T40"/>
                  <a:gd fmla="*/ 434975 h 83" name="T41"/>
                  <a:gd fmla="*/ 46892 w 39" name="T42"/>
                  <a:gd fmla="*/ 414012 h 83" name="T43"/>
                  <a:gd fmla="*/ 46892 w 39" name="T44"/>
                  <a:gd fmla="*/ 414012 h 83" name="T45"/>
                  <a:gd fmla="*/ 46892 w 39" name="T46"/>
                  <a:gd fmla="*/ 414012 h 83" name="T47"/>
                  <a:gd fmla="*/ 46892 w 39" name="T48"/>
                  <a:gd fmla="*/ 73369 h 83" name="T49"/>
                  <a:gd fmla="*/ 36472 w 39" name="T50"/>
                  <a:gd fmla="*/ 73369 h 83" name="T51"/>
                  <a:gd fmla="*/ 36472 w 39" name="T52"/>
                  <a:gd fmla="*/ 225348 h 83" name="T53"/>
                  <a:gd fmla="*/ 20841 w 39" name="T54"/>
                  <a:gd fmla="*/ 241070 h 83" name="T55"/>
                  <a:gd fmla="*/ 0 w 39" name="T56"/>
                  <a:gd fmla="*/ 225348 h 83" name="T57"/>
                  <a:gd fmla="*/ 0 w 39" name="T58"/>
                  <a:gd fmla="*/ 52407 h 83" name="T59"/>
                  <a:gd fmla="*/ 0 w 39" name="T60"/>
                  <a:gd fmla="*/ 52407 h 83" name="T61"/>
                  <a:gd fmla="*/ 0 60000 65536" name="T62"/>
                  <a:gd fmla="*/ 0 60000 65536" name="T63"/>
                  <a:gd fmla="*/ 0 60000 65536" name="T64"/>
                  <a:gd fmla="*/ 0 60000 65536" name="T65"/>
                  <a:gd fmla="*/ 0 60000 65536" name="T66"/>
                  <a:gd fmla="*/ 0 60000 65536" name="T67"/>
                  <a:gd fmla="*/ 0 60000 65536" name="T68"/>
                  <a:gd fmla="*/ 0 60000 65536" name="T69"/>
                  <a:gd fmla="*/ 0 60000 65536" name="T70"/>
                  <a:gd fmla="*/ 0 60000 65536" name="T71"/>
                  <a:gd fmla="*/ 0 60000 65536" name="T72"/>
                  <a:gd fmla="*/ 0 60000 65536" name="T73"/>
                  <a:gd fmla="*/ 0 60000 65536" name="T74"/>
                  <a:gd fmla="*/ 0 60000 65536" name="T75"/>
                  <a:gd fmla="*/ 0 60000 65536" name="T76"/>
                  <a:gd fmla="*/ 0 60000 65536" name="T77"/>
                  <a:gd fmla="*/ 0 60000 65536" name="T78"/>
                  <a:gd fmla="*/ 0 60000 65536" name="T79"/>
                  <a:gd fmla="*/ 0 60000 65536" name="T80"/>
                  <a:gd fmla="*/ 0 60000 65536" name="T81"/>
                  <a:gd fmla="*/ 0 60000 65536" name="T82"/>
                  <a:gd fmla="*/ 0 60000 65536" name="T83"/>
                  <a:gd fmla="*/ 0 60000 65536" name="T84"/>
                  <a:gd fmla="*/ 0 60000 65536" name="T85"/>
                  <a:gd fmla="*/ 0 60000 65536" name="T86"/>
                  <a:gd fmla="*/ 0 60000 65536" name="T87"/>
                  <a:gd fmla="*/ 0 60000 65536" name="T88"/>
                  <a:gd fmla="*/ 0 60000 65536" name="T89"/>
                  <a:gd fmla="*/ 0 60000 65536" name="T90"/>
                  <a:gd fmla="*/ 0 60000 65536" name="T91"/>
                  <a:gd fmla="*/ 0 60000 65536" name="T92"/>
                  <a:gd fmla="*/ 0 w 39" name="T93"/>
                  <a:gd fmla="*/ 0 h 83" name="T94"/>
                  <a:gd fmla="*/ 39 w 39" name="T95"/>
                  <a:gd fmla="*/ 83 h 83" name="T96"/>
                </a:gdLst>
                <a:cxnLst>
                  <a:cxn ang="T62">
                    <a:pos x="T0" y="T1"/>
                  </a:cxn>
                  <a:cxn ang="T63">
                    <a:pos x="T2" y="T3"/>
                  </a:cxn>
                  <a:cxn ang="T64">
                    <a:pos x="T4" y="T5"/>
                  </a:cxn>
                  <a:cxn ang="T65">
                    <a:pos x="T6" y="T7"/>
                  </a:cxn>
                  <a:cxn ang="T66">
                    <a:pos x="T8" y="T9"/>
                  </a:cxn>
                  <a:cxn ang="T67">
                    <a:pos x="T10" y="T11"/>
                  </a:cxn>
                  <a:cxn ang="T68">
                    <a:pos x="T12" y="T13"/>
                  </a:cxn>
                  <a:cxn ang="T69">
                    <a:pos x="T14" y="T15"/>
                  </a:cxn>
                  <a:cxn ang="T70">
                    <a:pos x="T16" y="T17"/>
                  </a:cxn>
                  <a:cxn ang="T71">
                    <a:pos x="T18" y="T19"/>
                  </a:cxn>
                  <a:cxn ang="T72">
                    <a:pos x="T20" y="T21"/>
                  </a:cxn>
                  <a:cxn ang="T73">
                    <a:pos x="T22" y="T23"/>
                  </a:cxn>
                  <a:cxn ang="T74">
                    <a:pos x="T24" y="T25"/>
                  </a:cxn>
                  <a:cxn ang="T75">
                    <a:pos x="T26" y="T27"/>
                  </a:cxn>
                  <a:cxn ang="T76">
                    <a:pos x="T28" y="T29"/>
                  </a:cxn>
                  <a:cxn ang="T77">
                    <a:pos x="T30" y="T31"/>
                  </a:cxn>
                  <a:cxn ang="T78">
                    <a:pos x="T32" y="T33"/>
                  </a:cxn>
                  <a:cxn ang="T79">
                    <a:pos x="T34" y="T35"/>
                  </a:cxn>
                  <a:cxn ang="T80">
                    <a:pos x="T36" y="T37"/>
                  </a:cxn>
                  <a:cxn ang="T81">
                    <a:pos x="T38" y="T39"/>
                  </a:cxn>
                  <a:cxn ang="T82">
                    <a:pos x="T40" y="T41"/>
                  </a:cxn>
                  <a:cxn ang="T83">
                    <a:pos x="T42" y="T43"/>
                  </a:cxn>
                  <a:cxn ang="T84">
                    <a:pos x="T44" y="T45"/>
                  </a:cxn>
                  <a:cxn ang="T85">
                    <a:pos x="T46" y="T47"/>
                  </a:cxn>
                  <a:cxn ang="T86">
                    <a:pos x="T48" y="T49"/>
                  </a:cxn>
                  <a:cxn ang="T87">
                    <a:pos x="T50" y="T51"/>
                  </a:cxn>
                  <a:cxn ang="T88">
                    <a:pos x="T52" y="T53"/>
                  </a:cxn>
                  <a:cxn ang="T89">
                    <a:pos x="T54" y="T55"/>
                  </a:cxn>
                  <a:cxn ang="T90">
                    <a:pos x="T56" y="T57"/>
                  </a:cxn>
                  <a:cxn ang="T91">
                    <a:pos x="T58" y="T59"/>
                  </a:cxn>
                  <a:cxn ang="T92">
                    <a:pos x="T60" y="T61"/>
                  </a:cxn>
                </a:cxnLst>
                <a:rect b="T96" l="T93" r="T95" t="T94"/>
                <a:pathLst>
                  <a:path h="83" w="39">
                    <a:moveTo>
                      <a:pt x="0" y="10"/>
                    </a:moveTo>
                    <a:cubicBezTo>
                      <a:pt x="0" y="1"/>
                      <a:pt x="10" y="0"/>
                      <a:pt x="20" y="0"/>
                    </a:cubicBezTo>
                    <a:cubicBezTo>
                      <a:pt x="30" y="0"/>
                      <a:pt x="39" y="1"/>
                      <a:pt x="39" y="10"/>
                    </a:cubicBezTo>
                    <a:cubicBezTo>
                      <a:pt x="39" y="10"/>
                      <a:pt x="39" y="10"/>
                      <a:pt x="39" y="10"/>
                    </a:cubicBezTo>
                    <a:cubicBezTo>
                      <a:pt x="39" y="43"/>
                      <a:pt x="39" y="43"/>
                      <a:pt x="39" y="43"/>
                    </a:cubicBezTo>
                    <a:cubicBezTo>
                      <a:pt x="39" y="45"/>
                      <a:pt x="38" y="46"/>
                      <a:pt x="36" y="46"/>
                    </a:cubicBezTo>
                    <a:cubicBezTo>
                      <a:pt x="34" y="46"/>
                      <a:pt x="32" y="45"/>
                      <a:pt x="32" y="43"/>
                    </a:cubicBezTo>
                    <a:cubicBezTo>
                      <a:pt x="32" y="14"/>
                      <a:pt x="32" y="14"/>
                      <a:pt x="32" y="14"/>
                    </a:cubicBezTo>
                    <a:cubicBezTo>
                      <a:pt x="30" y="14"/>
                      <a:pt x="30" y="14"/>
                      <a:pt x="30" y="14"/>
                    </a:cubicBezTo>
                    <a:cubicBezTo>
                      <a:pt x="30" y="79"/>
                      <a:pt x="30" y="79"/>
                      <a:pt x="30" y="79"/>
                    </a:cubicBezTo>
                    <a:cubicBezTo>
                      <a:pt x="30" y="79"/>
                      <a:pt x="30" y="79"/>
                      <a:pt x="30" y="79"/>
                    </a:cubicBezTo>
                    <a:cubicBezTo>
                      <a:pt x="30" y="79"/>
                      <a:pt x="30" y="79"/>
                      <a:pt x="30" y="79"/>
                    </a:cubicBezTo>
                    <a:cubicBezTo>
                      <a:pt x="30" y="81"/>
                      <a:pt x="28" y="83"/>
                      <a:pt x="26" y="83"/>
                    </a:cubicBezTo>
                    <a:cubicBezTo>
                      <a:pt x="24" y="83"/>
                      <a:pt x="22" y="82"/>
                      <a:pt x="22" y="80"/>
                    </a:cubicBezTo>
                    <a:cubicBezTo>
                      <a:pt x="22" y="80"/>
                      <a:pt x="22" y="79"/>
                      <a:pt x="22" y="79"/>
                    </a:cubicBezTo>
                    <a:cubicBezTo>
                      <a:pt x="22" y="43"/>
                      <a:pt x="22" y="43"/>
                      <a:pt x="22" y="43"/>
                    </a:cubicBezTo>
                    <a:cubicBezTo>
                      <a:pt x="22" y="42"/>
                      <a:pt x="21" y="40"/>
                      <a:pt x="20" y="40"/>
                    </a:cubicBezTo>
                    <a:cubicBezTo>
                      <a:pt x="18" y="40"/>
                      <a:pt x="18" y="42"/>
                      <a:pt x="18" y="43"/>
                    </a:cubicBezTo>
                    <a:cubicBezTo>
                      <a:pt x="18" y="79"/>
                      <a:pt x="18" y="79"/>
                      <a:pt x="18" y="79"/>
                    </a:cubicBezTo>
                    <a:cubicBezTo>
                      <a:pt x="18" y="80"/>
                      <a:pt x="18" y="80"/>
                      <a:pt x="18" y="80"/>
                    </a:cubicBezTo>
                    <a:cubicBezTo>
                      <a:pt x="17" y="82"/>
                      <a:pt x="16" y="83"/>
                      <a:pt x="14" y="83"/>
                    </a:cubicBezTo>
                    <a:cubicBezTo>
                      <a:pt x="11" y="83"/>
                      <a:pt x="9" y="81"/>
                      <a:pt x="9" y="79"/>
                    </a:cubicBezTo>
                    <a:cubicBezTo>
                      <a:pt x="9" y="79"/>
                      <a:pt x="9" y="79"/>
                      <a:pt x="9" y="79"/>
                    </a:cubicBezTo>
                    <a:cubicBezTo>
                      <a:pt x="9" y="79"/>
                      <a:pt x="9" y="79"/>
                      <a:pt x="9" y="79"/>
                    </a:cubicBezTo>
                    <a:cubicBezTo>
                      <a:pt x="9" y="14"/>
                      <a:pt x="9" y="14"/>
                      <a:pt x="9" y="14"/>
                    </a:cubicBezTo>
                    <a:cubicBezTo>
                      <a:pt x="7" y="14"/>
                      <a:pt x="7" y="14"/>
                      <a:pt x="7" y="14"/>
                    </a:cubicBezTo>
                    <a:cubicBezTo>
                      <a:pt x="7" y="43"/>
                      <a:pt x="7" y="43"/>
                      <a:pt x="7" y="43"/>
                    </a:cubicBezTo>
                    <a:cubicBezTo>
                      <a:pt x="7" y="45"/>
                      <a:pt x="6" y="46"/>
                      <a:pt x="4" y="46"/>
                    </a:cubicBezTo>
                    <a:cubicBezTo>
                      <a:pt x="2" y="46"/>
                      <a:pt x="0" y="45"/>
                      <a:pt x="0" y="43"/>
                    </a:cubicBezTo>
                    <a:cubicBezTo>
                      <a:pt x="0" y="10"/>
                      <a:pt x="0" y="10"/>
                      <a:pt x="0" y="10"/>
                    </a:cubicBezTo>
                    <a:cubicBezTo>
                      <a:pt x="0" y="10"/>
                      <a:pt x="0" y="10"/>
                      <a:pt x="0" y="10"/>
                    </a:cubicBezTo>
                    <a:close/>
                  </a:path>
                </a:pathLst>
              </a:custGeom>
              <a:solidFill>
                <a:srgbClr val="F29B00"/>
              </a:solidFill>
              <a:ln>
                <a:noFill/>
              </a:ln>
              <a:extLst>
                <a:ext uri="{91240B29-F687-4F45-9708-019B960494DF}">
                  <a14:hiddenLine cmpd="sng" w="9525">
                    <a:solidFill>
                      <a:srgbClr val="000000"/>
                    </a:solidFill>
                    <a:bevel/>
                    <a:headEnd/>
                    <a:tailEnd/>
                  </a14:hiddenLine>
                </a:ext>
              </a:extLst>
            </p:spPr>
            <p:txBody>
              <a:bodyPr/>
              <a:lstStyle/>
              <a:p>
                <a:endParaRPr altLang="zh-CN" lang="zh-CN">
                  <a:solidFill>
                    <a:srgbClr val="000000"/>
                  </a:solidFill>
                  <a:sym charset="-122" pitchFamily="2" typeface="宋体"/>
                </a:endParaRPr>
              </a:p>
            </p:txBody>
          </p:sp>
        </p:grpSp>
        <p:grpSp>
          <p:nvGrpSpPr>
            <p:cNvPr id="101" name="组合 69"/>
            <p:cNvGrpSpPr/>
            <p:nvPr/>
          </p:nvGrpSpPr>
          <p:grpSpPr>
            <a:xfrm>
              <a:off x="3674744" y="1717041"/>
              <a:ext cx="203200" cy="523875"/>
              <a:chExt cx="203200" cy="523875"/>
            </a:xfrm>
          </p:grpSpPr>
          <p:sp>
            <p:nvSpPr>
              <p:cNvPr id="114" name="Oval 16"/>
              <p:cNvSpPr>
                <a:spLocks noChangeArrowheads="1"/>
              </p:cNvSpPr>
              <p:nvPr/>
            </p:nvSpPr>
            <p:spPr bwMode="auto">
              <a:xfrm>
                <a:off x="63500" y="0"/>
                <a:ext cx="82550" cy="84138"/>
              </a:xfrm>
              <a:prstGeom prst="ellipse">
                <a:avLst/>
              </a:prstGeom>
              <a:solidFill>
                <a:srgbClr val="F29B00"/>
              </a:solidFill>
              <a:ln>
                <a:noFill/>
              </a:ln>
              <a:extLst>
                <a:ext uri="{91240B29-F687-4F45-9708-019B960494DF}">
                  <a14:hiddenLine cmpd="sng" w="9525">
                    <a:solidFill>
                      <a:srgbClr val="000000"/>
                    </a:solidFill>
                    <a:bevel/>
                    <a:headEnd/>
                    <a:tailEnd/>
                  </a14:hiddenLine>
                </a:ext>
              </a:extLst>
            </p:spPr>
            <p:txBody>
              <a:bodyPr/>
              <a:lstStyle/>
              <a:p>
                <a:pPr eaLnBrk="1" hangingPunct="1"/>
                <a:endParaRPr altLang="zh-CN" lang="zh-CN"/>
              </a:p>
            </p:txBody>
          </p:sp>
          <p:sp>
            <p:nvSpPr>
              <p:cNvPr id="115" name="Freeform 17"/>
              <p:cNvSpPr>
                <a:spLocks noChangeArrowheads="1"/>
              </p:cNvSpPr>
              <p:nvPr/>
            </p:nvSpPr>
            <p:spPr bwMode="auto">
              <a:xfrm>
                <a:off x="0" y="88900"/>
                <a:ext cx="203200" cy="434975"/>
              </a:xfrm>
              <a:custGeom>
                <a:gdLst>
                  <a:gd fmla="*/ 0 w 39" name="T0"/>
                  <a:gd fmla="*/ 52407 h 83" name="T1"/>
                  <a:gd fmla="*/ 104205 w 39" name="T2"/>
                  <a:gd fmla="*/ 0 h 83" name="T3"/>
                  <a:gd fmla="*/ 203200 w 39" name="T4"/>
                  <a:gd fmla="*/ 52407 h 83" name="T5"/>
                  <a:gd fmla="*/ 203200 w 39" name="T6"/>
                  <a:gd fmla="*/ 52407 h 83" name="T7"/>
                  <a:gd fmla="*/ 203200 w 39" name="T8"/>
                  <a:gd fmla="*/ 225348 h 83" name="T9"/>
                  <a:gd fmla="*/ 187569 w 39" name="T10"/>
                  <a:gd fmla="*/ 241070 h 83" name="T11"/>
                  <a:gd fmla="*/ 166728 w 39" name="T12"/>
                  <a:gd fmla="*/ 225348 h 83" name="T13"/>
                  <a:gd fmla="*/ 166728 w 39" name="T14"/>
                  <a:gd fmla="*/ 73369 h 83" name="T15"/>
                  <a:gd fmla="*/ 156308 w 39" name="T16"/>
                  <a:gd fmla="*/ 73369 h 83" name="T17"/>
                  <a:gd fmla="*/ 156308 w 39" name="T18"/>
                  <a:gd fmla="*/ 414012 h 83" name="T19"/>
                  <a:gd fmla="*/ 156308 w 39" name="T20"/>
                  <a:gd fmla="*/ 414012 h 83" name="T21"/>
                  <a:gd fmla="*/ 156308 w 39" name="T22"/>
                  <a:gd fmla="*/ 414012 h 83" name="T23"/>
                  <a:gd fmla="*/ 135467 w 39" name="T24"/>
                  <a:gd fmla="*/ 434975 h 83" name="T25"/>
                  <a:gd fmla="*/ 114626 w 39" name="T26"/>
                  <a:gd fmla="*/ 419253 h 83" name="T27"/>
                  <a:gd fmla="*/ 114626 w 39" name="T28"/>
                  <a:gd fmla="*/ 414012 h 83" name="T29"/>
                  <a:gd fmla="*/ 114626 w 39" name="T30"/>
                  <a:gd fmla="*/ 225348 h 83" name="T31"/>
                  <a:gd fmla="*/ 104205 w 39" name="T32"/>
                  <a:gd fmla="*/ 209627 h 83" name="T33"/>
                  <a:gd fmla="*/ 93785 w 39" name="T34"/>
                  <a:gd fmla="*/ 225348 h 83" name="T35"/>
                  <a:gd fmla="*/ 93785 w 39" name="T36"/>
                  <a:gd fmla="*/ 414012 h 83" name="T37"/>
                  <a:gd fmla="*/ 93785 w 39" name="T38"/>
                  <a:gd fmla="*/ 419253 h 83" name="T39"/>
                  <a:gd fmla="*/ 72944 w 39" name="T40"/>
                  <a:gd fmla="*/ 434975 h 83" name="T41"/>
                  <a:gd fmla="*/ 46892 w 39" name="T42"/>
                  <a:gd fmla="*/ 414012 h 83" name="T43"/>
                  <a:gd fmla="*/ 46892 w 39" name="T44"/>
                  <a:gd fmla="*/ 414012 h 83" name="T45"/>
                  <a:gd fmla="*/ 46892 w 39" name="T46"/>
                  <a:gd fmla="*/ 414012 h 83" name="T47"/>
                  <a:gd fmla="*/ 46892 w 39" name="T48"/>
                  <a:gd fmla="*/ 73369 h 83" name="T49"/>
                  <a:gd fmla="*/ 36472 w 39" name="T50"/>
                  <a:gd fmla="*/ 73369 h 83" name="T51"/>
                  <a:gd fmla="*/ 36472 w 39" name="T52"/>
                  <a:gd fmla="*/ 225348 h 83" name="T53"/>
                  <a:gd fmla="*/ 20841 w 39" name="T54"/>
                  <a:gd fmla="*/ 241070 h 83" name="T55"/>
                  <a:gd fmla="*/ 0 w 39" name="T56"/>
                  <a:gd fmla="*/ 225348 h 83" name="T57"/>
                  <a:gd fmla="*/ 0 w 39" name="T58"/>
                  <a:gd fmla="*/ 52407 h 83" name="T59"/>
                  <a:gd fmla="*/ 0 w 39" name="T60"/>
                  <a:gd fmla="*/ 52407 h 83" name="T61"/>
                  <a:gd fmla="*/ 0 60000 65536" name="T62"/>
                  <a:gd fmla="*/ 0 60000 65536" name="T63"/>
                  <a:gd fmla="*/ 0 60000 65536" name="T64"/>
                  <a:gd fmla="*/ 0 60000 65536" name="T65"/>
                  <a:gd fmla="*/ 0 60000 65536" name="T66"/>
                  <a:gd fmla="*/ 0 60000 65536" name="T67"/>
                  <a:gd fmla="*/ 0 60000 65536" name="T68"/>
                  <a:gd fmla="*/ 0 60000 65536" name="T69"/>
                  <a:gd fmla="*/ 0 60000 65536" name="T70"/>
                  <a:gd fmla="*/ 0 60000 65536" name="T71"/>
                  <a:gd fmla="*/ 0 60000 65536" name="T72"/>
                  <a:gd fmla="*/ 0 60000 65536" name="T73"/>
                  <a:gd fmla="*/ 0 60000 65536" name="T74"/>
                  <a:gd fmla="*/ 0 60000 65536" name="T75"/>
                  <a:gd fmla="*/ 0 60000 65536" name="T76"/>
                  <a:gd fmla="*/ 0 60000 65536" name="T77"/>
                  <a:gd fmla="*/ 0 60000 65536" name="T78"/>
                  <a:gd fmla="*/ 0 60000 65536" name="T79"/>
                  <a:gd fmla="*/ 0 60000 65536" name="T80"/>
                  <a:gd fmla="*/ 0 60000 65536" name="T81"/>
                  <a:gd fmla="*/ 0 60000 65536" name="T82"/>
                  <a:gd fmla="*/ 0 60000 65536" name="T83"/>
                  <a:gd fmla="*/ 0 60000 65536" name="T84"/>
                  <a:gd fmla="*/ 0 60000 65536" name="T85"/>
                  <a:gd fmla="*/ 0 60000 65536" name="T86"/>
                  <a:gd fmla="*/ 0 60000 65536" name="T87"/>
                  <a:gd fmla="*/ 0 60000 65536" name="T88"/>
                  <a:gd fmla="*/ 0 60000 65536" name="T89"/>
                  <a:gd fmla="*/ 0 60000 65536" name="T90"/>
                  <a:gd fmla="*/ 0 60000 65536" name="T91"/>
                  <a:gd fmla="*/ 0 60000 65536" name="T92"/>
                  <a:gd fmla="*/ 0 w 39" name="T93"/>
                  <a:gd fmla="*/ 0 h 83" name="T94"/>
                  <a:gd fmla="*/ 39 w 39" name="T95"/>
                  <a:gd fmla="*/ 83 h 83" name="T96"/>
                </a:gdLst>
                <a:cxnLst>
                  <a:cxn ang="T62">
                    <a:pos x="T0" y="T1"/>
                  </a:cxn>
                  <a:cxn ang="T63">
                    <a:pos x="T2" y="T3"/>
                  </a:cxn>
                  <a:cxn ang="T64">
                    <a:pos x="T4" y="T5"/>
                  </a:cxn>
                  <a:cxn ang="T65">
                    <a:pos x="T6" y="T7"/>
                  </a:cxn>
                  <a:cxn ang="T66">
                    <a:pos x="T8" y="T9"/>
                  </a:cxn>
                  <a:cxn ang="T67">
                    <a:pos x="T10" y="T11"/>
                  </a:cxn>
                  <a:cxn ang="T68">
                    <a:pos x="T12" y="T13"/>
                  </a:cxn>
                  <a:cxn ang="T69">
                    <a:pos x="T14" y="T15"/>
                  </a:cxn>
                  <a:cxn ang="T70">
                    <a:pos x="T16" y="T17"/>
                  </a:cxn>
                  <a:cxn ang="T71">
                    <a:pos x="T18" y="T19"/>
                  </a:cxn>
                  <a:cxn ang="T72">
                    <a:pos x="T20" y="T21"/>
                  </a:cxn>
                  <a:cxn ang="T73">
                    <a:pos x="T22" y="T23"/>
                  </a:cxn>
                  <a:cxn ang="T74">
                    <a:pos x="T24" y="T25"/>
                  </a:cxn>
                  <a:cxn ang="T75">
                    <a:pos x="T26" y="T27"/>
                  </a:cxn>
                  <a:cxn ang="T76">
                    <a:pos x="T28" y="T29"/>
                  </a:cxn>
                  <a:cxn ang="T77">
                    <a:pos x="T30" y="T31"/>
                  </a:cxn>
                  <a:cxn ang="T78">
                    <a:pos x="T32" y="T33"/>
                  </a:cxn>
                  <a:cxn ang="T79">
                    <a:pos x="T34" y="T35"/>
                  </a:cxn>
                  <a:cxn ang="T80">
                    <a:pos x="T36" y="T37"/>
                  </a:cxn>
                  <a:cxn ang="T81">
                    <a:pos x="T38" y="T39"/>
                  </a:cxn>
                  <a:cxn ang="T82">
                    <a:pos x="T40" y="T41"/>
                  </a:cxn>
                  <a:cxn ang="T83">
                    <a:pos x="T42" y="T43"/>
                  </a:cxn>
                  <a:cxn ang="T84">
                    <a:pos x="T44" y="T45"/>
                  </a:cxn>
                  <a:cxn ang="T85">
                    <a:pos x="T46" y="T47"/>
                  </a:cxn>
                  <a:cxn ang="T86">
                    <a:pos x="T48" y="T49"/>
                  </a:cxn>
                  <a:cxn ang="T87">
                    <a:pos x="T50" y="T51"/>
                  </a:cxn>
                  <a:cxn ang="T88">
                    <a:pos x="T52" y="T53"/>
                  </a:cxn>
                  <a:cxn ang="T89">
                    <a:pos x="T54" y="T55"/>
                  </a:cxn>
                  <a:cxn ang="T90">
                    <a:pos x="T56" y="T57"/>
                  </a:cxn>
                  <a:cxn ang="T91">
                    <a:pos x="T58" y="T59"/>
                  </a:cxn>
                  <a:cxn ang="T92">
                    <a:pos x="T60" y="T61"/>
                  </a:cxn>
                </a:cxnLst>
                <a:rect b="T96" l="T93" r="T95" t="T94"/>
                <a:pathLst>
                  <a:path h="83" w="39">
                    <a:moveTo>
                      <a:pt x="0" y="10"/>
                    </a:moveTo>
                    <a:cubicBezTo>
                      <a:pt x="0" y="1"/>
                      <a:pt x="10" y="0"/>
                      <a:pt x="20" y="0"/>
                    </a:cubicBezTo>
                    <a:cubicBezTo>
                      <a:pt x="30" y="0"/>
                      <a:pt x="39" y="1"/>
                      <a:pt x="39" y="10"/>
                    </a:cubicBezTo>
                    <a:cubicBezTo>
                      <a:pt x="39" y="10"/>
                      <a:pt x="39" y="10"/>
                      <a:pt x="39" y="10"/>
                    </a:cubicBezTo>
                    <a:cubicBezTo>
                      <a:pt x="39" y="43"/>
                      <a:pt x="39" y="43"/>
                      <a:pt x="39" y="43"/>
                    </a:cubicBezTo>
                    <a:cubicBezTo>
                      <a:pt x="39" y="45"/>
                      <a:pt x="38" y="46"/>
                      <a:pt x="36" y="46"/>
                    </a:cubicBezTo>
                    <a:cubicBezTo>
                      <a:pt x="34" y="46"/>
                      <a:pt x="32" y="45"/>
                      <a:pt x="32" y="43"/>
                    </a:cubicBezTo>
                    <a:cubicBezTo>
                      <a:pt x="32" y="14"/>
                      <a:pt x="32" y="14"/>
                      <a:pt x="32" y="14"/>
                    </a:cubicBezTo>
                    <a:cubicBezTo>
                      <a:pt x="30" y="14"/>
                      <a:pt x="30" y="14"/>
                      <a:pt x="30" y="14"/>
                    </a:cubicBezTo>
                    <a:cubicBezTo>
                      <a:pt x="30" y="79"/>
                      <a:pt x="30" y="79"/>
                      <a:pt x="30" y="79"/>
                    </a:cubicBezTo>
                    <a:cubicBezTo>
                      <a:pt x="30" y="79"/>
                      <a:pt x="30" y="79"/>
                      <a:pt x="30" y="79"/>
                    </a:cubicBezTo>
                    <a:cubicBezTo>
                      <a:pt x="30" y="79"/>
                      <a:pt x="30" y="79"/>
                      <a:pt x="30" y="79"/>
                    </a:cubicBezTo>
                    <a:cubicBezTo>
                      <a:pt x="30" y="81"/>
                      <a:pt x="28" y="83"/>
                      <a:pt x="26" y="83"/>
                    </a:cubicBezTo>
                    <a:cubicBezTo>
                      <a:pt x="24" y="83"/>
                      <a:pt x="22" y="82"/>
                      <a:pt x="22" y="80"/>
                    </a:cubicBezTo>
                    <a:cubicBezTo>
                      <a:pt x="22" y="80"/>
                      <a:pt x="22" y="79"/>
                      <a:pt x="22" y="79"/>
                    </a:cubicBezTo>
                    <a:cubicBezTo>
                      <a:pt x="22" y="43"/>
                      <a:pt x="22" y="43"/>
                      <a:pt x="22" y="43"/>
                    </a:cubicBezTo>
                    <a:cubicBezTo>
                      <a:pt x="22" y="42"/>
                      <a:pt x="21" y="40"/>
                      <a:pt x="20" y="40"/>
                    </a:cubicBezTo>
                    <a:cubicBezTo>
                      <a:pt x="18" y="40"/>
                      <a:pt x="18" y="42"/>
                      <a:pt x="18" y="43"/>
                    </a:cubicBezTo>
                    <a:cubicBezTo>
                      <a:pt x="18" y="79"/>
                      <a:pt x="18" y="79"/>
                      <a:pt x="18" y="79"/>
                    </a:cubicBezTo>
                    <a:cubicBezTo>
                      <a:pt x="18" y="80"/>
                      <a:pt x="18" y="80"/>
                      <a:pt x="18" y="80"/>
                    </a:cubicBezTo>
                    <a:cubicBezTo>
                      <a:pt x="17" y="82"/>
                      <a:pt x="16" y="83"/>
                      <a:pt x="14" y="83"/>
                    </a:cubicBezTo>
                    <a:cubicBezTo>
                      <a:pt x="11" y="83"/>
                      <a:pt x="9" y="81"/>
                      <a:pt x="9" y="79"/>
                    </a:cubicBezTo>
                    <a:cubicBezTo>
                      <a:pt x="9" y="79"/>
                      <a:pt x="9" y="79"/>
                      <a:pt x="9" y="79"/>
                    </a:cubicBezTo>
                    <a:cubicBezTo>
                      <a:pt x="9" y="79"/>
                      <a:pt x="9" y="79"/>
                      <a:pt x="9" y="79"/>
                    </a:cubicBezTo>
                    <a:cubicBezTo>
                      <a:pt x="9" y="14"/>
                      <a:pt x="9" y="14"/>
                      <a:pt x="9" y="14"/>
                    </a:cubicBezTo>
                    <a:cubicBezTo>
                      <a:pt x="7" y="14"/>
                      <a:pt x="7" y="14"/>
                      <a:pt x="7" y="14"/>
                    </a:cubicBezTo>
                    <a:cubicBezTo>
                      <a:pt x="7" y="43"/>
                      <a:pt x="7" y="43"/>
                      <a:pt x="7" y="43"/>
                    </a:cubicBezTo>
                    <a:cubicBezTo>
                      <a:pt x="7" y="45"/>
                      <a:pt x="6" y="46"/>
                      <a:pt x="4" y="46"/>
                    </a:cubicBezTo>
                    <a:cubicBezTo>
                      <a:pt x="2" y="46"/>
                      <a:pt x="0" y="45"/>
                      <a:pt x="0" y="43"/>
                    </a:cubicBezTo>
                    <a:cubicBezTo>
                      <a:pt x="0" y="10"/>
                      <a:pt x="0" y="10"/>
                      <a:pt x="0" y="10"/>
                    </a:cubicBezTo>
                    <a:cubicBezTo>
                      <a:pt x="0" y="10"/>
                      <a:pt x="0" y="10"/>
                      <a:pt x="0" y="10"/>
                    </a:cubicBezTo>
                    <a:close/>
                  </a:path>
                </a:pathLst>
              </a:custGeom>
              <a:solidFill>
                <a:srgbClr val="F29B00"/>
              </a:solidFill>
              <a:ln>
                <a:noFill/>
              </a:ln>
              <a:extLst>
                <a:ext uri="{91240B29-F687-4F45-9708-019B960494DF}">
                  <a14:hiddenLine cmpd="sng" w="9525">
                    <a:solidFill>
                      <a:srgbClr val="000000"/>
                    </a:solidFill>
                    <a:bevel/>
                    <a:headEnd/>
                    <a:tailEnd/>
                  </a14:hiddenLine>
                </a:ext>
              </a:extLst>
            </p:spPr>
            <p:txBody>
              <a:bodyPr/>
              <a:lstStyle/>
              <a:p>
                <a:endParaRPr altLang="zh-CN" lang="zh-CN">
                  <a:solidFill>
                    <a:srgbClr val="000000"/>
                  </a:solidFill>
                  <a:sym charset="-122" pitchFamily="2" typeface="宋体"/>
                </a:endParaRPr>
              </a:p>
            </p:txBody>
          </p:sp>
        </p:grpSp>
        <p:grpSp>
          <p:nvGrpSpPr>
            <p:cNvPr id="102" name="组合 72"/>
            <p:cNvGrpSpPr/>
            <p:nvPr/>
          </p:nvGrpSpPr>
          <p:grpSpPr>
            <a:xfrm>
              <a:off x="4703444" y="1288416"/>
              <a:ext cx="203200" cy="523875"/>
              <a:chExt cx="203200" cy="523875"/>
            </a:xfrm>
          </p:grpSpPr>
          <p:sp>
            <p:nvSpPr>
              <p:cNvPr id="112" name="Oval 16"/>
              <p:cNvSpPr>
                <a:spLocks noChangeArrowheads="1"/>
              </p:cNvSpPr>
              <p:nvPr/>
            </p:nvSpPr>
            <p:spPr bwMode="auto">
              <a:xfrm>
                <a:off x="63500" y="0"/>
                <a:ext cx="82550" cy="84138"/>
              </a:xfrm>
              <a:prstGeom prst="ellipse">
                <a:avLst/>
              </a:prstGeom>
              <a:solidFill>
                <a:srgbClr val="1E1D3A"/>
              </a:solidFill>
              <a:ln>
                <a:noFill/>
              </a:ln>
              <a:extLst>
                <a:ext uri="{91240B29-F687-4F45-9708-019B960494DF}">
                  <a14:hiddenLine cmpd="sng" w="9525">
                    <a:solidFill>
                      <a:srgbClr val="000000"/>
                    </a:solidFill>
                    <a:bevel/>
                    <a:headEnd/>
                    <a:tailEnd/>
                  </a14:hiddenLine>
                </a:ext>
              </a:extLst>
            </p:spPr>
            <p:txBody>
              <a:bodyPr/>
              <a:lstStyle/>
              <a:p>
                <a:pPr eaLnBrk="1" hangingPunct="1"/>
                <a:endParaRPr altLang="zh-CN" lang="zh-CN">
                  <a:solidFill>
                    <a:srgbClr val="000000"/>
                  </a:solidFill>
                </a:endParaRPr>
              </a:p>
            </p:txBody>
          </p:sp>
          <p:sp>
            <p:nvSpPr>
              <p:cNvPr id="113" name="Freeform 17"/>
              <p:cNvSpPr>
                <a:spLocks noChangeArrowheads="1"/>
              </p:cNvSpPr>
              <p:nvPr/>
            </p:nvSpPr>
            <p:spPr bwMode="auto">
              <a:xfrm>
                <a:off x="0" y="88900"/>
                <a:ext cx="203200" cy="434975"/>
              </a:xfrm>
              <a:custGeom>
                <a:gdLst>
                  <a:gd fmla="*/ 0 w 39" name="T0"/>
                  <a:gd fmla="*/ 10 h 83" name="T1"/>
                  <a:gd fmla="*/ 20 w 39" name="T2"/>
                  <a:gd fmla="*/ 0 h 83" name="T3"/>
                  <a:gd fmla="*/ 39 w 39" name="T4"/>
                  <a:gd fmla="*/ 10 h 83" name="T5"/>
                  <a:gd fmla="*/ 39 w 39" name="T6"/>
                  <a:gd fmla="*/ 10 h 83" name="T7"/>
                  <a:gd fmla="*/ 39 w 39" name="T8"/>
                  <a:gd fmla="*/ 43 h 83" name="T9"/>
                  <a:gd fmla="*/ 36 w 39" name="T10"/>
                  <a:gd fmla="*/ 46 h 83" name="T11"/>
                  <a:gd fmla="*/ 32 w 39" name="T12"/>
                  <a:gd fmla="*/ 43 h 83" name="T13"/>
                  <a:gd fmla="*/ 32 w 39" name="T14"/>
                  <a:gd fmla="*/ 14 h 83" name="T15"/>
                  <a:gd fmla="*/ 30 w 39" name="T16"/>
                  <a:gd fmla="*/ 14 h 83" name="T17"/>
                  <a:gd fmla="*/ 30 w 39" name="T18"/>
                  <a:gd fmla="*/ 79 h 83" name="T19"/>
                  <a:gd fmla="*/ 30 w 39" name="T20"/>
                  <a:gd fmla="*/ 79 h 83" name="T21"/>
                  <a:gd fmla="*/ 30 w 39" name="T22"/>
                  <a:gd fmla="*/ 79 h 83" name="T23"/>
                  <a:gd fmla="*/ 26 w 39" name="T24"/>
                  <a:gd fmla="*/ 83 h 83" name="T25"/>
                  <a:gd fmla="*/ 22 w 39" name="T26"/>
                  <a:gd fmla="*/ 80 h 83" name="T27"/>
                  <a:gd fmla="*/ 22 w 39" name="T28"/>
                  <a:gd fmla="*/ 79 h 83" name="T29"/>
                  <a:gd fmla="*/ 22 w 39" name="T30"/>
                  <a:gd fmla="*/ 43 h 83" name="T31"/>
                  <a:gd fmla="*/ 20 w 39" name="T32"/>
                  <a:gd fmla="*/ 40 h 83" name="T33"/>
                  <a:gd fmla="*/ 18 w 39" name="T34"/>
                  <a:gd fmla="*/ 43 h 83" name="T35"/>
                  <a:gd fmla="*/ 18 w 39" name="T36"/>
                  <a:gd fmla="*/ 79 h 83" name="T37"/>
                  <a:gd fmla="*/ 18 w 39" name="T38"/>
                  <a:gd fmla="*/ 80 h 83" name="T39"/>
                  <a:gd fmla="*/ 14 w 39" name="T40"/>
                  <a:gd fmla="*/ 83 h 83" name="T41"/>
                  <a:gd fmla="*/ 9 w 39" name="T42"/>
                  <a:gd fmla="*/ 79 h 83" name="T43"/>
                  <a:gd fmla="*/ 9 w 39" name="T44"/>
                  <a:gd fmla="*/ 79 h 83" name="T45"/>
                  <a:gd fmla="*/ 9 w 39" name="T46"/>
                  <a:gd fmla="*/ 79 h 83" name="T47"/>
                  <a:gd fmla="*/ 9 w 39" name="T48"/>
                  <a:gd fmla="*/ 14 h 83" name="T49"/>
                  <a:gd fmla="*/ 7 w 39" name="T50"/>
                  <a:gd fmla="*/ 14 h 83" name="T51"/>
                  <a:gd fmla="*/ 7 w 39" name="T52"/>
                  <a:gd fmla="*/ 43 h 83" name="T53"/>
                  <a:gd fmla="*/ 4 w 39" name="T54"/>
                  <a:gd fmla="*/ 46 h 83" name="T55"/>
                  <a:gd fmla="*/ 0 w 39" name="T56"/>
                  <a:gd fmla="*/ 43 h 83" name="T57"/>
                  <a:gd fmla="*/ 0 w 39" name="T58"/>
                  <a:gd fmla="*/ 10 h 83" name="T59"/>
                  <a:gd fmla="*/ 0 w 39" name="T60"/>
                  <a:gd fmla="*/ 10 h 83" name="T61"/>
                  <a:gd fmla="*/ 0 60000 65536" name="T62"/>
                  <a:gd fmla="*/ 0 60000 65536" name="T63"/>
                  <a:gd fmla="*/ 0 60000 65536" name="T64"/>
                  <a:gd fmla="*/ 0 60000 65536" name="T65"/>
                  <a:gd fmla="*/ 0 60000 65536" name="T66"/>
                  <a:gd fmla="*/ 0 60000 65536" name="T67"/>
                  <a:gd fmla="*/ 0 60000 65536" name="T68"/>
                  <a:gd fmla="*/ 0 60000 65536" name="T69"/>
                  <a:gd fmla="*/ 0 60000 65536" name="T70"/>
                  <a:gd fmla="*/ 0 60000 65536" name="T71"/>
                  <a:gd fmla="*/ 0 60000 65536" name="T72"/>
                  <a:gd fmla="*/ 0 60000 65536" name="T73"/>
                  <a:gd fmla="*/ 0 60000 65536" name="T74"/>
                  <a:gd fmla="*/ 0 60000 65536" name="T75"/>
                  <a:gd fmla="*/ 0 60000 65536" name="T76"/>
                  <a:gd fmla="*/ 0 60000 65536" name="T77"/>
                  <a:gd fmla="*/ 0 60000 65536" name="T78"/>
                  <a:gd fmla="*/ 0 60000 65536" name="T79"/>
                  <a:gd fmla="*/ 0 60000 65536" name="T80"/>
                  <a:gd fmla="*/ 0 60000 65536" name="T81"/>
                  <a:gd fmla="*/ 0 60000 65536" name="T82"/>
                  <a:gd fmla="*/ 0 60000 65536" name="T83"/>
                  <a:gd fmla="*/ 0 60000 65536" name="T84"/>
                  <a:gd fmla="*/ 0 60000 65536" name="T85"/>
                  <a:gd fmla="*/ 0 60000 65536" name="T86"/>
                  <a:gd fmla="*/ 0 60000 65536" name="T87"/>
                  <a:gd fmla="*/ 0 60000 65536" name="T88"/>
                  <a:gd fmla="*/ 0 60000 65536" name="T89"/>
                  <a:gd fmla="*/ 0 60000 65536" name="T90"/>
                  <a:gd fmla="*/ 0 60000 65536" name="T91"/>
                  <a:gd fmla="*/ 0 60000 65536" name="T92"/>
                  <a:gd fmla="*/ 0 w 39" name="T93"/>
                  <a:gd fmla="*/ 0 h 83" name="T94"/>
                  <a:gd fmla="*/ 39 w 39" name="T95"/>
                  <a:gd fmla="*/ 83 h 83" name="T96"/>
                </a:gdLst>
                <a:cxnLst>
                  <a:cxn ang="T62">
                    <a:pos x="T0" y="T1"/>
                  </a:cxn>
                  <a:cxn ang="T63">
                    <a:pos x="T2" y="T3"/>
                  </a:cxn>
                  <a:cxn ang="T64">
                    <a:pos x="T4" y="T5"/>
                  </a:cxn>
                  <a:cxn ang="T65">
                    <a:pos x="T6" y="T7"/>
                  </a:cxn>
                  <a:cxn ang="T66">
                    <a:pos x="T8" y="T9"/>
                  </a:cxn>
                  <a:cxn ang="T67">
                    <a:pos x="T10" y="T11"/>
                  </a:cxn>
                  <a:cxn ang="T68">
                    <a:pos x="T12" y="T13"/>
                  </a:cxn>
                  <a:cxn ang="T69">
                    <a:pos x="T14" y="T15"/>
                  </a:cxn>
                  <a:cxn ang="T70">
                    <a:pos x="T16" y="T17"/>
                  </a:cxn>
                  <a:cxn ang="T71">
                    <a:pos x="T18" y="T19"/>
                  </a:cxn>
                  <a:cxn ang="T72">
                    <a:pos x="T20" y="T21"/>
                  </a:cxn>
                  <a:cxn ang="T73">
                    <a:pos x="T22" y="T23"/>
                  </a:cxn>
                  <a:cxn ang="T74">
                    <a:pos x="T24" y="T25"/>
                  </a:cxn>
                  <a:cxn ang="T75">
                    <a:pos x="T26" y="T27"/>
                  </a:cxn>
                  <a:cxn ang="T76">
                    <a:pos x="T28" y="T29"/>
                  </a:cxn>
                  <a:cxn ang="T77">
                    <a:pos x="T30" y="T31"/>
                  </a:cxn>
                  <a:cxn ang="T78">
                    <a:pos x="T32" y="T33"/>
                  </a:cxn>
                  <a:cxn ang="T79">
                    <a:pos x="T34" y="T35"/>
                  </a:cxn>
                  <a:cxn ang="T80">
                    <a:pos x="T36" y="T37"/>
                  </a:cxn>
                  <a:cxn ang="T81">
                    <a:pos x="T38" y="T39"/>
                  </a:cxn>
                  <a:cxn ang="T82">
                    <a:pos x="T40" y="T41"/>
                  </a:cxn>
                  <a:cxn ang="T83">
                    <a:pos x="T42" y="T43"/>
                  </a:cxn>
                  <a:cxn ang="T84">
                    <a:pos x="T44" y="T45"/>
                  </a:cxn>
                  <a:cxn ang="T85">
                    <a:pos x="T46" y="T47"/>
                  </a:cxn>
                  <a:cxn ang="T86">
                    <a:pos x="T48" y="T49"/>
                  </a:cxn>
                  <a:cxn ang="T87">
                    <a:pos x="T50" y="T51"/>
                  </a:cxn>
                  <a:cxn ang="T88">
                    <a:pos x="T52" y="T53"/>
                  </a:cxn>
                  <a:cxn ang="T89">
                    <a:pos x="T54" y="T55"/>
                  </a:cxn>
                  <a:cxn ang="T90">
                    <a:pos x="T56" y="T57"/>
                  </a:cxn>
                  <a:cxn ang="T91">
                    <a:pos x="T58" y="T59"/>
                  </a:cxn>
                  <a:cxn ang="T92">
                    <a:pos x="T60" y="T61"/>
                  </a:cxn>
                </a:cxnLst>
                <a:rect b="T96" l="T93" r="T95" t="T94"/>
                <a:pathLst>
                  <a:path h="83" w="39">
                    <a:moveTo>
                      <a:pt x="0" y="10"/>
                    </a:moveTo>
                    <a:cubicBezTo>
                      <a:pt x="0" y="1"/>
                      <a:pt x="10" y="0"/>
                      <a:pt x="20" y="0"/>
                    </a:cubicBezTo>
                    <a:cubicBezTo>
                      <a:pt x="30" y="0"/>
                      <a:pt x="39" y="1"/>
                      <a:pt x="39" y="10"/>
                    </a:cubicBezTo>
                    <a:cubicBezTo>
                      <a:pt x="39" y="10"/>
                      <a:pt x="39" y="10"/>
                      <a:pt x="39" y="10"/>
                    </a:cubicBezTo>
                    <a:cubicBezTo>
                      <a:pt x="39" y="43"/>
                      <a:pt x="39" y="43"/>
                      <a:pt x="39" y="43"/>
                    </a:cubicBezTo>
                    <a:cubicBezTo>
                      <a:pt x="39" y="45"/>
                      <a:pt x="38" y="46"/>
                      <a:pt x="36" y="46"/>
                    </a:cubicBezTo>
                    <a:cubicBezTo>
                      <a:pt x="34" y="46"/>
                      <a:pt x="32" y="45"/>
                      <a:pt x="32" y="43"/>
                    </a:cubicBezTo>
                    <a:cubicBezTo>
                      <a:pt x="32" y="14"/>
                      <a:pt x="32" y="14"/>
                      <a:pt x="32" y="14"/>
                    </a:cubicBezTo>
                    <a:cubicBezTo>
                      <a:pt x="30" y="14"/>
                      <a:pt x="30" y="14"/>
                      <a:pt x="30" y="14"/>
                    </a:cubicBezTo>
                    <a:cubicBezTo>
                      <a:pt x="30" y="79"/>
                      <a:pt x="30" y="79"/>
                      <a:pt x="30" y="79"/>
                    </a:cubicBezTo>
                    <a:cubicBezTo>
                      <a:pt x="30" y="79"/>
                      <a:pt x="30" y="79"/>
                      <a:pt x="30" y="79"/>
                    </a:cubicBezTo>
                    <a:cubicBezTo>
                      <a:pt x="30" y="79"/>
                      <a:pt x="30" y="79"/>
                      <a:pt x="30" y="79"/>
                    </a:cubicBezTo>
                    <a:cubicBezTo>
                      <a:pt x="30" y="81"/>
                      <a:pt x="28" y="83"/>
                      <a:pt x="26" y="83"/>
                    </a:cubicBezTo>
                    <a:cubicBezTo>
                      <a:pt x="24" y="83"/>
                      <a:pt x="22" y="82"/>
                      <a:pt x="22" y="80"/>
                    </a:cubicBezTo>
                    <a:cubicBezTo>
                      <a:pt x="22" y="80"/>
                      <a:pt x="22" y="79"/>
                      <a:pt x="22" y="79"/>
                    </a:cubicBezTo>
                    <a:cubicBezTo>
                      <a:pt x="22" y="43"/>
                      <a:pt x="22" y="43"/>
                      <a:pt x="22" y="43"/>
                    </a:cubicBezTo>
                    <a:cubicBezTo>
                      <a:pt x="22" y="42"/>
                      <a:pt x="21" y="40"/>
                      <a:pt x="20" y="40"/>
                    </a:cubicBezTo>
                    <a:cubicBezTo>
                      <a:pt x="18" y="40"/>
                      <a:pt x="18" y="42"/>
                      <a:pt x="18" y="43"/>
                    </a:cubicBezTo>
                    <a:cubicBezTo>
                      <a:pt x="18" y="79"/>
                      <a:pt x="18" y="79"/>
                      <a:pt x="18" y="79"/>
                    </a:cubicBezTo>
                    <a:cubicBezTo>
                      <a:pt x="18" y="80"/>
                      <a:pt x="18" y="80"/>
                      <a:pt x="18" y="80"/>
                    </a:cubicBezTo>
                    <a:cubicBezTo>
                      <a:pt x="17" y="82"/>
                      <a:pt x="16" y="83"/>
                      <a:pt x="14" y="83"/>
                    </a:cubicBezTo>
                    <a:cubicBezTo>
                      <a:pt x="11" y="83"/>
                      <a:pt x="9" y="81"/>
                      <a:pt x="9" y="79"/>
                    </a:cubicBezTo>
                    <a:cubicBezTo>
                      <a:pt x="9" y="79"/>
                      <a:pt x="9" y="79"/>
                      <a:pt x="9" y="79"/>
                    </a:cubicBezTo>
                    <a:cubicBezTo>
                      <a:pt x="9" y="79"/>
                      <a:pt x="9" y="79"/>
                      <a:pt x="9" y="79"/>
                    </a:cubicBezTo>
                    <a:cubicBezTo>
                      <a:pt x="9" y="14"/>
                      <a:pt x="9" y="14"/>
                      <a:pt x="9" y="14"/>
                    </a:cubicBezTo>
                    <a:cubicBezTo>
                      <a:pt x="7" y="14"/>
                      <a:pt x="7" y="14"/>
                      <a:pt x="7" y="14"/>
                    </a:cubicBezTo>
                    <a:cubicBezTo>
                      <a:pt x="7" y="43"/>
                      <a:pt x="7" y="43"/>
                      <a:pt x="7" y="43"/>
                    </a:cubicBezTo>
                    <a:cubicBezTo>
                      <a:pt x="7" y="45"/>
                      <a:pt x="6" y="46"/>
                      <a:pt x="4" y="46"/>
                    </a:cubicBezTo>
                    <a:cubicBezTo>
                      <a:pt x="2" y="46"/>
                      <a:pt x="0" y="45"/>
                      <a:pt x="0" y="43"/>
                    </a:cubicBezTo>
                    <a:cubicBezTo>
                      <a:pt x="0" y="10"/>
                      <a:pt x="0" y="10"/>
                      <a:pt x="0" y="10"/>
                    </a:cubicBezTo>
                    <a:cubicBezTo>
                      <a:pt x="0" y="10"/>
                      <a:pt x="0" y="10"/>
                      <a:pt x="0" y="10"/>
                    </a:cubicBezTo>
                    <a:close/>
                  </a:path>
                </a:pathLst>
              </a:custGeom>
              <a:solidFill>
                <a:srgbClr val="1E1D3A"/>
              </a:solidFill>
              <a:ln>
                <a:noFill/>
              </a:ln>
              <a:extLst>
                <a:ext uri="{91240B29-F687-4F45-9708-019B960494DF}">
                  <a14:hiddenLine cmpd="sng" w="9525">
                    <a:solidFill>
                      <a:srgbClr val="000000"/>
                    </a:solidFill>
                    <a:bevel/>
                    <a:headEnd/>
                    <a:tailEnd/>
                  </a14:hiddenLine>
                </a:ext>
              </a:extLst>
            </p:spPr>
            <p:txBody>
              <a:bodyPr/>
              <a:lstStyle/>
              <a:p>
                <a:pPr eaLnBrk="1" hangingPunct="1"/>
                <a:endParaRPr altLang="zh-CN" lang="zh-CN">
                  <a:solidFill>
                    <a:srgbClr val="000000"/>
                  </a:solidFill>
                </a:endParaRPr>
              </a:p>
            </p:txBody>
          </p:sp>
        </p:grpSp>
        <p:grpSp>
          <p:nvGrpSpPr>
            <p:cNvPr id="103" name="组合 75"/>
            <p:cNvGrpSpPr/>
            <p:nvPr/>
          </p:nvGrpSpPr>
          <p:grpSpPr>
            <a:xfrm>
              <a:off x="6160770" y="2745741"/>
              <a:ext cx="203200" cy="523875"/>
              <a:chExt cx="203200" cy="523875"/>
            </a:xfrm>
          </p:grpSpPr>
          <p:sp>
            <p:nvSpPr>
              <p:cNvPr id="110" name="Oval 16"/>
              <p:cNvSpPr>
                <a:spLocks noChangeArrowheads="1"/>
              </p:cNvSpPr>
              <p:nvPr/>
            </p:nvSpPr>
            <p:spPr bwMode="auto">
              <a:xfrm>
                <a:off x="63500" y="0"/>
                <a:ext cx="82550" cy="84138"/>
              </a:xfrm>
              <a:prstGeom prst="ellipse">
                <a:avLst/>
              </a:prstGeom>
              <a:solidFill>
                <a:srgbClr val="1E1D3A"/>
              </a:solidFill>
              <a:ln>
                <a:noFill/>
              </a:ln>
              <a:extLst>
                <a:ext uri="{91240B29-F687-4F45-9708-019B960494DF}">
                  <a14:hiddenLine cmpd="sng" w="9525">
                    <a:solidFill>
                      <a:srgbClr val="000000"/>
                    </a:solidFill>
                    <a:bevel/>
                    <a:headEnd/>
                    <a:tailEnd/>
                  </a14:hiddenLine>
                </a:ext>
              </a:extLst>
            </p:spPr>
            <p:txBody>
              <a:bodyPr/>
              <a:lstStyle/>
              <a:p>
                <a:pPr eaLnBrk="1" hangingPunct="1"/>
                <a:endParaRPr altLang="zh-CN" lang="zh-CN">
                  <a:solidFill>
                    <a:srgbClr val="000000"/>
                  </a:solidFill>
                </a:endParaRPr>
              </a:p>
            </p:txBody>
          </p:sp>
          <p:sp>
            <p:nvSpPr>
              <p:cNvPr id="111" name="Freeform 17"/>
              <p:cNvSpPr>
                <a:spLocks noChangeArrowheads="1"/>
              </p:cNvSpPr>
              <p:nvPr/>
            </p:nvSpPr>
            <p:spPr bwMode="auto">
              <a:xfrm>
                <a:off x="0" y="88900"/>
                <a:ext cx="203200" cy="434975"/>
              </a:xfrm>
              <a:custGeom>
                <a:gdLst>
                  <a:gd fmla="*/ 0 w 39" name="T0"/>
                  <a:gd fmla="*/ 10 h 83" name="T1"/>
                  <a:gd fmla="*/ 20 w 39" name="T2"/>
                  <a:gd fmla="*/ 0 h 83" name="T3"/>
                  <a:gd fmla="*/ 39 w 39" name="T4"/>
                  <a:gd fmla="*/ 10 h 83" name="T5"/>
                  <a:gd fmla="*/ 39 w 39" name="T6"/>
                  <a:gd fmla="*/ 10 h 83" name="T7"/>
                  <a:gd fmla="*/ 39 w 39" name="T8"/>
                  <a:gd fmla="*/ 43 h 83" name="T9"/>
                  <a:gd fmla="*/ 36 w 39" name="T10"/>
                  <a:gd fmla="*/ 46 h 83" name="T11"/>
                  <a:gd fmla="*/ 32 w 39" name="T12"/>
                  <a:gd fmla="*/ 43 h 83" name="T13"/>
                  <a:gd fmla="*/ 32 w 39" name="T14"/>
                  <a:gd fmla="*/ 14 h 83" name="T15"/>
                  <a:gd fmla="*/ 30 w 39" name="T16"/>
                  <a:gd fmla="*/ 14 h 83" name="T17"/>
                  <a:gd fmla="*/ 30 w 39" name="T18"/>
                  <a:gd fmla="*/ 79 h 83" name="T19"/>
                  <a:gd fmla="*/ 30 w 39" name="T20"/>
                  <a:gd fmla="*/ 79 h 83" name="T21"/>
                  <a:gd fmla="*/ 30 w 39" name="T22"/>
                  <a:gd fmla="*/ 79 h 83" name="T23"/>
                  <a:gd fmla="*/ 26 w 39" name="T24"/>
                  <a:gd fmla="*/ 83 h 83" name="T25"/>
                  <a:gd fmla="*/ 22 w 39" name="T26"/>
                  <a:gd fmla="*/ 80 h 83" name="T27"/>
                  <a:gd fmla="*/ 22 w 39" name="T28"/>
                  <a:gd fmla="*/ 79 h 83" name="T29"/>
                  <a:gd fmla="*/ 22 w 39" name="T30"/>
                  <a:gd fmla="*/ 43 h 83" name="T31"/>
                  <a:gd fmla="*/ 20 w 39" name="T32"/>
                  <a:gd fmla="*/ 40 h 83" name="T33"/>
                  <a:gd fmla="*/ 18 w 39" name="T34"/>
                  <a:gd fmla="*/ 43 h 83" name="T35"/>
                  <a:gd fmla="*/ 18 w 39" name="T36"/>
                  <a:gd fmla="*/ 79 h 83" name="T37"/>
                  <a:gd fmla="*/ 18 w 39" name="T38"/>
                  <a:gd fmla="*/ 80 h 83" name="T39"/>
                  <a:gd fmla="*/ 14 w 39" name="T40"/>
                  <a:gd fmla="*/ 83 h 83" name="T41"/>
                  <a:gd fmla="*/ 9 w 39" name="T42"/>
                  <a:gd fmla="*/ 79 h 83" name="T43"/>
                  <a:gd fmla="*/ 9 w 39" name="T44"/>
                  <a:gd fmla="*/ 79 h 83" name="T45"/>
                  <a:gd fmla="*/ 9 w 39" name="T46"/>
                  <a:gd fmla="*/ 79 h 83" name="T47"/>
                  <a:gd fmla="*/ 9 w 39" name="T48"/>
                  <a:gd fmla="*/ 14 h 83" name="T49"/>
                  <a:gd fmla="*/ 7 w 39" name="T50"/>
                  <a:gd fmla="*/ 14 h 83" name="T51"/>
                  <a:gd fmla="*/ 7 w 39" name="T52"/>
                  <a:gd fmla="*/ 43 h 83" name="T53"/>
                  <a:gd fmla="*/ 4 w 39" name="T54"/>
                  <a:gd fmla="*/ 46 h 83" name="T55"/>
                  <a:gd fmla="*/ 0 w 39" name="T56"/>
                  <a:gd fmla="*/ 43 h 83" name="T57"/>
                  <a:gd fmla="*/ 0 w 39" name="T58"/>
                  <a:gd fmla="*/ 10 h 83" name="T59"/>
                  <a:gd fmla="*/ 0 w 39" name="T60"/>
                  <a:gd fmla="*/ 10 h 83" name="T61"/>
                  <a:gd fmla="*/ 0 60000 65536" name="T62"/>
                  <a:gd fmla="*/ 0 60000 65536" name="T63"/>
                  <a:gd fmla="*/ 0 60000 65536" name="T64"/>
                  <a:gd fmla="*/ 0 60000 65536" name="T65"/>
                  <a:gd fmla="*/ 0 60000 65536" name="T66"/>
                  <a:gd fmla="*/ 0 60000 65536" name="T67"/>
                  <a:gd fmla="*/ 0 60000 65536" name="T68"/>
                  <a:gd fmla="*/ 0 60000 65536" name="T69"/>
                  <a:gd fmla="*/ 0 60000 65536" name="T70"/>
                  <a:gd fmla="*/ 0 60000 65536" name="T71"/>
                  <a:gd fmla="*/ 0 60000 65536" name="T72"/>
                  <a:gd fmla="*/ 0 60000 65536" name="T73"/>
                  <a:gd fmla="*/ 0 60000 65536" name="T74"/>
                  <a:gd fmla="*/ 0 60000 65536" name="T75"/>
                  <a:gd fmla="*/ 0 60000 65536" name="T76"/>
                  <a:gd fmla="*/ 0 60000 65536" name="T77"/>
                  <a:gd fmla="*/ 0 60000 65536" name="T78"/>
                  <a:gd fmla="*/ 0 60000 65536" name="T79"/>
                  <a:gd fmla="*/ 0 60000 65536" name="T80"/>
                  <a:gd fmla="*/ 0 60000 65536" name="T81"/>
                  <a:gd fmla="*/ 0 60000 65536" name="T82"/>
                  <a:gd fmla="*/ 0 60000 65536" name="T83"/>
                  <a:gd fmla="*/ 0 60000 65536" name="T84"/>
                  <a:gd fmla="*/ 0 60000 65536" name="T85"/>
                  <a:gd fmla="*/ 0 60000 65536" name="T86"/>
                  <a:gd fmla="*/ 0 60000 65536" name="T87"/>
                  <a:gd fmla="*/ 0 60000 65536" name="T88"/>
                  <a:gd fmla="*/ 0 60000 65536" name="T89"/>
                  <a:gd fmla="*/ 0 60000 65536" name="T90"/>
                  <a:gd fmla="*/ 0 60000 65536" name="T91"/>
                  <a:gd fmla="*/ 0 60000 65536" name="T92"/>
                  <a:gd fmla="*/ 0 w 39" name="T93"/>
                  <a:gd fmla="*/ 0 h 83" name="T94"/>
                  <a:gd fmla="*/ 39 w 39" name="T95"/>
                  <a:gd fmla="*/ 83 h 83" name="T96"/>
                </a:gdLst>
                <a:cxnLst>
                  <a:cxn ang="T62">
                    <a:pos x="T0" y="T1"/>
                  </a:cxn>
                  <a:cxn ang="T63">
                    <a:pos x="T2" y="T3"/>
                  </a:cxn>
                  <a:cxn ang="T64">
                    <a:pos x="T4" y="T5"/>
                  </a:cxn>
                  <a:cxn ang="T65">
                    <a:pos x="T6" y="T7"/>
                  </a:cxn>
                  <a:cxn ang="T66">
                    <a:pos x="T8" y="T9"/>
                  </a:cxn>
                  <a:cxn ang="T67">
                    <a:pos x="T10" y="T11"/>
                  </a:cxn>
                  <a:cxn ang="T68">
                    <a:pos x="T12" y="T13"/>
                  </a:cxn>
                  <a:cxn ang="T69">
                    <a:pos x="T14" y="T15"/>
                  </a:cxn>
                  <a:cxn ang="T70">
                    <a:pos x="T16" y="T17"/>
                  </a:cxn>
                  <a:cxn ang="T71">
                    <a:pos x="T18" y="T19"/>
                  </a:cxn>
                  <a:cxn ang="T72">
                    <a:pos x="T20" y="T21"/>
                  </a:cxn>
                  <a:cxn ang="T73">
                    <a:pos x="T22" y="T23"/>
                  </a:cxn>
                  <a:cxn ang="T74">
                    <a:pos x="T24" y="T25"/>
                  </a:cxn>
                  <a:cxn ang="T75">
                    <a:pos x="T26" y="T27"/>
                  </a:cxn>
                  <a:cxn ang="T76">
                    <a:pos x="T28" y="T29"/>
                  </a:cxn>
                  <a:cxn ang="T77">
                    <a:pos x="T30" y="T31"/>
                  </a:cxn>
                  <a:cxn ang="T78">
                    <a:pos x="T32" y="T33"/>
                  </a:cxn>
                  <a:cxn ang="T79">
                    <a:pos x="T34" y="T35"/>
                  </a:cxn>
                  <a:cxn ang="T80">
                    <a:pos x="T36" y="T37"/>
                  </a:cxn>
                  <a:cxn ang="T81">
                    <a:pos x="T38" y="T39"/>
                  </a:cxn>
                  <a:cxn ang="T82">
                    <a:pos x="T40" y="T41"/>
                  </a:cxn>
                  <a:cxn ang="T83">
                    <a:pos x="T42" y="T43"/>
                  </a:cxn>
                  <a:cxn ang="T84">
                    <a:pos x="T44" y="T45"/>
                  </a:cxn>
                  <a:cxn ang="T85">
                    <a:pos x="T46" y="T47"/>
                  </a:cxn>
                  <a:cxn ang="T86">
                    <a:pos x="T48" y="T49"/>
                  </a:cxn>
                  <a:cxn ang="T87">
                    <a:pos x="T50" y="T51"/>
                  </a:cxn>
                  <a:cxn ang="T88">
                    <a:pos x="T52" y="T53"/>
                  </a:cxn>
                  <a:cxn ang="T89">
                    <a:pos x="T54" y="T55"/>
                  </a:cxn>
                  <a:cxn ang="T90">
                    <a:pos x="T56" y="T57"/>
                  </a:cxn>
                  <a:cxn ang="T91">
                    <a:pos x="T58" y="T59"/>
                  </a:cxn>
                  <a:cxn ang="T92">
                    <a:pos x="T60" y="T61"/>
                  </a:cxn>
                </a:cxnLst>
                <a:rect b="T96" l="T93" r="T95" t="T94"/>
                <a:pathLst>
                  <a:path h="83" w="39">
                    <a:moveTo>
                      <a:pt x="0" y="10"/>
                    </a:moveTo>
                    <a:cubicBezTo>
                      <a:pt x="0" y="1"/>
                      <a:pt x="10" y="0"/>
                      <a:pt x="20" y="0"/>
                    </a:cubicBezTo>
                    <a:cubicBezTo>
                      <a:pt x="30" y="0"/>
                      <a:pt x="39" y="1"/>
                      <a:pt x="39" y="10"/>
                    </a:cubicBezTo>
                    <a:cubicBezTo>
                      <a:pt x="39" y="10"/>
                      <a:pt x="39" y="10"/>
                      <a:pt x="39" y="10"/>
                    </a:cubicBezTo>
                    <a:cubicBezTo>
                      <a:pt x="39" y="43"/>
                      <a:pt x="39" y="43"/>
                      <a:pt x="39" y="43"/>
                    </a:cubicBezTo>
                    <a:cubicBezTo>
                      <a:pt x="39" y="45"/>
                      <a:pt x="38" y="46"/>
                      <a:pt x="36" y="46"/>
                    </a:cubicBezTo>
                    <a:cubicBezTo>
                      <a:pt x="34" y="46"/>
                      <a:pt x="32" y="45"/>
                      <a:pt x="32" y="43"/>
                    </a:cubicBezTo>
                    <a:cubicBezTo>
                      <a:pt x="32" y="14"/>
                      <a:pt x="32" y="14"/>
                      <a:pt x="32" y="14"/>
                    </a:cubicBezTo>
                    <a:cubicBezTo>
                      <a:pt x="30" y="14"/>
                      <a:pt x="30" y="14"/>
                      <a:pt x="30" y="14"/>
                    </a:cubicBezTo>
                    <a:cubicBezTo>
                      <a:pt x="30" y="79"/>
                      <a:pt x="30" y="79"/>
                      <a:pt x="30" y="79"/>
                    </a:cubicBezTo>
                    <a:cubicBezTo>
                      <a:pt x="30" y="79"/>
                      <a:pt x="30" y="79"/>
                      <a:pt x="30" y="79"/>
                    </a:cubicBezTo>
                    <a:cubicBezTo>
                      <a:pt x="30" y="79"/>
                      <a:pt x="30" y="79"/>
                      <a:pt x="30" y="79"/>
                    </a:cubicBezTo>
                    <a:cubicBezTo>
                      <a:pt x="30" y="81"/>
                      <a:pt x="28" y="83"/>
                      <a:pt x="26" y="83"/>
                    </a:cubicBezTo>
                    <a:cubicBezTo>
                      <a:pt x="24" y="83"/>
                      <a:pt x="22" y="82"/>
                      <a:pt x="22" y="80"/>
                    </a:cubicBezTo>
                    <a:cubicBezTo>
                      <a:pt x="22" y="80"/>
                      <a:pt x="22" y="79"/>
                      <a:pt x="22" y="79"/>
                    </a:cubicBezTo>
                    <a:cubicBezTo>
                      <a:pt x="22" y="43"/>
                      <a:pt x="22" y="43"/>
                      <a:pt x="22" y="43"/>
                    </a:cubicBezTo>
                    <a:cubicBezTo>
                      <a:pt x="22" y="42"/>
                      <a:pt x="21" y="40"/>
                      <a:pt x="20" y="40"/>
                    </a:cubicBezTo>
                    <a:cubicBezTo>
                      <a:pt x="18" y="40"/>
                      <a:pt x="18" y="42"/>
                      <a:pt x="18" y="43"/>
                    </a:cubicBezTo>
                    <a:cubicBezTo>
                      <a:pt x="18" y="79"/>
                      <a:pt x="18" y="79"/>
                      <a:pt x="18" y="79"/>
                    </a:cubicBezTo>
                    <a:cubicBezTo>
                      <a:pt x="18" y="80"/>
                      <a:pt x="18" y="80"/>
                      <a:pt x="18" y="80"/>
                    </a:cubicBezTo>
                    <a:cubicBezTo>
                      <a:pt x="17" y="82"/>
                      <a:pt x="16" y="83"/>
                      <a:pt x="14" y="83"/>
                    </a:cubicBezTo>
                    <a:cubicBezTo>
                      <a:pt x="11" y="83"/>
                      <a:pt x="9" y="81"/>
                      <a:pt x="9" y="79"/>
                    </a:cubicBezTo>
                    <a:cubicBezTo>
                      <a:pt x="9" y="79"/>
                      <a:pt x="9" y="79"/>
                      <a:pt x="9" y="79"/>
                    </a:cubicBezTo>
                    <a:cubicBezTo>
                      <a:pt x="9" y="79"/>
                      <a:pt x="9" y="79"/>
                      <a:pt x="9" y="79"/>
                    </a:cubicBezTo>
                    <a:cubicBezTo>
                      <a:pt x="9" y="14"/>
                      <a:pt x="9" y="14"/>
                      <a:pt x="9" y="14"/>
                    </a:cubicBezTo>
                    <a:cubicBezTo>
                      <a:pt x="7" y="14"/>
                      <a:pt x="7" y="14"/>
                      <a:pt x="7" y="14"/>
                    </a:cubicBezTo>
                    <a:cubicBezTo>
                      <a:pt x="7" y="43"/>
                      <a:pt x="7" y="43"/>
                      <a:pt x="7" y="43"/>
                    </a:cubicBezTo>
                    <a:cubicBezTo>
                      <a:pt x="7" y="45"/>
                      <a:pt x="6" y="46"/>
                      <a:pt x="4" y="46"/>
                    </a:cubicBezTo>
                    <a:cubicBezTo>
                      <a:pt x="2" y="46"/>
                      <a:pt x="0" y="45"/>
                      <a:pt x="0" y="43"/>
                    </a:cubicBezTo>
                    <a:cubicBezTo>
                      <a:pt x="0" y="10"/>
                      <a:pt x="0" y="10"/>
                      <a:pt x="0" y="10"/>
                    </a:cubicBezTo>
                    <a:cubicBezTo>
                      <a:pt x="0" y="10"/>
                      <a:pt x="0" y="10"/>
                      <a:pt x="0" y="10"/>
                    </a:cubicBezTo>
                    <a:close/>
                  </a:path>
                </a:pathLst>
              </a:custGeom>
              <a:solidFill>
                <a:srgbClr val="1E1D3A"/>
              </a:solidFill>
              <a:ln>
                <a:noFill/>
              </a:ln>
              <a:extLst>
                <a:ext uri="{91240B29-F687-4F45-9708-019B960494DF}">
                  <a14:hiddenLine cmpd="sng" w="9525">
                    <a:solidFill>
                      <a:srgbClr val="000000"/>
                    </a:solidFill>
                    <a:bevel/>
                    <a:headEnd/>
                    <a:tailEnd/>
                  </a14:hiddenLine>
                </a:ext>
              </a:extLst>
            </p:spPr>
            <p:txBody>
              <a:bodyPr/>
              <a:lstStyle/>
              <a:p>
                <a:pPr eaLnBrk="1" hangingPunct="1"/>
                <a:endParaRPr altLang="zh-CN" lang="zh-CN">
                  <a:solidFill>
                    <a:srgbClr val="000000"/>
                  </a:solidFill>
                </a:endParaRPr>
              </a:p>
            </p:txBody>
          </p:sp>
        </p:grpSp>
        <p:grpSp>
          <p:nvGrpSpPr>
            <p:cNvPr id="104" name="组合 78"/>
            <p:cNvGrpSpPr/>
            <p:nvPr/>
          </p:nvGrpSpPr>
          <p:grpSpPr>
            <a:xfrm>
              <a:off x="3284219" y="2736216"/>
              <a:ext cx="203200" cy="523875"/>
              <a:chExt cx="203200" cy="523875"/>
            </a:xfrm>
          </p:grpSpPr>
          <p:sp>
            <p:nvSpPr>
              <p:cNvPr id="108" name="Oval 16"/>
              <p:cNvSpPr>
                <a:spLocks noChangeArrowheads="1"/>
              </p:cNvSpPr>
              <p:nvPr/>
            </p:nvSpPr>
            <p:spPr bwMode="auto">
              <a:xfrm>
                <a:off x="63500" y="0"/>
                <a:ext cx="82550" cy="84138"/>
              </a:xfrm>
              <a:prstGeom prst="ellipse">
                <a:avLst/>
              </a:prstGeom>
              <a:solidFill>
                <a:srgbClr val="1E1D3A"/>
              </a:solidFill>
              <a:ln>
                <a:noFill/>
              </a:ln>
              <a:extLst>
                <a:ext uri="{91240B29-F687-4F45-9708-019B960494DF}">
                  <a14:hiddenLine cmpd="sng" w="9525">
                    <a:solidFill>
                      <a:srgbClr val="000000"/>
                    </a:solidFill>
                    <a:bevel/>
                    <a:headEnd/>
                    <a:tailEnd/>
                  </a14:hiddenLine>
                </a:ext>
              </a:extLst>
            </p:spPr>
            <p:txBody>
              <a:bodyPr/>
              <a:lstStyle/>
              <a:p>
                <a:pPr eaLnBrk="1" hangingPunct="1"/>
                <a:endParaRPr altLang="zh-CN" lang="zh-CN">
                  <a:solidFill>
                    <a:srgbClr val="000000"/>
                  </a:solidFill>
                </a:endParaRPr>
              </a:p>
            </p:txBody>
          </p:sp>
          <p:sp>
            <p:nvSpPr>
              <p:cNvPr id="109" name="Freeform 17"/>
              <p:cNvSpPr>
                <a:spLocks noChangeArrowheads="1"/>
              </p:cNvSpPr>
              <p:nvPr/>
            </p:nvSpPr>
            <p:spPr bwMode="auto">
              <a:xfrm>
                <a:off x="0" y="88900"/>
                <a:ext cx="203200" cy="434975"/>
              </a:xfrm>
              <a:custGeom>
                <a:gdLst>
                  <a:gd fmla="*/ 0 w 39" name="T0"/>
                  <a:gd fmla="*/ 10 h 83" name="T1"/>
                  <a:gd fmla="*/ 20 w 39" name="T2"/>
                  <a:gd fmla="*/ 0 h 83" name="T3"/>
                  <a:gd fmla="*/ 39 w 39" name="T4"/>
                  <a:gd fmla="*/ 10 h 83" name="T5"/>
                  <a:gd fmla="*/ 39 w 39" name="T6"/>
                  <a:gd fmla="*/ 10 h 83" name="T7"/>
                  <a:gd fmla="*/ 39 w 39" name="T8"/>
                  <a:gd fmla="*/ 43 h 83" name="T9"/>
                  <a:gd fmla="*/ 36 w 39" name="T10"/>
                  <a:gd fmla="*/ 46 h 83" name="T11"/>
                  <a:gd fmla="*/ 32 w 39" name="T12"/>
                  <a:gd fmla="*/ 43 h 83" name="T13"/>
                  <a:gd fmla="*/ 32 w 39" name="T14"/>
                  <a:gd fmla="*/ 14 h 83" name="T15"/>
                  <a:gd fmla="*/ 30 w 39" name="T16"/>
                  <a:gd fmla="*/ 14 h 83" name="T17"/>
                  <a:gd fmla="*/ 30 w 39" name="T18"/>
                  <a:gd fmla="*/ 79 h 83" name="T19"/>
                  <a:gd fmla="*/ 30 w 39" name="T20"/>
                  <a:gd fmla="*/ 79 h 83" name="T21"/>
                  <a:gd fmla="*/ 30 w 39" name="T22"/>
                  <a:gd fmla="*/ 79 h 83" name="T23"/>
                  <a:gd fmla="*/ 26 w 39" name="T24"/>
                  <a:gd fmla="*/ 83 h 83" name="T25"/>
                  <a:gd fmla="*/ 22 w 39" name="T26"/>
                  <a:gd fmla="*/ 80 h 83" name="T27"/>
                  <a:gd fmla="*/ 22 w 39" name="T28"/>
                  <a:gd fmla="*/ 79 h 83" name="T29"/>
                  <a:gd fmla="*/ 22 w 39" name="T30"/>
                  <a:gd fmla="*/ 43 h 83" name="T31"/>
                  <a:gd fmla="*/ 20 w 39" name="T32"/>
                  <a:gd fmla="*/ 40 h 83" name="T33"/>
                  <a:gd fmla="*/ 18 w 39" name="T34"/>
                  <a:gd fmla="*/ 43 h 83" name="T35"/>
                  <a:gd fmla="*/ 18 w 39" name="T36"/>
                  <a:gd fmla="*/ 79 h 83" name="T37"/>
                  <a:gd fmla="*/ 18 w 39" name="T38"/>
                  <a:gd fmla="*/ 80 h 83" name="T39"/>
                  <a:gd fmla="*/ 14 w 39" name="T40"/>
                  <a:gd fmla="*/ 83 h 83" name="T41"/>
                  <a:gd fmla="*/ 9 w 39" name="T42"/>
                  <a:gd fmla="*/ 79 h 83" name="T43"/>
                  <a:gd fmla="*/ 9 w 39" name="T44"/>
                  <a:gd fmla="*/ 79 h 83" name="T45"/>
                  <a:gd fmla="*/ 9 w 39" name="T46"/>
                  <a:gd fmla="*/ 79 h 83" name="T47"/>
                  <a:gd fmla="*/ 9 w 39" name="T48"/>
                  <a:gd fmla="*/ 14 h 83" name="T49"/>
                  <a:gd fmla="*/ 7 w 39" name="T50"/>
                  <a:gd fmla="*/ 14 h 83" name="T51"/>
                  <a:gd fmla="*/ 7 w 39" name="T52"/>
                  <a:gd fmla="*/ 43 h 83" name="T53"/>
                  <a:gd fmla="*/ 4 w 39" name="T54"/>
                  <a:gd fmla="*/ 46 h 83" name="T55"/>
                  <a:gd fmla="*/ 0 w 39" name="T56"/>
                  <a:gd fmla="*/ 43 h 83" name="T57"/>
                  <a:gd fmla="*/ 0 w 39" name="T58"/>
                  <a:gd fmla="*/ 10 h 83" name="T59"/>
                  <a:gd fmla="*/ 0 w 39" name="T60"/>
                  <a:gd fmla="*/ 10 h 83" name="T61"/>
                  <a:gd fmla="*/ 0 60000 65536" name="T62"/>
                  <a:gd fmla="*/ 0 60000 65536" name="T63"/>
                  <a:gd fmla="*/ 0 60000 65536" name="T64"/>
                  <a:gd fmla="*/ 0 60000 65536" name="T65"/>
                  <a:gd fmla="*/ 0 60000 65536" name="T66"/>
                  <a:gd fmla="*/ 0 60000 65536" name="T67"/>
                  <a:gd fmla="*/ 0 60000 65536" name="T68"/>
                  <a:gd fmla="*/ 0 60000 65536" name="T69"/>
                  <a:gd fmla="*/ 0 60000 65536" name="T70"/>
                  <a:gd fmla="*/ 0 60000 65536" name="T71"/>
                  <a:gd fmla="*/ 0 60000 65536" name="T72"/>
                  <a:gd fmla="*/ 0 60000 65536" name="T73"/>
                  <a:gd fmla="*/ 0 60000 65536" name="T74"/>
                  <a:gd fmla="*/ 0 60000 65536" name="T75"/>
                  <a:gd fmla="*/ 0 60000 65536" name="T76"/>
                  <a:gd fmla="*/ 0 60000 65536" name="T77"/>
                  <a:gd fmla="*/ 0 60000 65536" name="T78"/>
                  <a:gd fmla="*/ 0 60000 65536" name="T79"/>
                  <a:gd fmla="*/ 0 60000 65536" name="T80"/>
                  <a:gd fmla="*/ 0 60000 65536" name="T81"/>
                  <a:gd fmla="*/ 0 60000 65536" name="T82"/>
                  <a:gd fmla="*/ 0 60000 65536" name="T83"/>
                  <a:gd fmla="*/ 0 60000 65536" name="T84"/>
                  <a:gd fmla="*/ 0 60000 65536" name="T85"/>
                  <a:gd fmla="*/ 0 60000 65536" name="T86"/>
                  <a:gd fmla="*/ 0 60000 65536" name="T87"/>
                  <a:gd fmla="*/ 0 60000 65536" name="T88"/>
                  <a:gd fmla="*/ 0 60000 65536" name="T89"/>
                  <a:gd fmla="*/ 0 60000 65536" name="T90"/>
                  <a:gd fmla="*/ 0 60000 65536" name="T91"/>
                  <a:gd fmla="*/ 0 60000 65536" name="T92"/>
                  <a:gd fmla="*/ 0 w 39" name="T93"/>
                  <a:gd fmla="*/ 0 h 83" name="T94"/>
                  <a:gd fmla="*/ 39 w 39" name="T95"/>
                  <a:gd fmla="*/ 83 h 83" name="T96"/>
                </a:gdLst>
                <a:cxnLst>
                  <a:cxn ang="T62">
                    <a:pos x="T0" y="T1"/>
                  </a:cxn>
                  <a:cxn ang="T63">
                    <a:pos x="T2" y="T3"/>
                  </a:cxn>
                  <a:cxn ang="T64">
                    <a:pos x="T4" y="T5"/>
                  </a:cxn>
                  <a:cxn ang="T65">
                    <a:pos x="T6" y="T7"/>
                  </a:cxn>
                  <a:cxn ang="T66">
                    <a:pos x="T8" y="T9"/>
                  </a:cxn>
                  <a:cxn ang="T67">
                    <a:pos x="T10" y="T11"/>
                  </a:cxn>
                  <a:cxn ang="T68">
                    <a:pos x="T12" y="T13"/>
                  </a:cxn>
                  <a:cxn ang="T69">
                    <a:pos x="T14" y="T15"/>
                  </a:cxn>
                  <a:cxn ang="T70">
                    <a:pos x="T16" y="T17"/>
                  </a:cxn>
                  <a:cxn ang="T71">
                    <a:pos x="T18" y="T19"/>
                  </a:cxn>
                  <a:cxn ang="T72">
                    <a:pos x="T20" y="T21"/>
                  </a:cxn>
                  <a:cxn ang="T73">
                    <a:pos x="T22" y="T23"/>
                  </a:cxn>
                  <a:cxn ang="T74">
                    <a:pos x="T24" y="T25"/>
                  </a:cxn>
                  <a:cxn ang="T75">
                    <a:pos x="T26" y="T27"/>
                  </a:cxn>
                  <a:cxn ang="T76">
                    <a:pos x="T28" y="T29"/>
                  </a:cxn>
                  <a:cxn ang="T77">
                    <a:pos x="T30" y="T31"/>
                  </a:cxn>
                  <a:cxn ang="T78">
                    <a:pos x="T32" y="T33"/>
                  </a:cxn>
                  <a:cxn ang="T79">
                    <a:pos x="T34" y="T35"/>
                  </a:cxn>
                  <a:cxn ang="T80">
                    <a:pos x="T36" y="T37"/>
                  </a:cxn>
                  <a:cxn ang="T81">
                    <a:pos x="T38" y="T39"/>
                  </a:cxn>
                  <a:cxn ang="T82">
                    <a:pos x="T40" y="T41"/>
                  </a:cxn>
                  <a:cxn ang="T83">
                    <a:pos x="T42" y="T43"/>
                  </a:cxn>
                  <a:cxn ang="T84">
                    <a:pos x="T44" y="T45"/>
                  </a:cxn>
                  <a:cxn ang="T85">
                    <a:pos x="T46" y="T47"/>
                  </a:cxn>
                  <a:cxn ang="T86">
                    <a:pos x="T48" y="T49"/>
                  </a:cxn>
                  <a:cxn ang="T87">
                    <a:pos x="T50" y="T51"/>
                  </a:cxn>
                  <a:cxn ang="T88">
                    <a:pos x="T52" y="T53"/>
                  </a:cxn>
                  <a:cxn ang="T89">
                    <a:pos x="T54" y="T55"/>
                  </a:cxn>
                  <a:cxn ang="T90">
                    <a:pos x="T56" y="T57"/>
                  </a:cxn>
                  <a:cxn ang="T91">
                    <a:pos x="T58" y="T59"/>
                  </a:cxn>
                  <a:cxn ang="T92">
                    <a:pos x="T60" y="T61"/>
                  </a:cxn>
                </a:cxnLst>
                <a:rect b="T96" l="T93" r="T95" t="T94"/>
                <a:pathLst>
                  <a:path h="83" w="39">
                    <a:moveTo>
                      <a:pt x="0" y="10"/>
                    </a:moveTo>
                    <a:cubicBezTo>
                      <a:pt x="0" y="1"/>
                      <a:pt x="10" y="0"/>
                      <a:pt x="20" y="0"/>
                    </a:cubicBezTo>
                    <a:cubicBezTo>
                      <a:pt x="30" y="0"/>
                      <a:pt x="39" y="1"/>
                      <a:pt x="39" y="10"/>
                    </a:cubicBezTo>
                    <a:cubicBezTo>
                      <a:pt x="39" y="10"/>
                      <a:pt x="39" y="10"/>
                      <a:pt x="39" y="10"/>
                    </a:cubicBezTo>
                    <a:cubicBezTo>
                      <a:pt x="39" y="43"/>
                      <a:pt x="39" y="43"/>
                      <a:pt x="39" y="43"/>
                    </a:cubicBezTo>
                    <a:cubicBezTo>
                      <a:pt x="39" y="45"/>
                      <a:pt x="38" y="46"/>
                      <a:pt x="36" y="46"/>
                    </a:cubicBezTo>
                    <a:cubicBezTo>
                      <a:pt x="34" y="46"/>
                      <a:pt x="32" y="45"/>
                      <a:pt x="32" y="43"/>
                    </a:cubicBezTo>
                    <a:cubicBezTo>
                      <a:pt x="32" y="14"/>
                      <a:pt x="32" y="14"/>
                      <a:pt x="32" y="14"/>
                    </a:cubicBezTo>
                    <a:cubicBezTo>
                      <a:pt x="30" y="14"/>
                      <a:pt x="30" y="14"/>
                      <a:pt x="30" y="14"/>
                    </a:cubicBezTo>
                    <a:cubicBezTo>
                      <a:pt x="30" y="79"/>
                      <a:pt x="30" y="79"/>
                      <a:pt x="30" y="79"/>
                    </a:cubicBezTo>
                    <a:cubicBezTo>
                      <a:pt x="30" y="79"/>
                      <a:pt x="30" y="79"/>
                      <a:pt x="30" y="79"/>
                    </a:cubicBezTo>
                    <a:cubicBezTo>
                      <a:pt x="30" y="79"/>
                      <a:pt x="30" y="79"/>
                      <a:pt x="30" y="79"/>
                    </a:cubicBezTo>
                    <a:cubicBezTo>
                      <a:pt x="30" y="81"/>
                      <a:pt x="28" y="83"/>
                      <a:pt x="26" y="83"/>
                    </a:cubicBezTo>
                    <a:cubicBezTo>
                      <a:pt x="24" y="83"/>
                      <a:pt x="22" y="82"/>
                      <a:pt x="22" y="80"/>
                    </a:cubicBezTo>
                    <a:cubicBezTo>
                      <a:pt x="22" y="80"/>
                      <a:pt x="22" y="79"/>
                      <a:pt x="22" y="79"/>
                    </a:cubicBezTo>
                    <a:cubicBezTo>
                      <a:pt x="22" y="43"/>
                      <a:pt x="22" y="43"/>
                      <a:pt x="22" y="43"/>
                    </a:cubicBezTo>
                    <a:cubicBezTo>
                      <a:pt x="22" y="42"/>
                      <a:pt x="21" y="40"/>
                      <a:pt x="20" y="40"/>
                    </a:cubicBezTo>
                    <a:cubicBezTo>
                      <a:pt x="18" y="40"/>
                      <a:pt x="18" y="42"/>
                      <a:pt x="18" y="43"/>
                    </a:cubicBezTo>
                    <a:cubicBezTo>
                      <a:pt x="18" y="79"/>
                      <a:pt x="18" y="79"/>
                      <a:pt x="18" y="79"/>
                    </a:cubicBezTo>
                    <a:cubicBezTo>
                      <a:pt x="18" y="80"/>
                      <a:pt x="18" y="80"/>
                      <a:pt x="18" y="80"/>
                    </a:cubicBezTo>
                    <a:cubicBezTo>
                      <a:pt x="17" y="82"/>
                      <a:pt x="16" y="83"/>
                      <a:pt x="14" y="83"/>
                    </a:cubicBezTo>
                    <a:cubicBezTo>
                      <a:pt x="11" y="83"/>
                      <a:pt x="9" y="81"/>
                      <a:pt x="9" y="79"/>
                    </a:cubicBezTo>
                    <a:cubicBezTo>
                      <a:pt x="9" y="79"/>
                      <a:pt x="9" y="79"/>
                      <a:pt x="9" y="79"/>
                    </a:cubicBezTo>
                    <a:cubicBezTo>
                      <a:pt x="9" y="79"/>
                      <a:pt x="9" y="79"/>
                      <a:pt x="9" y="79"/>
                    </a:cubicBezTo>
                    <a:cubicBezTo>
                      <a:pt x="9" y="14"/>
                      <a:pt x="9" y="14"/>
                      <a:pt x="9" y="14"/>
                    </a:cubicBezTo>
                    <a:cubicBezTo>
                      <a:pt x="7" y="14"/>
                      <a:pt x="7" y="14"/>
                      <a:pt x="7" y="14"/>
                    </a:cubicBezTo>
                    <a:cubicBezTo>
                      <a:pt x="7" y="43"/>
                      <a:pt x="7" y="43"/>
                      <a:pt x="7" y="43"/>
                    </a:cubicBezTo>
                    <a:cubicBezTo>
                      <a:pt x="7" y="45"/>
                      <a:pt x="6" y="46"/>
                      <a:pt x="4" y="46"/>
                    </a:cubicBezTo>
                    <a:cubicBezTo>
                      <a:pt x="2" y="46"/>
                      <a:pt x="0" y="45"/>
                      <a:pt x="0" y="43"/>
                    </a:cubicBezTo>
                    <a:cubicBezTo>
                      <a:pt x="0" y="10"/>
                      <a:pt x="0" y="10"/>
                      <a:pt x="0" y="10"/>
                    </a:cubicBezTo>
                    <a:cubicBezTo>
                      <a:pt x="0" y="10"/>
                      <a:pt x="0" y="10"/>
                      <a:pt x="0" y="10"/>
                    </a:cubicBezTo>
                    <a:close/>
                  </a:path>
                </a:pathLst>
              </a:custGeom>
              <a:solidFill>
                <a:srgbClr val="1E1D3A"/>
              </a:solidFill>
              <a:ln>
                <a:noFill/>
              </a:ln>
              <a:extLst>
                <a:ext uri="{91240B29-F687-4F45-9708-019B960494DF}">
                  <a14:hiddenLine cmpd="sng" w="9525">
                    <a:solidFill>
                      <a:srgbClr val="000000"/>
                    </a:solidFill>
                    <a:bevel/>
                    <a:headEnd/>
                    <a:tailEnd/>
                  </a14:hiddenLine>
                </a:ext>
              </a:extLst>
            </p:spPr>
            <p:txBody>
              <a:bodyPr/>
              <a:lstStyle/>
              <a:p>
                <a:pPr eaLnBrk="1" hangingPunct="1"/>
                <a:endParaRPr altLang="zh-CN" lang="zh-CN">
                  <a:solidFill>
                    <a:srgbClr val="000000"/>
                  </a:solidFill>
                </a:endParaRPr>
              </a:p>
            </p:txBody>
          </p:sp>
        </p:grpSp>
        <p:grpSp>
          <p:nvGrpSpPr>
            <p:cNvPr id="105" name="组合 81"/>
            <p:cNvGrpSpPr/>
            <p:nvPr/>
          </p:nvGrpSpPr>
          <p:grpSpPr>
            <a:xfrm>
              <a:off x="4712969" y="4174490"/>
              <a:ext cx="203200" cy="523875"/>
              <a:chExt cx="203200" cy="523875"/>
            </a:xfrm>
          </p:grpSpPr>
          <p:sp>
            <p:nvSpPr>
              <p:cNvPr id="106" name="Oval 16"/>
              <p:cNvSpPr>
                <a:spLocks noChangeArrowheads="1"/>
              </p:cNvSpPr>
              <p:nvPr/>
            </p:nvSpPr>
            <p:spPr bwMode="auto">
              <a:xfrm>
                <a:off x="63500" y="0"/>
                <a:ext cx="82550" cy="84138"/>
              </a:xfrm>
              <a:prstGeom prst="ellipse">
                <a:avLst/>
              </a:prstGeom>
              <a:solidFill>
                <a:srgbClr val="1E1D3A"/>
              </a:solidFill>
              <a:ln>
                <a:noFill/>
              </a:ln>
              <a:extLst>
                <a:ext uri="{91240B29-F687-4F45-9708-019B960494DF}">
                  <a14:hiddenLine cmpd="sng" w="9525">
                    <a:solidFill>
                      <a:srgbClr val="000000"/>
                    </a:solidFill>
                    <a:bevel/>
                    <a:headEnd/>
                    <a:tailEnd/>
                  </a14:hiddenLine>
                </a:ext>
              </a:extLst>
            </p:spPr>
            <p:txBody>
              <a:bodyPr/>
              <a:lstStyle/>
              <a:p>
                <a:pPr eaLnBrk="1" hangingPunct="1"/>
                <a:endParaRPr altLang="zh-CN" lang="zh-CN">
                  <a:solidFill>
                    <a:srgbClr val="000000"/>
                  </a:solidFill>
                </a:endParaRPr>
              </a:p>
            </p:txBody>
          </p:sp>
          <p:sp>
            <p:nvSpPr>
              <p:cNvPr id="107" name="Freeform 17"/>
              <p:cNvSpPr>
                <a:spLocks noChangeArrowheads="1"/>
              </p:cNvSpPr>
              <p:nvPr/>
            </p:nvSpPr>
            <p:spPr bwMode="auto">
              <a:xfrm>
                <a:off x="0" y="88900"/>
                <a:ext cx="203200" cy="434975"/>
              </a:xfrm>
              <a:custGeom>
                <a:gdLst>
                  <a:gd fmla="*/ 0 w 39" name="T0"/>
                  <a:gd fmla="*/ 10 h 83" name="T1"/>
                  <a:gd fmla="*/ 20 w 39" name="T2"/>
                  <a:gd fmla="*/ 0 h 83" name="T3"/>
                  <a:gd fmla="*/ 39 w 39" name="T4"/>
                  <a:gd fmla="*/ 10 h 83" name="T5"/>
                  <a:gd fmla="*/ 39 w 39" name="T6"/>
                  <a:gd fmla="*/ 10 h 83" name="T7"/>
                  <a:gd fmla="*/ 39 w 39" name="T8"/>
                  <a:gd fmla="*/ 43 h 83" name="T9"/>
                  <a:gd fmla="*/ 36 w 39" name="T10"/>
                  <a:gd fmla="*/ 46 h 83" name="T11"/>
                  <a:gd fmla="*/ 32 w 39" name="T12"/>
                  <a:gd fmla="*/ 43 h 83" name="T13"/>
                  <a:gd fmla="*/ 32 w 39" name="T14"/>
                  <a:gd fmla="*/ 14 h 83" name="T15"/>
                  <a:gd fmla="*/ 30 w 39" name="T16"/>
                  <a:gd fmla="*/ 14 h 83" name="T17"/>
                  <a:gd fmla="*/ 30 w 39" name="T18"/>
                  <a:gd fmla="*/ 79 h 83" name="T19"/>
                  <a:gd fmla="*/ 30 w 39" name="T20"/>
                  <a:gd fmla="*/ 79 h 83" name="T21"/>
                  <a:gd fmla="*/ 30 w 39" name="T22"/>
                  <a:gd fmla="*/ 79 h 83" name="T23"/>
                  <a:gd fmla="*/ 26 w 39" name="T24"/>
                  <a:gd fmla="*/ 83 h 83" name="T25"/>
                  <a:gd fmla="*/ 22 w 39" name="T26"/>
                  <a:gd fmla="*/ 80 h 83" name="T27"/>
                  <a:gd fmla="*/ 22 w 39" name="T28"/>
                  <a:gd fmla="*/ 79 h 83" name="T29"/>
                  <a:gd fmla="*/ 22 w 39" name="T30"/>
                  <a:gd fmla="*/ 43 h 83" name="T31"/>
                  <a:gd fmla="*/ 20 w 39" name="T32"/>
                  <a:gd fmla="*/ 40 h 83" name="T33"/>
                  <a:gd fmla="*/ 18 w 39" name="T34"/>
                  <a:gd fmla="*/ 43 h 83" name="T35"/>
                  <a:gd fmla="*/ 18 w 39" name="T36"/>
                  <a:gd fmla="*/ 79 h 83" name="T37"/>
                  <a:gd fmla="*/ 18 w 39" name="T38"/>
                  <a:gd fmla="*/ 80 h 83" name="T39"/>
                  <a:gd fmla="*/ 14 w 39" name="T40"/>
                  <a:gd fmla="*/ 83 h 83" name="T41"/>
                  <a:gd fmla="*/ 9 w 39" name="T42"/>
                  <a:gd fmla="*/ 79 h 83" name="T43"/>
                  <a:gd fmla="*/ 9 w 39" name="T44"/>
                  <a:gd fmla="*/ 79 h 83" name="T45"/>
                  <a:gd fmla="*/ 9 w 39" name="T46"/>
                  <a:gd fmla="*/ 79 h 83" name="T47"/>
                  <a:gd fmla="*/ 9 w 39" name="T48"/>
                  <a:gd fmla="*/ 14 h 83" name="T49"/>
                  <a:gd fmla="*/ 7 w 39" name="T50"/>
                  <a:gd fmla="*/ 14 h 83" name="T51"/>
                  <a:gd fmla="*/ 7 w 39" name="T52"/>
                  <a:gd fmla="*/ 43 h 83" name="T53"/>
                  <a:gd fmla="*/ 4 w 39" name="T54"/>
                  <a:gd fmla="*/ 46 h 83" name="T55"/>
                  <a:gd fmla="*/ 0 w 39" name="T56"/>
                  <a:gd fmla="*/ 43 h 83" name="T57"/>
                  <a:gd fmla="*/ 0 w 39" name="T58"/>
                  <a:gd fmla="*/ 10 h 83" name="T59"/>
                  <a:gd fmla="*/ 0 w 39" name="T60"/>
                  <a:gd fmla="*/ 10 h 83" name="T61"/>
                  <a:gd fmla="*/ 0 60000 65536" name="T62"/>
                  <a:gd fmla="*/ 0 60000 65536" name="T63"/>
                  <a:gd fmla="*/ 0 60000 65536" name="T64"/>
                  <a:gd fmla="*/ 0 60000 65536" name="T65"/>
                  <a:gd fmla="*/ 0 60000 65536" name="T66"/>
                  <a:gd fmla="*/ 0 60000 65536" name="T67"/>
                  <a:gd fmla="*/ 0 60000 65536" name="T68"/>
                  <a:gd fmla="*/ 0 60000 65536" name="T69"/>
                  <a:gd fmla="*/ 0 60000 65536" name="T70"/>
                  <a:gd fmla="*/ 0 60000 65536" name="T71"/>
                  <a:gd fmla="*/ 0 60000 65536" name="T72"/>
                  <a:gd fmla="*/ 0 60000 65536" name="T73"/>
                  <a:gd fmla="*/ 0 60000 65536" name="T74"/>
                  <a:gd fmla="*/ 0 60000 65536" name="T75"/>
                  <a:gd fmla="*/ 0 60000 65536" name="T76"/>
                  <a:gd fmla="*/ 0 60000 65536" name="T77"/>
                  <a:gd fmla="*/ 0 60000 65536" name="T78"/>
                  <a:gd fmla="*/ 0 60000 65536" name="T79"/>
                  <a:gd fmla="*/ 0 60000 65536" name="T80"/>
                  <a:gd fmla="*/ 0 60000 65536" name="T81"/>
                  <a:gd fmla="*/ 0 60000 65536" name="T82"/>
                  <a:gd fmla="*/ 0 60000 65536" name="T83"/>
                  <a:gd fmla="*/ 0 60000 65536" name="T84"/>
                  <a:gd fmla="*/ 0 60000 65536" name="T85"/>
                  <a:gd fmla="*/ 0 60000 65536" name="T86"/>
                  <a:gd fmla="*/ 0 60000 65536" name="T87"/>
                  <a:gd fmla="*/ 0 60000 65536" name="T88"/>
                  <a:gd fmla="*/ 0 60000 65536" name="T89"/>
                  <a:gd fmla="*/ 0 60000 65536" name="T90"/>
                  <a:gd fmla="*/ 0 60000 65536" name="T91"/>
                  <a:gd fmla="*/ 0 60000 65536" name="T92"/>
                  <a:gd fmla="*/ 0 w 39" name="T93"/>
                  <a:gd fmla="*/ 0 h 83" name="T94"/>
                  <a:gd fmla="*/ 39 w 39" name="T95"/>
                  <a:gd fmla="*/ 83 h 83" name="T96"/>
                </a:gdLst>
                <a:cxnLst>
                  <a:cxn ang="T62">
                    <a:pos x="T0" y="T1"/>
                  </a:cxn>
                  <a:cxn ang="T63">
                    <a:pos x="T2" y="T3"/>
                  </a:cxn>
                  <a:cxn ang="T64">
                    <a:pos x="T4" y="T5"/>
                  </a:cxn>
                  <a:cxn ang="T65">
                    <a:pos x="T6" y="T7"/>
                  </a:cxn>
                  <a:cxn ang="T66">
                    <a:pos x="T8" y="T9"/>
                  </a:cxn>
                  <a:cxn ang="T67">
                    <a:pos x="T10" y="T11"/>
                  </a:cxn>
                  <a:cxn ang="T68">
                    <a:pos x="T12" y="T13"/>
                  </a:cxn>
                  <a:cxn ang="T69">
                    <a:pos x="T14" y="T15"/>
                  </a:cxn>
                  <a:cxn ang="T70">
                    <a:pos x="T16" y="T17"/>
                  </a:cxn>
                  <a:cxn ang="T71">
                    <a:pos x="T18" y="T19"/>
                  </a:cxn>
                  <a:cxn ang="T72">
                    <a:pos x="T20" y="T21"/>
                  </a:cxn>
                  <a:cxn ang="T73">
                    <a:pos x="T22" y="T23"/>
                  </a:cxn>
                  <a:cxn ang="T74">
                    <a:pos x="T24" y="T25"/>
                  </a:cxn>
                  <a:cxn ang="T75">
                    <a:pos x="T26" y="T27"/>
                  </a:cxn>
                  <a:cxn ang="T76">
                    <a:pos x="T28" y="T29"/>
                  </a:cxn>
                  <a:cxn ang="T77">
                    <a:pos x="T30" y="T31"/>
                  </a:cxn>
                  <a:cxn ang="T78">
                    <a:pos x="T32" y="T33"/>
                  </a:cxn>
                  <a:cxn ang="T79">
                    <a:pos x="T34" y="T35"/>
                  </a:cxn>
                  <a:cxn ang="T80">
                    <a:pos x="T36" y="T37"/>
                  </a:cxn>
                  <a:cxn ang="T81">
                    <a:pos x="T38" y="T39"/>
                  </a:cxn>
                  <a:cxn ang="T82">
                    <a:pos x="T40" y="T41"/>
                  </a:cxn>
                  <a:cxn ang="T83">
                    <a:pos x="T42" y="T43"/>
                  </a:cxn>
                  <a:cxn ang="T84">
                    <a:pos x="T44" y="T45"/>
                  </a:cxn>
                  <a:cxn ang="T85">
                    <a:pos x="T46" y="T47"/>
                  </a:cxn>
                  <a:cxn ang="T86">
                    <a:pos x="T48" y="T49"/>
                  </a:cxn>
                  <a:cxn ang="T87">
                    <a:pos x="T50" y="T51"/>
                  </a:cxn>
                  <a:cxn ang="T88">
                    <a:pos x="T52" y="T53"/>
                  </a:cxn>
                  <a:cxn ang="T89">
                    <a:pos x="T54" y="T55"/>
                  </a:cxn>
                  <a:cxn ang="T90">
                    <a:pos x="T56" y="T57"/>
                  </a:cxn>
                  <a:cxn ang="T91">
                    <a:pos x="T58" y="T59"/>
                  </a:cxn>
                  <a:cxn ang="T92">
                    <a:pos x="T60" y="T61"/>
                  </a:cxn>
                </a:cxnLst>
                <a:rect b="T96" l="T93" r="T95" t="T94"/>
                <a:pathLst>
                  <a:path h="83" w="39">
                    <a:moveTo>
                      <a:pt x="0" y="10"/>
                    </a:moveTo>
                    <a:cubicBezTo>
                      <a:pt x="0" y="1"/>
                      <a:pt x="10" y="0"/>
                      <a:pt x="20" y="0"/>
                    </a:cubicBezTo>
                    <a:cubicBezTo>
                      <a:pt x="30" y="0"/>
                      <a:pt x="39" y="1"/>
                      <a:pt x="39" y="10"/>
                    </a:cubicBezTo>
                    <a:cubicBezTo>
                      <a:pt x="39" y="10"/>
                      <a:pt x="39" y="10"/>
                      <a:pt x="39" y="10"/>
                    </a:cubicBezTo>
                    <a:cubicBezTo>
                      <a:pt x="39" y="43"/>
                      <a:pt x="39" y="43"/>
                      <a:pt x="39" y="43"/>
                    </a:cubicBezTo>
                    <a:cubicBezTo>
                      <a:pt x="39" y="45"/>
                      <a:pt x="38" y="46"/>
                      <a:pt x="36" y="46"/>
                    </a:cubicBezTo>
                    <a:cubicBezTo>
                      <a:pt x="34" y="46"/>
                      <a:pt x="32" y="45"/>
                      <a:pt x="32" y="43"/>
                    </a:cubicBezTo>
                    <a:cubicBezTo>
                      <a:pt x="32" y="14"/>
                      <a:pt x="32" y="14"/>
                      <a:pt x="32" y="14"/>
                    </a:cubicBezTo>
                    <a:cubicBezTo>
                      <a:pt x="30" y="14"/>
                      <a:pt x="30" y="14"/>
                      <a:pt x="30" y="14"/>
                    </a:cubicBezTo>
                    <a:cubicBezTo>
                      <a:pt x="30" y="79"/>
                      <a:pt x="30" y="79"/>
                      <a:pt x="30" y="79"/>
                    </a:cubicBezTo>
                    <a:cubicBezTo>
                      <a:pt x="30" y="79"/>
                      <a:pt x="30" y="79"/>
                      <a:pt x="30" y="79"/>
                    </a:cubicBezTo>
                    <a:cubicBezTo>
                      <a:pt x="30" y="79"/>
                      <a:pt x="30" y="79"/>
                      <a:pt x="30" y="79"/>
                    </a:cubicBezTo>
                    <a:cubicBezTo>
                      <a:pt x="30" y="81"/>
                      <a:pt x="28" y="83"/>
                      <a:pt x="26" y="83"/>
                    </a:cubicBezTo>
                    <a:cubicBezTo>
                      <a:pt x="24" y="83"/>
                      <a:pt x="22" y="82"/>
                      <a:pt x="22" y="80"/>
                    </a:cubicBezTo>
                    <a:cubicBezTo>
                      <a:pt x="22" y="80"/>
                      <a:pt x="22" y="79"/>
                      <a:pt x="22" y="79"/>
                    </a:cubicBezTo>
                    <a:cubicBezTo>
                      <a:pt x="22" y="43"/>
                      <a:pt x="22" y="43"/>
                      <a:pt x="22" y="43"/>
                    </a:cubicBezTo>
                    <a:cubicBezTo>
                      <a:pt x="22" y="42"/>
                      <a:pt x="21" y="40"/>
                      <a:pt x="20" y="40"/>
                    </a:cubicBezTo>
                    <a:cubicBezTo>
                      <a:pt x="18" y="40"/>
                      <a:pt x="18" y="42"/>
                      <a:pt x="18" y="43"/>
                    </a:cubicBezTo>
                    <a:cubicBezTo>
                      <a:pt x="18" y="79"/>
                      <a:pt x="18" y="79"/>
                      <a:pt x="18" y="79"/>
                    </a:cubicBezTo>
                    <a:cubicBezTo>
                      <a:pt x="18" y="80"/>
                      <a:pt x="18" y="80"/>
                      <a:pt x="18" y="80"/>
                    </a:cubicBezTo>
                    <a:cubicBezTo>
                      <a:pt x="17" y="82"/>
                      <a:pt x="16" y="83"/>
                      <a:pt x="14" y="83"/>
                    </a:cubicBezTo>
                    <a:cubicBezTo>
                      <a:pt x="11" y="83"/>
                      <a:pt x="9" y="81"/>
                      <a:pt x="9" y="79"/>
                    </a:cubicBezTo>
                    <a:cubicBezTo>
                      <a:pt x="9" y="79"/>
                      <a:pt x="9" y="79"/>
                      <a:pt x="9" y="79"/>
                    </a:cubicBezTo>
                    <a:cubicBezTo>
                      <a:pt x="9" y="79"/>
                      <a:pt x="9" y="79"/>
                      <a:pt x="9" y="79"/>
                    </a:cubicBezTo>
                    <a:cubicBezTo>
                      <a:pt x="9" y="14"/>
                      <a:pt x="9" y="14"/>
                      <a:pt x="9" y="14"/>
                    </a:cubicBezTo>
                    <a:cubicBezTo>
                      <a:pt x="7" y="14"/>
                      <a:pt x="7" y="14"/>
                      <a:pt x="7" y="14"/>
                    </a:cubicBezTo>
                    <a:cubicBezTo>
                      <a:pt x="7" y="43"/>
                      <a:pt x="7" y="43"/>
                      <a:pt x="7" y="43"/>
                    </a:cubicBezTo>
                    <a:cubicBezTo>
                      <a:pt x="7" y="45"/>
                      <a:pt x="6" y="46"/>
                      <a:pt x="4" y="46"/>
                    </a:cubicBezTo>
                    <a:cubicBezTo>
                      <a:pt x="2" y="46"/>
                      <a:pt x="0" y="45"/>
                      <a:pt x="0" y="43"/>
                    </a:cubicBezTo>
                    <a:cubicBezTo>
                      <a:pt x="0" y="10"/>
                      <a:pt x="0" y="10"/>
                      <a:pt x="0" y="10"/>
                    </a:cubicBezTo>
                    <a:cubicBezTo>
                      <a:pt x="0" y="10"/>
                      <a:pt x="0" y="10"/>
                      <a:pt x="0" y="10"/>
                    </a:cubicBezTo>
                    <a:close/>
                  </a:path>
                </a:pathLst>
              </a:custGeom>
              <a:solidFill>
                <a:srgbClr val="1E1D3A"/>
              </a:solidFill>
              <a:ln>
                <a:noFill/>
              </a:ln>
              <a:extLst>
                <a:ext uri="{91240B29-F687-4F45-9708-019B960494DF}">
                  <a14:hiddenLine cmpd="sng" w="9525">
                    <a:solidFill>
                      <a:srgbClr val="000000"/>
                    </a:solidFill>
                    <a:bevel/>
                    <a:headEnd/>
                    <a:tailEnd/>
                  </a14:hiddenLine>
                </a:ext>
              </a:extLst>
            </p:spPr>
            <p:txBody>
              <a:bodyPr/>
              <a:lstStyle/>
              <a:p>
                <a:pPr eaLnBrk="1" hangingPunct="1"/>
                <a:endParaRPr altLang="zh-CN" lang="zh-CN">
                  <a:solidFill>
                    <a:srgbClr val="000000"/>
                  </a:solidFill>
                </a:endParaRPr>
              </a:p>
            </p:txBody>
          </p:sp>
        </p:grpSp>
      </p:grpSp>
      <p:sp>
        <p:nvSpPr>
          <p:cNvPr id="122" name="矩形 25"/>
          <p:cNvSpPr>
            <a:spLocks noChangeArrowheads="1"/>
          </p:cNvSpPr>
          <p:nvPr/>
        </p:nvSpPr>
        <p:spPr bwMode="auto">
          <a:xfrm>
            <a:off x="751128" y="2439354"/>
            <a:ext cx="2113205" cy="1718506"/>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36293" lIns="72585" rIns="72585" tIns="36293" wrap="square">
            <a:spAutoFit/>
          </a:bodyPr>
          <a:lstStyle/>
          <a:p>
            <a:pPr>
              <a:lnSpc>
                <a:spcPct val="150000"/>
              </a:lnSpc>
            </a:pPr>
            <a:r>
              <a:rPr altLang="en-US" lang="zh-CN" sz="1200">
                <a:solidFill>
                  <a:srgbClr val="434154"/>
                </a:solidFill>
                <a:latin charset="0" pitchFamily="34" typeface="Impact"/>
                <a:ea charset="-122" pitchFamily="34" typeface="微软雅黑"/>
                <a:sym charset="0" pitchFamily="34" typeface="Impact"/>
              </a:rPr>
              <a:t>请输入您的文字内容请输入您的文字内容请输入您的文字内容请输入您的文字请输入您的文字内容请输入您的文字内容请输入您的文字内容请输入您的文字</a:t>
            </a:r>
          </a:p>
        </p:txBody>
      </p:sp>
      <p:sp>
        <p:nvSpPr>
          <p:cNvPr id="123" name="矩形 25"/>
          <p:cNvSpPr>
            <a:spLocks noChangeArrowheads="1"/>
          </p:cNvSpPr>
          <p:nvPr/>
        </p:nvSpPr>
        <p:spPr bwMode="auto">
          <a:xfrm>
            <a:off x="6860704" y="2439354"/>
            <a:ext cx="2113205" cy="1718506"/>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36293" lIns="72585" rIns="72585" tIns="36293" wrap="square">
            <a:spAutoFit/>
          </a:bodyPr>
          <a:lstStyle/>
          <a:p>
            <a:pPr>
              <a:lnSpc>
                <a:spcPct val="150000"/>
              </a:lnSpc>
            </a:pPr>
            <a:r>
              <a:rPr altLang="en-US" lang="zh-CN" sz="1200">
                <a:solidFill>
                  <a:srgbClr val="434154"/>
                </a:solidFill>
                <a:latin charset="0" pitchFamily="34" typeface="Impact"/>
                <a:ea charset="-122" pitchFamily="34" typeface="微软雅黑"/>
                <a:sym charset="0" pitchFamily="34" typeface="Impact"/>
              </a:rPr>
              <a:t>请输入您的文字内容请输入您的文字内容请输入您的文字内容请输入您的文字请输入您的文字内容请输入您的文字内容请输入您的文字内容请输入您的文字</a:t>
            </a:r>
          </a:p>
        </p:txBody>
      </p:sp>
      <p:sp>
        <p:nvSpPr>
          <p:cNvPr id="85" name="矩形 57"/>
          <p:cNvSpPr/>
          <p:nvPr/>
        </p:nvSpPr>
        <p:spPr>
          <a:xfrm>
            <a:off x="3396106" y="-2763"/>
            <a:ext cx="6294992" cy="791651"/>
          </a:xfrm>
          <a:custGeom>
            <a:gdLst>
              <a:gd fmla="*/ 0 w 6314150" name="connsiteX0"/>
              <a:gd fmla="*/ 342900 h 791651" name="connsiteY0"/>
              <a:gd fmla="*/ 6314150 w 6314150" name="connsiteX1"/>
              <a:gd fmla="*/ 0 h 791651" name="connsiteY1"/>
              <a:gd fmla="*/ 0 w 6314150" name="connsiteX2"/>
              <a:gd fmla="*/ 791651 h 791651" name="connsiteY2"/>
              <a:gd fmla="*/ 0 w 6314150" name="connsiteX3"/>
              <a:gd fmla="*/ 342900 h 791651" name="connsiteY3"/>
              <a:gd fmla="*/ 0 w 2631150" name="connsiteX4"/>
              <a:gd fmla="*/ 330200 h 778951" name="connsiteY4"/>
            </a:gdLst>
            <a:cxnLst>
              <a:cxn ang="0">
                <a:pos x="connsiteX0" y="connsiteY0"/>
              </a:cxn>
              <a:cxn ang="0">
                <a:pos x="connsiteX1" y="connsiteY1"/>
              </a:cxn>
              <a:cxn ang="0">
                <a:pos x="connsiteX2" y="connsiteY2"/>
              </a:cxn>
              <a:cxn ang="0">
                <a:pos x="connsiteX3" y="connsiteY3"/>
              </a:cxn>
            </a:cxnLst>
            <a:rect b="b" l="l" r="r" t="t"/>
            <a:pathLst>
              <a:path h="791651" w="6314150">
                <a:moveTo>
                  <a:pt x="0" y="342900"/>
                </a:moveTo>
                <a:lnTo>
                  <a:pt x="6314150" y="0"/>
                </a:lnTo>
                <a:lnTo>
                  <a:pt x="0" y="791651"/>
                </a:lnTo>
                <a:lnTo>
                  <a:pt x="0" y="342900"/>
                </a:lnTo>
                <a:close/>
              </a:path>
            </a:pathLst>
          </a:custGeom>
          <a:solidFill>
            <a:schemeClr val="bg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36293" lIns="72585" rIns="72585" rtlCol="0" tIns="36293"/>
          <a:lstStyle/>
          <a:p>
            <a:pPr algn="ctr"/>
            <a:endParaRPr altLang="en-US" lang="zh-CN"/>
          </a:p>
        </p:txBody>
      </p:sp>
      <p:sp>
        <p:nvSpPr>
          <p:cNvPr id="87" name="矩形 86"/>
          <p:cNvSpPr/>
          <p:nvPr/>
        </p:nvSpPr>
        <p:spPr>
          <a:xfrm>
            <a:off x="0" y="207231"/>
            <a:ext cx="4078950" cy="448751"/>
          </a:xfrm>
          <a:prstGeom prst="rect">
            <a:avLst/>
          </a:prstGeom>
          <a:solidFill>
            <a:schemeClr val="bg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36293" lIns="72585" rIns="72585" rtlCol="0" tIns="36293"/>
          <a:lstStyle/>
          <a:p>
            <a:pPr algn="ctr"/>
            <a:endParaRPr altLang="en-US" lang="zh-CN"/>
          </a:p>
        </p:txBody>
      </p:sp>
      <p:sp>
        <p:nvSpPr>
          <p:cNvPr id="88" name="直角三角形 87"/>
          <p:cNvSpPr/>
          <p:nvPr/>
        </p:nvSpPr>
        <p:spPr>
          <a:xfrm flipV="1">
            <a:off x="3396106" y="651509"/>
            <a:ext cx="682844" cy="137160"/>
          </a:xfrm>
          <a:prstGeom prst="rtTriangle">
            <a:avLst/>
          </a:prstGeom>
          <a:solidFill>
            <a:schemeClr val="bg2">
              <a:lumMod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36293" lIns="72585" rIns="72585" rtlCol="0" tIns="36293"/>
          <a:lstStyle/>
          <a:p>
            <a:pPr algn="ctr"/>
            <a:endParaRPr altLang="en-US" lang="zh-CN"/>
          </a:p>
        </p:txBody>
      </p:sp>
      <p:sp>
        <p:nvSpPr>
          <p:cNvPr id="89" name="文本框 6"/>
          <p:cNvSpPr>
            <a:spLocks noChangeArrowheads="1"/>
          </p:cNvSpPr>
          <p:nvPr/>
        </p:nvSpPr>
        <p:spPr bwMode="auto">
          <a:xfrm>
            <a:off x="497584" y="273875"/>
            <a:ext cx="3295650" cy="312410"/>
          </a:xfrm>
          <a:prstGeom prst="rect">
            <a:avLst/>
          </a:prstGeom>
          <a:noFill/>
          <a:ln>
            <a:noFill/>
          </a:ln>
          <a:extLst/>
        </p:spPr>
        <p:txBody>
          <a:bodyPr bIns="34285" lIns="68571" rIns="68571" tIns="34285">
            <a:spAutoFit/>
          </a:bodyPr>
          <a:lstStyle/>
          <a:p>
            <a:pPr defTabSz="967801" fontAlgn="auto">
              <a:spcBef>
                <a:spcPct val="0"/>
              </a:spcBef>
              <a:spcAft>
                <a:spcPct val="0"/>
              </a:spcAft>
              <a:defRPr/>
            </a:pPr>
            <a:r>
              <a:rPr altLang="zh-CN" b="1" lang="en-US" smtClean="0" sz="1600">
                <a:solidFill>
                  <a:schemeClr val="bg1"/>
                </a:solidFill>
                <a:latin charset="-122" panose="020b0503020204020204" pitchFamily="34" typeface="微软雅黑"/>
                <a:ea charset="-122" pitchFamily="34" typeface="微软雅黑"/>
                <a:sym charset="-122" panose="020b0503020204020204" pitchFamily="34" typeface="微软雅黑"/>
              </a:rPr>
              <a:t>· 在此输入您的标题内容</a:t>
            </a:r>
          </a:p>
        </p:txBody>
      </p:sp>
      <p:grpSp>
        <p:nvGrpSpPr>
          <p:cNvPr id="124" name="组合 123"/>
          <p:cNvGrpSpPr/>
          <p:nvPr/>
        </p:nvGrpSpPr>
        <p:grpSpPr>
          <a:xfrm flipH="1">
            <a:off x="8587951" y="212165"/>
            <a:ext cx="990052" cy="766369"/>
            <a:chExt cx="1865117" cy="1555038"/>
          </a:xfrm>
        </p:grpSpPr>
        <p:sp>
          <p:nvSpPr>
            <p:cNvPr id="125" name="矩形 124"/>
            <p:cNvSpPr/>
            <p:nvPr/>
          </p:nvSpPr>
          <p:spPr>
            <a:xfrm>
              <a:off x="0" y="0"/>
              <a:ext cx="919018" cy="907613"/>
            </a:xfrm>
            <a:prstGeom prst="rect">
              <a:avLst/>
            </a:prstGeom>
            <a:solidFill>
              <a:schemeClr val="bg2">
                <a:lumMod val="75000"/>
                <a:alpha val="58824"/>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36293" lIns="72585" rIns="72585" rtlCol="0" tIns="36293"/>
            <a:lstStyle/>
            <a:p>
              <a:pPr algn="ctr"/>
              <a:endParaRPr altLang="en-US" lang="zh-CN"/>
            </a:p>
          </p:txBody>
        </p:sp>
        <p:sp>
          <p:nvSpPr>
            <p:cNvPr id="126" name="矩形 125"/>
            <p:cNvSpPr/>
            <p:nvPr/>
          </p:nvSpPr>
          <p:spPr>
            <a:xfrm>
              <a:off x="1054437" y="106183"/>
              <a:ext cx="486093" cy="480060"/>
            </a:xfrm>
            <a:prstGeom prst="rect">
              <a:avLst/>
            </a:prstGeom>
            <a:solidFill>
              <a:srgbClr val="5FE8D6">
                <a:alpha val="65882"/>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36293" lIns="72585" rIns="72585" rtlCol="0" tIns="36293"/>
            <a:lstStyle/>
            <a:p>
              <a:pPr algn="ctr"/>
              <a:endParaRPr altLang="en-US" lang="zh-CN"/>
            </a:p>
          </p:txBody>
        </p:sp>
        <p:sp>
          <p:nvSpPr>
            <p:cNvPr id="127" name="矩形 126"/>
            <p:cNvSpPr/>
            <p:nvPr/>
          </p:nvSpPr>
          <p:spPr>
            <a:xfrm>
              <a:off x="86522" y="1004334"/>
              <a:ext cx="297951" cy="294253"/>
            </a:xfrm>
            <a:prstGeom prst="rect">
              <a:avLst/>
            </a:prstGeom>
            <a:solidFill>
              <a:srgbClr val="FF9F9F">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36293" lIns="72585" rIns="72585" rtlCol="0" tIns="36293"/>
            <a:lstStyle/>
            <a:p>
              <a:pPr algn="ctr"/>
              <a:endParaRPr altLang="en-US" lang="zh-CN"/>
            </a:p>
          </p:txBody>
        </p:sp>
        <p:sp>
          <p:nvSpPr>
            <p:cNvPr id="128" name="矩形 127"/>
            <p:cNvSpPr/>
            <p:nvPr/>
          </p:nvSpPr>
          <p:spPr>
            <a:xfrm>
              <a:off x="391245" y="1368218"/>
              <a:ext cx="189168" cy="186820"/>
            </a:xfrm>
            <a:prstGeom prst="rect">
              <a:avLst/>
            </a:prstGeom>
            <a:solidFill>
              <a:srgbClr val="9DDFBE">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36293" lIns="72585" rIns="72585" rtlCol="0" tIns="36293"/>
            <a:lstStyle/>
            <a:p>
              <a:pPr algn="ctr"/>
              <a:endParaRPr altLang="en-US" lang="zh-CN"/>
            </a:p>
          </p:txBody>
        </p:sp>
        <p:sp>
          <p:nvSpPr>
            <p:cNvPr id="129" name="矩形 128"/>
            <p:cNvSpPr/>
            <p:nvPr/>
          </p:nvSpPr>
          <p:spPr>
            <a:xfrm>
              <a:off x="1675949" y="106183"/>
              <a:ext cx="189168" cy="186820"/>
            </a:xfrm>
            <a:prstGeom prst="rect">
              <a:avLst/>
            </a:prstGeom>
            <a:solidFill>
              <a:srgbClr val="FFFFCC">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36293" lIns="72585" rIns="72585" rtlCol="0" tIns="36293"/>
            <a:lstStyle/>
            <a:p>
              <a:pPr algn="ctr"/>
              <a:endParaRPr altLang="en-US" lang="zh-CN"/>
            </a:p>
          </p:txBody>
        </p:sp>
        <p:sp>
          <p:nvSpPr>
            <p:cNvPr id="130" name="矩形 129"/>
            <p:cNvSpPr/>
            <p:nvPr/>
          </p:nvSpPr>
          <p:spPr>
            <a:xfrm>
              <a:off x="1051029" y="720793"/>
              <a:ext cx="189168" cy="186820"/>
            </a:xfrm>
            <a:prstGeom prst="rect">
              <a:avLst/>
            </a:prstGeom>
            <a:solidFill>
              <a:srgbClr val="FFFFCC">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36293" lIns="72585" rIns="72585" rtlCol="0" tIns="36293"/>
            <a:lstStyle/>
            <a:p>
              <a:pPr algn="ctr"/>
              <a:endParaRPr altLang="en-US" lang="zh-CN"/>
            </a:p>
          </p:txBody>
        </p:sp>
      </p:grpSp>
    </p:spTree>
    <p:extLst>
      <p:ext uri="{BB962C8B-B14F-4D97-AF65-F5344CB8AC3E}">
        <p14:creationId val="2655386044"/>
      </p:ext>
    </p:extLst>
  </p:cSld>
  <p:clrMapOvr>
    <a:masterClrMapping/>
  </p:clrMapOvr>
  <p:transition spd="med">
    <p:pull/>
  </p:transition>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grpId="0" id="5" nodeType="afterEffect" presetClass="entr" presetID="2" presetSubtype="8">
                                  <p:stCondLst>
                                    <p:cond delay="0"/>
                                  </p:stCondLst>
                                  <p:childTnLst>
                                    <p:set>
                                      <p:cBhvr>
                                        <p:cTn dur="1" fill="hold" id="6">
                                          <p:stCondLst>
                                            <p:cond delay="0"/>
                                          </p:stCondLst>
                                        </p:cTn>
                                        <p:tgtEl>
                                          <p:spTgt spid="87"/>
                                        </p:tgtEl>
                                        <p:attrNameLst>
                                          <p:attrName>style.visibility</p:attrName>
                                        </p:attrNameLst>
                                      </p:cBhvr>
                                      <p:to>
                                        <p:strVal val="visible"/>
                                      </p:to>
                                    </p:set>
                                    <p:anim calcmode="lin" valueType="num">
                                      <p:cBhvr additive="base">
                                        <p:cTn dur="500" fill="hold" id="7"/>
                                        <p:tgtEl>
                                          <p:spTgt spid="87"/>
                                        </p:tgtEl>
                                        <p:attrNameLst>
                                          <p:attrName>ppt_x</p:attrName>
                                        </p:attrNameLst>
                                      </p:cBhvr>
                                      <p:tavLst>
                                        <p:tav tm="0">
                                          <p:val>
                                            <p:strVal val="0-#ppt_w/2"/>
                                          </p:val>
                                        </p:tav>
                                        <p:tav tm="100000">
                                          <p:val>
                                            <p:strVal val="#ppt_x"/>
                                          </p:val>
                                        </p:tav>
                                      </p:tavLst>
                                    </p:anim>
                                    <p:anim calcmode="lin" valueType="num">
                                      <p:cBhvr additive="base">
                                        <p:cTn dur="500" fill="hold" id="8"/>
                                        <p:tgtEl>
                                          <p:spTgt spid="87"/>
                                        </p:tgtEl>
                                        <p:attrNameLst>
                                          <p:attrName>ppt_y</p:attrName>
                                        </p:attrNameLst>
                                      </p:cBhvr>
                                      <p:tavLst>
                                        <p:tav tm="0">
                                          <p:val>
                                            <p:strVal val="#ppt_y"/>
                                          </p:val>
                                        </p:tav>
                                        <p:tav tm="100000">
                                          <p:val>
                                            <p:strVal val="#ppt_y"/>
                                          </p:val>
                                        </p:tav>
                                      </p:tavLst>
                                    </p:anim>
                                  </p:childTnLst>
                                </p:cTn>
                              </p:par>
                            </p:childTnLst>
                          </p:cTn>
                        </p:par>
                        <p:par>
                          <p:cTn fill="hold" id="9" nodeType="afterGroup">
                            <p:stCondLst>
                              <p:cond delay="500"/>
                            </p:stCondLst>
                            <p:childTnLst>
                              <p:par>
                                <p:cTn fill="hold" grpId="0" id="10" nodeType="afterEffect" presetClass="entr" presetID="22" presetSubtype="2">
                                  <p:stCondLst>
                                    <p:cond delay="0"/>
                                  </p:stCondLst>
                                  <p:childTnLst>
                                    <p:set>
                                      <p:cBhvr>
                                        <p:cTn dur="1" fill="hold" id="11">
                                          <p:stCondLst>
                                            <p:cond delay="0"/>
                                          </p:stCondLst>
                                        </p:cTn>
                                        <p:tgtEl>
                                          <p:spTgt spid="88"/>
                                        </p:tgtEl>
                                        <p:attrNameLst>
                                          <p:attrName>style.visibility</p:attrName>
                                        </p:attrNameLst>
                                      </p:cBhvr>
                                      <p:to>
                                        <p:strVal val="visible"/>
                                      </p:to>
                                    </p:set>
                                    <p:animEffect filter="wipe(right)" transition="in">
                                      <p:cBhvr>
                                        <p:cTn dur="500" id="12"/>
                                        <p:tgtEl>
                                          <p:spTgt spid="88"/>
                                        </p:tgtEl>
                                      </p:cBhvr>
                                    </p:animEffect>
                                  </p:childTnLst>
                                </p:cTn>
                              </p:par>
                            </p:childTnLst>
                          </p:cTn>
                        </p:par>
                        <p:par>
                          <p:cTn fill="hold" id="13" nodeType="afterGroup">
                            <p:stCondLst>
                              <p:cond delay="1000"/>
                            </p:stCondLst>
                            <p:childTnLst>
                              <p:par>
                                <p:cTn fill="hold" grpId="0" id="14" nodeType="afterEffect" presetClass="entr" presetID="22" presetSubtype="8">
                                  <p:stCondLst>
                                    <p:cond delay="0"/>
                                  </p:stCondLst>
                                  <p:childTnLst>
                                    <p:set>
                                      <p:cBhvr>
                                        <p:cTn dur="1" fill="hold" id="15">
                                          <p:stCondLst>
                                            <p:cond delay="0"/>
                                          </p:stCondLst>
                                        </p:cTn>
                                        <p:tgtEl>
                                          <p:spTgt spid="85"/>
                                        </p:tgtEl>
                                        <p:attrNameLst>
                                          <p:attrName>style.visibility</p:attrName>
                                        </p:attrNameLst>
                                      </p:cBhvr>
                                      <p:to>
                                        <p:strVal val="visible"/>
                                      </p:to>
                                    </p:set>
                                    <p:animEffect filter="wipe(left)" transition="in">
                                      <p:cBhvr>
                                        <p:cTn dur="500" id="16"/>
                                        <p:tgtEl>
                                          <p:spTgt spid="85"/>
                                        </p:tgtEl>
                                      </p:cBhvr>
                                    </p:animEffect>
                                  </p:childTnLst>
                                </p:cTn>
                              </p:par>
                              <p:par>
                                <p:cTn fill="hold" grpId="0" id="17" nodeType="withEffect" presetClass="entr" presetID="41" presetSubtype="0">
                                  <p:stCondLst>
                                    <p:cond delay="0"/>
                                  </p:stCondLst>
                                  <p:iterate type="lt">
                                    <p:tmPct val="10000"/>
                                  </p:iterate>
                                  <p:childTnLst>
                                    <p:set>
                                      <p:cBhvr>
                                        <p:cTn dur="1" fill="hold" id="18">
                                          <p:stCondLst>
                                            <p:cond delay="0"/>
                                          </p:stCondLst>
                                        </p:cTn>
                                        <p:tgtEl>
                                          <p:spTgt spid="89"/>
                                        </p:tgtEl>
                                        <p:attrNameLst>
                                          <p:attrName>style.visibility</p:attrName>
                                        </p:attrNameLst>
                                      </p:cBhvr>
                                      <p:to>
                                        <p:strVal val="visible"/>
                                      </p:to>
                                    </p:set>
                                    <p:anim calcmode="lin" valueType="num">
                                      <p:cBhvr>
                                        <p:cTn dur="500" fill="hold" id="19"/>
                                        <p:tgtEl>
                                          <p:spTgt spid="89"/>
                                        </p:tgtEl>
                                        <p:attrNameLst>
                                          <p:attrName>ppt_x</p:attrName>
                                        </p:attrNameLst>
                                      </p:cBhvr>
                                      <p:tavLst>
                                        <p:tav tm="0">
                                          <p:val>
                                            <p:strVal val="#ppt_x"/>
                                          </p:val>
                                        </p:tav>
                                        <p:tav tm="50000">
                                          <p:val>
                                            <p:strVal val="#ppt_x+.1"/>
                                          </p:val>
                                        </p:tav>
                                        <p:tav tm="100000">
                                          <p:val>
                                            <p:strVal val="#ppt_x"/>
                                          </p:val>
                                        </p:tav>
                                      </p:tavLst>
                                    </p:anim>
                                    <p:anim calcmode="lin" valueType="num">
                                      <p:cBhvr>
                                        <p:cTn dur="500" fill="hold" id="20"/>
                                        <p:tgtEl>
                                          <p:spTgt spid="89"/>
                                        </p:tgtEl>
                                        <p:attrNameLst>
                                          <p:attrName>ppt_y</p:attrName>
                                        </p:attrNameLst>
                                      </p:cBhvr>
                                      <p:tavLst>
                                        <p:tav tm="0">
                                          <p:val>
                                            <p:strVal val="#ppt_y"/>
                                          </p:val>
                                        </p:tav>
                                        <p:tav tm="100000">
                                          <p:val>
                                            <p:strVal val="#ppt_y"/>
                                          </p:val>
                                        </p:tav>
                                      </p:tavLst>
                                    </p:anim>
                                    <p:anim calcmode="lin" valueType="num">
                                      <p:cBhvr>
                                        <p:cTn dur="500" fill="hold" id="21"/>
                                        <p:tgtEl>
                                          <p:spTgt spid="89"/>
                                        </p:tgtEl>
                                        <p:attrNameLst>
                                          <p:attrName>ppt_h</p:attrName>
                                        </p:attrNameLst>
                                      </p:cBhvr>
                                      <p:tavLst>
                                        <p:tav tm="0">
                                          <p:val>
                                            <p:strVal val="#ppt_h/10"/>
                                          </p:val>
                                        </p:tav>
                                        <p:tav tm="50000">
                                          <p:val>
                                            <p:strVal val="#ppt_h+.01"/>
                                          </p:val>
                                        </p:tav>
                                        <p:tav tm="100000">
                                          <p:val>
                                            <p:strVal val="#ppt_h"/>
                                          </p:val>
                                        </p:tav>
                                      </p:tavLst>
                                    </p:anim>
                                    <p:anim calcmode="lin" valueType="num">
                                      <p:cBhvr>
                                        <p:cTn dur="500" fill="hold" id="22"/>
                                        <p:tgtEl>
                                          <p:spTgt spid="89"/>
                                        </p:tgtEl>
                                        <p:attrNameLst>
                                          <p:attrName>ppt_w</p:attrName>
                                        </p:attrNameLst>
                                      </p:cBhvr>
                                      <p:tavLst>
                                        <p:tav tm="0">
                                          <p:val>
                                            <p:strVal val="#ppt_w/10"/>
                                          </p:val>
                                        </p:tav>
                                        <p:tav tm="50000">
                                          <p:val>
                                            <p:strVal val="#ppt_w+.01"/>
                                          </p:val>
                                        </p:tav>
                                        <p:tav tm="100000">
                                          <p:val>
                                            <p:strVal val="#ppt_w"/>
                                          </p:val>
                                        </p:tav>
                                      </p:tavLst>
                                    </p:anim>
                                    <p:animEffect filter="">
                                      <p:cBhvr>
                                        <p:cTn dur="500" id="23" tmFilter="0,0; .5, 1; 1, 1"/>
                                        <p:tgtEl>
                                          <p:spTgt spid="89"/>
                                        </p:tgtEl>
                                      </p:cBhvr>
                                    </p:animEffect>
                                  </p:childTnLst>
                                </p:cTn>
                              </p:par>
                              <p:par>
                                <p:cTn fill="hold" id="24" nodeType="withEffect" presetClass="entr" presetID="53" presetSubtype="0">
                                  <p:stCondLst>
                                    <p:cond delay="0"/>
                                  </p:stCondLst>
                                  <p:childTnLst>
                                    <p:set>
                                      <p:cBhvr>
                                        <p:cTn dur="1" fill="hold" id="25">
                                          <p:stCondLst>
                                            <p:cond delay="0"/>
                                          </p:stCondLst>
                                        </p:cTn>
                                        <p:tgtEl>
                                          <p:spTgt spid="124"/>
                                        </p:tgtEl>
                                        <p:attrNameLst>
                                          <p:attrName>style.visibility</p:attrName>
                                        </p:attrNameLst>
                                      </p:cBhvr>
                                      <p:to>
                                        <p:strVal val="visible"/>
                                      </p:to>
                                    </p:set>
                                    <p:anim calcmode="lin" valueType="num">
                                      <p:cBhvr>
                                        <p:cTn dur="500" fill="hold" id="26"/>
                                        <p:tgtEl>
                                          <p:spTgt spid="124"/>
                                        </p:tgtEl>
                                        <p:attrNameLst>
                                          <p:attrName>ppt_w</p:attrName>
                                        </p:attrNameLst>
                                      </p:cBhvr>
                                      <p:tavLst>
                                        <p:tav tm="0">
                                          <p:val>
                                            <p:fltVal val="0"/>
                                          </p:val>
                                        </p:tav>
                                        <p:tav tm="100000">
                                          <p:val>
                                            <p:strVal val="#ppt_w"/>
                                          </p:val>
                                        </p:tav>
                                      </p:tavLst>
                                    </p:anim>
                                    <p:anim calcmode="lin" valueType="num">
                                      <p:cBhvr>
                                        <p:cTn dur="500" fill="hold" id="27"/>
                                        <p:tgtEl>
                                          <p:spTgt spid="124"/>
                                        </p:tgtEl>
                                        <p:attrNameLst>
                                          <p:attrName>ppt_h</p:attrName>
                                        </p:attrNameLst>
                                      </p:cBhvr>
                                      <p:tavLst>
                                        <p:tav tm="0">
                                          <p:val>
                                            <p:fltVal val="0"/>
                                          </p:val>
                                        </p:tav>
                                        <p:tav tm="100000">
                                          <p:val>
                                            <p:strVal val="#ppt_h"/>
                                          </p:val>
                                        </p:tav>
                                      </p:tavLst>
                                    </p:anim>
                                    <p:animEffect filter="fade" transition="in">
                                      <p:cBhvr>
                                        <p:cTn dur="500" id="28"/>
                                        <p:tgtEl>
                                          <p:spTgt spid="124"/>
                                        </p:tgtEl>
                                      </p:cBhvr>
                                    </p:animEffect>
                                  </p:childTnLst>
                                </p:cTn>
                              </p:par>
                            </p:childTnLst>
                          </p:cTn>
                        </p:par>
                        <p:par>
                          <p:cTn fill="hold" id="29" nodeType="afterGroup">
                            <p:stCondLst>
                              <p:cond delay="1500"/>
                            </p:stCondLst>
                            <p:childTnLst>
                              <p:par>
                                <p:cTn fill="hold" id="30" nodeType="afterEffect" presetClass="entr" presetID="53" presetSubtype="0">
                                  <p:stCondLst>
                                    <p:cond delay="0"/>
                                  </p:stCondLst>
                                  <p:childTnLst>
                                    <p:set>
                                      <p:cBhvr>
                                        <p:cTn dur="1" fill="hold" id="31">
                                          <p:stCondLst>
                                            <p:cond delay="0"/>
                                          </p:stCondLst>
                                        </p:cTn>
                                        <p:tgtEl>
                                          <p:spTgt spid="2"/>
                                        </p:tgtEl>
                                        <p:attrNameLst>
                                          <p:attrName>style.visibility</p:attrName>
                                        </p:attrNameLst>
                                      </p:cBhvr>
                                      <p:to>
                                        <p:strVal val="visible"/>
                                      </p:to>
                                    </p:set>
                                    <p:anim calcmode="lin" valueType="num">
                                      <p:cBhvr>
                                        <p:cTn dur="1000" fill="hold" id="32"/>
                                        <p:tgtEl>
                                          <p:spTgt spid="2"/>
                                        </p:tgtEl>
                                        <p:attrNameLst>
                                          <p:attrName>ppt_w</p:attrName>
                                        </p:attrNameLst>
                                      </p:cBhvr>
                                      <p:tavLst>
                                        <p:tav tm="0">
                                          <p:val>
                                            <p:fltVal val="0"/>
                                          </p:val>
                                        </p:tav>
                                        <p:tav tm="100000">
                                          <p:val>
                                            <p:strVal val="#ppt_w"/>
                                          </p:val>
                                        </p:tav>
                                      </p:tavLst>
                                    </p:anim>
                                    <p:anim calcmode="lin" valueType="num">
                                      <p:cBhvr>
                                        <p:cTn dur="1000" fill="hold" id="33"/>
                                        <p:tgtEl>
                                          <p:spTgt spid="2"/>
                                        </p:tgtEl>
                                        <p:attrNameLst>
                                          <p:attrName>ppt_h</p:attrName>
                                        </p:attrNameLst>
                                      </p:cBhvr>
                                      <p:tavLst>
                                        <p:tav tm="0">
                                          <p:val>
                                            <p:fltVal val="0"/>
                                          </p:val>
                                        </p:tav>
                                        <p:tav tm="100000">
                                          <p:val>
                                            <p:strVal val="#ppt_h"/>
                                          </p:val>
                                        </p:tav>
                                      </p:tavLst>
                                    </p:anim>
                                    <p:animEffect filter="fade" transition="in">
                                      <p:cBhvr>
                                        <p:cTn dur="1000" id="34"/>
                                        <p:tgtEl>
                                          <p:spTgt spid="2"/>
                                        </p:tgtEl>
                                      </p:cBhvr>
                                    </p:animEffect>
                                  </p:childTnLst>
                                </p:cTn>
                              </p:par>
                              <p:par>
                                <p:cTn fill="hold" id="35" nodeType="withEffect" presetClass="emph" presetID="8" presetSubtype="0">
                                  <p:stCondLst>
                                    <p:cond delay="0"/>
                                  </p:stCondLst>
                                  <p:childTnLst>
                                    <p:animRot by="-21600000">
                                      <p:cBhvr>
                                        <p:cTn dur="1000" fill="hold" id="36"/>
                                        <p:tgtEl>
                                          <p:spTgt spid="2"/>
                                        </p:tgtEl>
                                        <p:attrNameLst>
                                          <p:attrName>r</p:attrName>
                                        </p:attrNameLst>
                                      </p:cBhvr>
                                    </p:animRot>
                                  </p:childTnLst>
                                </p:cTn>
                              </p:par>
                            </p:childTnLst>
                          </p:cTn>
                        </p:par>
                        <p:par>
                          <p:cTn fill="hold" id="37" nodeType="afterGroup">
                            <p:stCondLst>
                              <p:cond delay="2500"/>
                            </p:stCondLst>
                            <p:childTnLst>
                              <p:par>
                                <p:cTn fill="hold" grpId="0" id="38" nodeType="afterEffect" presetClass="entr" presetID="22" presetSubtype="8">
                                  <p:stCondLst>
                                    <p:cond delay="0"/>
                                  </p:stCondLst>
                                  <p:childTnLst>
                                    <p:set>
                                      <p:cBhvr>
                                        <p:cTn dur="1" fill="hold" id="39">
                                          <p:stCondLst>
                                            <p:cond delay="0"/>
                                          </p:stCondLst>
                                        </p:cTn>
                                        <p:tgtEl>
                                          <p:spTgt spid="77"/>
                                        </p:tgtEl>
                                        <p:attrNameLst>
                                          <p:attrName>style.visibility</p:attrName>
                                        </p:attrNameLst>
                                      </p:cBhvr>
                                      <p:to>
                                        <p:strVal val="visible"/>
                                      </p:to>
                                    </p:set>
                                    <p:animEffect filter="wipe(left)" transition="in">
                                      <p:cBhvr>
                                        <p:cTn dur="500" id="40"/>
                                        <p:tgtEl>
                                          <p:spTgt spid="77"/>
                                        </p:tgtEl>
                                      </p:cBhvr>
                                    </p:animEffect>
                                  </p:childTnLst>
                                </p:cTn>
                              </p:par>
                              <p:par>
                                <p:cTn fill="hold" grpId="0" id="41" nodeType="withEffect" presetClass="entr" presetID="22" presetSubtype="8">
                                  <p:stCondLst>
                                    <p:cond delay="0"/>
                                  </p:stCondLst>
                                  <p:childTnLst>
                                    <p:set>
                                      <p:cBhvr>
                                        <p:cTn dur="1" fill="hold" id="42">
                                          <p:stCondLst>
                                            <p:cond delay="0"/>
                                          </p:stCondLst>
                                        </p:cTn>
                                        <p:tgtEl>
                                          <p:spTgt spid="74"/>
                                        </p:tgtEl>
                                        <p:attrNameLst>
                                          <p:attrName>style.visibility</p:attrName>
                                        </p:attrNameLst>
                                      </p:cBhvr>
                                      <p:to>
                                        <p:strVal val="visible"/>
                                      </p:to>
                                    </p:set>
                                    <p:animEffect filter="wipe(left)" transition="in">
                                      <p:cBhvr>
                                        <p:cTn dur="500" id="43"/>
                                        <p:tgtEl>
                                          <p:spTgt spid="74"/>
                                        </p:tgtEl>
                                      </p:cBhvr>
                                    </p:animEffect>
                                  </p:childTnLst>
                                </p:cTn>
                              </p:par>
                            </p:childTnLst>
                          </p:cTn>
                        </p:par>
                        <p:par>
                          <p:cTn fill="hold" id="44" nodeType="afterGroup">
                            <p:stCondLst>
                              <p:cond delay="3000"/>
                            </p:stCondLst>
                            <p:childTnLst>
                              <p:par>
                                <p:cTn fill="hold" grpId="0" id="45" nodeType="afterEffect" presetClass="entr" presetID="14" presetSubtype="10">
                                  <p:stCondLst>
                                    <p:cond delay="0"/>
                                  </p:stCondLst>
                                  <p:childTnLst>
                                    <p:set>
                                      <p:cBhvr>
                                        <p:cTn dur="1" fill="hold" id="46">
                                          <p:stCondLst>
                                            <p:cond delay="0"/>
                                          </p:stCondLst>
                                        </p:cTn>
                                        <p:tgtEl>
                                          <p:spTgt spid="122"/>
                                        </p:tgtEl>
                                        <p:attrNameLst>
                                          <p:attrName>style.visibility</p:attrName>
                                        </p:attrNameLst>
                                      </p:cBhvr>
                                      <p:to>
                                        <p:strVal val="visible"/>
                                      </p:to>
                                    </p:set>
                                    <p:animEffect filter="randombar(horizontal)" transition="in">
                                      <p:cBhvr>
                                        <p:cTn dur="500" id="47"/>
                                        <p:tgtEl>
                                          <p:spTgt spid="122"/>
                                        </p:tgtEl>
                                      </p:cBhvr>
                                    </p:animEffect>
                                  </p:childTnLst>
                                </p:cTn>
                              </p:par>
                              <p:par>
                                <p:cTn fill="hold" grpId="0" id="48" nodeType="withEffect" presetClass="entr" presetID="14" presetSubtype="10">
                                  <p:stCondLst>
                                    <p:cond delay="0"/>
                                  </p:stCondLst>
                                  <p:childTnLst>
                                    <p:set>
                                      <p:cBhvr>
                                        <p:cTn dur="1" fill="hold" id="49">
                                          <p:stCondLst>
                                            <p:cond delay="0"/>
                                          </p:stCondLst>
                                        </p:cTn>
                                        <p:tgtEl>
                                          <p:spTgt spid="123"/>
                                        </p:tgtEl>
                                        <p:attrNameLst>
                                          <p:attrName>style.visibility</p:attrName>
                                        </p:attrNameLst>
                                      </p:cBhvr>
                                      <p:to>
                                        <p:strVal val="visible"/>
                                      </p:to>
                                    </p:set>
                                    <p:animEffect filter="randombar(horizontal)" transition="in">
                                      <p:cBhvr>
                                        <p:cTn dur="500" id="50"/>
                                        <p:tgtEl>
                                          <p:spTgt spid="123"/>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74"/>
      <p:bldP grpId="0" spid="77"/>
      <p:bldP grpId="0" spid="122"/>
      <p:bldP grpId="0" spid="123"/>
      <p:bldP grpId="0" spid="85"/>
      <p:bldP grpId="0" spid="87"/>
      <p:bldP grpId="0" spid="88"/>
      <p:bldP grpId="0" spid="89"/>
    </p:bldLst>
  </p:timing>
</p:sld>
</file>

<file path=ppt/slides/slide11.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52" name="矩形 51"/>
          <p:cNvSpPr/>
          <p:nvPr/>
        </p:nvSpPr>
        <p:spPr>
          <a:xfrm>
            <a:off x="8710184" y="4468738"/>
            <a:ext cx="1017756" cy="1005126"/>
          </a:xfrm>
          <a:prstGeom prst="rect">
            <a:avLst/>
          </a:prstGeom>
          <a:solidFill>
            <a:srgbClr val="9751CB">
              <a:alpha val="5882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36293" lIns="72585" rIns="72585" rtlCol="0" tIns="36293"/>
          <a:lstStyle/>
          <a:p>
            <a:pPr algn="ctr"/>
            <a:endParaRPr altLang="en-US" lang="zh-CN"/>
          </a:p>
        </p:txBody>
      </p:sp>
      <p:sp>
        <p:nvSpPr>
          <p:cNvPr id="53" name="矩形 52"/>
          <p:cNvSpPr/>
          <p:nvPr/>
        </p:nvSpPr>
        <p:spPr>
          <a:xfrm>
            <a:off x="8085732" y="4845299"/>
            <a:ext cx="486093" cy="480060"/>
          </a:xfrm>
          <a:prstGeom prst="rect">
            <a:avLst/>
          </a:prstGeom>
          <a:solidFill>
            <a:schemeClr val="accent1">
              <a:lumMod val="60000"/>
              <a:lumOff val="40000"/>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36293" lIns="72585" rIns="72585" rtlCol="0" tIns="36293"/>
          <a:lstStyle/>
          <a:p>
            <a:pPr algn="ctr"/>
            <a:endParaRPr altLang="en-US" lang="zh-CN"/>
          </a:p>
        </p:txBody>
      </p:sp>
      <p:sp>
        <p:nvSpPr>
          <p:cNvPr id="54" name="矩形 53"/>
          <p:cNvSpPr/>
          <p:nvPr/>
        </p:nvSpPr>
        <p:spPr>
          <a:xfrm>
            <a:off x="9302442" y="4085059"/>
            <a:ext cx="297951" cy="294253"/>
          </a:xfrm>
          <a:prstGeom prst="rect">
            <a:avLst/>
          </a:prstGeom>
          <a:solidFill>
            <a:srgbClr val="FF9F9F">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36293" lIns="72585" rIns="72585" rtlCol="0" tIns="36293"/>
          <a:lstStyle/>
          <a:p>
            <a:pPr algn="ctr"/>
            <a:endParaRPr altLang="en-US" lang="zh-CN"/>
          </a:p>
        </p:txBody>
      </p:sp>
      <p:sp>
        <p:nvSpPr>
          <p:cNvPr id="55" name="矩形 54"/>
          <p:cNvSpPr/>
          <p:nvPr/>
        </p:nvSpPr>
        <p:spPr>
          <a:xfrm>
            <a:off x="7758206" y="5138539"/>
            <a:ext cx="189168" cy="186820"/>
          </a:xfrm>
          <a:prstGeom prst="rect">
            <a:avLst/>
          </a:prstGeom>
          <a:solidFill>
            <a:srgbClr val="9DDFBE">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36293" lIns="72585" rIns="72585" rtlCol="0" tIns="36293"/>
          <a:lstStyle/>
          <a:p>
            <a:pPr algn="ctr"/>
            <a:endParaRPr altLang="en-US" lang="zh-CN"/>
          </a:p>
        </p:txBody>
      </p:sp>
      <p:sp>
        <p:nvSpPr>
          <p:cNvPr id="56" name="矩形 55"/>
          <p:cNvSpPr/>
          <p:nvPr/>
        </p:nvSpPr>
        <p:spPr>
          <a:xfrm>
            <a:off x="9055219" y="3834882"/>
            <a:ext cx="189168" cy="186820"/>
          </a:xfrm>
          <a:prstGeom prst="rect">
            <a:avLst/>
          </a:prstGeom>
          <a:solidFill>
            <a:srgbClr val="FFFFCC">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36293" lIns="72585" rIns="72585" rtlCol="0" tIns="36293"/>
          <a:lstStyle/>
          <a:p>
            <a:pPr algn="ctr"/>
            <a:endParaRPr altLang="en-US" lang="zh-CN"/>
          </a:p>
        </p:txBody>
      </p:sp>
      <p:sp>
        <p:nvSpPr>
          <p:cNvPr id="57" name="矩形 56"/>
          <p:cNvSpPr/>
          <p:nvPr/>
        </p:nvSpPr>
        <p:spPr>
          <a:xfrm>
            <a:off x="0" y="0"/>
            <a:ext cx="919018" cy="907613"/>
          </a:xfrm>
          <a:prstGeom prst="rect">
            <a:avLst/>
          </a:prstGeom>
          <a:solidFill>
            <a:schemeClr val="bg2">
              <a:lumMod val="75000"/>
              <a:alpha val="58824"/>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36293" lIns="72585" rIns="72585" rtlCol="0" tIns="36293"/>
          <a:lstStyle/>
          <a:p>
            <a:pPr algn="ctr"/>
            <a:endParaRPr altLang="en-US" lang="zh-CN"/>
          </a:p>
        </p:txBody>
      </p:sp>
      <p:sp>
        <p:nvSpPr>
          <p:cNvPr id="58" name="矩形 57"/>
          <p:cNvSpPr/>
          <p:nvPr/>
        </p:nvSpPr>
        <p:spPr>
          <a:xfrm>
            <a:off x="1054437" y="106183"/>
            <a:ext cx="486093" cy="480060"/>
          </a:xfrm>
          <a:prstGeom prst="rect">
            <a:avLst/>
          </a:prstGeom>
          <a:solidFill>
            <a:srgbClr val="5FE8D6">
              <a:alpha val="65882"/>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36293" lIns="72585" rIns="72585" rtlCol="0" tIns="36293"/>
          <a:lstStyle/>
          <a:p>
            <a:pPr algn="ctr"/>
            <a:endParaRPr altLang="en-US" lang="zh-CN"/>
          </a:p>
        </p:txBody>
      </p:sp>
      <p:sp>
        <p:nvSpPr>
          <p:cNvPr id="59" name="矩形 58"/>
          <p:cNvSpPr/>
          <p:nvPr/>
        </p:nvSpPr>
        <p:spPr>
          <a:xfrm>
            <a:off x="86522" y="1004334"/>
            <a:ext cx="297951" cy="294253"/>
          </a:xfrm>
          <a:prstGeom prst="rect">
            <a:avLst/>
          </a:prstGeom>
          <a:solidFill>
            <a:srgbClr val="FF9F9F">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36293" lIns="72585" rIns="72585" rtlCol="0" tIns="36293"/>
          <a:lstStyle/>
          <a:p>
            <a:pPr algn="ctr"/>
            <a:endParaRPr altLang="en-US" lang="zh-CN"/>
          </a:p>
        </p:txBody>
      </p:sp>
      <p:sp>
        <p:nvSpPr>
          <p:cNvPr id="60" name="矩形 59"/>
          <p:cNvSpPr/>
          <p:nvPr/>
        </p:nvSpPr>
        <p:spPr>
          <a:xfrm>
            <a:off x="391245" y="1368218"/>
            <a:ext cx="189168" cy="186820"/>
          </a:xfrm>
          <a:prstGeom prst="rect">
            <a:avLst/>
          </a:prstGeom>
          <a:solidFill>
            <a:srgbClr val="9DDFBE">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36293" lIns="72585" rIns="72585" rtlCol="0" tIns="36293"/>
          <a:lstStyle/>
          <a:p>
            <a:pPr algn="ctr"/>
            <a:endParaRPr altLang="en-US" lang="zh-CN"/>
          </a:p>
        </p:txBody>
      </p:sp>
      <p:sp>
        <p:nvSpPr>
          <p:cNvPr id="62" name="矩形 61"/>
          <p:cNvSpPr/>
          <p:nvPr/>
        </p:nvSpPr>
        <p:spPr>
          <a:xfrm>
            <a:off x="1051029" y="720793"/>
            <a:ext cx="189168" cy="186820"/>
          </a:xfrm>
          <a:prstGeom prst="rect">
            <a:avLst/>
          </a:prstGeom>
          <a:solidFill>
            <a:srgbClr val="FFFFCC">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36293" lIns="72585" rIns="72585" rtlCol="0" tIns="36293"/>
          <a:lstStyle/>
          <a:p>
            <a:pPr algn="ctr"/>
            <a:endParaRPr altLang="en-US" lang="zh-CN"/>
          </a:p>
        </p:txBody>
      </p:sp>
      <p:sp>
        <p:nvSpPr>
          <p:cNvPr id="37" name="等腰三角形 36"/>
          <p:cNvSpPr/>
          <p:nvPr/>
        </p:nvSpPr>
        <p:spPr>
          <a:xfrm rot="1896594">
            <a:off x="7205239" y="1405468"/>
            <a:ext cx="821728" cy="769580"/>
          </a:xfrm>
          <a:prstGeom prst="triangle">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36293" lIns="72585" rIns="72585" rtlCol="0" tIns="36293"/>
          <a:lstStyle/>
          <a:p>
            <a:pPr algn="ctr"/>
            <a:endParaRPr altLang="en-US" lang="zh-CN"/>
          </a:p>
        </p:txBody>
      </p:sp>
      <p:grpSp>
        <p:nvGrpSpPr>
          <p:cNvPr id="38" name="组合 37"/>
          <p:cNvGrpSpPr/>
          <p:nvPr/>
        </p:nvGrpSpPr>
        <p:grpSpPr>
          <a:xfrm>
            <a:off x="1609787" y="906445"/>
            <a:ext cx="6006317" cy="3683497"/>
            <a:chOff x="898996" y="975562"/>
            <a:chExt cx="7532416" cy="4677456"/>
          </a:xfrm>
        </p:grpSpPr>
        <p:sp>
          <p:nvSpPr>
            <p:cNvPr id="39" name="等腰三角形 7"/>
            <p:cNvSpPr/>
            <p:nvPr/>
          </p:nvSpPr>
          <p:spPr>
            <a:xfrm rot="6256294">
              <a:off x="1621542" y="3722592"/>
              <a:ext cx="1921332" cy="1939520"/>
            </a:xfrm>
            <a:custGeom>
              <a:gdLst>
                <a:gd fmla="*/ 0 w 1921332" name="connsiteX0"/>
                <a:gd fmla="*/ 1891840 h 1939520" name="connsiteY0"/>
                <a:gd fmla="*/ 915998 w 1921332" name="connsiteX1"/>
                <a:gd fmla="*/ 0 h 1939520" name="connsiteY1"/>
                <a:gd fmla="*/ 1921332 w 1921332" name="connsiteX2"/>
                <a:gd fmla="*/ 1939520 h 1939520" name="connsiteY2"/>
                <a:gd fmla="*/ 0 w 1921332" name="connsiteX3"/>
                <a:gd fmla="*/ 1891840 h 1939520" name="connsiteY3"/>
              </a:gdLst>
              <a:cxnLst>
                <a:cxn ang="0">
                  <a:pos x="connsiteX0" y="connsiteY0"/>
                </a:cxn>
                <a:cxn ang="0">
                  <a:pos x="connsiteX1" y="connsiteY1"/>
                </a:cxn>
                <a:cxn ang="0">
                  <a:pos x="connsiteX2" y="connsiteY2"/>
                </a:cxn>
                <a:cxn ang="0">
                  <a:pos x="connsiteX3" y="connsiteY3"/>
                </a:cxn>
              </a:cxnLst>
              <a:rect b="b" l="l" r="r" t="t"/>
              <a:pathLst>
                <a:path h="1939520" w="1921332">
                  <a:moveTo>
                    <a:pt x="0" y="1891840"/>
                  </a:moveTo>
                  <a:lnTo>
                    <a:pt x="915998" y="0"/>
                  </a:lnTo>
                  <a:lnTo>
                    <a:pt x="1921332" y="1939520"/>
                  </a:lnTo>
                  <a:lnTo>
                    <a:pt x="0" y="1891840"/>
                  </a:ln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40" name="矩形 9"/>
            <p:cNvSpPr/>
            <p:nvPr/>
          </p:nvSpPr>
          <p:spPr>
            <a:xfrm>
              <a:off x="1990776" y="2320802"/>
              <a:ext cx="6440636" cy="1886857"/>
            </a:xfrm>
            <a:custGeom>
              <a:gdLst>
                <a:gd fmla="*/ 371475 w 6440636" name="connsiteX0"/>
                <a:gd fmla="*/ 0 h 1886857" name="connsiteY0"/>
                <a:gd fmla="*/ 6440636 w 6440636" name="connsiteX1"/>
                <a:gd fmla="*/ 0 h 1886857" name="connsiteY1"/>
                <a:gd fmla="*/ 6440636 w 6440636" name="connsiteX2"/>
                <a:gd fmla="*/ 1886857 h 1886857" name="connsiteY2"/>
                <a:gd fmla="*/ 0 w 6440636" name="connsiteX3"/>
                <a:gd fmla="*/ 1886857 h 1886857" name="connsiteY3"/>
                <a:gd fmla="*/ 371475 w 6440636" name="connsiteX4"/>
                <a:gd fmla="*/ 0 h 1886857" name="connsiteY4"/>
              </a:gdLst>
              <a:cxnLst>
                <a:cxn ang="0">
                  <a:pos x="connsiteX0" y="connsiteY0"/>
                </a:cxn>
                <a:cxn ang="0">
                  <a:pos x="connsiteX1" y="connsiteY1"/>
                </a:cxn>
                <a:cxn ang="0">
                  <a:pos x="connsiteX2" y="connsiteY2"/>
                </a:cxn>
                <a:cxn ang="0">
                  <a:pos x="connsiteX3" y="connsiteY3"/>
                </a:cxn>
                <a:cxn ang="0">
                  <a:pos x="connsiteX4" y="connsiteY4"/>
                </a:cxn>
              </a:cxnLst>
              <a:rect b="b" l="l" r="r" t="t"/>
              <a:pathLst>
                <a:path h="1886856" w="6440636">
                  <a:moveTo>
                    <a:pt x="371475" y="0"/>
                  </a:moveTo>
                  <a:lnTo>
                    <a:pt x="6440636" y="0"/>
                  </a:lnTo>
                  <a:lnTo>
                    <a:pt x="6440636" y="1886857"/>
                  </a:lnTo>
                  <a:lnTo>
                    <a:pt x="0" y="1886857"/>
                  </a:lnTo>
                  <a:lnTo>
                    <a:pt x="371475" y="0"/>
                  </a:lnTo>
                  <a:close/>
                </a:path>
              </a:pathLst>
            </a:cu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41" name="等腰三角形 1"/>
            <p:cNvSpPr/>
            <p:nvPr/>
          </p:nvSpPr>
          <p:spPr>
            <a:xfrm rot="12182262">
              <a:off x="1703606" y="975562"/>
              <a:ext cx="1474994" cy="4654133"/>
            </a:xfrm>
            <a:custGeom>
              <a:gdLst>
                <a:gd fmla="*/ 0 w 1474994" name="connsiteX0"/>
                <a:gd fmla="*/ 4194672 h 4194672" name="connsiteY0"/>
                <a:gd fmla="*/ 876540 w 1474994" name="connsiteX1"/>
                <a:gd fmla="*/ 0 h 4194672" name="connsiteY1"/>
                <a:gd fmla="*/ 1474994 w 1474994" name="connsiteX2"/>
                <a:gd fmla="*/ 3599030 h 4194672" name="connsiteY2"/>
                <a:gd fmla="*/ 0 w 1474994" name="connsiteX3"/>
                <a:gd fmla="*/ 4194672 h 4194672" name="connsiteY3"/>
              </a:gdLst>
              <a:cxnLst>
                <a:cxn ang="0">
                  <a:pos x="connsiteX0" y="connsiteY0"/>
                </a:cxn>
                <a:cxn ang="0">
                  <a:pos x="connsiteX1" y="connsiteY1"/>
                </a:cxn>
                <a:cxn ang="0">
                  <a:pos x="connsiteX2" y="connsiteY2"/>
                </a:cxn>
                <a:cxn ang="0">
                  <a:pos x="connsiteX3" y="connsiteY3"/>
                </a:cxn>
              </a:cxnLst>
              <a:rect b="b" l="l" r="r" t="t"/>
              <a:pathLst>
                <a:path h="4194672" w="1474994">
                  <a:moveTo>
                    <a:pt x="0" y="4194672"/>
                  </a:moveTo>
                  <a:lnTo>
                    <a:pt x="876540" y="0"/>
                  </a:lnTo>
                  <a:lnTo>
                    <a:pt x="1474994" y="3599030"/>
                  </a:lnTo>
                  <a:lnTo>
                    <a:pt x="0" y="4194672"/>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42" name="等腰三角形 6"/>
            <p:cNvSpPr/>
            <p:nvPr/>
          </p:nvSpPr>
          <p:spPr>
            <a:xfrm rot="4693759">
              <a:off x="1830736" y="70439"/>
              <a:ext cx="1279067" cy="3142548"/>
            </a:xfrm>
            <a:custGeom>
              <a:gdLst>
                <a:gd fmla="*/ 0 w 1067328" name="connsiteX0"/>
                <a:gd fmla="*/ 2622325 h 2622325" name="connsiteY0"/>
                <a:gd fmla="*/ 640521 w 1067328" name="connsiteX1"/>
                <a:gd fmla="*/ 0 h 2622325" name="connsiteY1"/>
                <a:gd fmla="*/ 1067328 w 1067328" name="connsiteX2"/>
                <a:gd fmla="*/ 2550934 h 2622325" name="connsiteY2"/>
                <a:gd fmla="*/ 0 w 1067328" name="connsiteX3"/>
                <a:gd fmla="*/ 2622325 h 2622325" name="connsiteY3"/>
              </a:gdLst>
              <a:cxnLst>
                <a:cxn ang="0">
                  <a:pos x="connsiteX0" y="connsiteY0"/>
                </a:cxn>
                <a:cxn ang="0">
                  <a:pos x="connsiteX1" y="connsiteY1"/>
                </a:cxn>
                <a:cxn ang="0">
                  <a:pos x="connsiteX2" y="connsiteY2"/>
                </a:cxn>
                <a:cxn ang="0">
                  <a:pos x="connsiteX3" y="connsiteY3"/>
                </a:cxn>
              </a:cxnLst>
              <a:rect b="b" l="l" r="r" t="t"/>
              <a:pathLst>
                <a:path h="2622325" w="1067328">
                  <a:moveTo>
                    <a:pt x="0" y="2622325"/>
                  </a:moveTo>
                  <a:lnTo>
                    <a:pt x="640521" y="0"/>
                  </a:lnTo>
                  <a:lnTo>
                    <a:pt x="1067328" y="2550934"/>
                  </a:lnTo>
                  <a:lnTo>
                    <a:pt x="0" y="2622325"/>
                  </a:lnTo>
                  <a:close/>
                </a:path>
              </a:pathLst>
            </a:cu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43" name="等腰三角形 10"/>
            <p:cNvSpPr/>
            <p:nvPr/>
          </p:nvSpPr>
          <p:spPr>
            <a:xfrm rot="16979968">
              <a:off x="3385093" y="4686595"/>
              <a:ext cx="171429" cy="201893"/>
            </a:xfrm>
            <a:custGeom>
              <a:gdLst>
                <a:gd fmla="*/ 0 w 171429" name="connsiteX0"/>
                <a:gd fmla="*/ 182967 h 201893" name="connsiteY0"/>
                <a:gd fmla="*/ 93274 w 171429" name="connsiteX1"/>
                <a:gd fmla="*/ 0 h 201893" name="connsiteY1"/>
                <a:gd fmla="*/ 171429 w 171429" name="connsiteX2"/>
                <a:gd fmla="*/ 201893 h 201893" name="connsiteY2"/>
                <a:gd fmla="*/ 0 w 171429" name="connsiteX3"/>
                <a:gd fmla="*/ 182967 h 201893" name="connsiteY3"/>
              </a:gdLst>
              <a:cxnLst>
                <a:cxn ang="0">
                  <a:pos x="connsiteX0" y="connsiteY0"/>
                </a:cxn>
                <a:cxn ang="0">
                  <a:pos x="connsiteX1" y="connsiteY1"/>
                </a:cxn>
                <a:cxn ang="0">
                  <a:pos x="connsiteX2" y="connsiteY2"/>
                </a:cxn>
                <a:cxn ang="0">
                  <a:pos x="connsiteX3" y="connsiteY3"/>
                </a:cxn>
              </a:cxnLst>
              <a:rect b="b" l="l" r="r" t="t"/>
              <a:pathLst>
                <a:path h="201893" w="171429">
                  <a:moveTo>
                    <a:pt x="0" y="182967"/>
                  </a:moveTo>
                  <a:lnTo>
                    <a:pt x="93274" y="0"/>
                  </a:lnTo>
                  <a:lnTo>
                    <a:pt x="171429" y="201893"/>
                  </a:lnTo>
                  <a:lnTo>
                    <a:pt x="0" y="182967"/>
                  </a:lnTo>
                  <a:close/>
                </a:path>
              </a:pathLst>
            </a:custGeom>
            <a:solidFill>
              <a:srgbClr val="9A3266"/>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grpSp>
      <p:sp>
        <p:nvSpPr>
          <p:cNvPr id="46" name="等腰三角形 45"/>
          <p:cNvSpPr/>
          <p:nvPr/>
        </p:nvSpPr>
        <p:spPr>
          <a:xfrm rot="1151836">
            <a:off x="7064974" y="1072837"/>
            <a:ext cx="429670" cy="402402"/>
          </a:xfrm>
          <a:prstGeom prst="triangle">
            <a:avLst/>
          </a:prstGeom>
          <a:solidFill>
            <a:srgbClr val="DC94B8"/>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36293" lIns="72585" rIns="72585" rtlCol="0" tIns="36293"/>
          <a:lstStyle/>
          <a:p>
            <a:pPr algn="ctr"/>
            <a:endParaRPr altLang="en-US" lang="zh-CN"/>
          </a:p>
        </p:txBody>
      </p:sp>
      <p:sp>
        <p:nvSpPr>
          <p:cNvPr id="47" name="等腰三角形 16"/>
          <p:cNvSpPr/>
          <p:nvPr/>
        </p:nvSpPr>
        <p:spPr>
          <a:xfrm rot="7105661">
            <a:off x="7471112" y="3612455"/>
            <a:ext cx="296222" cy="274765"/>
          </a:xfrm>
          <a:custGeom>
            <a:gdLst>
              <a:gd fmla="*/ 0 w 376155" name="connsiteX0"/>
              <a:gd fmla="*/ 344578 h 344578" name="connsiteY0"/>
              <a:gd fmla="*/ 144944 w 376155" name="connsiteX1"/>
              <a:gd fmla="*/ 0 h 344578" name="connsiteY1"/>
              <a:gd fmla="*/ 376155 w 376155" name="connsiteX2"/>
              <a:gd fmla="*/ 314250 h 344578" name="connsiteY2"/>
              <a:gd fmla="*/ 0 w 376155" name="connsiteX3"/>
              <a:gd fmla="*/ 344578 h 344578" name="connsiteY3"/>
            </a:gdLst>
            <a:cxnLst>
              <a:cxn ang="0">
                <a:pos x="connsiteX0" y="connsiteY0"/>
              </a:cxn>
              <a:cxn ang="0">
                <a:pos x="connsiteX1" y="connsiteY1"/>
              </a:cxn>
              <a:cxn ang="0">
                <a:pos x="connsiteX2" y="connsiteY2"/>
              </a:cxn>
              <a:cxn ang="0">
                <a:pos x="connsiteX3" y="connsiteY3"/>
              </a:cxn>
            </a:cxnLst>
            <a:rect b="b" l="l" r="r" t="t"/>
            <a:pathLst>
              <a:path h="344578" w="376155">
                <a:moveTo>
                  <a:pt x="0" y="344578"/>
                </a:moveTo>
                <a:lnTo>
                  <a:pt x="144944" y="0"/>
                </a:lnTo>
                <a:lnTo>
                  <a:pt x="376155" y="314250"/>
                </a:lnTo>
                <a:lnTo>
                  <a:pt x="0" y="344578"/>
                </a:lnTo>
                <a:close/>
              </a:path>
            </a:pathLst>
          </a:custGeom>
          <a:solidFill>
            <a:srgbClr val="DC94B8"/>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36293" lIns="72585" rIns="72585" rtlCol="0" tIns="36293"/>
          <a:lstStyle/>
          <a:p>
            <a:pPr algn="ctr"/>
            <a:endParaRPr altLang="en-US" lang="zh-CN"/>
          </a:p>
        </p:txBody>
      </p:sp>
      <p:sp>
        <p:nvSpPr>
          <p:cNvPr id="48" name="等腰三角形 17"/>
          <p:cNvSpPr/>
          <p:nvPr/>
        </p:nvSpPr>
        <p:spPr>
          <a:xfrm rot="2983160">
            <a:off x="8124408" y="1358386"/>
            <a:ext cx="206526" cy="350861"/>
          </a:xfrm>
          <a:custGeom>
            <a:gdLst>
              <a:gd fmla="*/ 0 w 262255" name="connsiteX0"/>
              <a:gd fmla="*/ 440008 h 440008" name="connsiteY0"/>
              <a:gd fmla="*/ 109708 w 262255" name="connsiteX1"/>
              <a:gd fmla="*/ 0 h 440008" name="connsiteY1"/>
              <a:gd fmla="*/ 262255 w 262255" name="connsiteX2"/>
              <a:gd fmla="*/ 351883 h 440008" name="connsiteY2"/>
              <a:gd fmla="*/ 0 w 262255" name="connsiteX3"/>
              <a:gd fmla="*/ 440008 h 440008" name="connsiteY3"/>
            </a:gdLst>
            <a:cxnLst>
              <a:cxn ang="0">
                <a:pos x="connsiteX0" y="connsiteY0"/>
              </a:cxn>
              <a:cxn ang="0">
                <a:pos x="connsiteX1" y="connsiteY1"/>
              </a:cxn>
              <a:cxn ang="0">
                <a:pos x="connsiteX2" y="connsiteY2"/>
              </a:cxn>
              <a:cxn ang="0">
                <a:pos x="connsiteX3" y="connsiteY3"/>
              </a:cxn>
            </a:cxnLst>
            <a:rect b="b" l="l" r="r" t="t"/>
            <a:pathLst>
              <a:path h="440008" w="262255">
                <a:moveTo>
                  <a:pt x="0" y="440008"/>
                </a:moveTo>
                <a:lnTo>
                  <a:pt x="109708" y="0"/>
                </a:lnTo>
                <a:lnTo>
                  <a:pt x="262255" y="351883"/>
                </a:lnTo>
                <a:lnTo>
                  <a:pt x="0" y="440008"/>
                </a:lnTo>
                <a:close/>
              </a:path>
            </a:pathLst>
          </a:custGeom>
          <a:solidFill>
            <a:srgbClr val="EBC3D7"/>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36293" lIns="72585" rIns="72585" rtlCol="0" tIns="36293"/>
          <a:lstStyle/>
          <a:p>
            <a:pPr algn="ctr"/>
            <a:endParaRPr altLang="en-US" lang="zh-CN"/>
          </a:p>
        </p:txBody>
      </p:sp>
      <p:sp>
        <p:nvSpPr>
          <p:cNvPr id="63" name="文本框 22"/>
          <p:cNvSpPr txBox="1"/>
          <p:nvPr/>
        </p:nvSpPr>
        <p:spPr>
          <a:xfrm>
            <a:off x="3893842" y="2149597"/>
            <a:ext cx="3178562" cy="804106"/>
          </a:xfrm>
          <a:prstGeom prst="rect">
            <a:avLst/>
          </a:prstGeom>
          <a:noFill/>
        </p:spPr>
        <p:txBody>
          <a:bodyPr bIns="36293" lIns="72585" rIns="72585" rtlCol="0" tIns="36293" wrap="square">
            <a:spAutoFit/>
          </a:bodyPr>
          <a:lstStyle/>
          <a:p>
            <a:pPr algn="ctr"/>
            <a:r>
              <a:rPr altLang="en-US" b="1" lang="zh-CN" smtClean="0" sz="4800">
                <a:solidFill>
                  <a:schemeClr val="bg1"/>
                </a:solidFill>
                <a:latin charset="-122" panose="020b0503020204020204" pitchFamily="34" typeface="微软雅黑"/>
                <a:ea charset="-122" pitchFamily="34" typeface="微软雅黑"/>
              </a:rPr>
              <a:t>您的标题</a:t>
            </a:r>
          </a:p>
        </p:txBody>
      </p:sp>
      <p:sp>
        <p:nvSpPr>
          <p:cNvPr id="64" name="文本框 23"/>
          <p:cNvSpPr txBox="1"/>
          <p:nvPr/>
        </p:nvSpPr>
        <p:spPr>
          <a:xfrm>
            <a:off x="4168811" y="2939533"/>
            <a:ext cx="2628624" cy="377386"/>
          </a:xfrm>
          <a:prstGeom prst="rect">
            <a:avLst/>
          </a:prstGeom>
          <a:noFill/>
        </p:spPr>
        <p:txBody>
          <a:bodyPr bIns="36293" lIns="72585" rIns="72585" rtlCol="0" tIns="36293" wrap="square">
            <a:spAutoFit/>
          </a:bodyPr>
          <a:lstStyle/>
          <a:p>
            <a:pPr algn="ctr"/>
            <a:r>
              <a:rPr altLang="zh-CN" lang="en-US" smtClean="0" spc="300" sz="2000">
                <a:solidFill>
                  <a:schemeClr val="bg1"/>
                </a:solidFill>
                <a:latin typeface="+mn-ea"/>
                <a:ea typeface="+mn-ea"/>
              </a:rPr>
              <a:t>NINDEBIAOTI</a:t>
            </a:r>
          </a:p>
        </p:txBody>
      </p:sp>
    </p:spTree>
    <p:extLst>
      <p:ext uri="{BB962C8B-B14F-4D97-AF65-F5344CB8AC3E}">
        <p14:creationId val="2839615032"/>
      </p:ext>
    </p:extLst>
  </p:cSld>
  <p:clrMapOvr>
    <a:masterClrMapping/>
  </p:clrMapOvr>
  <p:transition spd="med">
    <p:pull/>
  </p:transition>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grpId="0" id="5" nodeType="afterEffect" presetClass="entr" presetID="53" presetSubtype="0">
                                  <p:stCondLst>
                                    <p:cond delay="0"/>
                                  </p:stCondLst>
                                  <p:childTnLst>
                                    <p:set>
                                      <p:cBhvr>
                                        <p:cTn dur="1" fill="hold" id="6">
                                          <p:stCondLst>
                                            <p:cond delay="0"/>
                                          </p:stCondLst>
                                        </p:cTn>
                                        <p:tgtEl>
                                          <p:spTgt spid="57"/>
                                        </p:tgtEl>
                                        <p:attrNameLst>
                                          <p:attrName>style.visibility</p:attrName>
                                        </p:attrNameLst>
                                      </p:cBhvr>
                                      <p:to>
                                        <p:strVal val="visible"/>
                                      </p:to>
                                    </p:set>
                                    <p:anim calcmode="lin" valueType="num">
                                      <p:cBhvr>
                                        <p:cTn dur="500" fill="hold" id="7"/>
                                        <p:tgtEl>
                                          <p:spTgt spid="57"/>
                                        </p:tgtEl>
                                        <p:attrNameLst>
                                          <p:attrName>ppt_w</p:attrName>
                                        </p:attrNameLst>
                                      </p:cBhvr>
                                      <p:tavLst>
                                        <p:tav tm="0">
                                          <p:val>
                                            <p:fltVal val="0"/>
                                          </p:val>
                                        </p:tav>
                                        <p:tav tm="100000">
                                          <p:val>
                                            <p:strVal val="#ppt_w"/>
                                          </p:val>
                                        </p:tav>
                                      </p:tavLst>
                                    </p:anim>
                                    <p:anim calcmode="lin" valueType="num">
                                      <p:cBhvr>
                                        <p:cTn dur="500" fill="hold" id="8"/>
                                        <p:tgtEl>
                                          <p:spTgt spid="57"/>
                                        </p:tgtEl>
                                        <p:attrNameLst>
                                          <p:attrName>ppt_h</p:attrName>
                                        </p:attrNameLst>
                                      </p:cBhvr>
                                      <p:tavLst>
                                        <p:tav tm="0">
                                          <p:val>
                                            <p:fltVal val="0"/>
                                          </p:val>
                                        </p:tav>
                                        <p:tav tm="100000">
                                          <p:val>
                                            <p:strVal val="#ppt_h"/>
                                          </p:val>
                                        </p:tav>
                                      </p:tavLst>
                                    </p:anim>
                                    <p:animEffect filter="fade" transition="in">
                                      <p:cBhvr>
                                        <p:cTn dur="500" id="9"/>
                                        <p:tgtEl>
                                          <p:spTgt spid="57"/>
                                        </p:tgtEl>
                                      </p:cBhvr>
                                    </p:animEffect>
                                  </p:childTnLst>
                                </p:cTn>
                              </p:par>
                              <p:par>
                                <p:cTn fill="hold" grpId="0" id="10" nodeType="withEffect" presetClass="entr" presetID="53" presetSubtype="0">
                                  <p:stCondLst>
                                    <p:cond delay="0"/>
                                  </p:stCondLst>
                                  <p:childTnLst>
                                    <p:set>
                                      <p:cBhvr>
                                        <p:cTn dur="1" fill="hold" id="11">
                                          <p:stCondLst>
                                            <p:cond delay="0"/>
                                          </p:stCondLst>
                                        </p:cTn>
                                        <p:tgtEl>
                                          <p:spTgt spid="58"/>
                                        </p:tgtEl>
                                        <p:attrNameLst>
                                          <p:attrName>style.visibility</p:attrName>
                                        </p:attrNameLst>
                                      </p:cBhvr>
                                      <p:to>
                                        <p:strVal val="visible"/>
                                      </p:to>
                                    </p:set>
                                    <p:anim calcmode="lin" valueType="num">
                                      <p:cBhvr>
                                        <p:cTn dur="500" fill="hold" id="12"/>
                                        <p:tgtEl>
                                          <p:spTgt spid="58"/>
                                        </p:tgtEl>
                                        <p:attrNameLst>
                                          <p:attrName>ppt_w</p:attrName>
                                        </p:attrNameLst>
                                      </p:cBhvr>
                                      <p:tavLst>
                                        <p:tav tm="0">
                                          <p:val>
                                            <p:fltVal val="0"/>
                                          </p:val>
                                        </p:tav>
                                        <p:tav tm="100000">
                                          <p:val>
                                            <p:strVal val="#ppt_w"/>
                                          </p:val>
                                        </p:tav>
                                      </p:tavLst>
                                    </p:anim>
                                    <p:anim calcmode="lin" valueType="num">
                                      <p:cBhvr>
                                        <p:cTn dur="500" fill="hold" id="13"/>
                                        <p:tgtEl>
                                          <p:spTgt spid="58"/>
                                        </p:tgtEl>
                                        <p:attrNameLst>
                                          <p:attrName>ppt_h</p:attrName>
                                        </p:attrNameLst>
                                      </p:cBhvr>
                                      <p:tavLst>
                                        <p:tav tm="0">
                                          <p:val>
                                            <p:fltVal val="0"/>
                                          </p:val>
                                        </p:tav>
                                        <p:tav tm="100000">
                                          <p:val>
                                            <p:strVal val="#ppt_h"/>
                                          </p:val>
                                        </p:tav>
                                      </p:tavLst>
                                    </p:anim>
                                    <p:animEffect filter="fade" transition="in">
                                      <p:cBhvr>
                                        <p:cTn dur="500" id="14"/>
                                        <p:tgtEl>
                                          <p:spTgt spid="58"/>
                                        </p:tgtEl>
                                      </p:cBhvr>
                                    </p:animEffect>
                                  </p:childTnLst>
                                </p:cTn>
                              </p:par>
                              <p:par>
                                <p:cTn fill="hold" grpId="0" id="15" nodeType="withEffect" presetClass="entr" presetID="53" presetSubtype="0">
                                  <p:stCondLst>
                                    <p:cond delay="0"/>
                                  </p:stCondLst>
                                  <p:childTnLst>
                                    <p:set>
                                      <p:cBhvr>
                                        <p:cTn dur="1" fill="hold" id="16">
                                          <p:stCondLst>
                                            <p:cond delay="0"/>
                                          </p:stCondLst>
                                        </p:cTn>
                                        <p:tgtEl>
                                          <p:spTgt spid="59"/>
                                        </p:tgtEl>
                                        <p:attrNameLst>
                                          <p:attrName>style.visibility</p:attrName>
                                        </p:attrNameLst>
                                      </p:cBhvr>
                                      <p:to>
                                        <p:strVal val="visible"/>
                                      </p:to>
                                    </p:set>
                                    <p:anim calcmode="lin" valueType="num">
                                      <p:cBhvr>
                                        <p:cTn dur="500" fill="hold" id="17"/>
                                        <p:tgtEl>
                                          <p:spTgt spid="59"/>
                                        </p:tgtEl>
                                        <p:attrNameLst>
                                          <p:attrName>ppt_w</p:attrName>
                                        </p:attrNameLst>
                                      </p:cBhvr>
                                      <p:tavLst>
                                        <p:tav tm="0">
                                          <p:val>
                                            <p:fltVal val="0"/>
                                          </p:val>
                                        </p:tav>
                                        <p:tav tm="100000">
                                          <p:val>
                                            <p:strVal val="#ppt_w"/>
                                          </p:val>
                                        </p:tav>
                                      </p:tavLst>
                                    </p:anim>
                                    <p:anim calcmode="lin" valueType="num">
                                      <p:cBhvr>
                                        <p:cTn dur="500" fill="hold" id="18"/>
                                        <p:tgtEl>
                                          <p:spTgt spid="59"/>
                                        </p:tgtEl>
                                        <p:attrNameLst>
                                          <p:attrName>ppt_h</p:attrName>
                                        </p:attrNameLst>
                                      </p:cBhvr>
                                      <p:tavLst>
                                        <p:tav tm="0">
                                          <p:val>
                                            <p:fltVal val="0"/>
                                          </p:val>
                                        </p:tav>
                                        <p:tav tm="100000">
                                          <p:val>
                                            <p:strVal val="#ppt_h"/>
                                          </p:val>
                                        </p:tav>
                                      </p:tavLst>
                                    </p:anim>
                                    <p:animEffect filter="fade" transition="in">
                                      <p:cBhvr>
                                        <p:cTn dur="500" id="19"/>
                                        <p:tgtEl>
                                          <p:spTgt spid="59"/>
                                        </p:tgtEl>
                                      </p:cBhvr>
                                    </p:animEffect>
                                  </p:childTnLst>
                                </p:cTn>
                              </p:par>
                              <p:par>
                                <p:cTn fill="hold" grpId="0" id="20" nodeType="withEffect" presetClass="entr" presetID="53" presetSubtype="0">
                                  <p:stCondLst>
                                    <p:cond delay="0"/>
                                  </p:stCondLst>
                                  <p:childTnLst>
                                    <p:set>
                                      <p:cBhvr>
                                        <p:cTn dur="1" fill="hold" id="21">
                                          <p:stCondLst>
                                            <p:cond delay="0"/>
                                          </p:stCondLst>
                                        </p:cTn>
                                        <p:tgtEl>
                                          <p:spTgt spid="60"/>
                                        </p:tgtEl>
                                        <p:attrNameLst>
                                          <p:attrName>style.visibility</p:attrName>
                                        </p:attrNameLst>
                                      </p:cBhvr>
                                      <p:to>
                                        <p:strVal val="visible"/>
                                      </p:to>
                                    </p:set>
                                    <p:anim calcmode="lin" valueType="num">
                                      <p:cBhvr>
                                        <p:cTn dur="500" fill="hold" id="22"/>
                                        <p:tgtEl>
                                          <p:spTgt spid="60"/>
                                        </p:tgtEl>
                                        <p:attrNameLst>
                                          <p:attrName>ppt_w</p:attrName>
                                        </p:attrNameLst>
                                      </p:cBhvr>
                                      <p:tavLst>
                                        <p:tav tm="0">
                                          <p:val>
                                            <p:fltVal val="0"/>
                                          </p:val>
                                        </p:tav>
                                        <p:tav tm="100000">
                                          <p:val>
                                            <p:strVal val="#ppt_w"/>
                                          </p:val>
                                        </p:tav>
                                      </p:tavLst>
                                    </p:anim>
                                    <p:anim calcmode="lin" valueType="num">
                                      <p:cBhvr>
                                        <p:cTn dur="500" fill="hold" id="23"/>
                                        <p:tgtEl>
                                          <p:spTgt spid="60"/>
                                        </p:tgtEl>
                                        <p:attrNameLst>
                                          <p:attrName>ppt_h</p:attrName>
                                        </p:attrNameLst>
                                      </p:cBhvr>
                                      <p:tavLst>
                                        <p:tav tm="0">
                                          <p:val>
                                            <p:fltVal val="0"/>
                                          </p:val>
                                        </p:tav>
                                        <p:tav tm="100000">
                                          <p:val>
                                            <p:strVal val="#ppt_h"/>
                                          </p:val>
                                        </p:tav>
                                      </p:tavLst>
                                    </p:anim>
                                    <p:animEffect filter="fade" transition="in">
                                      <p:cBhvr>
                                        <p:cTn dur="500" id="24"/>
                                        <p:tgtEl>
                                          <p:spTgt spid="60"/>
                                        </p:tgtEl>
                                      </p:cBhvr>
                                    </p:animEffect>
                                  </p:childTnLst>
                                </p:cTn>
                              </p:par>
                              <p:par>
                                <p:cTn fill="hold" grpId="0" id="25" nodeType="withEffect" presetClass="entr" presetID="53" presetSubtype="0">
                                  <p:stCondLst>
                                    <p:cond delay="0"/>
                                  </p:stCondLst>
                                  <p:childTnLst>
                                    <p:set>
                                      <p:cBhvr>
                                        <p:cTn dur="1" fill="hold" id="26">
                                          <p:stCondLst>
                                            <p:cond delay="0"/>
                                          </p:stCondLst>
                                        </p:cTn>
                                        <p:tgtEl>
                                          <p:spTgt spid="62"/>
                                        </p:tgtEl>
                                        <p:attrNameLst>
                                          <p:attrName>style.visibility</p:attrName>
                                        </p:attrNameLst>
                                      </p:cBhvr>
                                      <p:to>
                                        <p:strVal val="visible"/>
                                      </p:to>
                                    </p:set>
                                    <p:anim calcmode="lin" valueType="num">
                                      <p:cBhvr>
                                        <p:cTn dur="500" fill="hold" id="27"/>
                                        <p:tgtEl>
                                          <p:spTgt spid="62"/>
                                        </p:tgtEl>
                                        <p:attrNameLst>
                                          <p:attrName>ppt_w</p:attrName>
                                        </p:attrNameLst>
                                      </p:cBhvr>
                                      <p:tavLst>
                                        <p:tav tm="0">
                                          <p:val>
                                            <p:fltVal val="0"/>
                                          </p:val>
                                        </p:tav>
                                        <p:tav tm="100000">
                                          <p:val>
                                            <p:strVal val="#ppt_w"/>
                                          </p:val>
                                        </p:tav>
                                      </p:tavLst>
                                    </p:anim>
                                    <p:anim calcmode="lin" valueType="num">
                                      <p:cBhvr>
                                        <p:cTn dur="500" fill="hold" id="28"/>
                                        <p:tgtEl>
                                          <p:spTgt spid="62"/>
                                        </p:tgtEl>
                                        <p:attrNameLst>
                                          <p:attrName>ppt_h</p:attrName>
                                        </p:attrNameLst>
                                      </p:cBhvr>
                                      <p:tavLst>
                                        <p:tav tm="0">
                                          <p:val>
                                            <p:fltVal val="0"/>
                                          </p:val>
                                        </p:tav>
                                        <p:tav tm="100000">
                                          <p:val>
                                            <p:strVal val="#ppt_h"/>
                                          </p:val>
                                        </p:tav>
                                      </p:tavLst>
                                    </p:anim>
                                    <p:animEffect filter="fade" transition="in">
                                      <p:cBhvr>
                                        <p:cTn dur="500" id="29"/>
                                        <p:tgtEl>
                                          <p:spTgt spid="62"/>
                                        </p:tgtEl>
                                      </p:cBhvr>
                                    </p:animEffect>
                                  </p:childTnLst>
                                </p:cTn>
                              </p:par>
                              <p:par>
                                <p:cTn fill="hold" grpId="0" id="30" nodeType="withEffect" presetClass="entr" presetID="53" presetSubtype="0">
                                  <p:stCondLst>
                                    <p:cond delay="0"/>
                                  </p:stCondLst>
                                  <p:childTnLst>
                                    <p:set>
                                      <p:cBhvr>
                                        <p:cTn dur="1" fill="hold" id="31">
                                          <p:stCondLst>
                                            <p:cond delay="0"/>
                                          </p:stCondLst>
                                        </p:cTn>
                                        <p:tgtEl>
                                          <p:spTgt spid="52"/>
                                        </p:tgtEl>
                                        <p:attrNameLst>
                                          <p:attrName>style.visibility</p:attrName>
                                        </p:attrNameLst>
                                      </p:cBhvr>
                                      <p:to>
                                        <p:strVal val="visible"/>
                                      </p:to>
                                    </p:set>
                                    <p:anim calcmode="lin" valueType="num">
                                      <p:cBhvr>
                                        <p:cTn dur="500" fill="hold" id="32"/>
                                        <p:tgtEl>
                                          <p:spTgt spid="52"/>
                                        </p:tgtEl>
                                        <p:attrNameLst>
                                          <p:attrName>ppt_w</p:attrName>
                                        </p:attrNameLst>
                                      </p:cBhvr>
                                      <p:tavLst>
                                        <p:tav tm="0">
                                          <p:val>
                                            <p:fltVal val="0"/>
                                          </p:val>
                                        </p:tav>
                                        <p:tav tm="100000">
                                          <p:val>
                                            <p:strVal val="#ppt_w"/>
                                          </p:val>
                                        </p:tav>
                                      </p:tavLst>
                                    </p:anim>
                                    <p:anim calcmode="lin" valueType="num">
                                      <p:cBhvr>
                                        <p:cTn dur="500" fill="hold" id="33"/>
                                        <p:tgtEl>
                                          <p:spTgt spid="52"/>
                                        </p:tgtEl>
                                        <p:attrNameLst>
                                          <p:attrName>ppt_h</p:attrName>
                                        </p:attrNameLst>
                                      </p:cBhvr>
                                      <p:tavLst>
                                        <p:tav tm="0">
                                          <p:val>
                                            <p:fltVal val="0"/>
                                          </p:val>
                                        </p:tav>
                                        <p:tav tm="100000">
                                          <p:val>
                                            <p:strVal val="#ppt_h"/>
                                          </p:val>
                                        </p:tav>
                                      </p:tavLst>
                                    </p:anim>
                                    <p:animEffect filter="fade" transition="in">
                                      <p:cBhvr>
                                        <p:cTn dur="500" id="34"/>
                                        <p:tgtEl>
                                          <p:spTgt spid="52"/>
                                        </p:tgtEl>
                                      </p:cBhvr>
                                    </p:animEffect>
                                  </p:childTnLst>
                                </p:cTn>
                              </p:par>
                              <p:par>
                                <p:cTn fill="hold" grpId="0" id="35" nodeType="withEffect" presetClass="entr" presetID="53" presetSubtype="0">
                                  <p:stCondLst>
                                    <p:cond delay="0"/>
                                  </p:stCondLst>
                                  <p:childTnLst>
                                    <p:set>
                                      <p:cBhvr>
                                        <p:cTn dur="1" fill="hold" id="36">
                                          <p:stCondLst>
                                            <p:cond delay="0"/>
                                          </p:stCondLst>
                                        </p:cTn>
                                        <p:tgtEl>
                                          <p:spTgt spid="53"/>
                                        </p:tgtEl>
                                        <p:attrNameLst>
                                          <p:attrName>style.visibility</p:attrName>
                                        </p:attrNameLst>
                                      </p:cBhvr>
                                      <p:to>
                                        <p:strVal val="visible"/>
                                      </p:to>
                                    </p:set>
                                    <p:anim calcmode="lin" valueType="num">
                                      <p:cBhvr>
                                        <p:cTn dur="500" fill="hold" id="37"/>
                                        <p:tgtEl>
                                          <p:spTgt spid="53"/>
                                        </p:tgtEl>
                                        <p:attrNameLst>
                                          <p:attrName>ppt_w</p:attrName>
                                        </p:attrNameLst>
                                      </p:cBhvr>
                                      <p:tavLst>
                                        <p:tav tm="0">
                                          <p:val>
                                            <p:fltVal val="0"/>
                                          </p:val>
                                        </p:tav>
                                        <p:tav tm="100000">
                                          <p:val>
                                            <p:strVal val="#ppt_w"/>
                                          </p:val>
                                        </p:tav>
                                      </p:tavLst>
                                    </p:anim>
                                    <p:anim calcmode="lin" valueType="num">
                                      <p:cBhvr>
                                        <p:cTn dur="500" fill="hold" id="38"/>
                                        <p:tgtEl>
                                          <p:spTgt spid="53"/>
                                        </p:tgtEl>
                                        <p:attrNameLst>
                                          <p:attrName>ppt_h</p:attrName>
                                        </p:attrNameLst>
                                      </p:cBhvr>
                                      <p:tavLst>
                                        <p:tav tm="0">
                                          <p:val>
                                            <p:fltVal val="0"/>
                                          </p:val>
                                        </p:tav>
                                        <p:tav tm="100000">
                                          <p:val>
                                            <p:strVal val="#ppt_h"/>
                                          </p:val>
                                        </p:tav>
                                      </p:tavLst>
                                    </p:anim>
                                    <p:animEffect filter="fade" transition="in">
                                      <p:cBhvr>
                                        <p:cTn dur="500" id="39"/>
                                        <p:tgtEl>
                                          <p:spTgt spid="53"/>
                                        </p:tgtEl>
                                      </p:cBhvr>
                                    </p:animEffect>
                                  </p:childTnLst>
                                </p:cTn>
                              </p:par>
                              <p:par>
                                <p:cTn fill="hold" grpId="0" id="40" nodeType="withEffect" presetClass="entr" presetID="53" presetSubtype="0">
                                  <p:stCondLst>
                                    <p:cond delay="0"/>
                                  </p:stCondLst>
                                  <p:childTnLst>
                                    <p:set>
                                      <p:cBhvr>
                                        <p:cTn dur="1" fill="hold" id="41">
                                          <p:stCondLst>
                                            <p:cond delay="0"/>
                                          </p:stCondLst>
                                        </p:cTn>
                                        <p:tgtEl>
                                          <p:spTgt spid="54"/>
                                        </p:tgtEl>
                                        <p:attrNameLst>
                                          <p:attrName>style.visibility</p:attrName>
                                        </p:attrNameLst>
                                      </p:cBhvr>
                                      <p:to>
                                        <p:strVal val="visible"/>
                                      </p:to>
                                    </p:set>
                                    <p:anim calcmode="lin" valueType="num">
                                      <p:cBhvr>
                                        <p:cTn dur="500" fill="hold" id="42"/>
                                        <p:tgtEl>
                                          <p:spTgt spid="54"/>
                                        </p:tgtEl>
                                        <p:attrNameLst>
                                          <p:attrName>ppt_w</p:attrName>
                                        </p:attrNameLst>
                                      </p:cBhvr>
                                      <p:tavLst>
                                        <p:tav tm="0">
                                          <p:val>
                                            <p:fltVal val="0"/>
                                          </p:val>
                                        </p:tav>
                                        <p:tav tm="100000">
                                          <p:val>
                                            <p:strVal val="#ppt_w"/>
                                          </p:val>
                                        </p:tav>
                                      </p:tavLst>
                                    </p:anim>
                                    <p:anim calcmode="lin" valueType="num">
                                      <p:cBhvr>
                                        <p:cTn dur="500" fill="hold" id="43"/>
                                        <p:tgtEl>
                                          <p:spTgt spid="54"/>
                                        </p:tgtEl>
                                        <p:attrNameLst>
                                          <p:attrName>ppt_h</p:attrName>
                                        </p:attrNameLst>
                                      </p:cBhvr>
                                      <p:tavLst>
                                        <p:tav tm="0">
                                          <p:val>
                                            <p:fltVal val="0"/>
                                          </p:val>
                                        </p:tav>
                                        <p:tav tm="100000">
                                          <p:val>
                                            <p:strVal val="#ppt_h"/>
                                          </p:val>
                                        </p:tav>
                                      </p:tavLst>
                                    </p:anim>
                                    <p:animEffect filter="fade" transition="in">
                                      <p:cBhvr>
                                        <p:cTn dur="500" id="44"/>
                                        <p:tgtEl>
                                          <p:spTgt spid="54"/>
                                        </p:tgtEl>
                                      </p:cBhvr>
                                    </p:animEffect>
                                  </p:childTnLst>
                                </p:cTn>
                              </p:par>
                              <p:par>
                                <p:cTn fill="hold" grpId="0" id="45" nodeType="withEffect" presetClass="entr" presetID="53" presetSubtype="0">
                                  <p:stCondLst>
                                    <p:cond delay="0"/>
                                  </p:stCondLst>
                                  <p:childTnLst>
                                    <p:set>
                                      <p:cBhvr>
                                        <p:cTn dur="1" fill="hold" id="46">
                                          <p:stCondLst>
                                            <p:cond delay="0"/>
                                          </p:stCondLst>
                                        </p:cTn>
                                        <p:tgtEl>
                                          <p:spTgt spid="55"/>
                                        </p:tgtEl>
                                        <p:attrNameLst>
                                          <p:attrName>style.visibility</p:attrName>
                                        </p:attrNameLst>
                                      </p:cBhvr>
                                      <p:to>
                                        <p:strVal val="visible"/>
                                      </p:to>
                                    </p:set>
                                    <p:anim calcmode="lin" valueType="num">
                                      <p:cBhvr>
                                        <p:cTn dur="500" fill="hold" id="47"/>
                                        <p:tgtEl>
                                          <p:spTgt spid="55"/>
                                        </p:tgtEl>
                                        <p:attrNameLst>
                                          <p:attrName>ppt_w</p:attrName>
                                        </p:attrNameLst>
                                      </p:cBhvr>
                                      <p:tavLst>
                                        <p:tav tm="0">
                                          <p:val>
                                            <p:fltVal val="0"/>
                                          </p:val>
                                        </p:tav>
                                        <p:tav tm="100000">
                                          <p:val>
                                            <p:strVal val="#ppt_w"/>
                                          </p:val>
                                        </p:tav>
                                      </p:tavLst>
                                    </p:anim>
                                    <p:anim calcmode="lin" valueType="num">
                                      <p:cBhvr>
                                        <p:cTn dur="500" fill="hold" id="48"/>
                                        <p:tgtEl>
                                          <p:spTgt spid="55"/>
                                        </p:tgtEl>
                                        <p:attrNameLst>
                                          <p:attrName>ppt_h</p:attrName>
                                        </p:attrNameLst>
                                      </p:cBhvr>
                                      <p:tavLst>
                                        <p:tav tm="0">
                                          <p:val>
                                            <p:fltVal val="0"/>
                                          </p:val>
                                        </p:tav>
                                        <p:tav tm="100000">
                                          <p:val>
                                            <p:strVal val="#ppt_h"/>
                                          </p:val>
                                        </p:tav>
                                      </p:tavLst>
                                    </p:anim>
                                    <p:animEffect filter="fade" transition="in">
                                      <p:cBhvr>
                                        <p:cTn dur="500" id="49"/>
                                        <p:tgtEl>
                                          <p:spTgt spid="55"/>
                                        </p:tgtEl>
                                      </p:cBhvr>
                                    </p:animEffect>
                                  </p:childTnLst>
                                </p:cTn>
                              </p:par>
                              <p:par>
                                <p:cTn fill="hold" grpId="0" id="50" nodeType="withEffect" presetClass="entr" presetID="53" presetSubtype="0">
                                  <p:stCondLst>
                                    <p:cond delay="0"/>
                                  </p:stCondLst>
                                  <p:childTnLst>
                                    <p:set>
                                      <p:cBhvr>
                                        <p:cTn dur="1" fill="hold" id="51">
                                          <p:stCondLst>
                                            <p:cond delay="0"/>
                                          </p:stCondLst>
                                        </p:cTn>
                                        <p:tgtEl>
                                          <p:spTgt spid="56"/>
                                        </p:tgtEl>
                                        <p:attrNameLst>
                                          <p:attrName>style.visibility</p:attrName>
                                        </p:attrNameLst>
                                      </p:cBhvr>
                                      <p:to>
                                        <p:strVal val="visible"/>
                                      </p:to>
                                    </p:set>
                                    <p:anim calcmode="lin" valueType="num">
                                      <p:cBhvr>
                                        <p:cTn dur="500" fill="hold" id="52"/>
                                        <p:tgtEl>
                                          <p:spTgt spid="56"/>
                                        </p:tgtEl>
                                        <p:attrNameLst>
                                          <p:attrName>ppt_w</p:attrName>
                                        </p:attrNameLst>
                                      </p:cBhvr>
                                      <p:tavLst>
                                        <p:tav tm="0">
                                          <p:val>
                                            <p:fltVal val="0"/>
                                          </p:val>
                                        </p:tav>
                                        <p:tav tm="100000">
                                          <p:val>
                                            <p:strVal val="#ppt_w"/>
                                          </p:val>
                                        </p:tav>
                                      </p:tavLst>
                                    </p:anim>
                                    <p:anim calcmode="lin" valueType="num">
                                      <p:cBhvr>
                                        <p:cTn dur="500" fill="hold" id="53"/>
                                        <p:tgtEl>
                                          <p:spTgt spid="56"/>
                                        </p:tgtEl>
                                        <p:attrNameLst>
                                          <p:attrName>ppt_h</p:attrName>
                                        </p:attrNameLst>
                                      </p:cBhvr>
                                      <p:tavLst>
                                        <p:tav tm="0">
                                          <p:val>
                                            <p:fltVal val="0"/>
                                          </p:val>
                                        </p:tav>
                                        <p:tav tm="100000">
                                          <p:val>
                                            <p:strVal val="#ppt_h"/>
                                          </p:val>
                                        </p:tav>
                                      </p:tavLst>
                                    </p:anim>
                                    <p:animEffect filter="fade" transition="in">
                                      <p:cBhvr>
                                        <p:cTn dur="500" id="54"/>
                                        <p:tgtEl>
                                          <p:spTgt spid="56"/>
                                        </p:tgtEl>
                                      </p:cBhvr>
                                    </p:animEffect>
                                  </p:childTnLst>
                                </p:cTn>
                              </p:par>
                            </p:childTnLst>
                          </p:cTn>
                        </p:par>
                        <p:par>
                          <p:cTn fill="hold" id="55" nodeType="afterGroup">
                            <p:stCondLst>
                              <p:cond delay="500"/>
                            </p:stCondLst>
                            <p:childTnLst>
                              <p:par>
                                <p:cTn fill="hold" id="56" nodeType="afterEffect" presetClass="entr" presetID="2" presetSubtype="2">
                                  <p:stCondLst>
                                    <p:cond delay="0"/>
                                  </p:stCondLst>
                                  <p:childTnLst>
                                    <p:set>
                                      <p:cBhvr>
                                        <p:cTn dur="1" fill="hold" id="57">
                                          <p:stCondLst>
                                            <p:cond delay="0"/>
                                          </p:stCondLst>
                                        </p:cTn>
                                        <p:tgtEl>
                                          <p:spTgt spid="38"/>
                                        </p:tgtEl>
                                        <p:attrNameLst>
                                          <p:attrName>style.visibility</p:attrName>
                                        </p:attrNameLst>
                                      </p:cBhvr>
                                      <p:to>
                                        <p:strVal val="visible"/>
                                      </p:to>
                                    </p:set>
                                    <p:anim calcmode="lin" valueType="num">
                                      <p:cBhvr additive="base">
                                        <p:cTn dur="500" fill="hold" id="58"/>
                                        <p:tgtEl>
                                          <p:spTgt spid="38"/>
                                        </p:tgtEl>
                                        <p:attrNameLst>
                                          <p:attrName>ppt_x</p:attrName>
                                        </p:attrNameLst>
                                      </p:cBhvr>
                                      <p:tavLst>
                                        <p:tav tm="0">
                                          <p:val>
                                            <p:strVal val="1+#ppt_w/2"/>
                                          </p:val>
                                        </p:tav>
                                        <p:tav tm="100000">
                                          <p:val>
                                            <p:strVal val="#ppt_x"/>
                                          </p:val>
                                        </p:tav>
                                      </p:tavLst>
                                    </p:anim>
                                    <p:anim calcmode="lin" valueType="num">
                                      <p:cBhvr additive="base">
                                        <p:cTn dur="500" fill="hold" id="59"/>
                                        <p:tgtEl>
                                          <p:spTgt spid="38"/>
                                        </p:tgtEl>
                                        <p:attrNameLst>
                                          <p:attrName>ppt_y</p:attrName>
                                        </p:attrNameLst>
                                      </p:cBhvr>
                                      <p:tavLst>
                                        <p:tav tm="0">
                                          <p:val>
                                            <p:strVal val="#ppt_y"/>
                                          </p:val>
                                        </p:tav>
                                        <p:tav tm="100000">
                                          <p:val>
                                            <p:strVal val="#ppt_y"/>
                                          </p:val>
                                        </p:tav>
                                      </p:tavLst>
                                    </p:anim>
                                  </p:childTnLst>
                                </p:cTn>
                              </p:par>
                            </p:childTnLst>
                          </p:cTn>
                        </p:par>
                        <p:par>
                          <p:cTn fill="hold" id="60" nodeType="afterGroup">
                            <p:stCondLst>
                              <p:cond delay="1000"/>
                            </p:stCondLst>
                            <p:childTnLst>
                              <p:par>
                                <p:cTn fill="hold" id="61" nodeType="afterEffect" presetClass="emph" presetID="26" presetSubtype="0">
                                  <p:stCondLst>
                                    <p:cond delay="0"/>
                                  </p:stCondLst>
                                  <p:childTnLst>
                                    <p:animEffect filter="fade" transition="out">
                                      <p:cBhvr>
                                        <p:cTn dur="500" id="62" tmFilter="0, 0; .2, .5; .8, .5; 1, 0"/>
                                        <p:tgtEl>
                                          <p:spTgt spid="38"/>
                                        </p:tgtEl>
                                      </p:cBhvr>
                                    </p:animEffect>
                                    <p:animScale>
                                      <p:cBhvr>
                                        <p:cTn autoRev="1" dur="250" fill="hold" id="63"/>
                                        <p:tgtEl>
                                          <p:spTgt spid="38"/>
                                        </p:tgtEl>
                                      </p:cBhvr>
                                      <p:by x="105000" y="105000"/>
                                    </p:animScale>
                                  </p:childTnLst>
                                </p:cTn>
                              </p:par>
                              <p:par>
                                <p:cTn fill="hold" grpId="0" id="64" nodeType="withEffect" presetClass="entr" presetID="31" presetSubtype="0">
                                  <p:stCondLst>
                                    <p:cond delay="0"/>
                                  </p:stCondLst>
                                  <p:childTnLst>
                                    <p:set>
                                      <p:cBhvr>
                                        <p:cTn dur="1" fill="hold" id="65">
                                          <p:stCondLst>
                                            <p:cond delay="0"/>
                                          </p:stCondLst>
                                        </p:cTn>
                                        <p:tgtEl>
                                          <p:spTgt spid="37"/>
                                        </p:tgtEl>
                                        <p:attrNameLst>
                                          <p:attrName>style.visibility</p:attrName>
                                        </p:attrNameLst>
                                      </p:cBhvr>
                                      <p:to>
                                        <p:strVal val="visible"/>
                                      </p:to>
                                    </p:set>
                                    <p:anim calcmode="lin" valueType="num">
                                      <p:cBhvr>
                                        <p:cTn dur="500" fill="hold" id="66"/>
                                        <p:tgtEl>
                                          <p:spTgt spid="37"/>
                                        </p:tgtEl>
                                        <p:attrNameLst>
                                          <p:attrName>ppt_w</p:attrName>
                                        </p:attrNameLst>
                                      </p:cBhvr>
                                      <p:tavLst>
                                        <p:tav tm="0">
                                          <p:val>
                                            <p:fltVal val="0"/>
                                          </p:val>
                                        </p:tav>
                                        <p:tav tm="100000">
                                          <p:val>
                                            <p:strVal val="#ppt_w"/>
                                          </p:val>
                                        </p:tav>
                                      </p:tavLst>
                                    </p:anim>
                                    <p:anim calcmode="lin" valueType="num">
                                      <p:cBhvr>
                                        <p:cTn dur="500" fill="hold" id="67"/>
                                        <p:tgtEl>
                                          <p:spTgt spid="37"/>
                                        </p:tgtEl>
                                        <p:attrNameLst>
                                          <p:attrName>ppt_h</p:attrName>
                                        </p:attrNameLst>
                                      </p:cBhvr>
                                      <p:tavLst>
                                        <p:tav tm="0">
                                          <p:val>
                                            <p:fltVal val="0"/>
                                          </p:val>
                                        </p:tav>
                                        <p:tav tm="100000">
                                          <p:val>
                                            <p:strVal val="#ppt_h"/>
                                          </p:val>
                                        </p:tav>
                                      </p:tavLst>
                                    </p:anim>
                                    <p:anim calcmode="lin" valueType="num">
                                      <p:cBhvr>
                                        <p:cTn dur="500" fill="hold" id="68"/>
                                        <p:tgtEl>
                                          <p:spTgt spid="37"/>
                                        </p:tgtEl>
                                        <p:attrNameLst>
                                          <p:attrName>style.rotation</p:attrName>
                                        </p:attrNameLst>
                                      </p:cBhvr>
                                      <p:tavLst>
                                        <p:tav tm="0">
                                          <p:val>
                                            <p:fltVal val="90"/>
                                          </p:val>
                                        </p:tav>
                                        <p:tav tm="100000">
                                          <p:val>
                                            <p:fltVal val="0"/>
                                          </p:val>
                                        </p:tav>
                                      </p:tavLst>
                                    </p:anim>
                                    <p:animEffect filter="fade" transition="in">
                                      <p:cBhvr>
                                        <p:cTn dur="500" id="69"/>
                                        <p:tgtEl>
                                          <p:spTgt spid="37"/>
                                        </p:tgtEl>
                                      </p:cBhvr>
                                    </p:animEffect>
                                  </p:childTnLst>
                                </p:cTn>
                              </p:par>
                              <p:par>
                                <p:cTn fill="hold" grpId="0" id="70" nodeType="withEffect" presetClass="entr" presetID="31" presetSubtype="0">
                                  <p:stCondLst>
                                    <p:cond delay="0"/>
                                  </p:stCondLst>
                                  <p:childTnLst>
                                    <p:set>
                                      <p:cBhvr>
                                        <p:cTn dur="1" fill="hold" id="71">
                                          <p:stCondLst>
                                            <p:cond delay="0"/>
                                          </p:stCondLst>
                                        </p:cTn>
                                        <p:tgtEl>
                                          <p:spTgt spid="46"/>
                                        </p:tgtEl>
                                        <p:attrNameLst>
                                          <p:attrName>style.visibility</p:attrName>
                                        </p:attrNameLst>
                                      </p:cBhvr>
                                      <p:to>
                                        <p:strVal val="visible"/>
                                      </p:to>
                                    </p:set>
                                    <p:anim calcmode="lin" valueType="num">
                                      <p:cBhvr>
                                        <p:cTn dur="500" fill="hold" id="72"/>
                                        <p:tgtEl>
                                          <p:spTgt spid="46"/>
                                        </p:tgtEl>
                                        <p:attrNameLst>
                                          <p:attrName>ppt_w</p:attrName>
                                        </p:attrNameLst>
                                      </p:cBhvr>
                                      <p:tavLst>
                                        <p:tav tm="0">
                                          <p:val>
                                            <p:fltVal val="0"/>
                                          </p:val>
                                        </p:tav>
                                        <p:tav tm="100000">
                                          <p:val>
                                            <p:strVal val="#ppt_w"/>
                                          </p:val>
                                        </p:tav>
                                      </p:tavLst>
                                    </p:anim>
                                    <p:anim calcmode="lin" valueType="num">
                                      <p:cBhvr>
                                        <p:cTn dur="500" fill="hold" id="73"/>
                                        <p:tgtEl>
                                          <p:spTgt spid="46"/>
                                        </p:tgtEl>
                                        <p:attrNameLst>
                                          <p:attrName>ppt_h</p:attrName>
                                        </p:attrNameLst>
                                      </p:cBhvr>
                                      <p:tavLst>
                                        <p:tav tm="0">
                                          <p:val>
                                            <p:fltVal val="0"/>
                                          </p:val>
                                        </p:tav>
                                        <p:tav tm="100000">
                                          <p:val>
                                            <p:strVal val="#ppt_h"/>
                                          </p:val>
                                        </p:tav>
                                      </p:tavLst>
                                    </p:anim>
                                    <p:anim calcmode="lin" valueType="num">
                                      <p:cBhvr>
                                        <p:cTn dur="500" fill="hold" id="74"/>
                                        <p:tgtEl>
                                          <p:spTgt spid="46"/>
                                        </p:tgtEl>
                                        <p:attrNameLst>
                                          <p:attrName>style.rotation</p:attrName>
                                        </p:attrNameLst>
                                      </p:cBhvr>
                                      <p:tavLst>
                                        <p:tav tm="0">
                                          <p:val>
                                            <p:fltVal val="90"/>
                                          </p:val>
                                        </p:tav>
                                        <p:tav tm="100000">
                                          <p:val>
                                            <p:fltVal val="0"/>
                                          </p:val>
                                        </p:tav>
                                      </p:tavLst>
                                    </p:anim>
                                    <p:animEffect filter="fade" transition="in">
                                      <p:cBhvr>
                                        <p:cTn dur="500" id="75"/>
                                        <p:tgtEl>
                                          <p:spTgt spid="46"/>
                                        </p:tgtEl>
                                      </p:cBhvr>
                                    </p:animEffect>
                                  </p:childTnLst>
                                </p:cTn>
                              </p:par>
                              <p:par>
                                <p:cTn fill="hold" grpId="0" id="76" nodeType="withEffect" presetClass="entr" presetID="31" presetSubtype="0">
                                  <p:stCondLst>
                                    <p:cond delay="0"/>
                                  </p:stCondLst>
                                  <p:childTnLst>
                                    <p:set>
                                      <p:cBhvr>
                                        <p:cTn dur="1" fill="hold" id="77">
                                          <p:stCondLst>
                                            <p:cond delay="0"/>
                                          </p:stCondLst>
                                        </p:cTn>
                                        <p:tgtEl>
                                          <p:spTgt spid="47"/>
                                        </p:tgtEl>
                                        <p:attrNameLst>
                                          <p:attrName>style.visibility</p:attrName>
                                        </p:attrNameLst>
                                      </p:cBhvr>
                                      <p:to>
                                        <p:strVal val="visible"/>
                                      </p:to>
                                    </p:set>
                                    <p:anim calcmode="lin" valueType="num">
                                      <p:cBhvr>
                                        <p:cTn dur="500" fill="hold" id="78"/>
                                        <p:tgtEl>
                                          <p:spTgt spid="47"/>
                                        </p:tgtEl>
                                        <p:attrNameLst>
                                          <p:attrName>ppt_w</p:attrName>
                                        </p:attrNameLst>
                                      </p:cBhvr>
                                      <p:tavLst>
                                        <p:tav tm="0">
                                          <p:val>
                                            <p:fltVal val="0"/>
                                          </p:val>
                                        </p:tav>
                                        <p:tav tm="100000">
                                          <p:val>
                                            <p:strVal val="#ppt_w"/>
                                          </p:val>
                                        </p:tav>
                                      </p:tavLst>
                                    </p:anim>
                                    <p:anim calcmode="lin" valueType="num">
                                      <p:cBhvr>
                                        <p:cTn dur="500" fill="hold" id="79"/>
                                        <p:tgtEl>
                                          <p:spTgt spid="47"/>
                                        </p:tgtEl>
                                        <p:attrNameLst>
                                          <p:attrName>ppt_h</p:attrName>
                                        </p:attrNameLst>
                                      </p:cBhvr>
                                      <p:tavLst>
                                        <p:tav tm="0">
                                          <p:val>
                                            <p:fltVal val="0"/>
                                          </p:val>
                                        </p:tav>
                                        <p:tav tm="100000">
                                          <p:val>
                                            <p:strVal val="#ppt_h"/>
                                          </p:val>
                                        </p:tav>
                                      </p:tavLst>
                                    </p:anim>
                                    <p:anim calcmode="lin" valueType="num">
                                      <p:cBhvr>
                                        <p:cTn dur="500" fill="hold" id="80"/>
                                        <p:tgtEl>
                                          <p:spTgt spid="47"/>
                                        </p:tgtEl>
                                        <p:attrNameLst>
                                          <p:attrName>style.rotation</p:attrName>
                                        </p:attrNameLst>
                                      </p:cBhvr>
                                      <p:tavLst>
                                        <p:tav tm="0">
                                          <p:val>
                                            <p:fltVal val="90"/>
                                          </p:val>
                                        </p:tav>
                                        <p:tav tm="100000">
                                          <p:val>
                                            <p:fltVal val="0"/>
                                          </p:val>
                                        </p:tav>
                                      </p:tavLst>
                                    </p:anim>
                                    <p:animEffect filter="fade" transition="in">
                                      <p:cBhvr>
                                        <p:cTn dur="500" id="81"/>
                                        <p:tgtEl>
                                          <p:spTgt spid="47"/>
                                        </p:tgtEl>
                                      </p:cBhvr>
                                    </p:animEffect>
                                  </p:childTnLst>
                                </p:cTn>
                              </p:par>
                              <p:par>
                                <p:cTn fill="hold" grpId="0" id="82" nodeType="withEffect" presetClass="entr" presetID="31" presetSubtype="0">
                                  <p:stCondLst>
                                    <p:cond delay="0"/>
                                  </p:stCondLst>
                                  <p:childTnLst>
                                    <p:set>
                                      <p:cBhvr>
                                        <p:cTn dur="1" fill="hold" id="83">
                                          <p:stCondLst>
                                            <p:cond delay="0"/>
                                          </p:stCondLst>
                                        </p:cTn>
                                        <p:tgtEl>
                                          <p:spTgt spid="48"/>
                                        </p:tgtEl>
                                        <p:attrNameLst>
                                          <p:attrName>style.visibility</p:attrName>
                                        </p:attrNameLst>
                                      </p:cBhvr>
                                      <p:to>
                                        <p:strVal val="visible"/>
                                      </p:to>
                                    </p:set>
                                    <p:anim calcmode="lin" valueType="num">
                                      <p:cBhvr>
                                        <p:cTn dur="500" fill="hold" id="84"/>
                                        <p:tgtEl>
                                          <p:spTgt spid="48"/>
                                        </p:tgtEl>
                                        <p:attrNameLst>
                                          <p:attrName>ppt_w</p:attrName>
                                        </p:attrNameLst>
                                      </p:cBhvr>
                                      <p:tavLst>
                                        <p:tav tm="0">
                                          <p:val>
                                            <p:fltVal val="0"/>
                                          </p:val>
                                        </p:tav>
                                        <p:tav tm="100000">
                                          <p:val>
                                            <p:strVal val="#ppt_w"/>
                                          </p:val>
                                        </p:tav>
                                      </p:tavLst>
                                    </p:anim>
                                    <p:anim calcmode="lin" valueType="num">
                                      <p:cBhvr>
                                        <p:cTn dur="500" fill="hold" id="85"/>
                                        <p:tgtEl>
                                          <p:spTgt spid="48"/>
                                        </p:tgtEl>
                                        <p:attrNameLst>
                                          <p:attrName>ppt_h</p:attrName>
                                        </p:attrNameLst>
                                      </p:cBhvr>
                                      <p:tavLst>
                                        <p:tav tm="0">
                                          <p:val>
                                            <p:fltVal val="0"/>
                                          </p:val>
                                        </p:tav>
                                        <p:tav tm="100000">
                                          <p:val>
                                            <p:strVal val="#ppt_h"/>
                                          </p:val>
                                        </p:tav>
                                      </p:tavLst>
                                    </p:anim>
                                    <p:anim calcmode="lin" valueType="num">
                                      <p:cBhvr>
                                        <p:cTn dur="500" fill="hold" id="86"/>
                                        <p:tgtEl>
                                          <p:spTgt spid="48"/>
                                        </p:tgtEl>
                                        <p:attrNameLst>
                                          <p:attrName>style.rotation</p:attrName>
                                        </p:attrNameLst>
                                      </p:cBhvr>
                                      <p:tavLst>
                                        <p:tav tm="0">
                                          <p:val>
                                            <p:fltVal val="90"/>
                                          </p:val>
                                        </p:tav>
                                        <p:tav tm="100000">
                                          <p:val>
                                            <p:fltVal val="0"/>
                                          </p:val>
                                        </p:tav>
                                      </p:tavLst>
                                    </p:anim>
                                    <p:animEffect filter="fade" transition="in">
                                      <p:cBhvr>
                                        <p:cTn dur="500" id="87"/>
                                        <p:tgtEl>
                                          <p:spTgt spid="48"/>
                                        </p:tgtEl>
                                      </p:cBhvr>
                                    </p:animEffect>
                                  </p:childTnLst>
                                </p:cTn>
                              </p:par>
                            </p:childTnLst>
                          </p:cTn>
                        </p:par>
                        <p:par>
                          <p:cTn fill="hold" id="88" nodeType="afterGroup">
                            <p:stCondLst>
                              <p:cond delay="1500"/>
                            </p:stCondLst>
                            <p:childTnLst>
                              <p:par>
                                <p:cTn fill="hold" grpId="0" id="89" nodeType="afterEffect" presetClass="entr" presetID="41" presetSubtype="0">
                                  <p:stCondLst>
                                    <p:cond delay="0"/>
                                  </p:stCondLst>
                                  <p:iterate type="lt">
                                    <p:tmPct val="10000"/>
                                  </p:iterate>
                                  <p:childTnLst>
                                    <p:set>
                                      <p:cBhvr>
                                        <p:cTn dur="1" fill="hold" id="90">
                                          <p:stCondLst>
                                            <p:cond delay="0"/>
                                          </p:stCondLst>
                                        </p:cTn>
                                        <p:tgtEl>
                                          <p:spTgt spid="63"/>
                                        </p:tgtEl>
                                        <p:attrNameLst>
                                          <p:attrName>style.visibility</p:attrName>
                                        </p:attrNameLst>
                                      </p:cBhvr>
                                      <p:to>
                                        <p:strVal val="visible"/>
                                      </p:to>
                                    </p:set>
                                    <p:anim calcmode="lin" valueType="num">
                                      <p:cBhvr>
                                        <p:cTn dur="500" fill="hold" id="91"/>
                                        <p:tgtEl>
                                          <p:spTgt spid="63"/>
                                        </p:tgtEl>
                                        <p:attrNameLst>
                                          <p:attrName>ppt_x</p:attrName>
                                        </p:attrNameLst>
                                      </p:cBhvr>
                                      <p:tavLst>
                                        <p:tav tm="0">
                                          <p:val>
                                            <p:strVal val="#ppt_x"/>
                                          </p:val>
                                        </p:tav>
                                        <p:tav tm="50000">
                                          <p:val>
                                            <p:strVal val="#ppt_x+.1"/>
                                          </p:val>
                                        </p:tav>
                                        <p:tav tm="100000">
                                          <p:val>
                                            <p:strVal val="#ppt_x"/>
                                          </p:val>
                                        </p:tav>
                                      </p:tavLst>
                                    </p:anim>
                                    <p:anim calcmode="lin" valueType="num">
                                      <p:cBhvr>
                                        <p:cTn dur="500" fill="hold" id="92"/>
                                        <p:tgtEl>
                                          <p:spTgt spid="63"/>
                                        </p:tgtEl>
                                        <p:attrNameLst>
                                          <p:attrName>ppt_y</p:attrName>
                                        </p:attrNameLst>
                                      </p:cBhvr>
                                      <p:tavLst>
                                        <p:tav tm="0">
                                          <p:val>
                                            <p:strVal val="#ppt_y"/>
                                          </p:val>
                                        </p:tav>
                                        <p:tav tm="100000">
                                          <p:val>
                                            <p:strVal val="#ppt_y"/>
                                          </p:val>
                                        </p:tav>
                                      </p:tavLst>
                                    </p:anim>
                                    <p:anim calcmode="lin" valueType="num">
                                      <p:cBhvr>
                                        <p:cTn dur="500" fill="hold" id="93"/>
                                        <p:tgtEl>
                                          <p:spTgt spid="63"/>
                                        </p:tgtEl>
                                        <p:attrNameLst>
                                          <p:attrName>ppt_h</p:attrName>
                                        </p:attrNameLst>
                                      </p:cBhvr>
                                      <p:tavLst>
                                        <p:tav tm="0">
                                          <p:val>
                                            <p:strVal val="#ppt_h/10"/>
                                          </p:val>
                                        </p:tav>
                                        <p:tav tm="50000">
                                          <p:val>
                                            <p:strVal val="#ppt_h+.01"/>
                                          </p:val>
                                        </p:tav>
                                        <p:tav tm="100000">
                                          <p:val>
                                            <p:strVal val="#ppt_h"/>
                                          </p:val>
                                        </p:tav>
                                      </p:tavLst>
                                    </p:anim>
                                    <p:anim calcmode="lin" valueType="num">
                                      <p:cBhvr>
                                        <p:cTn dur="500" fill="hold" id="94"/>
                                        <p:tgtEl>
                                          <p:spTgt spid="63"/>
                                        </p:tgtEl>
                                        <p:attrNameLst>
                                          <p:attrName>ppt_w</p:attrName>
                                        </p:attrNameLst>
                                      </p:cBhvr>
                                      <p:tavLst>
                                        <p:tav tm="0">
                                          <p:val>
                                            <p:strVal val="#ppt_w/10"/>
                                          </p:val>
                                        </p:tav>
                                        <p:tav tm="50000">
                                          <p:val>
                                            <p:strVal val="#ppt_w+.01"/>
                                          </p:val>
                                        </p:tav>
                                        <p:tav tm="100000">
                                          <p:val>
                                            <p:strVal val="#ppt_w"/>
                                          </p:val>
                                        </p:tav>
                                      </p:tavLst>
                                    </p:anim>
                                    <p:animEffect filter="fade" transition="in">
                                      <p:cBhvr>
                                        <p:cTn dur="500" id="95" tmFilter="0,0; .5, 1; 1, 1"/>
                                        <p:tgtEl>
                                          <p:spTgt spid="63"/>
                                        </p:tgtEl>
                                      </p:cBhvr>
                                    </p:animEffect>
                                  </p:childTnLst>
                                </p:cTn>
                              </p:par>
                            </p:childTnLst>
                          </p:cTn>
                        </p:par>
                        <p:par>
                          <p:cTn fill="hold" id="96" nodeType="afterGroup">
                            <p:stCondLst>
                              <p:cond delay="2000"/>
                            </p:stCondLst>
                            <p:childTnLst>
                              <p:par>
                                <p:cTn fill="hold" grpId="0" id="97" nodeType="afterEffect" presetClass="entr" presetID="16" presetSubtype="37">
                                  <p:stCondLst>
                                    <p:cond delay="0"/>
                                  </p:stCondLst>
                                  <p:childTnLst>
                                    <p:set>
                                      <p:cBhvr>
                                        <p:cTn dur="1" fill="hold" id="98">
                                          <p:stCondLst>
                                            <p:cond delay="0"/>
                                          </p:stCondLst>
                                        </p:cTn>
                                        <p:tgtEl>
                                          <p:spTgt spid="64"/>
                                        </p:tgtEl>
                                        <p:attrNameLst>
                                          <p:attrName>style.visibility</p:attrName>
                                        </p:attrNameLst>
                                      </p:cBhvr>
                                      <p:to>
                                        <p:strVal val="visible"/>
                                      </p:to>
                                    </p:set>
                                    <p:animEffect filter="barn(outVertical)" transition="in">
                                      <p:cBhvr>
                                        <p:cTn dur="500" id="99"/>
                                        <p:tgtEl>
                                          <p:spTgt spid="64"/>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52"/>
      <p:bldP grpId="0" spid="53"/>
      <p:bldP grpId="0" spid="54"/>
      <p:bldP grpId="0" spid="55"/>
      <p:bldP grpId="0" spid="56"/>
      <p:bldP grpId="0" spid="57"/>
      <p:bldP grpId="0" spid="58"/>
      <p:bldP grpId="0" spid="59"/>
      <p:bldP grpId="0" spid="60"/>
      <p:bldP grpId="0" spid="62"/>
      <p:bldP grpId="0" spid="37"/>
      <p:bldP grpId="0" spid="46"/>
      <p:bldP grpId="0" spid="47"/>
      <p:bldP grpId="0" spid="48"/>
      <p:bldP grpId="0" spid="63"/>
      <p:bldP grpId="0" spid="64"/>
    </p:bldLst>
  </p:timing>
</p:sld>
</file>

<file path=ppt/slides/slide12.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grpSp>
        <p:nvGrpSpPr>
          <p:cNvPr id="26" name="组合 25"/>
          <p:cNvGrpSpPr/>
          <p:nvPr/>
        </p:nvGrpSpPr>
        <p:grpSpPr>
          <a:xfrm>
            <a:off x="4210164" y="3609501"/>
            <a:ext cx="5511182" cy="1816307"/>
            <a:chOff x="4210164" y="3609501"/>
            <a:chExt cx="5511182" cy="1816307"/>
          </a:xfrm>
        </p:grpSpPr>
        <p:sp>
          <p:nvSpPr>
            <p:cNvPr id="4" name="Rectangle 5"/>
            <p:cNvSpPr>
              <a:spLocks noChangeArrowheads="1"/>
            </p:cNvSpPr>
            <p:nvPr/>
          </p:nvSpPr>
          <p:spPr bwMode="auto">
            <a:xfrm>
              <a:off x="4648932" y="3843824"/>
              <a:ext cx="135005" cy="371940"/>
            </a:xfrm>
            <a:prstGeom prst="rect">
              <a:avLst/>
            </a:prstGeom>
            <a:solidFill>
              <a:srgbClr val="D6D5CD"/>
            </a:solidFill>
            <a:ln>
              <a:noFill/>
            </a:ln>
            <a:extLst>
              <a:ext uri="{91240B29-F687-4F45-9708-019B960494DF}">
                <a14:hiddenLine cmpd="sng" w="9525">
                  <a:solidFill>
                    <a:srgbClr val="000000"/>
                  </a:solidFill>
                  <a:bevel/>
                  <a:headEnd/>
                  <a:tailEnd/>
                </a14:hiddenLine>
              </a:ext>
            </a:extLst>
          </p:spPr>
          <p:txBody>
            <a:bodyPr/>
            <a:lstStyle/>
            <a:p>
              <a:pPr eaLnBrk="1" hangingPunct="1"/>
              <a:endParaRPr altLang="zh-CN" lang="zh-CN"/>
            </a:p>
          </p:txBody>
        </p:sp>
        <p:sp>
          <p:nvSpPr>
            <p:cNvPr id="5" name="Rectangle 6"/>
            <p:cNvSpPr>
              <a:spLocks noChangeArrowheads="1"/>
            </p:cNvSpPr>
            <p:nvPr/>
          </p:nvSpPr>
          <p:spPr bwMode="auto">
            <a:xfrm>
              <a:off x="4953899" y="4194686"/>
              <a:ext cx="392962" cy="177292"/>
            </a:xfrm>
            <a:prstGeom prst="rect">
              <a:avLst/>
            </a:prstGeom>
            <a:solidFill>
              <a:srgbClr val="D6D5CD"/>
            </a:solidFill>
            <a:ln>
              <a:noFill/>
            </a:ln>
            <a:extLst>
              <a:ext uri="{91240B29-F687-4F45-9708-019B960494DF}">
                <a14:hiddenLine cmpd="sng" w="9525">
                  <a:solidFill>
                    <a:srgbClr val="000000"/>
                  </a:solidFill>
                  <a:bevel/>
                  <a:headEnd/>
                  <a:tailEnd/>
                </a14:hiddenLine>
              </a:ext>
            </a:extLst>
          </p:spPr>
          <p:txBody>
            <a:bodyPr/>
            <a:lstStyle/>
            <a:p>
              <a:pPr eaLnBrk="1" hangingPunct="1"/>
              <a:endParaRPr altLang="zh-CN" lang="zh-CN"/>
            </a:p>
          </p:txBody>
        </p:sp>
        <p:sp>
          <p:nvSpPr>
            <p:cNvPr id="6" name="Freeform 7"/>
            <p:cNvSpPr>
              <a:spLocks noChangeArrowheads="1"/>
            </p:cNvSpPr>
            <p:nvPr/>
          </p:nvSpPr>
          <p:spPr bwMode="auto">
            <a:xfrm>
              <a:off x="4746570" y="3952926"/>
              <a:ext cx="314611" cy="391776"/>
            </a:xfrm>
            <a:custGeom>
              <a:gdLst>
                <a:gd fmla="*/ 200025 w 261" name="T0"/>
                <a:gd fmla="*/ 0 h 316" name="T1"/>
                <a:gd fmla="*/ 414338 w 261" name="T2"/>
                <a:gd fmla="*/ 393700 h 316" name="T3"/>
                <a:gd fmla="*/ 215900 w 261" name="T4"/>
                <a:gd fmla="*/ 501650 h 316" name="T5"/>
                <a:gd fmla="*/ 0 w 261" name="T6"/>
                <a:gd fmla="*/ 109538 h 316" name="T7"/>
                <a:gd fmla="*/ 200025 w 261" name="T8"/>
                <a:gd fmla="*/ 0 h 316" name="T9"/>
                <a:gd fmla="*/ 0 60000 65536" name="T10"/>
                <a:gd fmla="*/ 0 60000 65536" name="T11"/>
                <a:gd fmla="*/ 0 60000 65536" name="T12"/>
                <a:gd fmla="*/ 0 60000 65536" name="T13"/>
                <a:gd fmla="*/ 0 60000 65536" name="T14"/>
                <a:gd fmla="*/ 0 w 261" name="T15"/>
                <a:gd fmla="*/ 0 h 316" name="T16"/>
                <a:gd fmla="*/ 261 w 261" name="T17"/>
                <a:gd fmla="*/ 316 h 316" name="T18"/>
              </a:gdLst>
              <a:cxnLst>
                <a:cxn ang="T10">
                  <a:pos x="T0" y="T1"/>
                </a:cxn>
                <a:cxn ang="T11">
                  <a:pos x="T2" y="T3"/>
                </a:cxn>
                <a:cxn ang="T12">
                  <a:pos x="T4" y="T5"/>
                </a:cxn>
                <a:cxn ang="T13">
                  <a:pos x="T6" y="T7"/>
                </a:cxn>
                <a:cxn ang="T14">
                  <a:pos x="T8" y="T9"/>
                </a:cxn>
              </a:cxnLst>
              <a:rect b="T18" l="T15" r="T17" t="T16"/>
              <a:pathLst>
                <a:path h="316" w="261">
                  <a:moveTo>
                    <a:pt x="126" y="0"/>
                  </a:moveTo>
                  <a:lnTo>
                    <a:pt x="261" y="248"/>
                  </a:lnTo>
                  <a:lnTo>
                    <a:pt x="136" y="316"/>
                  </a:lnTo>
                  <a:lnTo>
                    <a:pt x="0" y="69"/>
                  </a:lnTo>
                  <a:lnTo>
                    <a:pt x="126" y="0"/>
                  </a:lnTo>
                  <a:close/>
                </a:path>
              </a:pathLst>
            </a:custGeom>
            <a:solidFill>
              <a:srgbClr val="D6D5CD"/>
            </a:solidFill>
            <a:ln>
              <a:noFill/>
            </a:ln>
            <a:extLst>
              <a:ext uri="{91240B29-F687-4F45-9708-019B960494DF}">
                <a14:hiddenLine cmpd="sng" w="9525">
                  <a:solidFill>
                    <a:srgbClr val="000000"/>
                  </a:solidFill>
                  <a:bevel/>
                  <a:headEnd/>
                  <a:tailEnd/>
                </a14:hiddenLine>
              </a:ext>
            </a:extLst>
          </p:spPr>
          <p:txBody>
            <a:bodyPr/>
            <a:lstStyle/>
            <a:p>
              <a:endParaRPr altLang="zh-CN" lang="zh-CN">
                <a:solidFill>
                  <a:srgbClr val="000000"/>
                </a:solidFill>
                <a:sym charset="-122" pitchFamily="2" typeface="宋体"/>
              </a:endParaRPr>
            </a:p>
          </p:txBody>
        </p:sp>
        <p:sp>
          <p:nvSpPr>
            <p:cNvPr id="7" name="Freeform 8"/>
            <p:cNvSpPr>
              <a:spLocks noChangeArrowheads="1"/>
            </p:cNvSpPr>
            <p:nvPr/>
          </p:nvSpPr>
          <p:spPr bwMode="auto">
            <a:xfrm>
              <a:off x="4730899" y="3623140"/>
              <a:ext cx="337513" cy="447568"/>
            </a:xfrm>
            <a:custGeom>
              <a:gdLst>
                <a:gd fmla="*/ 247129 w 268" name="T0"/>
                <a:gd fmla="*/ 58139 h 345" name="T1"/>
                <a:gd fmla="*/ 383132 w 268" name="T2"/>
                <a:gd fmla="*/ 29900 h 345" name="T3"/>
                <a:gd fmla="*/ 383132 w 268" name="T4"/>
                <a:gd fmla="*/ 29900 h 345" name="T5"/>
                <a:gd fmla="*/ 416304 w 268" name="T6"/>
                <a:gd fmla="*/ 162790 h 345" name="T7"/>
                <a:gd fmla="*/ 197371 w 268" name="T8"/>
                <a:gd fmla="*/ 514949 h 345" name="T9"/>
                <a:gd fmla="*/ 63026 w 268" name="T10"/>
                <a:gd fmla="*/ 544849 h 345" name="T11"/>
                <a:gd fmla="*/ 63026 w 268" name="T12"/>
                <a:gd fmla="*/ 544849 h 345" name="T13"/>
                <a:gd fmla="*/ 28196 w 268" name="T14"/>
                <a:gd fmla="*/ 410298 h 345" name="T15"/>
                <a:gd fmla="*/ 247129 w 268" name="T16"/>
                <a:gd fmla="*/ 58139 h 345" name="T17"/>
                <a:gd fmla="*/ 0 60000 65536" name="T18"/>
                <a:gd fmla="*/ 0 60000 65536" name="T19"/>
                <a:gd fmla="*/ 0 60000 65536" name="T20"/>
                <a:gd fmla="*/ 0 60000 65536" name="T21"/>
                <a:gd fmla="*/ 0 60000 65536" name="T22"/>
                <a:gd fmla="*/ 0 60000 65536" name="T23"/>
                <a:gd fmla="*/ 0 60000 65536" name="T24"/>
                <a:gd fmla="*/ 0 60000 65536" name="T25"/>
                <a:gd fmla="*/ 0 60000 65536" name="T26"/>
                <a:gd fmla="*/ 0 w 268" name="T27"/>
                <a:gd fmla="*/ 0 h 345" name="T28"/>
                <a:gd fmla="*/ 268 w 268" name="T29"/>
                <a:gd fmla="*/ 345 h 345" name="T30"/>
              </a:gd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b="T30" l="T27" r="T29" t="T28"/>
              <a:pathLst>
                <a:path h="345" w="268">
                  <a:moveTo>
                    <a:pt x="149" y="35"/>
                  </a:moveTo>
                  <a:cubicBezTo>
                    <a:pt x="166" y="8"/>
                    <a:pt x="203" y="0"/>
                    <a:pt x="231" y="18"/>
                  </a:cubicBezTo>
                  <a:cubicBezTo>
                    <a:pt x="231" y="18"/>
                    <a:pt x="231" y="18"/>
                    <a:pt x="231" y="18"/>
                  </a:cubicBezTo>
                  <a:cubicBezTo>
                    <a:pt x="259" y="35"/>
                    <a:pt x="268" y="71"/>
                    <a:pt x="251" y="98"/>
                  </a:cubicBezTo>
                  <a:cubicBezTo>
                    <a:pt x="119" y="310"/>
                    <a:pt x="119" y="310"/>
                    <a:pt x="119" y="310"/>
                  </a:cubicBezTo>
                  <a:cubicBezTo>
                    <a:pt x="102" y="337"/>
                    <a:pt x="66" y="345"/>
                    <a:pt x="38" y="328"/>
                  </a:cubicBezTo>
                  <a:cubicBezTo>
                    <a:pt x="38" y="328"/>
                    <a:pt x="38" y="328"/>
                    <a:pt x="38" y="328"/>
                  </a:cubicBezTo>
                  <a:cubicBezTo>
                    <a:pt x="10" y="310"/>
                    <a:pt x="0" y="274"/>
                    <a:pt x="17" y="247"/>
                  </a:cubicBezTo>
                  <a:lnTo>
                    <a:pt x="149" y="35"/>
                  </a:lnTo>
                  <a:close/>
                </a:path>
              </a:pathLst>
            </a:custGeom>
            <a:solidFill>
              <a:srgbClr val="D6D5CD"/>
            </a:solidFill>
            <a:ln>
              <a:noFill/>
            </a:ln>
            <a:extLst>
              <a:ext uri="{91240B29-F687-4F45-9708-019B960494DF}">
                <a14:hiddenLine cmpd="sng" w="9525">
                  <a:solidFill>
                    <a:srgbClr val="000000"/>
                  </a:solidFill>
                  <a:bevel/>
                  <a:headEnd/>
                  <a:tailEnd/>
                </a14:hiddenLine>
              </a:ext>
            </a:extLst>
          </p:spPr>
          <p:txBody>
            <a:bodyPr/>
            <a:lstStyle/>
            <a:p>
              <a:endParaRPr altLang="zh-CN" lang="zh-CN">
                <a:solidFill>
                  <a:srgbClr val="000000"/>
                </a:solidFill>
                <a:sym charset="-122" pitchFamily="2" typeface="宋体"/>
              </a:endParaRPr>
            </a:p>
          </p:txBody>
        </p:sp>
        <p:sp>
          <p:nvSpPr>
            <p:cNvPr id="8" name="Freeform 9"/>
            <p:cNvSpPr>
              <a:spLocks noChangeArrowheads="1"/>
            </p:cNvSpPr>
            <p:nvPr/>
          </p:nvSpPr>
          <p:spPr bwMode="auto">
            <a:xfrm>
              <a:off x="4648932" y="3633058"/>
              <a:ext cx="145854" cy="317389"/>
            </a:xfrm>
            <a:custGeom>
              <a:gdLst>
                <a:gd fmla="*/ 0 w 116" name="T0"/>
                <a:gd fmla="*/ 96603 h 244" name="T1"/>
                <a:gd fmla="*/ 96044 w 116" name="T2"/>
                <a:gd fmla="*/ 0 h 244" name="T3"/>
                <a:gd fmla="*/ 96044 w 116" name="T4"/>
                <a:gd fmla="*/ 0 h 244" name="T5"/>
                <a:gd fmla="*/ 192088 w 116" name="T6"/>
                <a:gd fmla="*/ 96603 h 244" name="T7"/>
                <a:gd fmla="*/ 192088 w 116" name="T8"/>
                <a:gd fmla="*/ 309797 h 244" name="T9"/>
                <a:gd fmla="*/ 96044 w 116" name="T10"/>
                <a:gd fmla="*/ 406400 h 244" name="T11"/>
                <a:gd fmla="*/ 96044 w 116" name="T12"/>
                <a:gd fmla="*/ 406400 h 244" name="T13"/>
                <a:gd fmla="*/ 0 w 116" name="T14"/>
                <a:gd fmla="*/ 309797 h 244" name="T15"/>
                <a:gd fmla="*/ 0 w 116" name="T16"/>
                <a:gd fmla="*/ 96603 h 244" name="T17"/>
                <a:gd fmla="*/ 0 60000 65536" name="T18"/>
                <a:gd fmla="*/ 0 60000 65536" name="T19"/>
                <a:gd fmla="*/ 0 60000 65536" name="T20"/>
                <a:gd fmla="*/ 0 60000 65536" name="T21"/>
                <a:gd fmla="*/ 0 60000 65536" name="T22"/>
                <a:gd fmla="*/ 0 60000 65536" name="T23"/>
                <a:gd fmla="*/ 0 60000 65536" name="T24"/>
                <a:gd fmla="*/ 0 60000 65536" name="T25"/>
                <a:gd fmla="*/ 0 60000 65536" name="T26"/>
                <a:gd fmla="*/ 0 w 116" name="T27"/>
                <a:gd fmla="*/ 0 h 244" name="T28"/>
                <a:gd fmla="*/ 116 w 116" name="T29"/>
                <a:gd fmla="*/ 244 h 244" name="T30"/>
              </a:gd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b="T30" l="T27" r="T29" t="T28"/>
              <a:pathLst>
                <a:path h="244" w="115">
                  <a:moveTo>
                    <a:pt x="0" y="58"/>
                  </a:moveTo>
                  <a:cubicBezTo>
                    <a:pt x="0" y="26"/>
                    <a:pt x="26" y="0"/>
                    <a:pt x="58" y="0"/>
                  </a:cubicBezTo>
                  <a:cubicBezTo>
                    <a:pt x="58" y="0"/>
                    <a:pt x="58" y="0"/>
                    <a:pt x="58" y="0"/>
                  </a:cubicBezTo>
                  <a:cubicBezTo>
                    <a:pt x="90" y="0"/>
                    <a:pt x="116" y="26"/>
                    <a:pt x="116" y="58"/>
                  </a:cubicBezTo>
                  <a:cubicBezTo>
                    <a:pt x="116" y="186"/>
                    <a:pt x="116" y="186"/>
                    <a:pt x="116" y="186"/>
                  </a:cubicBezTo>
                  <a:cubicBezTo>
                    <a:pt x="116" y="218"/>
                    <a:pt x="90" y="244"/>
                    <a:pt x="58" y="244"/>
                  </a:cubicBezTo>
                  <a:cubicBezTo>
                    <a:pt x="58" y="244"/>
                    <a:pt x="58" y="244"/>
                    <a:pt x="58" y="244"/>
                  </a:cubicBezTo>
                  <a:cubicBezTo>
                    <a:pt x="26" y="244"/>
                    <a:pt x="0" y="218"/>
                    <a:pt x="0" y="186"/>
                  </a:cubicBezTo>
                  <a:lnTo>
                    <a:pt x="0" y="58"/>
                  </a:lnTo>
                  <a:close/>
                </a:path>
              </a:pathLst>
            </a:custGeom>
            <a:solidFill>
              <a:srgbClr val="D6D5CD"/>
            </a:solidFill>
            <a:ln>
              <a:noFill/>
            </a:ln>
            <a:extLst>
              <a:ext uri="{91240B29-F687-4F45-9708-019B960494DF}">
                <a14:hiddenLine cmpd="sng" w="9525">
                  <a:solidFill>
                    <a:srgbClr val="000000"/>
                  </a:solidFill>
                  <a:bevel/>
                  <a:headEnd/>
                  <a:tailEnd/>
                </a14:hiddenLine>
              </a:ext>
            </a:extLst>
          </p:spPr>
          <p:txBody>
            <a:bodyPr/>
            <a:lstStyle/>
            <a:p>
              <a:endParaRPr altLang="zh-CN" lang="zh-CN">
                <a:solidFill>
                  <a:srgbClr val="000000"/>
                </a:solidFill>
                <a:sym charset="-122" pitchFamily="2" typeface="宋体"/>
              </a:endParaRPr>
            </a:p>
          </p:txBody>
        </p:sp>
        <p:sp>
          <p:nvSpPr>
            <p:cNvPr id="9" name="Oval 10"/>
            <p:cNvSpPr>
              <a:spLocks noChangeArrowheads="1"/>
            </p:cNvSpPr>
            <p:nvPr/>
          </p:nvSpPr>
          <p:spPr bwMode="auto">
            <a:xfrm>
              <a:off x="4647727" y="3992600"/>
              <a:ext cx="333898" cy="371940"/>
            </a:xfrm>
            <a:prstGeom prst="ellipse">
              <a:avLst/>
            </a:prstGeom>
            <a:solidFill>
              <a:srgbClr val="D6D5CD"/>
            </a:solidFill>
            <a:ln>
              <a:noFill/>
            </a:ln>
            <a:extLst>
              <a:ext uri="{91240B29-F687-4F45-9708-019B960494DF}">
                <a14:hiddenLine cmpd="sng" w="9525">
                  <a:solidFill>
                    <a:srgbClr val="000000"/>
                  </a:solidFill>
                  <a:bevel/>
                  <a:headEnd/>
                  <a:tailEnd/>
                </a14:hiddenLine>
              </a:ext>
            </a:extLst>
          </p:spPr>
          <p:txBody>
            <a:bodyPr/>
            <a:lstStyle/>
            <a:p>
              <a:pPr eaLnBrk="1" hangingPunct="1"/>
              <a:endParaRPr altLang="zh-CN" lang="zh-CN"/>
            </a:p>
          </p:txBody>
        </p:sp>
        <p:sp>
          <p:nvSpPr>
            <p:cNvPr id="10" name="Rectangle 11"/>
            <p:cNvSpPr>
              <a:spLocks noChangeArrowheads="1"/>
            </p:cNvSpPr>
            <p:nvPr/>
          </p:nvSpPr>
          <p:spPr bwMode="auto">
            <a:xfrm>
              <a:off x="4868315" y="4276513"/>
              <a:ext cx="370060" cy="161174"/>
            </a:xfrm>
            <a:prstGeom prst="rect">
              <a:avLst/>
            </a:prstGeom>
            <a:solidFill>
              <a:srgbClr val="D6D5CD"/>
            </a:solidFill>
            <a:ln>
              <a:noFill/>
            </a:ln>
            <a:extLst>
              <a:ext uri="{91240B29-F687-4F45-9708-019B960494DF}">
                <a14:hiddenLine cmpd="sng" w="9525">
                  <a:solidFill>
                    <a:srgbClr val="000000"/>
                  </a:solidFill>
                  <a:bevel/>
                  <a:headEnd/>
                  <a:tailEnd/>
                </a14:hiddenLine>
              </a:ext>
            </a:extLst>
          </p:spPr>
          <p:txBody>
            <a:bodyPr/>
            <a:lstStyle/>
            <a:p>
              <a:pPr eaLnBrk="1" hangingPunct="1"/>
              <a:endParaRPr altLang="zh-CN" lang="zh-CN"/>
            </a:p>
          </p:txBody>
        </p:sp>
        <p:sp>
          <p:nvSpPr>
            <p:cNvPr id="11" name="Rectangle 12"/>
            <p:cNvSpPr>
              <a:spLocks noChangeArrowheads="1"/>
            </p:cNvSpPr>
            <p:nvPr/>
          </p:nvSpPr>
          <p:spPr bwMode="auto">
            <a:xfrm>
              <a:off x="4648932" y="3843824"/>
              <a:ext cx="135005" cy="371940"/>
            </a:xfrm>
            <a:prstGeom prst="rect">
              <a:avLst/>
            </a:prstGeom>
            <a:solidFill>
              <a:srgbClr val="D6D5CD"/>
            </a:solidFill>
            <a:ln>
              <a:noFill/>
            </a:ln>
            <a:extLst>
              <a:ext uri="{91240B29-F687-4F45-9708-019B960494DF}">
                <a14:hiddenLine cmpd="sng" w="9525">
                  <a:solidFill>
                    <a:srgbClr val="000000"/>
                  </a:solidFill>
                  <a:bevel/>
                  <a:headEnd/>
                  <a:tailEnd/>
                </a14:hiddenLine>
              </a:ext>
            </a:extLst>
          </p:spPr>
          <p:txBody>
            <a:bodyPr/>
            <a:lstStyle/>
            <a:p>
              <a:pPr eaLnBrk="1" hangingPunct="1"/>
              <a:endParaRPr altLang="zh-CN" lang="zh-CN"/>
            </a:p>
          </p:txBody>
        </p:sp>
        <p:sp>
          <p:nvSpPr>
            <p:cNvPr id="12" name="Rectangle 13"/>
            <p:cNvSpPr>
              <a:spLocks noChangeArrowheads="1"/>
            </p:cNvSpPr>
            <p:nvPr/>
          </p:nvSpPr>
          <p:spPr bwMode="auto">
            <a:xfrm>
              <a:off x="4953899" y="4194686"/>
              <a:ext cx="392962" cy="177292"/>
            </a:xfrm>
            <a:prstGeom prst="rect">
              <a:avLst/>
            </a:prstGeom>
            <a:solidFill>
              <a:srgbClr val="D6D5CD"/>
            </a:solidFill>
            <a:ln>
              <a:noFill/>
            </a:ln>
            <a:extLst>
              <a:ext uri="{91240B29-F687-4F45-9708-019B960494DF}">
                <a14:hiddenLine cmpd="sng" w="9525">
                  <a:solidFill>
                    <a:srgbClr val="000000"/>
                  </a:solidFill>
                  <a:bevel/>
                  <a:headEnd/>
                  <a:tailEnd/>
                </a14:hiddenLine>
              </a:ext>
            </a:extLst>
          </p:spPr>
          <p:txBody>
            <a:bodyPr/>
            <a:lstStyle/>
            <a:p>
              <a:pPr eaLnBrk="1" hangingPunct="1"/>
              <a:endParaRPr altLang="zh-CN" lang="zh-CN"/>
            </a:p>
          </p:txBody>
        </p:sp>
        <p:sp>
          <p:nvSpPr>
            <p:cNvPr id="13" name="Freeform 14"/>
            <p:cNvSpPr>
              <a:spLocks noChangeArrowheads="1"/>
            </p:cNvSpPr>
            <p:nvPr/>
          </p:nvSpPr>
          <p:spPr bwMode="auto">
            <a:xfrm>
              <a:off x="4746570" y="3952926"/>
              <a:ext cx="314611" cy="391776"/>
            </a:xfrm>
            <a:custGeom>
              <a:gdLst>
                <a:gd fmla="*/ 200025 w 261" name="T0"/>
                <a:gd fmla="*/ 0 h 316" name="T1"/>
                <a:gd fmla="*/ 414338 w 261" name="T2"/>
                <a:gd fmla="*/ 393700 h 316" name="T3"/>
                <a:gd fmla="*/ 215900 w 261" name="T4"/>
                <a:gd fmla="*/ 501650 h 316" name="T5"/>
                <a:gd fmla="*/ 0 w 261" name="T6"/>
                <a:gd fmla="*/ 109538 h 316" name="T7"/>
                <a:gd fmla="*/ 200025 w 261" name="T8"/>
                <a:gd fmla="*/ 0 h 316" name="T9"/>
                <a:gd fmla="*/ 0 60000 65536" name="T10"/>
                <a:gd fmla="*/ 0 60000 65536" name="T11"/>
                <a:gd fmla="*/ 0 60000 65536" name="T12"/>
                <a:gd fmla="*/ 0 60000 65536" name="T13"/>
                <a:gd fmla="*/ 0 60000 65536" name="T14"/>
                <a:gd fmla="*/ 0 w 261" name="T15"/>
                <a:gd fmla="*/ 0 h 316" name="T16"/>
                <a:gd fmla="*/ 261 w 261" name="T17"/>
                <a:gd fmla="*/ 316 h 316" name="T18"/>
              </a:gdLst>
              <a:cxnLst>
                <a:cxn ang="T10">
                  <a:pos x="T0" y="T1"/>
                </a:cxn>
                <a:cxn ang="T11">
                  <a:pos x="T2" y="T3"/>
                </a:cxn>
                <a:cxn ang="T12">
                  <a:pos x="T4" y="T5"/>
                </a:cxn>
                <a:cxn ang="T13">
                  <a:pos x="T6" y="T7"/>
                </a:cxn>
                <a:cxn ang="T14">
                  <a:pos x="T8" y="T9"/>
                </a:cxn>
              </a:cxnLst>
              <a:rect b="T18" l="T15" r="T17" t="T16"/>
              <a:pathLst>
                <a:path h="316" w="261">
                  <a:moveTo>
                    <a:pt x="126" y="0"/>
                  </a:moveTo>
                  <a:lnTo>
                    <a:pt x="261" y="248"/>
                  </a:lnTo>
                  <a:lnTo>
                    <a:pt x="136" y="316"/>
                  </a:lnTo>
                  <a:lnTo>
                    <a:pt x="0" y="69"/>
                  </a:lnTo>
                  <a:lnTo>
                    <a:pt x="126" y="0"/>
                  </a:lnTo>
                  <a:close/>
                </a:path>
              </a:pathLst>
            </a:custGeom>
            <a:solidFill>
              <a:srgbClr val="D6D5CD"/>
            </a:solidFill>
            <a:ln>
              <a:noFill/>
            </a:ln>
            <a:extLst>
              <a:ext uri="{91240B29-F687-4F45-9708-019B960494DF}">
                <a14:hiddenLine cmpd="sng" w="9525">
                  <a:solidFill>
                    <a:srgbClr val="000000"/>
                  </a:solidFill>
                  <a:bevel/>
                  <a:headEnd/>
                  <a:tailEnd/>
                </a14:hiddenLine>
              </a:ext>
            </a:extLst>
          </p:spPr>
          <p:txBody>
            <a:bodyPr/>
            <a:lstStyle/>
            <a:p>
              <a:endParaRPr altLang="zh-CN" lang="zh-CN">
                <a:solidFill>
                  <a:srgbClr val="000000"/>
                </a:solidFill>
                <a:sym charset="-122" pitchFamily="2" typeface="宋体"/>
              </a:endParaRPr>
            </a:p>
          </p:txBody>
        </p:sp>
        <p:sp>
          <p:nvSpPr>
            <p:cNvPr id="14" name="Freeform 15"/>
            <p:cNvSpPr>
              <a:spLocks noChangeArrowheads="1"/>
            </p:cNvSpPr>
            <p:nvPr/>
          </p:nvSpPr>
          <p:spPr bwMode="auto">
            <a:xfrm>
              <a:off x="4730899" y="3623140"/>
              <a:ext cx="337513" cy="447568"/>
            </a:xfrm>
            <a:custGeom>
              <a:gdLst>
                <a:gd fmla="*/ 247129 w 268" name="T0"/>
                <a:gd fmla="*/ 58139 h 345" name="T1"/>
                <a:gd fmla="*/ 383132 w 268" name="T2"/>
                <a:gd fmla="*/ 29900 h 345" name="T3"/>
                <a:gd fmla="*/ 383132 w 268" name="T4"/>
                <a:gd fmla="*/ 29900 h 345" name="T5"/>
                <a:gd fmla="*/ 416304 w 268" name="T6"/>
                <a:gd fmla="*/ 162790 h 345" name="T7"/>
                <a:gd fmla="*/ 197371 w 268" name="T8"/>
                <a:gd fmla="*/ 514949 h 345" name="T9"/>
                <a:gd fmla="*/ 63026 w 268" name="T10"/>
                <a:gd fmla="*/ 544849 h 345" name="T11"/>
                <a:gd fmla="*/ 63026 w 268" name="T12"/>
                <a:gd fmla="*/ 544849 h 345" name="T13"/>
                <a:gd fmla="*/ 28196 w 268" name="T14"/>
                <a:gd fmla="*/ 410298 h 345" name="T15"/>
                <a:gd fmla="*/ 247129 w 268" name="T16"/>
                <a:gd fmla="*/ 58139 h 345" name="T17"/>
                <a:gd fmla="*/ 0 60000 65536" name="T18"/>
                <a:gd fmla="*/ 0 60000 65536" name="T19"/>
                <a:gd fmla="*/ 0 60000 65536" name="T20"/>
                <a:gd fmla="*/ 0 60000 65536" name="T21"/>
                <a:gd fmla="*/ 0 60000 65536" name="T22"/>
                <a:gd fmla="*/ 0 60000 65536" name="T23"/>
                <a:gd fmla="*/ 0 60000 65536" name="T24"/>
                <a:gd fmla="*/ 0 60000 65536" name="T25"/>
                <a:gd fmla="*/ 0 60000 65536" name="T26"/>
                <a:gd fmla="*/ 0 w 268" name="T27"/>
                <a:gd fmla="*/ 0 h 345" name="T28"/>
                <a:gd fmla="*/ 268 w 268" name="T29"/>
                <a:gd fmla="*/ 345 h 345" name="T30"/>
              </a:gd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b="T30" l="T27" r="T29" t="T28"/>
              <a:pathLst>
                <a:path h="345" w="268">
                  <a:moveTo>
                    <a:pt x="149" y="35"/>
                  </a:moveTo>
                  <a:cubicBezTo>
                    <a:pt x="166" y="8"/>
                    <a:pt x="203" y="0"/>
                    <a:pt x="231" y="18"/>
                  </a:cubicBezTo>
                  <a:cubicBezTo>
                    <a:pt x="231" y="18"/>
                    <a:pt x="231" y="18"/>
                    <a:pt x="231" y="18"/>
                  </a:cubicBezTo>
                  <a:cubicBezTo>
                    <a:pt x="259" y="35"/>
                    <a:pt x="268" y="71"/>
                    <a:pt x="251" y="98"/>
                  </a:cubicBezTo>
                  <a:cubicBezTo>
                    <a:pt x="119" y="310"/>
                    <a:pt x="119" y="310"/>
                    <a:pt x="119" y="310"/>
                  </a:cubicBezTo>
                  <a:cubicBezTo>
                    <a:pt x="102" y="337"/>
                    <a:pt x="66" y="345"/>
                    <a:pt x="38" y="328"/>
                  </a:cubicBezTo>
                  <a:cubicBezTo>
                    <a:pt x="38" y="328"/>
                    <a:pt x="38" y="328"/>
                    <a:pt x="38" y="328"/>
                  </a:cubicBezTo>
                  <a:cubicBezTo>
                    <a:pt x="10" y="310"/>
                    <a:pt x="0" y="274"/>
                    <a:pt x="17" y="247"/>
                  </a:cubicBezTo>
                  <a:lnTo>
                    <a:pt x="149" y="35"/>
                  </a:lnTo>
                  <a:close/>
                </a:path>
              </a:pathLst>
            </a:custGeom>
            <a:solidFill>
              <a:srgbClr val="D6D5CD"/>
            </a:solidFill>
            <a:ln>
              <a:noFill/>
            </a:ln>
            <a:extLst>
              <a:ext uri="{91240B29-F687-4F45-9708-019B960494DF}">
                <a14:hiddenLine cmpd="sng" w="9525">
                  <a:solidFill>
                    <a:srgbClr val="000000"/>
                  </a:solidFill>
                  <a:bevel/>
                  <a:headEnd/>
                  <a:tailEnd/>
                </a14:hiddenLine>
              </a:ext>
            </a:extLst>
          </p:spPr>
          <p:txBody>
            <a:bodyPr/>
            <a:lstStyle/>
            <a:p>
              <a:endParaRPr altLang="zh-CN" lang="zh-CN">
                <a:solidFill>
                  <a:srgbClr val="000000"/>
                </a:solidFill>
                <a:sym charset="-122" pitchFamily="2" typeface="宋体"/>
              </a:endParaRPr>
            </a:p>
          </p:txBody>
        </p:sp>
        <p:sp>
          <p:nvSpPr>
            <p:cNvPr id="15" name="Freeform 16"/>
            <p:cNvSpPr>
              <a:spLocks noChangeArrowheads="1"/>
            </p:cNvSpPr>
            <p:nvPr/>
          </p:nvSpPr>
          <p:spPr bwMode="auto">
            <a:xfrm>
              <a:off x="4648932" y="3633058"/>
              <a:ext cx="145854" cy="317389"/>
            </a:xfrm>
            <a:custGeom>
              <a:gdLst>
                <a:gd fmla="*/ 0 w 116" name="T0"/>
                <a:gd fmla="*/ 96603 h 244" name="T1"/>
                <a:gd fmla="*/ 96044 w 116" name="T2"/>
                <a:gd fmla="*/ 0 h 244" name="T3"/>
                <a:gd fmla="*/ 96044 w 116" name="T4"/>
                <a:gd fmla="*/ 0 h 244" name="T5"/>
                <a:gd fmla="*/ 192088 w 116" name="T6"/>
                <a:gd fmla="*/ 96603 h 244" name="T7"/>
                <a:gd fmla="*/ 192088 w 116" name="T8"/>
                <a:gd fmla="*/ 309797 h 244" name="T9"/>
                <a:gd fmla="*/ 96044 w 116" name="T10"/>
                <a:gd fmla="*/ 406400 h 244" name="T11"/>
                <a:gd fmla="*/ 96044 w 116" name="T12"/>
                <a:gd fmla="*/ 406400 h 244" name="T13"/>
                <a:gd fmla="*/ 0 w 116" name="T14"/>
                <a:gd fmla="*/ 309797 h 244" name="T15"/>
                <a:gd fmla="*/ 0 w 116" name="T16"/>
                <a:gd fmla="*/ 96603 h 244" name="T17"/>
                <a:gd fmla="*/ 0 60000 65536" name="T18"/>
                <a:gd fmla="*/ 0 60000 65536" name="T19"/>
                <a:gd fmla="*/ 0 60000 65536" name="T20"/>
                <a:gd fmla="*/ 0 60000 65536" name="T21"/>
                <a:gd fmla="*/ 0 60000 65536" name="T22"/>
                <a:gd fmla="*/ 0 60000 65536" name="T23"/>
                <a:gd fmla="*/ 0 60000 65536" name="T24"/>
                <a:gd fmla="*/ 0 60000 65536" name="T25"/>
                <a:gd fmla="*/ 0 60000 65536" name="T26"/>
                <a:gd fmla="*/ 0 w 116" name="T27"/>
                <a:gd fmla="*/ 0 h 244" name="T28"/>
                <a:gd fmla="*/ 116 w 116" name="T29"/>
                <a:gd fmla="*/ 244 h 244" name="T30"/>
              </a:gd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b="T30" l="T27" r="T29" t="T28"/>
              <a:pathLst>
                <a:path h="244" w="115">
                  <a:moveTo>
                    <a:pt x="0" y="58"/>
                  </a:moveTo>
                  <a:cubicBezTo>
                    <a:pt x="0" y="26"/>
                    <a:pt x="26" y="0"/>
                    <a:pt x="58" y="0"/>
                  </a:cubicBezTo>
                  <a:cubicBezTo>
                    <a:pt x="58" y="0"/>
                    <a:pt x="58" y="0"/>
                    <a:pt x="58" y="0"/>
                  </a:cubicBezTo>
                  <a:cubicBezTo>
                    <a:pt x="90" y="0"/>
                    <a:pt x="116" y="26"/>
                    <a:pt x="116" y="58"/>
                  </a:cubicBezTo>
                  <a:cubicBezTo>
                    <a:pt x="116" y="186"/>
                    <a:pt x="116" y="186"/>
                    <a:pt x="116" y="186"/>
                  </a:cubicBezTo>
                  <a:cubicBezTo>
                    <a:pt x="116" y="218"/>
                    <a:pt x="90" y="244"/>
                    <a:pt x="58" y="244"/>
                  </a:cubicBezTo>
                  <a:cubicBezTo>
                    <a:pt x="58" y="244"/>
                    <a:pt x="58" y="244"/>
                    <a:pt x="58" y="244"/>
                  </a:cubicBezTo>
                  <a:cubicBezTo>
                    <a:pt x="26" y="244"/>
                    <a:pt x="0" y="218"/>
                    <a:pt x="0" y="186"/>
                  </a:cubicBezTo>
                  <a:lnTo>
                    <a:pt x="0" y="58"/>
                  </a:lnTo>
                  <a:close/>
                </a:path>
              </a:pathLst>
            </a:custGeom>
            <a:solidFill>
              <a:srgbClr val="D6D5CD"/>
            </a:solidFill>
            <a:ln>
              <a:noFill/>
            </a:ln>
            <a:extLst>
              <a:ext uri="{91240B29-F687-4F45-9708-019B960494DF}">
                <a14:hiddenLine cmpd="sng" w="9525">
                  <a:solidFill>
                    <a:srgbClr val="000000"/>
                  </a:solidFill>
                  <a:bevel/>
                  <a:headEnd/>
                  <a:tailEnd/>
                </a14:hiddenLine>
              </a:ext>
            </a:extLst>
          </p:spPr>
          <p:txBody>
            <a:bodyPr/>
            <a:lstStyle/>
            <a:p>
              <a:endParaRPr altLang="zh-CN" lang="zh-CN">
                <a:solidFill>
                  <a:srgbClr val="000000"/>
                </a:solidFill>
                <a:sym charset="-122" pitchFamily="2" typeface="宋体"/>
              </a:endParaRPr>
            </a:p>
          </p:txBody>
        </p:sp>
        <p:sp>
          <p:nvSpPr>
            <p:cNvPr id="16" name="Oval 17"/>
            <p:cNvSpPr>
              <a:spLocks noChangeArrowheads="1"/>
            </p:cNvSpPr>
            <p:nvPr/>
          </p:nvSpPr>
          <p:spPr bwMode="auto">
            <a:xfrm>
              <a:off x="4647727" y="3992600"/>
              <a:ext cx="333898" cy="371940"/>
            </a:xfrm>
            <a:prstGeom prst="ellipse">
              <a:avLst/>
            </a:prstGeom>
            <a:solidFill>
              <a:srgbClr val="D6D5CD"/>
            </a:solidFill>
            <a:ln>
              <a:noFill/>
            </a:ln>
            <a:extLst>
              <a:ext uri="{91240B29-F687-4F45-9708-019B960494DF}">
                <a14:hiddenLine cmpd="sng" w="9525">
                  <a:solidFill>
                    <a:srgbClr val="000000"/>
                  </a:solidFill>
                  <a:bevel/>
                  <a:headEnd/>
                  <a:tailEnd/>
                </a14:hiddenLine>
              </a:ext>
            </a:extLst>
          </p:spPr>
          <p:txBody>
            <a:bodyPr/>
            <a:lstStyle/>
            <a:p>
              <a:pPr eaLnBrk="1" hangingPunct="1"/>
              <a:endParaRPr altLang="zh-CN" lang="zh-CN"/>
            </a:p>
          </p:txBody>
        </p:sp>
        <p:sp>
          <p:nvSpPr>
            <p:cNvPr id="17" name="Rectangle 18"/>
            <p:cNvSpPr>
              <a:spLocks noChangeArrowheads="1"/>
            </p:cNvSpPr>
            <p:nvPr/>
          </p:nvSpPr>
          <p:spPr bwMode="auto">
            <a:xfrm>
              <a:off x="4868315" y="4276513"/>
              <a:ext cx="370060" cy="161174"/>
            </a:xfrm>
            <a:prstGeom prst="rect">
              <a:avLst/>
            </a:prstGeom>
            <a:solidFill>
              <a:srgbClr val="D6D5CD"/>
            </a:solidFill>
            <a:ln>
              <a:noFill/>
            </a:ln>
            <a:extLst>
              <a:ext uri="{91240B29-F687-4F45-9708-019B960494DF}">
                <a14:hiddenLine cmpd="sng" w="9525">
                  <a:solidFill>
                    <a:srgbClr val="000000"/>
                  </a:solidFill>
                  <a:bevel/>
                  <a:headEnd/>
                  <a:tailEnd/>
                </a14:hiddenLine>
              </a:ext>
            </a:extLst>
          </p:spPr>
          <p:txBody>
            <a:bodyPr/>
            <a:lstStyle/>
            <a:p>
              <a:pPr eaLnBrk="1" hangingPunct="1"/>
              <a:endParaRPr altLang="zh-CN" lang="zh-CN"/>
            </a:p>
          </p:txBody>
        </p:sp>
        <p:sp>
          <p:nvSpPr>
            <p:cNvPr id="18" name="Freeform 19"/>
            <p:cNvSpPr>
              <a:spLocks noChangeArrowheads="1"/>
            </p:cNvSpPr>
            <p:nvPr/>
          </p:nvSpPr>
          <p:spPr bwMode="auto">
            <a:xfrm>
              <a:off x="4210164" y="3609501"/>
              <a:ext cx="2101021" cy="1663810"/>
            </a:xfrm>
            <a:custGeom>
              <a:gdLst>
                <a:gd fmla="*/ 86314 w 1667" name="T0"/>
                <a:gd fmla="*/ 46530 h 1282" name="T1"/>
                <a:gd fmla="*/ 235702 w 1667" name="T2"/>
                <a:gd fmla="*/ 108017 h 1282" name="T3"/>
                <a:gd fmla="*/ 861476 w 1667" name="T4"/>
                <a:gd fmla="*/ 889062 h 1282" name="T5"/>
                <a:gd fmla="*/ 1472310 w 1667" name="T6"/>
                <a:gd fmla="*/ 709588 h 1282" name="T7"/>
                <a:gd fmla="*/ 1473970 w 1667" name="T8"/>
                <a:gd fmla="*/ 701279 h 1282" name="T9"/>
                <a:gd fmla="*/ 1547004 w 1667" name="T10"/>
                <a:gd fmla="*/ 312418 h 1282" name="T11"/>
                <a:gd fmla="*/ 1782707 w 1667" name="T12"/>
                <a:gd fmla="*/ 23265 h 1282" name="T13"/>
                <a:gd fmla="*/ 1844122 w 1667" name="T14"/>
                <a:gd fmla="*/ 315742 h 1282" name="T15"/>
                <a:gd fmla="*/ 1787686 w 1667" name="T16"/>
                <a:gd fmla="*/ 742824 h 1282" name="T17"/>
                <a:gd fmla="*/ 2199335 w 1667" name="T18"/>
                <a:gd fmla="*/ 1395910 h 1282" name="T19"/>
                <a:gd fmla="*/ 2765353 w 1667" name="T20"/>
                <a:gd fmla="*/ 1395910 h 1282" name="T21"/>
                <a:gd fmla="*/ 2767013 w 1667" name="T22"/>
                <a:gd fmla="*/ 2130425 h 1282" name="T23"/>
                <a:gd fmla="*/ 1678134 w 1667" name="T24"/>
                <a:gd fmla="*/ 2130425 h 1282" name="T25"/>
                <a:gd fmla="*/ 1012524 w 1667" name="T26"/>
                <a:gd fmla="*/ 1774800 h 1282" name="T27"/>
                <a:gd fmla="*/ 63075 w 1667" name="T28"/>
                <a:gd fmla="*/ 192769 h 1282" name="T29"/>
                <a:gd fmla="*/ 86314 w 1667" name="T30"/>
                <a:gd fmla="*/ 46530 h 1282" name="T31"/>
                <a:gd fmla="*/ 0 60000 65536" name="T32"/>
                <a:gd fmla="*/ 0 60000 65536" name="T33"/>
                <a:gd fmla="*/ 0 60000 65536" name="T34"/>
                <a:gd fmla="*/ 0 60000 65536" name="T35"/>
                <a:gd fmla="*/ 0 60000 65536" name="T36"/>
                <a:gd fmla="*/ 0 60000 65536" name="T37"/>
                <a:gd fmla="*/ 0 60000 65536" name="T38"/>
                <a:gd fmla="*/ 0 60000 65536" name="T39"/>
                <a:gd fmla="*/ 0 60000 65536" name="T40"/>
                <a:gd fmla="*/ 0 60000 65536" name="T41"/>
                <a:gd fmla="*/ 0 60000 65536" name="T42"/>
                <a:gd fmla="*/ 0 60000 65536" name="T43"/>
                <a:gd fmla="*/ 0 60000 65536" name="T44"/>
                <a:gd fmla="*/ 0 60000 65536" name="T45"/>
                <a:gd fmla="*/ 0 60000 65536" name="T46"/>
                <a:gd fmla="*/ 0 60000 65536" name="T47"/>
                <a:gd fmla="*/ 0 w 1667" name="T48"/>
                <a:gd fmla="*/ 0 h 1282" name="T49"/>
                <a:gd fmla="*/ 1667 w 1667" name="T50"/>
                <a:gd fmla="*/ 1282 h 1282" name="T51"/>
              </a:gd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b="T51" l="T48" r="T50" t="T49"/>
              <a:pathLst>
                <a:path h="1282" w="1667">
                  <a:moveTo>
                    <a:pt x="52" y="28"/>
                  </a:moveTo>
                  <a:cubicBezTo>
                    <a:pt x="99" y="0"/>
                    <a:pt x="142" y="65"/>
                    <a:pt x="142" y="65"/>
                  </a:cubicBezTo>
                  <a:cubicBezTo>
                    <a:pt x="142" y="65"/>
                    <a:pt x="518" y="534"/>
                    <a:pt x="519" y="535"/>
                  </a:cubicBezTo>
                  <a:cubicBezTo>
                    <a:pt x="619" y="634"/>
                    <a:pt x="859" y="552"/>
                    <a:pt x="887" y="427"/>
                  </a:cubicBezTo>
                  <a:cubicBezTo>
                    <a:pt x="887" y="425"/>
                    <a:pt x="888" y="424"/>
                    <a:pt x="888" y="422"/>
                  </a:cubicBezTo>
                  <a:cubicBezTo>
                    <a:pt x="933" y="186"/>
                    <a:pt x="932" y="188"/>
                    <a:pt x="932" y="188"/>
                  </a:cubicBezTo>
                  <a:cubicBezTo>
                    <a:pt x="943" y="112"/>
                    <a:pt x="1009" y="11"/>
                    <a:pt x="1074" y="14"/>
                  </a:cubicBezTo>
                  <a:cubicBezTo>
                    <a:pt x="1161" y="17"/>
                    <a:pt x="1124" y="110"/>
                    <a:pt x="1111" y="190"/>
                  </a:cubicBezTo>
                  <a:cubicBezTo>
                    <a:pt x="1077" y="447"/>
                    <a:pt x="1077" y="447"/>
                    <a:pt x="1077" y="447"/>
                  </a:cubicBezTo>
                  <a:cubicBezTo>
                    <a:pt x="1077" y="447"/>
                    <a:pt x="1002" y="840"/>
                    <a:pt x="1325" y="840"/>
                  </a:cubicBezTo>
                  <a:cubicBezTo>
                    <a:pt x="1604" y="840"/>
                    <a:pt x="1666" y="840"/>
                    <a:pt x="1666" y="840"/>
                  </a:cubicBezTo>
                  <a:cubicBezTo>
                    <a:pt x="1667" y="1282"/>
                    <a:pt x="1667" y="1282"/>
                    <a:pt x="1667" y="1282"/>
                  </a:cubicBezTo>
                  <a:cubicBezTo>
                    <a:pt x="1011" y="1282"/>
                    <a:pt x="1011" y="1282"/>
                    <a:pt x="1011" y="1282"/>
                  </a:cubicBezTo>
                  <a:cubicBezTo>
                    <a:pt x="1011" y="1282"/>
                    <a:pt x="731" y="1270"/>
                    <a:pt x="610" y="1068"/>
                  </a:cubicBezTo>
                  <a:cubicBezTo>
                    <a:pt x="514" y="907"/>
                    <a:pt x="38" y="116"/>
                    <a:pt x="38" y="116"/>
                  </a:cubicBezTo>
                  <a:cubicBezTo>
                    <a:pt x="38" y="116"/>
                    <a:pt x="0" y="59"/>
                    <a:pt x="52" y="28"/>
                  </a:cubicBezTo>
                  <a:close/>
                </a:path>
              </a:pathLst>
            </a:custGeom>
            <a:solidFill>
              <a:srgbClr val="ECE7D6"/>
            </a:solidFill>
            <a:ln>
              <a:noFill/>
            </a:ln>
            <a:extLst>
              <a:ext uri="{91240B29-F687-4F45-9708-019B960494DF}">
                <a14:hiddenLine cmpd="sng" w="9525">
                  <a:solidFill>
                    <a:srgbClr val="000000"/>
                  </a:solidFill>
                  <a:bevel/>
                  <a:headEnd/>
                  <a:tailEnd/>
                </a14:hiddenLine>
              </a:ext>
            </a:extLst>
          </p:spPr>
          <p:txBody>
            <a:bodyPr/>
            <a:lstStyle/>
            <a:p>
              <a:endParaRPr altLang="zh-CN" lang="zh-CN">
                <a:solidFill>
                  <a:srgbClr val="000000"/>
                </a:solidFill>
                <a:sym charset="-122" pitchFamily="2" typeface="宋体"/>
              </a:endParaRPr>
            </a:p>
          </p:txBody>
        </p:sp>
        <p:pic>
          <p:nvPicPr>
            <p:cNvPr id="19" name="Picture 20"/>
            <p:cNvPicPr>
              <a:picLocks noChangeArrowheads="1" noChangeAspect="1"/>
            </p:cNvPicPr>
            <p:nvPr/>
          </p:nvPicPr>
          <p:blipFill>
            <a:blip r:embed="rId2">
              <a:extLst>
                <a:ext uri="{28A0092B-C50C-407E-A947-70E740481C1C}">
                  <a14:useLocalDpi val="0"/>
                </a:ext>
              </a:extLst>
            </a:blip>
            <a:stretch>
              <a:fillRect/>
            </a:stretch>
          </p:blipFill>
          <p:spPr bwMode="auto">
            <a:xfrm>
              <a:off x="5914607" y="4694326"/>
              <a:ext cx="401400" cy="583946"/>
            </a:xfrm>
            <a:prstGeom prst="rect">
              <a:avLst/>
            </a:prstGeom>
            <a:noFill/>
            <a:ln>
              <a:noFill/>
            </a:ln>
            <a:extLst>
              <a:ext uri="{909E8E84-426E-40DD-AFC4-6F175D3DCCD1}">
                <a14:hiddenFill>
                  <a:solidFill>
                    <a:srgbClr val="FFFFFF"/>
                  </a:solidFill>
                </a14:hiddenFill>
              </a:ext>
              <a:ext uri="{91240B29-F687-4F45-9708-019B960494DF}">
                <a14:hiddenLine cmpd="sng" w="9525">
                  <a:solidFill>
                    <a:srgbClr val="000000"/>
                  </a:solidFill>
                  <a:bevel/>
                  <a:headEnd/>
                  <a:tailEnd/>
                </a14:hiddenLine>
              </a:ext>
            </a:extLst>
          </p:spPr>
        </p:pic>
        <p:sp>
          <p:nvSpPr>
            <p:cNvPr id="20" name="Freeform 21"/>
            <p:cNvSpPr>
              <a:spLocks noChangeArrowheads="1"/>
            </p:cNvSpPr>
            <p:nvPr/>
          </p:nvSpPr>
          <p:spPr bwMode="auto">
            <a:xfrm>
              <a:off x="6025504" y="4596381"/>
              <a:ext cx="184427" cy="805869"/>
            </a:xfrm>
            <a:custGeom>
              <a:gdLst>
                <a:gd fmla="*/ 67744 w 147" name="T0"/>
                <a:gd fmla="*/ 1031875 h 620" name="T1"/>
                <a:gd fmla="*/ 242888 w 147" name="T2"/>
                <a:gd fmla="*/ 1031875 h 620" name="T3"/>
                <a:gd fmla="*/ 242888 w 147" name="T4"/>
                <a:gd fmla="*/ 0 h 620" name="T5"/>
                <a:gd fmla="*/ 77658 w 147" name="T6"/>
                <a:gd fmla="*/ 0 h 620" name="T7"/>
                <a:gd fmla="*/ 1652 w 147" name="T8"/>
                <a:gd fmla="*/ 44936 h 620" name="T9"/>
                <a:gd fmla="*/ 1652 w 147" name="T10"/>
                <a:gd fmla="*/ 975288 h 620" name="T11"/>
                <a:gd fmla="*/ 67744 w 147" name="T12"/>
                <a:gd fmla="*/ 1031875 h 620" name="T13"/>
                <a:gd fmla="*/ 0 60000 65536" name="T14"/>
                <a:gd fmla="*/ 0 60000 65536" name="T15"/>
                <a:gd fmla="*/ 0 60000 65536" name="T16"/>
                <a:gd fmla="*/ 0 60000 65536" name="T17"/>
                <a:gd fmla="*/ 0 60000 65536" name="T18"/>
                <a:gd fmla="*/ 0 60000 65536" name="T19"/>
                <a:gd fmla="*/ 0 60000 65536" name="T20"/>
                <a:gd fmla="*/ 0 w 147" name="T21"/>
                <a:gd fmla="*/ 0 h 620" name="T22"/>
                <a:gd fmla="*/ 147 w 147" name="T23"/>
                <a:gd fmla="*/ 620 h 620" name="T24"/>
              </a:gdLst>
              <a:cxnLst>
                <a:cxn ang="T14">
                  <a:pos x="T0" y="T1"/>
                </a:cxn>
                <a:cxn ang="T15">
                  <a:pos x="T2" y="T3"/>
                </a:cxn>
                <a:cxn ang="T16">
                  <a:pos x="T4" y="T5"/>
                </a:cxn>
                <a:cxn ang="T17">
                  <a:pos x="T6" y="T7"/>
                </a:cxn>
                <a:cxn ang="T18">
                  <a:pos x="T8" y="T9"/>
                </a:cxn>
                <a:cxn ang="T19">
                  <a:pos x="T10" y="T11"/>
                </a:cxn>
                <a:cxn ang="T20">
                  <a:pos x="T12" y="T13"/>
                </a:cxn>
              </a:cxnLst>
              <a:rect b="T24" l="T21" r="T23" t="T22"/>
              <a:pathLst>
                <a:path h="620" w="147">
                  <a:moveTo>
                    <a:pt x="41" y="620"/>
                  </a:moveTo>
                  <a:cubicBezTo>
                    <a:pt x="88" y="620"/>
                    <a:pt x="147" y="620"/>
                    <a:pt x="147" y="620"/>
                  </a:cubicBezTo>
                  <a:cubicBezTo>
                    <a:pt x="147" y="0"/>
                    <a:pt x="147" y="0"/>
                    <a:pt x="147" y="0"/>
                  </a:cubicBezTo>
                  <a:cubicBezTo>
                    <a:pt x="147" y="0"/>
                    <a:pt x="69" y="0"/>
                    <a:pt x="47" y="0"/>
                  </a:cubicBezTo>
                  <a:cubicBezTo>
                    <a:pt x="24" y="0"/>
                    <a:pt x="0" y="0"/>
                    <a:pt x="1" y="27"/>
                  </a:cubicBezTo>
                  <a:cubicBezTo>
                    <a:pt x="1" y="53"/>
                    <a:pt x="0" y="565"/>
                    <a:pt x="1" y="586"/>
                  </a:cubicBezTo>
                  <a:cubicBezTo>
                    <a:pt x="1" y="606"/>
                    <a:pt x="0" y="619"/>
                    <a:pt x="41" y="620"/>
                  </a:cubicBezTo>
                  <a:close/>
                </a:path>
              </a:pathLst>
            </a:custGeom>
            <a:solidFill>
              <a:srgbClr val="FFFFFF"/>
            </a:solidFill>
            <a:ln>
              <a:noFill/>
            </a:ln>
            <a:extLst>
              <a:ext uri="{91240B29-F687-4F45-9708-019B960494DF}">
                <a14:hiddenLine cmpd="sng" w="9525">
                  <a:solidFill>
                    <a:srgbClr val="000000"/>
                  </a:solidFill>
                  <a:bevel/>
                  <a:headEnd/>
                  <a:tailEnd/>
                </a14:hiddenLine>
              </a:ext>
            </a:extLst>
          </p:spPr>
          <p:txBody>
            <a:bodyPr/>
            <a:lstStyle/>
            <a:p>
              <a:endParaRPr altLang="zh-CN" lang="zh-CN">
                <a:solidFill>
                  <a:srgbClr val="000000"/>
                </a:solidFill>
                <a:sym charset="-122" pitchFamily="2" typeface="宋体"/>
              </a:endParaRPr>
            </a:p>
          </p:txBody>
        </p:sp>
        <p:sp>
          <p:nvSpPr>
            <p:cNvPr id="21" name="Oval 22"/>
            <p:cNvSpPr>
              <a:spLocks noChangeArrowheads="1"/>
            </p:cNvSpPr>
            <p:nvPr/>
          </p:nvSpPr>
          <p:spPr bwMode="auto">
            <a:xfrm>
              <a:off x="6060461" y="5238597"/>
              <a:ext cx="74735" cy="75628"/>
            </a:xfrm>
            <a:prstGeom prst="ellipse">
              <a:avLst/>
            </a:prstGeom>
            <a:solidFill>
              <a:srgbClr val="1A0630"/>
            </a:solidFill>
            <a:ln>
              <a:noFill/>
            </a:ln>
            <a:extLst>
              <a:ext uri="{91240B29-F687-4F45-9708-019B960494DF}">
                <a14:hiddenLine cmpd="sng" w="9525">
                  <a:solidFill>
                    <a:srgbClr val="000000"/>
                  </a:solidFill>
                  <a:bevel/>
                  <a:headEnd/>
                  <a:tailEnd/>
                </a14:hiddenLine>
              </a:ext>
            </a:extLst>
          </p:spPr>
          <p:txBody>
            <a:bodyPr/>
            <a:lstStyle/>
            <a:p>
              <a:pPr eaLnBrk="1" hangingPunct="1"/>
              <a:endParaRPr altLang="zh-CN" lang="zh-CN"/>
            </a:p>
          </p:txBody>
        </p:sp>
        <p:sp>
          <p:nvSpPr>
            <p:cNvPr id="22" name="Rectangle 23"/>
            <p:cNvSpPr>
              <a:spLocks noChangeArrowheads="1"/>
            </p:cNvSpPr>
            <p:nvPr/>
          </p:nvSpPr>
          <p:spPr bwMode="auto">
            <a:xfrm>
              <a:off x="6174974" y="4572827"/>
              <a:ext cx="3546372" cy="852981"/>
            </a:xfrm>
            <a:prstGeom prst="rect">
              <a:avLst/>
            </a:prstGeom>
            <a:solidFill>
              <a:srgbClr val="1E1D3A"/>
            </a:solidFill>
            <a:ln>
              <a:noFill/>
            </a:ln>
            <a:extLst>
              <a:ext uri="{91240B29-F687-4F45-9708-019B960494DF}">
                <a14:hiddenLine cmpd="sng" w="9525">
                  <a:solidFill>
                    <a:srgbClr val="000000"/>
                  </a:solidFill>
                  <a:bevel/>
                  <a:headEnd/>
                  <a:tailEnd/>
                </a14:hiddenLine>
              </a:ext>
            </a:extLst>
          </p:spPr>
          <p:txBody>
            <a:bodyPr/>
            <a:lstStyle/>
            <a:p>
              <a:pPr eaLnBrk="1" hangingPunct="1"/>
              <a:endParaRPr altLang="zh-CN" lang="zh-CN"/>
            </a:p>
          </p:txBody>
        </p:sp>
        <p:sp>
          <p:nvSpPr>
            <p:cNvPr id="23" name="Rectangle 24"/>
            <p:cNvSpPr>
              <a:spLocks noChangeArrowheads="1"/>
            </p:cNvSpPr>
            <p:nvPr/>
          </p:nvSpPr>
          <p:spPr bwMode="auto">
            <a:xfrm>
              <a:off x="6174974" y="5273312"/>
              <a:ext cx="3546372" cy="152496"/>
            </a:xfrm>
            <a:prstGeom prst="rect">
              <a:avLst/>
            </a:prstGeom>
            <a:solidFill>
              <a:srgbClr val="6B618F"/>
            </a:solidFill>
            <a:ln>
              <a:noFill/>
            </a:ln>
            <a:extLst>
              <a:ext uri="{91240B29-F687-4F45-9708-019B960494DF}">
                <a14:hiddenLine cmpd="sng" w="9525">
                  <a:solidFill>
                    <a:srgbClr val="000000"/>
                  </a:solidFill>
                  <a:bevel/>
                  <a:headEnd/>
                  <a:tailEnd/>
                </a14:hiddenLine>
              </a:ext>
            </a:extLst>
          </p:spPr>
          <p:txBody>
            <a:bodyPr/>
            <a:lstStyle/>
            <a:p>
              <a:pPr eaLnBrk="1" hangingPunct="1"/>
              <a:endParaRPr altLang="zh-CN" lang="zh-CN"/>
            </a:p>
          </p:txBody>
        </p:sp>
      </p:grpSp>
      <p:sp>
        <p:nvSpPr>
          <p:cNvPr id="24" name="Freeform 25"/>
          <p:cNvSpPr>
            <a:spLocks noChangeArrowheads="1"/>
          </p:cNvSpPr>
          <p:nvPr/>
        </p:nvSpPr>
        <p:spPr bwMode="auto">
          <a:xfrm>
            <a:off x="1821300" y="3340489"/>
            <a:ext cx="6265197" cy="256616"/>
          </a:xfrm>
          <a:custGeom>
            <a:gdLst>
              <a:gd fmla="*/ 6113454 w 3318" name="T0"/>
              <a:gd fmla="*/ 0 h 152" name="T1"/>
              <a:gd fmla="*/ 6028571 w 3318" name="T2"/>
              <a:gd fmla="*/ 0 h 152" name="T3"/>
              <a:gd fmla="*/ 5568317 w 3318" name="T4"/>
              <a:gd fmla="*/ 0 h 152" name="T5"/>
              <a:gd fmla="*/ 690381 w 3318" name="T6"/>
              <a:gd fmla="*/ 0 h 152" name="T7"/>
              <a:gd fmla="*/ 354622 w 3318" name="T8"/>
              <a:gd fmla="*/ 0 h 152" name="T9"/>
              <a:gd fmla="*/ 143358 w 3318" name="T10"/>
              <a:gd fmla="*/ 0 h 152" name="T11"/>
              <a:gd fmla="*/ 0 w 3318" name="T12"/>
              <a:gd fmla="*/ 124619 h 152" name="T13"/>
              <a:gd fmla="*/ 143358 w 3318" name="T14"/>
              <a:gd fmla="*/ 249238 h 152" name="T15"/>
              <a:gd fmla="*/ 354622 w 3318" name="T16"/>
              <a:gd fmla="*/ 249238 h 152" name="T17"/>
              <a:gd fmla="*/ 690381 w 3318" name="T18"/>
              <a:gd fmla="*/ 249238 h 152" name="T19"/>
              <a:gd fmla="*/ 5568317 w 3318" name="T20"/>
              <a:gd fmla="*/ 249238 h 152" name="T21"/>
              <a:gd fmla="*/ 6028571 w 3318" name="T22"/>
              <a:gd fmla="*/ 249238 h 152" name="T23"/>
              <a:gd fmla="*/ 6113454 w 3318" name="T24"/>
              <a:gd fmla="*/ 249238 h 152" name="T25"/>
              <a:gd fmla="*/ 6258698 w 3318" name="T26"/>
              <a:gd fmla="*/ 124619 h 152" name="T27"/>
              <a:gd fmla="*/ 6113454 w 3318" name="T28"/>
              <a:gd fmla="*/ 0 h 152" name="T29"/>
              <a:gd fmla="*/ 0 60000 65536" name="T30"/>
              <a:gd fmla="*/ 0 60000 65536" name="T31"/>
              <a:gd fmla="*/ 0 60000 65536" name="T32"/>
              <a:gd fmla="*/ 0 60000 65536" name="T33"/>
              <a:gd fmla="*/ 0 60000 65536" name="T34"/>
              <a:gd fmla="*/ 0 60000 65536" name="T35"/>
              <a:gd fmla="*/ 0 60000 65536" name="T36"/>
              <a:gd fmla="*/ 0 60000 65536" name="T37"/>
              <a:gd fmla="*/ 0 60000 65536" name="T38"/>
              <a:gd fmla="*/ 0 60000 65536" name="T39"/>
              <a:gd fmla="*/ 0 60000 65536" name="T40"/>
              <a:gd fmla="*/ 0 60000 65536" name="T41"/>
              <a:gd fmla="*/ 0 60000 65536" name="T42"/>
              <a:gd fmla="*/ 0 60000 65536" name="T43"/>
              <a:gd fmla="*/ 0 60000 65536" name="T44"/>
              <a:gd fmla="*/ 0 w 3318" name="T45"/>
              <a:gd fmla="*/ 0 h 152" name="T46"/>
              <a:gd fmla="*/ 3318 w 3318" name="T47"/>
              <a:gd fmla="*/ 152 h 152" name="T48"/>
            </a:gd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b="T48" l="T45" r="T47" t="T46"/>
            <a:pathLst>
              <a:path h="152" w="3318">
                <a:moveTo>
                  <a:pt x="3241" y="0"/>
                </a:moveTo>
                <a:cubicBezTo>
                  <a:pt x="3196" y="0"/>
                  <a:pt x="3196" y="0"/>
                  <a:pt x="3196" y="0"/>
                </a:cubicBezTo>
                <a:cubicBezTo>
                  <a:pt x="2952" y="0"/>
                  <a:pt x="2952" y="0"/>
                  <a:pt x="2952" y="0"/>
                </a:cubicBezTo>
                <a:cubicBezTo>
                  <a:pt x="366" y="0"/>
                  <a:pt x="366" y="0"/>
                  <a:pt x="366" y="0"/>
                </a:cubicBezTo>
                <a:cubicBezTo>
                  <a:pt x="188" y="0"/>
                  <a:pt x="188" y="0"/>
                  <a:pt x="188" y="0"/>
                </a:cubicBezTo>
                <a:cubicBezTo>
                  <a:pt x="76" y="0"/>
                  <a:pt x="76" y="0"/>
                  <a:pt x="76" y="0"/>
                </a:cubicBezTo>
                <a:cubicBezTo>
                  <a:pt x="34" y="0"/>
                  <a:pt x="0" y="34"/>
                  <a:pt x="0" y="76"/>
                </a:cubicBezTo>
                <a:cubicBezTo>
                  <a:pt x="0" y="118"/>
                  <a:pt x="34" y="152"/>
                  <a:pt x="76" y="152"/>
                </a:cubicBezTo>
                <a:cubicBezTo>
                  <a:pt x="188" y="152"/>
                  <a:pt x="188" y="152"/>
                  <a:pt x="188" y="152"/>
                </a:cubicBezTo>
                <a:cubicBezTo>
                  <a:pt x="366" y="152"/>
                  <a:pt x="366" y="152"/>
                  <a:pt x="366" y="152"/>
                </a:cubicBezTo>
                <a:cubicBezTo>
                  <a:pt x="2952" y="152"/>
                  <a:pt x="2952" y="152"/>
                  <a:pt x="2952" y="152"/>
                </a:cubicBezTo>
                <a:cubicBezTo>
                  <a:pt x="3196" y="152"/>
                  <a:pt x="3196" y="152"/>
                  <a:pt x="3196" y="152"/>
                </a:cubicBezTo>
                <a:cubicBezTo>
                  <a:pt x="3241" y="152"/>
                  <a:pt x="3241" y="152"/>
                  <a:pt x="3241" y="152"/>
                </a:cubicBezTo>
                <a:cubicBezTo>
                  <a:pt x="3283" y="152"/>
                  <a:pt x="3318" y="118"/>
                  <a:pt x="3318" y="76"/>
                </a:cubicBezTo>
                <a:cubicBezTo>
                  <a:pt x="3318" y="34"/>
                  <a:pt x="3283" y="0"/>
                  <a:pt x="3241" y="0"/>
                </a:cubicBezTo>
                <a:close/>
              </a:path>
            </a:pathLst>
          </a:custGeom>
          <a:solidFill>
            <a:srgbClr val="F88A44"/>
          </a:solidFill>
          <a:ln>
            <a:noFill/>
          </a:ln>
          <a:extLst>
            <a:ext uri="{91240B29-F687-4F45-9708-019B960494DF}">
              <a14:hiddenLine cmpd="sng" w="9525">
                <a:solidFill>
                  <a:srgbClr val="000000"/>
                </a:solidFill>
                <a:bevel/>
                <a:headEnd/>
                <a:tailEnd/>
              </a14:hiddenLine>
            </a:ext>
          </a:extLst>
        </p:spPr>
        <p:txBody>
          <a:bodyPr/>
          <a:lstStyle/>
          <a:p>
            <a:endParaRPr altLang="zh-CN" lang="zh-CN">
              <a:solidFill>
                <a:srgbClr val="000000"/>
              </a:solidFill>
              <a:sym charset="-122" pitchFamily="2" typeface="宋体"/>
            </a:endParaRPr>
          </a:p>
        </p:txBody>
      </p:sp>
      <p:sp>
        <p:nvSpPr>
          <p:cNvPr id="27" name="矩形 57"/>
          <p:cNvSpPr/>
          <p:nvPr/>
        </p:nvSpPr>
        <p:spPr>
          <a:xfrm>
            <a:off x="3396106" y="-2763"/>
            <a:ext cx="6294992" cy="791651"/>
          </a:xfrm>
          <a:custGeom>
            <a:gdLst>
              <a:gd fmla="*/ 0 w 6314150" name="connsiteX0"/>
              <a:gd fmla="*/ 342900 h 791651" name="connsiteY0"/>
              <a:gd fmla="*/ 6314150 w 6314150" name="connsiteX1"/>
              <a:gd fmla="*/ 0 h 791651" name="connsiteY1"/>
              <a:gd fmla="*/ 0 w 6314150" name="connsiteX2"/>
              <a:gd fmla="*/ 791651 h 791651" name="connsiteY2"/>
              <a:gd fmla="*/ 0 w 6314150" name="connsiteX3"/>
              <a:gd fmla="*/ 342900 h 791651" name="connsiteY3"/>
              <a:gd fmla="*/ 0 w 2631150" name="connsiteX4"/>
              <a:gd fmla="*/ 330200 h 778951" name="connsiteY4"/>
            </a:gdLst>
            <a:cxnLst>
              <a:cxn ang="0">
                <a:pos x="connsiteX0" y="connsiteY0"/>
              </a:cxn>
              <a:cxn ang="0">
                <a:pos x="connsiteX1" y="connsiteY1"/>
              </a:cxn>
              <a:cxn ang="0">
                <a:pos x="connsiteX2" y="connsiteY2"/>
              </a:cxn>
              <a:cxn ang="0">
                <a:pos x="connsiteX3" y="connsiteY3"/>
              </a:cxn>
            </a:cxnLst>
            <a:rect b="b" l="l" r="r" t="t"/>
            <a:pathLst>
              <a:path h="791651" w="6314150">
                <a:moveTo>
                  <a:pt x="0" y="342900"/>
                </a:moveTo>
                <a:lnTo>
                  <a:pt x="6314150" y="0"/>
                </a:lnTo>
                <a:lnTo>
                  <a:pt x="0" y="791651"/>
                </a:lnTo>
                <a:lnTo>
                  <a:pt x="0" y="342900"/>
                </a:lnTo>
                <a:close/>
              </a:path>
            </a:pathLst>
          </a:cu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36293" lIns="72585" rIns="72585" rtlCol="0" tIns="36293"/>
          <a:lstStyle/>
          <a:p>
            <a:pPr algn="ctr"/>
            <a:endParaRPr altLang="en-US" lang="zh-CN"/>
          </a:p>
        </p:txBody>
      </p:sp>
      <p:sp>
        <p:nvSpPr>
          <p:cNvPr id="28" name="矩形 27"/>
          <p:cNvSpPr/>
          <p:nvPr/>
        </p:nvSpPr>
        <p:spPr>
          <a:xfrm>
            <a:off x="0" y="207231"/>
            <a:ext cx="4078950" cy="448751"/>
          </a:xfrm>
          <a:prstGeom prst="rect">
            <a:avLst/>
          </a:prstGeom>
          <a:solidFill>
            <a:srgbClr val="D6009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36293" lIns="72585" rIns="72585" rtlCol="0" tIns="36293"/>
          <a:lstStyle/>
          <a:p>
            <a:pPr algn="ctr"/>
            <a:endParaRPr altLang="en-US" lang="zh-CN"/>
          </a:p>
        </p:txBody>
      </p:sp>
      <p:sp>
        <p:nvSpPr>
          <p:cNvPr id="29" name="直角三角形 28"/>
          <p:cNvSpPr/>
          <p:nvPr/>
        </p:nvSpPr>
        <p:spPr>
          <a:xfrm flipV="1">
            <a:off x="3396106" y="651509"/>
            <a:ext cx="682844" cy="137160"/>
          </a:xfrm>
          <a:prstGeom prst="rtTriangle">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36293" lIns="72585" rIns="72585" rtlCol="0" tIns="36293"/>
          <a:lstStyle/>
          <a:p>
            <a:pPr algn="ctr"/>
            <a:endParaRPr altLang="en-US" lang="zh-CN"/>
          </a:p>
        </p:txBody>
      </p:sp>
      <p:grpSp>
        <p:nvGrpSpPr>
          <p:cNvPr id="30" name="组合 29"/>
          <p:cNvGrpSpPr/>
          <p:nvPr/>
        </p:nvGrpSpPr>
        <p:grpSpPr>
          <a:xfrm flipH="1">
            <a:off x="8587951" y="212165"/>
            <a:ext cx="990052" cy="766369"/>
            <a:chExt cx="1865117" cy="1555038"/>
          </a:xfrm>
        </p:grpSpPr>
        <p:sp>
          <p:nvSpPr>
            <p:cNvPr id="31" name="矩形 30"/>
            <p:cNvSpPr/>
            <p:nvPr/>
          </p:nvSpPr>
          <p:spPr>
            <a:xfrm>
              <a:off x="0" y="0"/>
              <a:ext cx="919018" cy="907613"/>
            </a:xfrm>
            <a:prstGeom prst="rect">
              <a:avLst/>
            </a:prstGeom>
            <a:solidFill>
              <a:schemeClr val="bg2">
                <a:lumMod val="75000"/>
                <a:alpha val="58824"/>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36293" lIns="72585" rIns="72585" rtlCol="0" tIns="36293"/>
            <a:lstStyle/>
            <a:p>
              <a:pPr algn="ctr"/>
              <a:endParaRPr altLang="en-US" lang="zh-CN"/>
            </a:p>
          </p:txBody>
        </p:sp>
        <p:sp>
          <p:nvSpPr>
            <p:cNvPr id="32" name="矩形 31"/>
            <p:cNvSpPr/>
            <p:nvPr/>
          </p:nvSpPr>
          <p:spPr>
            <a:xfrm>
              <a:off x="1054437" y="106183"/>
              <a:ext cx="486093" cy="480060"/>
            </a:xfrm>
            <a:prstGeom prst="rect">
              <a:avLst/>
            </a:prstGeom>
            <a:solidFill>
              <a:srgbClr val="5FE8D6">
                <a:alpha val="65882"/>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36293" lIns="72585" rIns="72585" rtlCol="0" tIns="36293"/>
            <a:lstStyle/>
            <a:p>
              <a:pPr algn="ctr"/>
              <a:endParaRPr altLang="en-US" lang="zh-CN"/>
            </a:p>
          </p:txBody>
        </p:sp>
        <p:sp>
          <p:nvSpPr>
            <p:cNvPr id="33" name="矩形 32"/>
            <p:cNvSpPr/>
            <p:nvPr/>
          </p:nvSpPr>
          <p:spPr>
            <a:xfrm>
              <a:off x="86522" y="1004334"/>
              <a:ext cx="297951" cy="294253"/>
            </a:xfrm>
            <a:prstGeom prst="rect">
              <a:avLst/>
            </a:prstGeom>
            <a:solidFill>
              <a:srgbClr val="FF9F9F">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36293" lIns="72585" rIns="72585" rtlCol="0" tIns="36293"/>
            <a:lstStyle/>
            <a:p>
              <a:pPr algn="ctr"/>
              <a:endParaRPr altLang="en-US" lang="zh-CN"/>
            </a:p>
          </p:txBody>
        </p:sp>
        <p:sp>
          <p:nvSpPr>
            <p:cNvPr id="34" name="矩形 33"/>
            <p:cNvSpPr/>
            <p:nvPr/>
          </p:nvSpPr>
          <p:spPr>
            <a:xfrm>
              <a:off x="391245" y="1368218"/>
              <a:ext cx="189168" cy="186820"/>
            </a:xfrm>
            <a:prstGeom prst="rect">
              <a:avLst/>
            </a:prstGeom>
            <a:solidFill>
              <a:srgbClr val="9DDFBE">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36293" lIns="72585" rIns="72585" rtlCol="0" tIns="36293"/>
            <a:lstStyle/>
            <a:p>
              <a:pPr algn="ctr"/>
              <a:endParaRPr altLang="en-US" lang="zh-CN"/>
            </a:p>
          </p:txBody>
        </p:sp>
        <p:sp>
          <p:nvSpPr>
            <p:cNvPr id="35" name="矩形 34"/>
            <p:cNvSpPr/>
            <p:nvPr/>
          </p:nvSpPr>
          <p:spPr>
            <a:xfrm>
              <a:off x="1675949" y="106183"/>
              <a:ext cx="189168" cy="186820"/>
            </a:xfrm>
            <a:prstGeom prst="rect">
              <a:avLst/>
            </a:prstGeom>
            <a:solidFill>
              <a:srgbClr val="FFFFCC">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36293" lIns="72585" rIns="72585" rtlCol="0" tIns="36293"/>
            <a:lstStyle/>
            <a:p>
              <a:pPr algn="ctr"/>
              <a:endParaRPr altLang="en-US" lang="zh-CN"/>
            </a:p>
          </p:txBody>
        </p:sp>
        <p:sp>
          <p:nvSpPr>
            <p:cNvPr id="36" name="矩形 35"/>
            <p:cNvSpPr/>
            <p:nvPr/>
          </p:nvSpPr>
          <p:spPr>
            <a:xfrm>
              <a:off x="1051029" y="720793"/>
              <a:ext cx="189168" cy="186820"/>
            </a:xfrm>
            <a:prstGeom prst="rect">
              <a:avLst/>
            </a:prstGeom>
            <a:solidFill>
              <a:srgbClr val="FFFFCC">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36293" lIns="72585" rIns="72585" rtlCol="0" tIns="36293"/>
            <a:lstStyle/>
            <a:p>
              <a:pPr algn="ctr"/>
              <a:endParaRPr altLang="en-US" lang="zh-CN"/>
            </a:p>
          </p:txBody>
        </p:sp>
      </p:grpSp>
      <p:sp>
        <p:nvSpPr>
          <p:cNvPr id="37" name="文本框 6"/>
          <p:cNvSpPr>
            <a:spLocks noChangeArrowheads="1"/>
          </p:cNvSpPr>
          <p:nvPr/>
        </p:nvSpPr>
        <p:spPr bwMode="auto">
          <a:xfrm>
            <a:off x="497584" y="273875"/>
            <a:ext cx="3295650" cy="312410"/>
          </a:xfrm>
          <a:prstGeom prst="rect">
            <a:avLst/>
          </a:prstGeom>
          <a:noFill/>
          <a:ln>
            <a:noFill/>
          </a:ln>
          <a:extLst/>
        </p:spPr>
        <p:txBody>
          <a:bodyPr bIns="34285" lIns="68571" rIns="68571" tIns="34285">
            <a:spAutoFit/>
          </a:bodyPr>
          <a:lstStyle/>
          <a:p>
            <a:pPr defTabSz="967801" fontAlgn="auto">
              <a:spcBef>
                <a:spcPct val="0"/>
              </a:spcBef>
              <a:spcAft>
                <a:spcPct val="0"/>
              </a:spcAft>
              <a:defRPr/>
            </a:pPr>
            <a:r>
              <a:rPr altLang="zh-CN" b="1" lang="en-US" smtClean="0" sz="1600">
                <a:solidFill>
                  <a:schemeClr val="bg1"/>
                </a:solidFill>
                <a:latin charset="-122" panose="020b0503020204020204" pitchFamily="34" typeface="微软雅黑"/>
                <a:ea charset="-122" pitchFamily="34" typeface="微软雅黑"/>
                <a:sym charset="-122" panose="020b0503020204020204" pitchFamily="34" typeface="微软雅黑"/>
              </a:rPr>
              <a:t>· 在此输入您的标题内容</a:t>
            </a:r>
          </a:p>
        </p:txBody>
      </p:sp>
      <p:grpSp>
        <p:nvGrpSpPr>
          <p:cNvPr id="2" name="组合 1"/>
          <p:cNvGrpSpPr/>
          <p:nvPr/>
        </p:nvGrpSpPr>
        <p:grpSpPr>
          <a:xfrm>
            <a:off x="1821300" y="1021686"/>
            <a:ext cx="6265197" cy="2318803"/>
            <a:chOff x="1821300" y="1021686"/>
            <a:chExt cx="6265197" cy="2318803"/>
          </a:xfrm>
        </p:grpSpPr>
        <p:sp>
          <p:nvSpPr>
            <p:cNvPr id="25" name="Freeform 25"/>
            <p:cNvSpPr>
              <a:spLocks noChangeArrowheads="1"/>
            </p:cNvSpPr>
            <p:nvPr/>
          </p:nvSpPr>
          <p:spPr bwMode="auto">
            <a:xfrm>
              <a:off x="1821300" y="1021686"/>
              <a:ext cx="6265197" cy="238311"/>
            </a:xfrm>
            <a:custGeom>
              <a:gdLst>
                <a:gd fmla="*/ 6113454 w 3318" name="T0"/>
                <a:gd fmla="*/ 0 h 152" name="T1"/>
                <a:gd fmla="*/ 6028571 w 3318" name="T2"/>
                <a:gd fmla="*/ 0 h 152" name="T3"/>
                <a:gd fmla="*/ 5568317 w 3318" name="T4"/>
                <a:gd fmla="*/ 0 h 152" name="T5"/>
                <a:gd fmla="*/ 690381 w 3318" name="T6"/>
                <a:gd fmla="*/ 0 h 152" name="T7"/>
                <a:gd fmla="*/ 354622 w 3318" name="T8"/>
                <a:gd fmla="*/ 0 h 152" name="T9"/>
                <a:gd fmla="*/ 143358 w 3318" name="T10"/>
                <a:gd fmla="*/ 0 h 152" name="T11"/>
                <a:gd fmla="*/ 0 w 3318" name="T12"/>
                <a:gd fmla="*/ 115730 h 152" name="T13"/>
                <a:gd fmla="*/ 143358 w 3318" name="T14"/>
                <a:gd fmla="*/ 231459 h 152" name="T15"/>
                <a:gd fmla="*/ 354622 w 3318" name="T16"/>
                <a:gd fmla="*/ 231459 h 152" name="T17"/>
                <a:gd fmla="*/ 690381 w 3318" name="T18"/>
                <a:gd fmla="*/ 231459 h 152" name="T19"/>
                <a:gd fmla="*/ 5568317 w 3318" name="T20"/>
                <a:gd fmla="*/ 231459 h 152" name="T21"/>
                <a:gd fmla="*/ 6028571 w 3318" name="T22"/>
                <a:gd fmla="*/ 231459 h 152" name="T23"/>
                <a:gd fmla="*/ 6113454 w 3318" name="T24"/>
                <a:gd fmla="*/ 231459 h 152" name="T25"/>
                <a:gd fmla="*/ 6258698 w 3318" name="T26"/>
                <a:gd fmla="*/ 115730 h 152" name="T27"/>
                <a:gd fmla="*/ 6113454 w 3318" name="T28"/>
                <a:gd fmla="*/ 0 h 152" name="T29"/>
                <a:gd fmla="*/ 0 60000 65536" name="T30"/>
                <a:gd fmla="*/ 0 60000 65536" name="T31"/>
                <a:gd fmla="*/ 0 60000 65536" name="T32"/>
                <a:gd fmla="*/ 0 60000 65536" name="T33"/>
                <a:gd fmla="*/ 0 60000 65536" name="T34"/>
                <a:gd fmla="*/ 0 60000 65536" name="T35"/>
                <a:gd fmla="*/ 0 60000 65536" name="T36"/>
                <a:gd fmla="*/ 0 60000 65536" name="T37"/>
                <a:gd fmla="*/ 0 60000 65536" name="T38"/>
                <a:gd fmla="*/ 0 60000 65536" name="T39"/>
                <a:gd fmla="*/ 0 60000 65536" name="T40"/>
                <a:gd fmla="*/ 0 60000 65536" name="T41"/>
                <a:gd fmla="*/ 0 60000 65536" name="T42"/>
                <a:gd fmla="*/ 0 60000 65536" name="T43"/>
                <a:gd fmla="*/ 0 60000 65536" name="T44"/>
                <a:gd fmla="*/ 0 w 3318" name="T45"/>
                <a:gd fmla="*/ 0 h 152" name="T46"/>
                <a:gd fmla="*/ 3318 w 3318" name="T47"/>
                <a:gd fmla="*/ 152 h 152" name="T48"/>
              </a:gd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b="T48" l="T45" r="T47" t="T46"/>
              <a:pathLst>
                <a:path h="152" w="3318">
                  <a:moveTo>
                    <a:pt x="3241" y="0"/>
                  </a:moveTo>
                  <a:cubicBezTo>
                    <a:pt x="3196" y="0"/>
                    <a:pt x="3196" y="0"/>
                    <a:pt x="3196" y="0"/>
                  </a:cubicBezTo>
                  <a:cubicBezTo>
                    <a:pt x="2952" y="0"/>
                    <a:pt x="2952" y="0"/>
                    <a:pt x="2952" y="0"/>
                  </a:cubicBezTo>
                  <a:cubicBezTo>
                    <a:pt x="366" y="0"/>
                    <a:pt x="366" y="0"/>
                    <a:pt x="366" y="0"/>
                  </a:cubicBezTo>
                  <a:cubicBezTo>
                    <a:pt x="188" y="0"/>
                    <a:pt x="188" y="0"/>
                    <a:pt x="188" y="0"/>
                  </a:cubicBezTo>
                  <a:cubicBezTo>
                    <a:pt x="76" y="0"/>
                    <a:pt x="76" y="0"/>
                    <a:pt x="76" y="0"/>
                  </a:cubicBezTo>
                  <a:cubicBezTo>
                    <a:pt x="34" y="0"/>
                    <a:pt x="0" y="34"/>
                    <a:pt x="0" y="76"/>
                  </a:cubicBezTo>
                  <a:cubicBezTo>
                    <a:pt x="0" y="118"/>
                    <a:pt x="34" y="152"/>
                    <a:pt x="76" y="152"/>
                  </a:cubicBezTo>
                  <a:cubicBezTo>
                    <a:pt x="188" y="152"/>
                    <a:pt x="188" y="152"/>
                    <a:pt x="188" y="152"/>
                  </a:cubicBezTo>
                  <a:cubicBezTo>
                    <a:pt x="366" y="152"/>
                    <a:pt x="366" y="152"/>
                    <a:pt x="366" y="152"/>
                  </a:cubicBezTo>
                  <a:cubicBezTo>
                    <a:pt x="2952" y="152"/>
                    <a:pt x="2952" y="152"/>
                    <a:pt x="2952" y="152"/>
                  </a:cubicBezTo>
                  <a:cubicBezTo>
                    <a:pt x="3196" y="152"/>
                    <a:pt x="3196" y="152"/>
                    <a:pt x="3196" y="152"/>
                  </a:cubicBezTo>
                  <a:cubicBezTo>
                    <a:pt x="3241" y="152"/>
                    <a:pt x="3241" y="152"/>
                    <a:pt x="3241" y="152"/>
                  </a:cubicBezTo>
                  <a:cubicBezTo>
                    <a:pt x="3283" y="152"/>
                    <a:pt x="3318" y="118"/>
                    <a:pt x="3318" y="76"/>
                  </a:cubicBezTo>
                  <a:cubicBezTo>
                    <a:pt x="3318" y="34"/>
                    <a:pt x="3283" y="0"/>
                    <a:pt x="3241" y="0"/>
                  </a:cubicBezTo>
                  <a:close/>
                </a:path>
              </a:pathLst>
            </a:custGeom>
            <a:solidFill>
              <a:srgbClr val="F88A44"/>
            </a:solidFill>
            <a:ln>
              <a:noFill/>
            </a:ln>
            <a:extLst>
              <a:ext uri="{91240B29-F687-4F45-9708-019B960494DF}">
                <a14:hiddenLine cmpd="sng" w="9525">
                  <a:solidFill>
                    <a:srgbClr val="000000"/>
                  </a:solidFill>
                  <a:bevel/>
                  <a:headEnd/>
                  <a:tailEnd/>
                </a14:hiddenLine>
              </a:ext>
            </a:extLst>
          </p:spPr>
          <p:txBody>
            <a:bodyPr/>
            <a:lstStyle/>
            <a:p>
              <a:endParaRPr altLang="zh-CN" lang="zh-CN">
                <a:solidFill>
                  <a:srgbClr val="000000"/>
                </a:solidFill>
                <a:sym charset="-122" pitchFamily="2" typeface="宋体"/>
              </a:endParaRPr>
            </a:p>
          </p:txBody>
        </p:sp>
        <p:sp>
          <p:nvSpPr>
            <p:cNvPr id="38" name="矩形 37"/>
            <p:cNvSpPr/>
            <p:nvPr/>
          </p:nvSpPr>
          <p:spPr>
            <a:xfrm>
              <a:off x="2144164" y="1259997"/>
              <a:ext cx="5607515" cy="2080492"/>
            </a:xfrm>
            <a:prstGeom prst="rect">
              <a:avLst/>
            </a:prstGeom>
            <a:solidFill>
              <a:schemeClr val="tx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grpSp>
      <p:sp>
        <p:nvSpPr>
          <p:cNvPr id="39" name="矩形 43"/>
          <p:cNvSpPr>
            <a:spLocks noChangeArrowheads="1"/>
          </p:cNvSpPr>
          <p:nvPr/>
        </p:nvSpPr>
        <p:spPr bwMode="auto">
          <a:xfrm>
            <a:off x="3985695" y="1314332"/>
            <a:ext cx="1843328" cy="712666"/>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36293" lIns="72585" rIns="72585" tIns="36293" wrap="square">
            <a:spAutoFit/>
          </a:bodyPr>
          <a:lstStyle/>
          <a:p>
            <a:pPr algn="ctr">
              <a:lnSpc>
                <a:spcPct val="150000"/>
              </a:lnSpc>
            </a:pPr>
            <a:r>
              <a:rPr altLang="en-US" b="1" lang="zh-CN" sz="2800">
                <a:solidFill>
                  <a:schemeClr val="bg1"/>
                </a:solidFill>
                <a:latin charset="0" pitchFamily="34" typeface="Impact"/>
                <a:ea charset="-122" pitchFamily="34" typeface="微软雅黑"/>
                <a:sym charset="0" pitchFamily="34" typeface="Impact"/>
              </a:rPr>
              <a:t>内容说明</a:t>
            </a:r>
          </a:p>
        </p:txBody>
      </p:sp>
      <p:sp>
        <p:nvSpPr>
          <p:cNvPr id="40" name="矩形 25"/>
          <p:cNvSpPr>
            <a:spLocks noChangeArrowheads="1"/>
          </p:cNvSpPr>
          <p:nvPr/>
        </p:nvSpPr>
        <p:spPr bwMode="auto">
          <a:xfrm>
            <a:off x="2677369" y="2052265"/>
            <a:ext cx="4608512" cy="1032706"/>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36293" lIns="72585" rIns="72585" tIns="36293" wrap="square">
            <a:spAutoFit/>
          </a:bodyPr>
          <a:lstStyle/>
          <a:p>
            <a:pPr>
              <a:lnSpc>
                <a:spcPct val="150000"/>
              </a:lnSpc>
            </a:pPr>
            <a:r>
              <a:rPr altLang="en-US" lang="zh-CN" sz="1400">
                <a:solidFill>
                  <a:schemeClr val="bg1"/>
                </a:solidFill>
                <a:latin charset="0" pitchFamily="34" typeface="Impact"/>
                <a:ea charset="-122" pitchFamily="34" typeface="微软雅黑"/>
                <a:sym charset="0" pitchFamily="34" typeface="Impact"/>
              </a:rPr>
              <a:t>请输入您的文字内容请输入您的文字内容请输入您的文字内容请输入您的文字请输入您的文字内容请输入您的文字内容请输入您的文字内容请输入您的文字</a:t>
            </a:r>
          </a:p>
        </p:txBody>
      </p:sp>
      <p:grpSp>
        <p:nvGrpSpPr>
          <p:cNvPr id="3" name="组合 2"/>
          <p:cNvGrpSpPr/>
          <p:nvPr/>
        </p:nvGrpSpPr>
        <p:grpSpPr>
          <a:xfrm>
            <a:off x="517930" y="4289790"/>
            <a:ext cx="718443" cy="709527"/>
            <a:chOff x="517930" y="4289790"/>
            <a:chExt cx="718443" cy="709527"/>
          </a:xfrm>
        </p:grpSpPr>
        <p:sp>
          <p:nvSpPr>
            <p:cNvPr id="42" name="椭圆 26"/>
            <p:cNvSpPr>
              <a:spLocks noChangeArrowheads="1"/>
            </p:cNvSpPr>
            <p:nvPr/>
          </p:nvSpPr>
          <p:spPr bwMode="auto">
            <a:xfrm>
              <a:off x="517930" y="4289790"/>
              <a:ext cx="718443" cy="709527"/>
            </a:xfrm>
            <a:prstGeom prst="ellipse">
              <a:avLst/>
            </a:prstGeom>
            <a:solidFill>
              <a:srgbClr val="EE9065"/>
            </a:solidFill>
            <a:ln>
              <a:noFill/>
            </a:ln>
            <a:extLst>
              <a:ext uri="{91240B29-F687-4F45-9708-019B960494DF}">
                <a14:hiddenLine w="9525">
                  <a:solidFill>
                    <a:srgbClr val="000000"/>
                  </a:solidFill>
                  <a:round/>
                  <a:headEnd/>
                  <a:tailEnd/>
                </a14:hiddenLine>
              </a:ext>
            </a:extLst>
          </p:spPr>
          <p:txBody>
            <a:bodyPr anchor="ctr" bIns="36293" lIns="72585" rIns="72585" tIns="36293"/>
            <a:lstStyle/>
            <a:p>
              <a:pPr algn="ctr"/>
              <a:endParaRPr altLang="zh-CN" lang="zh-CN">
                <a:solidFill>
                  <a:srgbClr val="FFFFFF"/>
                </a:solidFill>
              </a:endParaRPr>
            </a:p>
          </p:txBody>
        </p:sp>
        <p:sp>
          <p:nvSpPr>
            <p:cNvPr id="45" name="Freeform 27"/>
            <p:cNvSpPr>
              <a:spLocks noChangeArrowheads="1" noEditPoints="1"/>
            </p:cNvSpPr>
            <p:nvPr/>
          </p:nvSpPr>
          <p:spPr bwMode="auto">
            <a:xfrm>
              <a:off x="659187" y="4383102"/>
              <a:ext cx="434994" cy="522907"/>
            </a:xfrm>
            <a:custGeom>
              <a:gdLst>
                <a:gd fmla="*/ 380 w 540" name="T0"/>
                <a:gd fmla="*/ 584 h 656" name="T1"/>
                <a:gd fmla="*/ 302 w 540" name="T2"/>
                <a:gd fmla="*/ 458 h 656" name="T3"/>
                <a:gd fmla="*/ 188 w 540" name="T4"/>
                <a:gd fmla="*/ 364 h 656" name="T5"/>
                <a:gd fmla="*/ 168 w 540" name="T6"/>
                <a:gd fmla="*/ 216 h 656" name="T7"/>
                <a:gd fmla="*/ 104 w 540" name="T8"/>
                <a:gd fmla="*/ 84 h 656" name="T9"/>
                <a:gd fmla="*/ 44 w 540" name="T10"/>
                <a:gd fmla="*/ 60 h 656" name="T11"/>
                <a:gd fmla="*/ 6 w 540" name="T12"/>
                <a:gd fmla="*/ 106 h 656" name="T13"/>
                <a:gd fmla="*/ 2 w 540" name="T14"/>
                <a:gd fmla="*/ 150 h 656" name="T15"/>
                <a:gd fmla="*/ 8 w 540" name="T16"/>
                <a:gd fmla="*/ 178 h 656" name="T17"/>
                <a:gd fmla="*/ 48 w 540" name="T18"/>
                <a:gd fmla="*/ 298 h 656" name="T19"/>
                <a:gd fmla="*/ 168 w 540" name="T20"/>
                <a:gd fmla="*/ 512 h 656" name="T21"/>
                <a:gd fmla="*/ 248 w 540" name="T22"/>
                <a:gd fmla="*/ 614 h 656" name="T23"/>
                <a:gd fmla="*/ 282 w 540" name="T24"/>
                <a:gd fmla="*/ 644 h 656" name="T25"/>
                <a:gd fmla="*/ 334 w 540" name="T26"/>
                <a:gd fmla="*/ 656 h 656" name="T27"/>
                <a:gd fmla="*/ 384 w 540" name="T28"/>
                <a:gd fmla="*/ 638 h 656" name="T29"/>
                <a:gd fmla="*/ 450 w 540" name="T30"/>
                <a:gd fmla="*/ 0 h 656" name="T31"/>
                <a:gd fmla="*/ 422 w 540" name="T32"/>
                <a:gd fmla="*/ 16 h 656" name="T33"/>
                <a:gd fmla="*/ 428 w 540" name="T34"/>
                <a:gd fmla="*/ 46 h 656" name="T35"/>
                <a:gd fmla="*/ 470 w 540" name="T36"/>
                <a:gd fmla="*/ 120 h 656" name="T37"/>
                <a:gd fmla="*/ 482 w 540" name="T38"/>
                <a:gd fmla="*/ 208 h 656" name="T39"/>
                <a:gd fmla="*/ 474 w 540" name="T40"/>
                <a:gd fmla="*/ 276 h 656" name="T41"/>
                <a:gd fmla="*/ 438 w 540" name="T42"/>
                <a:gd fmla="*/ 354 h 656" name="T43"/>
                <a:gd fmla="*/ 418 w 540" name="T44"/>
                <a:gd fmla="*/ 390 h 656" name="T45"/>
                <a:gd fmla="*/ 436 w 540" name="T46"/>
                <a:gd fmla="*/ 416 h 656" name="T47"/>
                <a:gd fmla="*/ 466 w 540" name="T48"/>
                <a:gd fmla="*/ 410 h 656" name="T49"/>
                <a:gd fmla="*/ 520 w 540" name="T50"/>
                <a:gd fmla="*/ 320 h 656" name="T51"/>
                <a:gd fmla="*/ 540 w 540" name="T52"/>
                <a:gd fmla="*/ 208 h 656" name="T53"/>
                <a:gd fmla="*/ 530 w 540" name="T54"/>
                <a:gd fmla="*/ 128 h 656" name="T55"/>
                <a:gd fmla="*/ 486 w 540" name="T56"/>
                <a:gd fmla="*/ 30 h 656" name="T57"/>
                <a:gd fmla="*/ 400 w 540" name="T58"/>
                <a:gd fmla="*/ 120 h 656" name="T59"/>
                <a:gd fmla="*/ 422 w 540" name="T60"/>
                <a:gd fmla="*/ 216 h 656" name="T61"/>
                <a:gd fmla="*/ 404 w 540" name="T62"/>
                <a:gd fmla="*/ 288 h 656" name="T63"/>
                <a:gd fmla="*/ 376 w 540" name="T64"/>
                <a:gd fmla="*/ 322 h 656" name="T65"/>
                <a:gd fmla="*/ 346 w 540" name="T66"/>
                <a:gd fmla="*/ 310 h 656" name="T67"/>
                <a:gd fmla="*/ 344 w 540" name="T68"/>
                <a:gd fmla="*/ 280 h 656" name="T69"/>
                <a:gd fmla="*/ 366 w 540" name="T70"/>
                <a:gd fmla="*/ 214 h 656" name="T71"/>
                <a:gd fmla="*/ 358 w 540" name="T72"/>
                <a:gd fmla="*/ 162 h 656" name="T73"/>
                <a:gd fmla="*/ 348 w 540" name="T74"/>
                <a:gd fmla="*/ 124 h 656" name="T75"/>
                <a:gd fmla="*/ 372 w 540" name="T76"/>
                <a:gd fmla="*/ 104 h 656" name="T77"/>
                <a:gd fmla="*/ 400 w 540" name="T78"/>
                <a:gd fmla="*/ 120 h 656" name="T79"/>
                <a:gd fmla="*/ 374 w 540" name="T80"/>
                <a:gd fmla="*/ 528 h 656" name="T81"/>
                <a:gd fmla="*/ 354 w 540" name="T82"/>
                <a:gd fmla="*/ 428 h 656" name="T83"/>
                <a:gd fmla="*/ 390 w 540" name="T84"/>
                <a:gd fmla="*/ 462 h 656" name="T85"/>
                <a:gd fmla="*/ 454 w 540" name="T86"/>
                <a:gd fmla="*/ 566 h 656" name="T87"/>
                <a:gd fmla="*/ 190 w 540" name="T88"/>
                <a:gd fmla="*/ 204 h 656" name="T89"/>
                <a:gd fmla="*/ 148 w 540" name="T90"/>
                <a:gd fmla="*/ 120 h 656" name="T91"/>
                <a:gd fmla="*/ 136 w 540" name="T92"/>
                <a:gd fmla="*/ 8 h 656" name="T93"/>
                <a:gd fmla="*/ 178 w 540" name="T94"/>
                <a:gd fmla="*/ 70 h 656" name="T95"/>
                <a:gd fmla="*/ 216 w 540" name="T96"/>
                <a:gd fmla="*/ 174 h 656" name="T97"/>
                <a:gd fmla="*/ 0 60000 65536" name="T98"/>
                <a:gd fmla="*/ 0 60000 65536" name="T99"/>
                <a:gd fmla="*/ 0 60000 65536" name="T100"/>
                <a:gd fmla="*/ 0 60000 65536" name="T101"/>
                <a:gd fmla="*/ 0 60000 65536" name="T102"/>
                <a:gd fmla="*/ 0 60000 65536" name="T103"/>
                <a:gd fmla="*/ 0 60000 65536" name="T104"/>
                <a:gd fmla="*/ 0 60000 65536" name="T105"/>
                <a:gd fmla="*/ 0 60000 65536" name="T106"/>
                <a:gd fmla="*/ 0 60000 65536" name="T107"/>
                <a:gd fmla="*/ 0 60000 65536" name="T108"/>
                <a:gd fmla="*/ 0 60000 65536" name="T109"/>
                <a:gd fmla="*/ 0 60000 65536" name="T110"/>
                <a:gd fmla="*/ 0 60000 65536" name="T111"/>
                <a:gd fmla="*/ 0 60000 65536" name="T112"/>
                <a:gd fmla="*/ 0 60000 65536" name="T113"/>
                <a:gd fmla="*/ 0 60000 65536" name="T114"/>
                <a:gd fmla="*/ 0 60000 65536" name="T115"/>
                <a:gd fmla="*/ 0 60000 65536" name="T116"/>
                <a:gd fmla="*/ 0 60000 65536" name="T117"/>
                <a:gd fmla="*/ 0 60000 65536" name="T118"/>
                <a:gd fmla="*/ 0 60000 65536" name="T119"/>
                <a:gd fmla="*/ 0 60000 65536" name="T120"/>
                <a:gd fmla="*/ 0 60000 65536" name="T121"/>
                <a:gd fmla="*/ 0 60000 65536" name="T122"/>
                <a:gd fmla="*/ 0 60000 65536" name="T123"/>
                <a:gd fmla="*/ 0 60000 65536" name="T124"/>
                <a:gd fmla="*/ 0 60000 65536" name="T125"/>
                <a:gd fmla="*/ 0 60000 65536" name="T126"/>
                <a:gd fmla="*/ 0 60000 65536" name="T127"/>
                <a:gd fmla="*/ 0 60000 65536" name="T128"/>
                <a:gd fmla="*/ 0 60000 65536" name="T129"/>
                <a:gd fmla="*/ 0 60000 65536" name="T130"/>
                <a:gd fmla="*/ 0 60000 65536" name="T131"/>
                <a:gd fmla="*/ 0 60000 65536" name="T132"/>
                <a:gd fmla="*/ 0 60000 65536" name="T133"/>
                <a:gd fmla="*/ 0 60000 65536" name="T134"/>
                <a:gd fmla="*/ 0 60000 65536" name="T135"/>
                <a:gd fmla="*/ 0 60000 65536" name="T136"/>
                <a:gd fmla="*/ 0 60000 65536" name="T137"/>
                <a:gd fmla="*/ 0 60000 65536" name="T138"/>
                <a:gd fmla="*/ 0 60000 65536" name="T139"/>
                <a:gd fmla="*/ 0 60000 65536" name="T140"/>
                <a:gd fmla="*/ 0 60000 65536" name="T141"/>
                <a:gd fmla="*/ 0 60000 65536" name="T142"/>
                <a:gd fmla="*/ 0 60000 65536" name="T143"/>
                <a:gd fmla="*/ 0 60000 65536" name="T144"/>
                <a:gd fmla="*/ 0 60000 65536" name="T145"/>
                <a:gd fmla="*/ 0 60000 65536" name="T146"/>
                <a:gd fmla="*/ 0 w 540" name="T147"/>
                <a:gd fmla="*/ 0 h 656" name="T148"/>
                <a:gd fmla="*/ 540 w 540" name="T149"/>
                <a:gd fmla="*/ 656 h 656" name="T150"/>
              </a:gdLst>
              <a:cxnLst>
                <a:cxn ang="T98">
                  <a:pos x="T0" y="T1"/>
                </a:cxn>
                <a:cxn ang="T99">
                  <a:pos x="T2" y="T3"/>
                </a:cxn>
                <a:cxn ang="T100">
                  <a:pos x="T4" y="T5"/>
                </a:cxn>
                <a:cxn ang="T101">
                  <a:pos x="T6" y="T7"/>
                </a:cxn>
                <a:cxn ang="T102">
                  <a:pos x="T8" y="T9"/>
                </a:cxn>
                <a:cxn ang="T103">
                  <a:pos x="T10" y="T11"/>
                </a:cxn>
                <a:cxn ang="T104">
                  <a:pos x="T12" y="T13"/>
                </a:cxn>
                <a:cxn ang="T105">
                  <a:pos x="T14" y="T15"/>
                </a:cxn>
                <a:cxn ang="T106">
                  <a:pos x="T16" y="T17"/>
                </a:cxn>
                <a:cxn ang="T107">
                  <a:pos x="T18" y="T19"/>
                </a:cxn>
                <a:cxn ang="T108">
                  <a:pos x="T20" y="T21"/>
                </a:cxn>
                <a:cxn ang="T109">
                  <a:pos x="T22" y="T23"/>
                </a:cxn>
                <a:cxn ang="T110">
                  <a:pos x="T24" y="T25"/>
                </a:cxn>
                <a:cxn ang="T111">
                  <a:pos x="T26" y="T27"/>
                </a:cxn>
                <a:cxn ang="T112">
                  <a:pos x="T28" y="T29"/>
                </a:cxn>
                <a:cxn ang="T113">
                  <a:pos x="T30" y="T31"/>
                </a:cxn>
                <a:cxn ang="T114">
                  <a:pos x="T32" y="T33"/>
                </a:cxn>
                <a:cxn ang="T115">
                  <a:pos x="T34" y="T35"/>
                </a:cxn>
                <a:cxn ang="T116">
                  <a:pos x="T36" y="T37"/>
                </a:cxn>
                <a:cxn ang="T117">
                  <a:pos x="T38" y="T39"/>
                </a:cxn>
                <a:cxn ang="T118">
                  <a:pos x="T40" y="T41"/>
                </a:cxn>
                <a:cxn ang="T119">
                  <a:pos x="T42" y="T43"/>
                </a:cxn>
                <a:cxn ang="T120">
                  <a:pos x="T44" y="T45"/>
                </a:cxn>
                <a:cxn ang="T121">
                  <a:pos x="T46" y="T47"/>
                </a:cxn>
                <a:cxn ang="T122">
                  <a:pos x="T48" y="T49"/>
                </a:cxn>
                <a:cxn ang="T123">
                  <a:pos x="T50" y="T51"/>
                </a:cxn>
                <a:cxn ang="T124">
                  <a:pos x="T52" y="T53"/>
                </a:cxn>
                <a:cxn ang="T125">
                  <a:pos x="T54" y="T55"/>
                </a:cxn>
                <a:cxn ang="T126">
                  <a:pos x="T56" y="T57"/>
                </a:cxn>
                <a:cxn ang="T127">
                  <a:pos x="T58" y="T59"/>
                </a:cxn>
                <a:cxn ang="T128">
                  <a:pos x="T60" y="T61"/>
                </a:cxn>
                <a:cxn ang="T129">
                  <a:pos x="T62" y="T63"/>
                </a:cxn>
                <a:cxn ang="T130">
                  <a:pos x="T64" y="T65"/>
                </a:cxn>
                <a:cxn ang="T131">
                  <a:pos x="T66" y="T67"/>
                </a:cxn>
                <a:cxn ang="T132">
                  <a:pos x="T68" y="T69"/>
                </a:cxn>
                <a:cxn ang="T133">
                  <a:pos x="T70" y="T71"/>
                </a:cxn>
                <a:cxn ang="T134">
                  <a:pos x="T72" y="T73"/>
                </a:cxn>
                <a:cxn ang="T135">
                  <a:pos x="T74" y="T75"/>
                </a:cxn>
                <a:cxn ang="T136">
                  <a:pos x="T76" y="T77"/>
                </a:cxn>
                <a:cxn ang="T137">
                  <a:pos x="T78" y="T79"/>
                </a:cxn>
                <a:cxn ang="T138">
                  <a:pos x="T80" y="T81"/>
                </a:cxn>
                <a:cxn ang="T139">
                  <a:pos x="T82" y="T83"/>
                </a:cxn>
                <a:cxn ang="T140">
                  <a:pos x="T84" y="T85"/>
                </a:cxn>
                <a:cxn ang="T141">
                  <a:pos x="T86" y="T87"/>
                </a:cxn>
                <a:cxn ang="T142">
                  <a:pos x="T88" y="T89"/>
                </a:cxn>
                <a:cxn ang="T143">
                  <a:pos x="T90" y="T91"/>
                </a:cxn>
                <a:cxn ang="T144">
                  <a:pos x="T92" y="T93"/>
                </a:cxn>
                <a:cxn ang="T145">
                  <a:pos x="T94" y="T95"/>
                </a:cxn>
                <a:cxn ang="T146">
                  <a:pos x="T96" y="T97"/>
                </a:cxn>
              </a:cxnLst>
              <a:rect b="T150" l="T147" r="T149" t="T148"/>
              <a:pathLst>
                <a:path h="656" w="540">
                  <a:moveTo>
                    <a:pt x="384" y="638"/>
                  </a:moveTo>
                  <a:lnTo>
                    <a:pt x="412" y="624"/>
                  </a:lnTo>
                  <a:lnTo>
                    <a:pt x="412" y="624"/>
                  </a:lnTo>
                  <a:lnTo>
                    <a:pt x="380" y="584"/>
                  </a:lnTo>
                  <a:lnTo>
                    <a:pt x="352" y="542"/>
                  </a:lnTo>
                  <a:lnTo>
                    <a:pt x="352" y="542"/>
                  </a:lnTo>
                  <a:lnTo>
                    <a:pt x="326" y="500"/>
                  </a:lnTo>
                  <a:lnTo>
                    <a:pt x="302" y="458"/>
                  </a:lnTo>
                  <a:lnTo>
                    <a:pt x="262" y="480"/>
                  </a:lnTo>
                  <a:lnTo>
                    <a:pt x="262" y="480"/>
                  </a:lnTo>
                  <a:lnTo>
                    <a:pt x="222" y="424"/>
                  </a:lnTo>
                  <a:lnTo>
                    <a:pt x="188" y="364"/>
                  </a:lnTo>
                  <a:lnTo>
                    <a:pt x="156" y="302"/>
                  </a:lnTo>
                  <a:lnTo>
                    <a:pt x="128" y="238"/>
                  </a:lnTo>
                  <a:lnTo>
                    <a:pt x="168" y="216"/>
                  </a:lnTo>
                  <a:lnTo>
                    <a:pt x="168" y="216"/>
                  </a:lnTo>
                  <a:lnTo>
                    <a:pt x="146" y="174"/>
                  </a:lnTo>
                  <a:lnTo>
                    <a:pt x="124" y="130"/>
                  </a:lnTo>
                  <a:lnTo>
                    <a:pt x="124" y="130"/>
                  </a:lnTo>
                  <a:lnTo>
                    <a:pt x="104" y="84"/>
                  </a:lnTo>
                  <a:lnTo>
                    <a:pt x="88" y="34"/>
                  </a:lnTo>
                  <a:lnTo>
                    <a:pt x="60" y="50"/>
                  </a:lnTo>
                  <a:lnTo>
                    <a:pt x="60" y="50"/>
                  </a:lnTo>
                  <a:lnTo>
                    <a:pt x="44" y="60"/>
                  </a:lnTo>
                  <a:lnTo>
                    <a:pt x="30" y="70"/>
                  </a:lnTo>
                  <a:lnTo>
                    <a:pt x="20" y="82"/>
                  </a:lnTo>
                  <a:lnTo>
                    <a:pt x="12" y="94"/>
                  </a:lnTo>
                  <a:lnTo>
                    <a:pt x="6" y="106"/>
                  </a:lnTo>
                  <a:lnTo>
                    <a:pt x="2" y="120"/>
                  </a:lnTo>
                  <a:lnTo>
                    <a:pt x="0" y="134"/>
                  </a:lnTo>
                  <a:lnTo>
                    <a:pt x="2" y="148"/>
                  </a:lnTo>
                  <a:lnTo>
                    <a:pt x="2" y="150"/>
                  </a:lnTo>
                  <a:lnTo>
                    <a:pt x="2" y="150"/>
                  </a:lnTo>
                  <a:lnTo>
                    <a:pt x="2" y="150"/>
                  </a:lnTo>
                  <a:lnTo>
                    <a:pt x="8" y="178"/>
                  </a:lnTo>
                  <a:lnTo>
                    <a:pt x="8" y="178"/>
                  </a:lnTo>
                  <a:lnTo>
                    <a:pt x="8" y="178"/>
                  </a:lnTo>
                  <a:lnTo>
                    <a:pt x="8" y="178"/>
                  </a:lnTo>
                  <a:lnTo>
                    <a:pt x="26" y="240"/>
                  </a:lnTo>
                  <a:lnTo>
                    <a:pt x="48" y="298"/>
                  </a:lnTo>
                  <a:lnTo>
                    <a:pt x="74" y="354"/>
                  </a:lnTo>
                  <a:lnTo>
                    <a:pt x="102" y="408"/>
                  </a:lnTo>
                  <a:lnTo>
                    <a:pt x="134" y="462"/>
                  </a:lnTo>
                  <a:lnTo>
                    <a:pt x="168" y="512"/>
                  </a:lnTo>
                  <a:lnTo>
                    <a:pt x="206" y="562"/>
                  </a:lnTo>
                  <a:lnTo>
                    <a:pt x="246" y="610"/>
                  </a:lnTo>
                  <a:lnTo>
                    <a:pt x="246" y="610"/>
                  </a:lnTo>
                  <a:lnTo>
                    <a:pt x="248" y="614"/>
                  </a:lnTo>
                  <a:lnTo>
                    <a:pt x="248" y="614"/>
                  </a:lnTo>
                  <a:lnTo>
                    <a:pt x="270" y="636"/>
                  </a:lnTo>
                  <a:lnTo>
                    <a:pt x="270" y="636"/>
                  </a:lnTo>
                  <a:lnTo>
                    <a:pt x="282" y="644"/>
                  </a:lnTo>
                  <a:lnTo>
                    <a:pt x="294" y="650"/>
                  </a:lnTo>
                  <a:lnTo>
                    <a:pt x="306" y="654"/>
                  </a:lnTo>
                  <a:lnTo>
                    <a:pt x="320" y="656"/>
                  </a:lnTo>
                  <a:lnTo>
                    <a:pt x="334" y="656"/>
                  </a:lnTo>
                  <a:lnTo>
                    <a:pt x="350" y="652"/>
                  </a:lnTo>
                  <a:lnTo>
                    <a:pt x="366" y="646"/>
                  </a:lnTo>
                  <a:lnTo>
                    <a:pt x="384" y="638"/>
                  </a:lnTo>
                  <a:lnTo>
                    <a:pt x="384" y="638"/>
                  </a:lnTo>
                  <a:close/>
                  <a:moveTo>
                    <a:pt x="470" y="8"/>
                  </a:moveTo>
                  <a:lnTo>
                    <a:pt x="470" y="8"/>
                  </a:lnTo>
                  <a:lnTo>
                    <a:pt x="460" y="2"/>
                  </a:lnTo>
                  <a:lnTo>
                    <a:pt x="450" y="0"/>
                  </a:lnTo>
                  <a:lnTo>
                    <a:pt x="438" y="0"/>
                  </a:lnTo>
                  <a:lnTo>
                    <a:pt x="430" y="6"/>
                  </a:lnTo>
                  <a:lnTo>
                    <a:pt x="430" y="6"/>
                  </a:lnTo>
                  <a:lnTo>
                    <a:pt x="422" y="16"/>
                  </a:lnTo>
                  <a:lnTo>
                    <a:pt x="420" y="26"/>
                  </a:lnTo>
                  <a:lnTo>
                    <a:pt x="422" y="38"/>
                  </a:lnTo>
                  <a:lnTo>
                    <a:pt x="428" y="46"/>
                  </a:lnTo>
                  <a:lnTo>
                    <a:pt x="428" y="46"/>
                  </a:lnTo>
                  <a:lnTo>
                    <a:pt x="440" y="64"/>
                  </a:lnTo>
                  <a:lnTo>
                    <a:pt x="452" y="82"/>
                  </a:lnTo>
                  <a:lnTo>
                    <a:pt x="462" y="100"/>
                  </a:lnTo>
                  <a:lnTo>
                    <a:pt x="470" y="120"/>
                  </a:lnTo>
                  <a:lnTo>
                    <a:pt x="476" y="142"/>
                  </a:lnTo>
                  <a:lnTo>
                    <a:pt x="480" y="164"/>
                  </a:lnTo>
                  <a:lnTo>
                    <a:pt x="482" y="186"/>
                  </a:lnTo>
                  <a:lnTo>
                    <a:pt x="482" y="208"/>
                  </a:lnTo>
                  <a:lnTo>
                    <a:pt x="482" y="208"/>
                  </a:lnTo>
                  <a:lnTo>
                    <a:pt x="482" y="230"/>
                  </a:lnTo>
                  <a:lnTo>
                    <a:pt x="478" y="254"/>
                  </a:lnTo>
                  <a:lnTo>
                    <a:pt x="474" y="276"/>
                  </a:lnTo>
                  <a:lnTo>
                    <a:pt x="468" y="298"/>
                  </a:lnTo>
                  <a:lnTo>
                    <a:pt x="460" y="318"/>
                  </a:lnTo>
                  <a:lnTo>
                    <a:pt x="450" y="338"/>
                  </a:lnTo>
                  <a:lnTo>
                    <a:pt x="438" y="354"/>
                  </a:lnTo>
                  <a:lnTo>
                    <a:pt x="426" y="370"/>
                  </a:lnTo>
                  <a:lnTo>
                    <a:pt x="426" y="370"/>
                  </a:lnTo>
                  <a:lnTo>
                    <a:pt x="420" y="380"/>
                  </a:lnTo>
                  <a:lnTo>
                    <a:pt x="418" y="390"/>
                  </a:lnTo>
                  <a:lnTo>
                    <a:pt x="420" y="400"/>
                  </a:lnTo>
                  <a:lnTo>
                    <a:pt x="426" y="410"/>
                  </a:lnTo>
                  <a:lnTo>
                    <a:pt x="426" y="410"/>
                  </a:lnTo>
                  <a:lnTo>
                    <a:pt x="436" y="416"/>
                  </a:lnTo>
                  <a:lnTo>
                    <a:pt x="446" y="418"/>
                  </a:lnTo>
                  <a:lnTo>
                    <a:pt x="456" y="416"/>
                  </a:lnTo>
                  <a:lnTo>
                    <a:pt x="466" y="410"/>
                  </a:lnTo>
                  <a:lnTo>
                    <a:pt x="466" y="410"/>
                  </a:lnTo>
                  <a:lnTo>
                    <a:pt x="482" y="390"/>
                  </a:lnTo>
                  <a:lnTo>
                    <a:pt x="496" y="368"/>
                  </a:lnTo>
                  <a:lnTo>
                    <a:pt x="510" y="344"/>
                  </a:lnTo>
                  <a:lnTo>
                    <a:pt x="520" y="320"/>
                  </a:lnTo>
                  <a:lnTo>
                    <a:pt x="528" y="292"/>
                  </a:lnTo>
                  <a:lnTo>
                    <a:pt x="534" y="264"/>
                  </a:lnTo>
                  <a:lnTo>
                    <a:pt x="538" y="236"/>
                  </a:lnTo>
                  <a:lnTo>
                    <a:pt x="540" y="208"/>
                  </a:lnTo>
                  <a:lnTo>
                    <a:pt x="540" y="208"/>
                  </a:lnTo>
                  <a:lnTo>
                    <a:pt x="538" y="180"/>
                  </a:lnTo>
                  <a:lnTo>
                    <a:pt x="536" y="154"/>
                  </a:lnTo>
                  <a:lnTo>
                    <a:pt x="530" y="128"/>
                  </a:lnTo>
                  <a:lnTo>
                    <a:pt x="522" y="102"/>
                  </a:lnTo>
                  <a:lnTo>
                    <a:pt x="514" y="76"/>
                  </a:lnTo>
                  <a:lnTo>
                    <a:pt x="500" y="52"/>
                  </a:lnTo>
                  <a:lnTo>
                    <a:pt x="486" y="30"/>
                  </a:lnTo>
                  <a:lnTo>
                    <a:pt x="470" y="8"/>
                  </a:lnTo>
                  <a:lnTo>
                    <a:pt x="470" y="8"/>
                  </a:lnTo>
                  <a:close/>
                  <a:moveTo>
                    <a:pt x="400" y="120"/>
                  </a:moveTo>
                  <a:lnTo>
                    <a:pt x="400" y="120"/>
                  </a:lnTo>
                  <a:lnTo>
                    <a:pt x="410" y="144"/>
                  </a:lnTo>
                  <a:lnTo>
                    <a:pt x="418" y="168"/>
                  </a:lnTo>
                  <a:lnTo>
                    <a:pt x="422" y="192"/>
                  </a:lnTo>
                  <a:lnTo>
                    <a:pt x="422" y="216"/>
                  </a:lnTo>
                  <a:lnTo>
                    <a:pt x="422" y="216"/>
                  </a:lnTo>
                  <a:lnTo>
                    <a:pt x="420" y="240"/>
                  </a:lnTo>
                  <a:lnTo>
                    <a:pt x="414" y="264"/>
                  </a:lnTo>
                  <a:lnTo>
                    <a:pt x="404" y="288"/>
                  </a:lnTo>
                  <a:lnTo>
                    <a:pt x="392" y="310"/>
                  </a:lnTo>
                  <a:lnTo>
                    <a:pt x="392" y="310"/>
                  </a:lnTo>
                  <a:lnTo>
                    <a:pt x="384" y="318"/>
                  </a:lnTo>
                  <a:lnTo>
                    <a:pt x="376" y="322"/>
                  </a:lnTo>
                  <a:lnTo>
                    <a:pt x="364" y="322"/>
                  </a:lnTo>
                  <a:lnTo>
                    <a:pt x="354" y="318"/>
                  </a:lnTo>
                  <a:lnTo>
                    <a:pt x="354" y="318"/>
                  </a:lnTo>
                  <a:lnTo>
                    <a:pt x="346" y="310"/>
                  </a:lnTo>
                  <a:lnTo>
                    <a:pt x="342" y="302"/>
                  </a:lnTo>
                  <a:lnTo>
                    <a:pt x="340" y="290"/>
                  </a:lnTo>
                  <a:lnTo>
                    <a:pt x="344" y="280"/>
                  </a:lnTo>
                  <a:lnTo>
                    <a:pt x="344" y="280"/>
                  </a:lnTo>
                  <a:lnTo>
                    <a:pt x="354" y="264"/>
                  </a:lnTo>
                  <a:lnTo>
                    <a:pt x="360" y="248"/>
                  </a:lnTo>
                  <a:lnTo>
                    <a:pt x="364" y="230"/>
                  </a:lnTo>
                  <a:lnTo>
                    <a:pt x="366" y="214"/>
                  </a:lnTo>
                  <a:lnTo>
                    <a:pt x="366" y="214"/>
                  </a:lnTo>
                  <a:lnTo>
                    <a:pt x="366" y="198"/>
                  </a:lnTo>
                  <a:lnTo>
                    <a:pt x="362" y="180"/>
                  </a:lnTo>
                  <a:lnTo>
                    <a:pt x="358" y="162"/>
                  </a:lnTo>
                  <a:lnTo>
                    <a:pt x="350" y="144"/>
                  </a:lnTo>
                  <a:lnTo>
                    <a:pt x="350" y="144"/>
                  </a:lnTo>
                  <a:lnTo>
                    <a:pt x="346" y="134"/>
                  </a:lnTo>
                  <a:lnTo>
                    <a:pt x="348" y="124"/>
                  </a:lnTo>
                  <a:lnTo>
                    <a:pt x="352" y="114"/>
                  </a:lnTo>
                  <a:lnTo>
                    <a:pt x="362" y="106"/>
                  </a:lnTo>
                  <a:lnTo>
                    <a:pt x="362" y="106"/>
                  </a:lnTo>
                  <a:lnTo>
                    <a:pt x="372" y="104"/>
                  </a:lnTo>
                  <a:lnTo>
                    <a:pt x="384" y="106"/>
                  </a:lnTo>
                  <a:lnTo>
                    <a:pt x="392" y="110"/>
                  </a:lnTo>
                  <a:lnTo>
                    <a:pt x="400" y="120"/>
                  </a:lnTo>
                  <a:lnTo>
                    <a:pt x="400" y="120"/>
                  </a:lnTo>
                  <a:close/>
                  <a:moveTo>
                    <a:pt x="434" y="610"/>
                  </a:moveTo>
                  <a:lnTo>
                    <a:pt x="434" y="610"/>
                  </a:lnTo>
                  <a:lnTo>
                    <a:pt x="402" y="570"/>
                  </a:lnTo>
                  <a:lnTo>
                    <a:pt x="374" y="528"/>
                  </a:lnTo>
                  <a:lnTo>
                    <a:pt x="374" y="528"/>
                  </a:lnTo>
                  <a:lnTo>
                    <a:pt x="348" y="488"/>
                  </a:lnTo>
                  <a:lnTo>
                    <a:pt x="324" y="446"/>
                  </a:lnTo>
                  <a:lnTo>
                    <a:pt x="354" y="428"/>
                  </a:lnTo>
                  <a:lnTo>
                    <a:pt x="354" y="428"/>
                  </a:lnTo>
                  <a:lnTo>
                    <a:pt x="362" y="434"/>
                  </a:lnTo>
                  <a:lnTo>
                    <a:pt x="376" y="446"/>
                  </a:lnTo>
                  <a:lnTo>
                    <a:pt x="390" y="462"/>
                  </a:lnTo>
                  <a:lnTo>
                    <a:pt x="408" y="484"/>
                  </a:lnTo>
                  <a:lnTo>
                    <a:pt x="424" y="510"/>
                  </a:lnTo>
                  <a:lnTo>
                    <a:pt x="440" y="538"/>
                  </a:lnTo>
                  <a:lnTo>
                    <a:pt x="454" y="566"/>
                  </a:lnTo>
                  <a:lnTo>
                    <a:pt x="464" y="594"/>
                  </a:lnTo>
                  <a:lnTo>
                    <a:pt x="434" y="610"/>
                  </a:lnTo>
                  <a:lnTo>
                    <a:pt x="434" y="610"/>
                  </a:lnTo>
                  <a:close/>
                  <a:moveTo>
                    <a:pt x="190" y="204"/>
                  </a:moveTo>
                  <a:lnTo>
                    <a:pt x="190" y="204"/>
                  </a:lnTo>
                  <a:lnTo>
                    <a:pt x="168" y="162"/>
                  </a:lnTo>
                  <a:lnTo>
                    <a:pt x="148" y="120"/>
                  </a:lnTo>
                  <a:lnTo>
                    <a:pt x="148" y="120"/>
                  </a:lnTo>
                  <a:lnTo>
                    <a:pt x="128" y="72"/>
                  </a:lnTo>
                  <a:lnTo>
                    <a:pt x="110" y="22"/>
                  </a:lnTo>
                  <a:lnTo>
                    <a:pt x="136" y="8"/>
                  </a:lnTo>
                  <a:lnTo>
                    <a:pt x="136" y="8"/>
                  </a:lnTo>
                  <a:lnTo>
                    <a:pt x="144" y="14"/>
                  </a:lnTo>
                  <a:lnTo>
                    <a:pt x="150" y="22"/>
                  </a:lnTo>
                  <a:lnTo>
                    <a:pt x="164" y="44"/>
                  </a:lnTo>
                  <a:lnTo>
                    <a:pt x="178" y="70"/>
                  </a:lnTo>
                  <a:lnTo>
                    <a:pt x="192" y="98"/>
                  </a:lnTo>
                  <a:lnTo>
                    <a:pt x="204" y="128"/>
                  </a:lnTo>
                  <a:lnTo>
                    <a:pt x="212" y="154"/>
                  </a:lnTo>
                  <a:lnTo>
                    <a:pt x="216" y="174"/>
                  </a:lnTo>
                  <a:lnTo>
                    <a:pt x="218" y="190"/>
                  </a:lnTo>
                  <a:lnTo>
                    <a:pt x="190" y="204"/>
                  </a:lnTo>
                  <a:close/>
                </a:path>
              </a:pathLst>
            </a:custGeom>
            <a:solidFill>
              <a:schemeClr val="bg1"/>
            </a:solidFill>
            <a:ln>
              <a:noFill/>
            </a:ln>
            <a:extLst>
              <a:ext uri="{91240B29-F687-4F45-9708-019B960494DF}">
                <a14:hiddenLine w="9525">
                  <a:solidFill>
                    <a:srgbClr val="000000"/>
                  </a:solidFill>
                  <a:miter lim="800000"/>
                  <a:headEnd/>
                  <a:tailEnd/>
                </a14:hiddenLine>
              </a:ext>
            </a:extLst>
          </p:spPr>
          <p:txBody>
            <a:bodyPr bIns="36293" lIns="72585" rIns="72585" tIns="36293"/>
            <a:lstStyle/>
            <a:p>
              <a:endParaRPr altLang="zh-CN" lang="zh-CN">
                <a:solidFill>
                  <a:srgbClr val="000000"/>
                </a:solidFill>
                <a:latin charset="0" pitchFamily="34" typeface="Impact"/>
                <a:ea charset="-122" pitchFamily="34" typeface="微软雅黑"/>
                <a:sym charset="0" pitchFamily="34" typeface="Impact"/>
              </a:endParaRPr>
            </a:p>
          </p:txBody>
        </p:sp>
      </p:grpSp>
      <p:grpSp>
        <p:nvGrpSpPr>
          <p:cNvPr id="49" name="组合 48"/>
          <p:cNvGrpSpPr/>
          <p:nvPr/>
        </p:nvGrpSpPr>
        <p:grpSpPr>
          <a:xfrm>
            <a:off x="1375759" y="4289790"/>
            <a:ext cx="718443" cy="709527"/>
            <a:chOff x="1375759" y="4289790"/>
            <a:chExt cx="718443" cy="709527"/>
          </a:xfrm>
        </p:grpSpPr>
        <p:sp>
          <p:nvSpPr>
            <p:cNvPr id="41" name="椭圆 23"/>
            <p:cNvSpPr>
              <a:spLocks noChangeArrowheads="1"/>
            </p:cNvSpPr>
            <p:nvPr/>
          </p:nvSpPr>
          <p:spPr bwMode="auto">
            <a:xfrm>
              <a:off x="1375759" y="4289790"/>
              <a:ext cx="718443" cy="709527"/>
            </a:xfrm>
            <a:prstGeom prst="ellipse">
              <a:avLst/>
            </a:prstGeom>
            <a:solidFill>
              <a:srgbClr val="434154"/>
            </a:solidFill>
            <a:ln>
              <a:noFill/>
            </a:ln>
            <a:extLst>
              <a:ext uri="{91240B29-F687-4F45-9708-019B960494DF}">
                <a14:hiddenLine w="9525">
                  <a:solidFill>
                    <a:srgbClr val="000000"/>
                  </a:solidFill>
                  <a:round/>
                  <a:headEnd/>
                  <a:tailEnd/>
                </a14:hiddenLine>
              </a:ext>
            </a:extLst>
          </p:spPr>
          <p:txBody>
            <a:bodyPr anchor="ctr" bIns="36293" lIns="72585" rIns="72585" tIns="36293"/>
            <a:lstStyle/>
            <a:p>
              <a:pPr algn="ctr"/>
              <a:endParaRPr altLang="zh-CN" lang="zh-CN">
                <a:solidFill>
                  <a:srgbClr val="FFFFFF"/>
                </a:solidFill>
              </a:endParaRPr>
            </a:p>
          </p:txBody>
        </p:sp>
        <p:sp>
          <p:nvSpPr>
            <p:cNvPr id="46" name="Freeform 24"/>
            <p:cNvSpPr>
              <a:spLocks noChangeArrowheads="1"/>
            </p:cNvSpPr>
            <p:nvPr/>
          </p:nvSpPr>
          <p:spPr bwMode="auto">
            <a:xfrm>
              <a:off x="1492693" y="4390492"/>
              <a:ext cx="484576" cy="508125"/>
            </a:xfrm>
            <a:custGeom>
              <a:gdLst>
                <a:gd fmla="*/ 486 w 726" name="T0"/>
                <a:gd fmla="*/ 446 h 770" name="T1"/>
                <a:gd fmla="*/ 442 w 726" name="T2"/>
                <a:gd fmla="*/ 526 h 770" name="T3"/>
                <a:gd fmla="*/ 382 w 726" name="T4"/>
                <a:gd fmla="*/ 556 h 770" name="T5"/>
                <a:gd fmla="*/ 428 w 726" name="T6"/>
                <a:gd fmla="*/ 580 h 770" name="T7"/>
                <a:gd fmla="*/ 492 w 726" name="T8"/>
                <a:gd fmla="*/ 584 h 770" name="T9"/>
                <a:gd fmla="*/ 552 w 726" name="T10"/>
                <a:gd fmla="*/ 568 h 770" name="T11"/>
                <a:gd fmla="*/ 610 w 726" name="T12"/>
                <a:gd fmla="*/ 524 h 770" name="T13"/>
                <a:gd fmla="*/ 658 w 726" name="T14"/>
                <a:gd fmla="*/ 430 h 770" name="T15"/>
                <a:gd fmla="*/ 666 w 726" name="T16"/>
                <a:gd fmla="*/ 362 h 770" name="T17"/>
                <a:gd fmla="*/ 656 w 726" name="T18"/>
                <a:gd fmla="*/ 290 h 770" name="T19"/>
                <a:gd fmla="*/ 626 w 726" name="T20"/>
                <a:gd fmla="*/ 216 h 770" name="T21"/>
                <a:gd fmla="*/ 572 w 726" name="T22"/>
                <a:gd fmla="*/ 142 h 770" name="T23"/>
                <a:gd fmla="*/ 490 w 726" name="T24"/>
                <a:gd fmla="*/ 86 h 770" name="T25"/>
                <a:gd fmla="*/ 392 w 726" name="T26"/>
                <a:gd fmla="*/ 62 h 770" name="T27"/>
                <a:gd fmla="*/ 298 w 726" name="T28"/>
                <a:gd fmla="*/ 68 h 770" name="T29"/>
                <a:gd fmla="*/ 206 w 726" name="T30"/>
                <a:gd fmla="*/ 106 h 770" name="T31"/>
                <a:gd fmla="*/ 150 w 726" name="T32"/>
                <a:gd fmla="*/ 150 h 770" name="T33"/>
                <a:gd fmla="*/ 94 w 726" name="T34"/>
                <a:gd fmla="*/ 234 h 770" name="T35"/>
                <a:gd fmla="*/ 64 w 726" name="T36"/>
                <a:gd fmla="*/ 334 h 770" name="T37"/>
                <a:gd fmla="*/ 62 w 726" name="T38"/>
                <a:gd fmla="*/ 410 h 770" name="T39"/>
                <a:gd fmla="*/ 86 w 726" name="T40"/>
                <a:gd fmla="*/ 518 h 770" name="T41"/>
                <a:gd fmla="*/ 144 w 726" name="T42"/>
                <a:gd fmla="*/ 608 h 770" name="T43"/>
                <a:gd fmla="*/ 204 w 726" name="T44"/>
                <a:gd fmla="*/ 660 h 770" name="T45"/>
                <a:gd fmla="*/ 308 w 726" name="T46"/>
                <a:gd fmla="*/ 702 h 770" name="T47"/>
                <a:gd fmla="*/ 416 w 726" name="T48"/>
                <a:gd fmla="*/ 710 h 770" name="T49"/>
                <a:gd fmla="*/ 330 w 726" name="T50"/>
                <a:gd fmla="*/ 768 h 770" name="T51"/>
                <a:gd fmla="*/ 230 w 726" name="T52"/>
                <a:gd fmla="*/ 740 h 770" name="T53"/>
                <a:gd fmla="*/ 120 w 726" name="T54"/>
                <a:gd fmla="*/ 672 h 770" name="T55"/>
                <a:gd fmla="*/ 60 w 726" name="T56"/>
                <a:gd fmla="*/ 600 h 770" name="T57"/>
                <a:gd fmla="*/ 10 w 726" name="T58"/>
                <a:gd fmla="*/ 480 h 770" name="T59"/>
                <a:gd fmla="*/ 0 w 726" name="T60"/>
                <a:gd fmla="*/ 370 h 770" name="T61"/>
                <a:gd fmla="*/ 18 w 726" name="T62"/>
                <a:gd fmla="*/ 264 h 770" name="T63"/>
                <a:gd fmla="*/ 68 w 726" name="T64"/>
                <a:gd fmla="*/ 154 h 770" name="T65"/>
                <a:gd fmla="*/ 126 w 726" name="T66"/>
                <a:gd fmla="*/ 88 h 770" name="T67"/>
                <a:gd fmla="*/ 226 w 726" name="T68"/>
                <a:gd fmla="*/ 28 h 770" name="T69"/>
                <a:gd fmla="*/ 316 w 726" name="T70"/>
                <a:gd fmla="*/ 4 h 770" name="T71"/>
                <a:gd fmla="*/ 478 w 726" name="T72"/>
                <a:gd fmla="*/ 16 h 770" name="T73"/>
                <a:gd fmla="*/ 566 w 726" name="T74"/>
                <a:gd fmla="*/ 60 h 770" name="T75"/>
                <a:gd fmla="*/ 614 w 726" name="T76"/>
                <a:gd fmla="*/ 98 h 770" name="T77"/>
                <a:gd fmla="*/ 680 w 726" name="T78"/>
                <a:gd fmla="*/ 186 h 770" name="T79"/>
                <a:gd fmla="*/ 714 w 726" name="T80"/>
                <a:gd fmla="*/ 276 h 770" name="T81"/>
                <a:gd fmla="*/ 726 w 726" name="T82"/>
                <a:gd fmla="*/ 360 h 770" name="T83"/>
                <a:gd fmla="*/ 718 w 726" name="T84"/>
                <a:gd fmla="*/ 444 h 770" name="T85"/>
                <a:gd fmla="*/ 668 w 726" name="T86"/>
                <a:gd fmla="*/ 552 h 770" name="T87"/>
                <a:gd fmla="*/ 606 w 726" name="T88"/>
                <a:gd fmla="*/ 608 h 770" name="T89"/>
                <a:gd fmla="*/ 544 w 726" name="T90"/>
                <a:gd fmla="*/ 636 h 770" name="T91"/>
                <a:gd fmla="*/ 470 w 726" name="T92"/>
                <a:gd fmla="*/ 646 h 770" name="T93"/>
                <a:gd fmla="*/ 386 w 726" name="T94"/>
                <a:gd fmla="*/ 630 h 770" name="T95"/>
                <a:gd fmla="*/ 338 w 726" name="T96"/>
                <a:gd fmla="*/ 600 h 770" name="T97"/>
                <a:gd fmla="*/ 308 w 726" name="T98"/>
                <a:gd fmla="*/ 554 h 770" name="T99"/>
                <a:gd fmla="*/ 252 w 726" name="T100"/>
                <a:gd fmla="*/ 520 h 770" name="T101"/>
                <a:gd fmla="*/ 214 w 726" name="T102"/>
                <a:gd fmla="*/ 444 h 770" name="T103"/>
                <a:gd fmla="*/ 260 w 726" name="T104"/>
                <a:gd fmla="*/ 166 h 770" name="T105"/>
                <a:gd fmla="*/ 274 w 726" name="T106"/>
                <a:gd fmla="*/ 142 h 770" name="T107"/>
                <a:gd fmla="*/ 294 w 726" name="T108"/>
                <a:gd fmla="*/ 142 h 770" name="T109"/>
                <a:gd fmla="*/ 310 w 726" name="T110"/>
                <a:gd fmla="*/ 310 h 770" name="T111"/>
                <a:gd fmla="*/ 386 w 726" name="T112"/>
                <a:gd fmla="*/ 156 h 770" name="T113"/>
                <a:gd fmla="*/ 410 w 726" name="T114"/>
                <a:gd fmla="*/ 140 h 770" name="T115"/>
                <a:gd fmla="*/ 434 w 726" name="T116"/>
                <a:gd fmla="*/ 156 h 770" name="T117"/>
                <a:gd fmla="*/ 0 60000 65536" name="T118"/>
                <a:gd fmla="*/ 0 60000 65536" name="T119"/>
                <a:gd fmla="*/ 0 60000 65536" name="T120"/>
                <a:gd fmla="*/ 0 60000 65536" name="T121"/>
                <a:gd fmla="*/ 0 60000 65536" name="T122"/>
                <a:gd fmla="*/ 0 60000 65536" name="T123"/>
                <a:gd fmla="*/ 0 60000 65536" name="T124"/>
                <a:gd fmla="*/ 0 60000 65536" name="T125"/>
                <a:gd fmla="*/ 0 60000 65536" name="T126"/>
                <a:gd fmla="*/ 0 60000 65536" name="T127"/>
                <a:gd fmla="*/ 0 60000 65536" name="T128"/>
                <a:gd fmla="*/ 0 60000 65536" name="T129"/>
                <a:gd fmla="*/ 0 60000 65536" name="T130"/>
                <a:gd fmla="*/ 0 60000 65536" name="T131"/>
                <a:gd fmla="*/ 0 60000 65536" name="T132"/>
                <a:gd fmla="*/ 0 60000 65536" name="T133"/>
                <a:gd fmla="*/ 0 60000 65536" name="T134"/>
                <a:gd fmla="*/ 0 60000 65536" name="T135"/>
                <a:gd fmla="*/ 0 60000 65536" name="T136"/>
                <a:gd fmla="*/ 0 60000 65536" name="T137"/>
                <a:gd fmla="*/ 0 60000 65536" name="T138"/>
                <a:gd fmla="*/ 0 60000 65536" name="T139"/>
                <a:gd fmla="*/ 0 60000 65536" name="T140"/>
                <a:gd fmla="*/ 0 60000 65536" name="T141"/>
                <a:gd fmla="*/ 0 60000 65536" name="T142"/>
                <a:gd fmla="*/ 0 60000 65536" name="T143"/>
                <a:gd fmla="*/ 0 60000 65536" name="T144"/>
                <a:gd fmla="*/ 0 60000 65536" name="T145"/>
                <a:gd fmla="*/ 0 60000 65536" name="T146"/>
                <a:gd fmla="*/ 0 60000 65536" name="T147"/>
                <a:gd fmla="*/ 0 60000 65536" name="T148"/>
                <a:gd fmla="*/ 0 60000 65536" name="T149"/>
                <a:gd fmla="*/ 0 60000 65536" name="T150"/>
                <a:gd fmla="*/ 0 60000 65536" name="T151"/>
                <a:gd fmla="*/ 0 60000 65536" name="T152"/>
                <a:gd fmla="*/ 0 60000 65536" name="T153"/>
                <a:gd fmla="*/ 0 60000 65536" name="T154"/>
                <a:gd fmla="*/ 0 60000 65536" name="T155"/>
                <a:gd fmla="*/ 0 60000 65536" name="T156"/>
                <a:gd fmla="*/ 0 60000 65536" name="T157"/>
                <a:gd fmla="*/ 0 60000 65536" name="T158"/>
                <a:gd fmla="*/ 0 60000 65536" name="T159"/>
                <a:gd fmla="*/ 0 60000 65536" name="T160"/>
                <a:gd fmla="*/ 0 60000 65536" name="T161"/>
                <a:gd fmla="*/ 0 60000 65536" name="T162"/>
                <a:gd fmla="*/ 0 60000 65536" name="T163"/>
                <a:gd fmla="*/ 0 60000 65536" name="T164"/>
                <a:gd fmla="*/ 0 60000 65536" name="T165"/>
                <a:gd fmla="*/ 0 60000 65536" name="T166"/>
                <a:gd fmla="*/ 0 60000 65536" name="T167"/>
                <a:gd fmla="*/ 0 60000 65536" name="T168"/>
                <a:gd fmla="*/ 0 60000 65536" name="T169"/>
                <a:gd fmla="*/ 0 60000 65536" name="T170"/>
                <a:gd fmla="*/ 0 60000 65536" name="T171"/>
                <a:gd fmla="*/ 0 60000 65536" name="T172"/>
                <a:gd fmla="*/ 0 60000 65536" name="T173"/>
                <a:gd fmla="*/ 0 60000 65536" name="T174"/>
                <a:gd fmla="*/ 0 60000 65536" name="T175"/>
                <a:gd fmla="*/ 0 60000 65536" name="T176"/>
                <a:gd fmla="*/ 0 w 726" name="T177"/>
                <a:gd fmla="*/ 0 h 770" name="T178"/>
                <a:gd fmla="*/ 726 w 726" name="T179"/>
                <a:gd fmla="*/ 770 h 770" name="T180"/>
              </a:gdLst>
              <a:cxnLst>
                <a:cxn ang="T118">
                  <a:pos x="T0" y="T1"/>
                </a:cxn>
                <a:cxn ang="T119">
                  <a:pos x="T2" y="T3"/>
                </a:cxn>
                <a:cxn ang="T120">
                  <a:pos x="T4" y="T5"/>
                </a:cxn>
                <a:cxn ang="T121">
                  <a:pos x="T6" y="T7"/>
                </a:cxn>
                <a:cxn ang="T122">
                  <a:pos x="T8" y="T9"/>
                </a:cxn>
                <a:cxn ang="T123">
                  <a:pos x="T10" y="T11"/>
                </a:cxn>
                <a:cxn ang="T124">
                  <a:pos x="T12" y="T13"/>
                </a:cxn>
                <a:cxn ang="T125">
                  <a:pos x="T14" y="T15"/>
                </a:cxn>
                <a:cxn ang="T126">
                  <a:pos x="T16" y="T17"/>
                </a:cxn>
                <a:cxn ang="T127">
                  <a:pos x="T18" y="T19"/>
                </a:cxn>
                <a:cxn ang="T128">
                  <a:pos x="T20" y="T21"/>
                </a:cxn>
                <a:cxn ang="T129">
                  <a:pos x="T22" y="T23"/>
                </a:cxn>
                <a:cxn ang="T130">
                  <a:pos x="T24" y="T25"/>
                </a:cxn>
                <a:cxn ang="T131">
                  <a:pos x="T26" y="T27"/>
                </a:cxn>
                <a:cxn ang="T132">
                  <a:pos x="T28" y="T29"/>
                </a:cxn>
                <a:cxn ang="T133">
                  <a:pos x="T30" y="T31"/>
                </a:cxn>
                <a:cxn ang="T134">
                  <a:pos x="T32" y="T33"/>
                </a:cxn>
                <a:cxn ang="T135">
                  <a:pos x="T34" y="T35"/>
                </a:cxn>
                <a:cxn ang="T136">
                  <a:pos x="T36" y="T37"/>
                </a:cxn>
                <a:cxn ang="T137">
                  <a:pos x="T38" y="T39"/>
                </a:cxn>
                <a:cxn ang="T138">
                  <a:pos x="T40" y="T41"/>
                </a:cxn>
                <a:cxn ang="T139">
                  <a:pos x="T42" y="T43"/>
                </a:cxn>
                <a:cxn ang="T140">
                  <a:pos x="T44" y="T45"/>
                </a:cxn>
                <a:cxn ang="T141">
                  <a:pos x="T46" y="T47"/>
                </a:cxn>
                <a:cxn ang="T142">
                  <a:pos x="T48" y="T49"/>
                </a:cxn>
                <a:cxn ang="T143">
                  <a:pos x="T50" y="T51"/>
                </a:cxn>
                <a:cxn ang="T144">
                  <a:pos x="T52" y="T53"/>
                </a:cxn>
                <a:cxn ang="T145">
                  <a:pos x="T54" y="T55"/>
                </a:cxn>
                <a:cxn ang="T146">
                  <a:pos x="T56" y="T57"/>
                </a:cxn>
                <a:cxn ang="T147">
                  <a:pos x="T58" y="T59"/>
                </a:cxn>
                <a:cxn ang="T148">
                  <a:pos x="T60" y="T61"/>
                </a:cxn>
                <a:cxn ang="T149">
                  <a:pos x="T62" y="T63"/>
                </a:cxn>
                <a:cxn ang="T150">
                  <a:pos x="T64" y="T65"/>
                </a:cxn>
                <a:cxn ang="T151">
                  <a:pos x="T66" y="T67"/>
                </a:cxn>
                <a:cxn ang="T152">
                  <a:pos x="T68" y="T69"/>
                </a:cxn>
                <a:cxn ang="T153">
                  <a:pos x="T70" y="T71"/>
                </a:cxn>
                <a:cxn ang="T154">
                  <a:pos x="T72" y="T73"/>
                </a:cxn>
                <a:cxn ang="T155">
                  <a:pos x="T74" y="T75"/>
                </a:cxn>
                <a:cxn ang="T156">
                  <a:pos x="T76" y="T77"/>
                </a:cxn>
                <a:cxn ang="T157">
                  <a:pos x="T78" y="T79"/>
                </a:cxn>
                <a:cxn ang="T158">
                  <a:pos x="T80" y="T81"/>
                </a:cxn>
                <a:cxn ang="T159">
                  <a:pos x="T82" y="T83"/>
                </a:cxn>
                <a:cxn ang="T160">
                  <a:pos x="T84" y="T85"/>
                </a:cxn>
                <a:cxn ang="T161">
                  <a:pos x="T86" y="T87"/>
                </a:cxn>
                <a:cxn ang="T162">
                  <a:pos x="T88" y="T89"/>
                </a:cxn>
                <a:cxn ang="T163">
                  <a:pos x="T90" y="T91"/>
                </a:cxn>
                <a:cxn ang="T164">
                  <a:pos x="T92" y="T93"/>
                </a:cxn>
                <a:cxn ang="T165">
                  <a:pos x="T94" y="T95"/>
                </a:cxn>
                <a:cxn ang="T166">
                  <a:pos x="T96" y="T97"/>
                </a:cxn>
                <a:cxn ang="T167">
                  <a:pos x="T98" y="T99"/>
                </a:cxn>
                <a:cxn ang="T168">
                  <a:pos x="T100" y="T101"/>
                </a:cxn>
                <a:cxn ang="T169">
                  <a:pos x="T102" y="T103"/>
                </a:cxn>
                <a:cxn ang="T170">
                  <a:pos x="T104" y="T105"/>
                </a:cxn>
                <a:cxn ang="T171">
                  <a:pos x="T106" y="T107"/>
                </a:cxn>
                <a:cxn ang="T172">
                  <a:pos x="T108" y="T109"/>
                </a:cxn>
                <a:cxn ang="T173">
                  <a:pos x="T110" y="T111"/>
                </a:cxn>
                <a:cxn ang="T174">
                  <a:pos x="T112" y="T113"/>
                </a:cxn>
                <a:cxn ang="T175">
                  <a:pos x="T114" y="T115"/>
                </a:cxn>
                <a:cxn ang="T176">
                  <a:pos x="T116" y="T117"/>
                </a:cxn>
              </a:cxnLst>
              <a:rect b="T180" l="T177" r="T179" t="T178"/>
              <a:pathLst>
                <a:path h="770" w="726">
                  <a:moveTo>
                    <a:pt x="488" y="310"/>
                  </a:moveTo>
                  <a:lnTo>
                    <a:pt x="488" y="422"/>
                  </a:lnTo>
                  <a:lnTo>
                    <a:pt x="488" y="422"/>
                  </a:lnTo>
                  <a:lnTo>
                    <a:pt x="486" y="446"/>
                  </a:lnTo>
                  <a:lnTo>
                    <a:pt x="480" y="468"/>
                  </a:lnTo>
                  <a:lnTo>
                    <a:pt x="470" y="490"/>
                  </a:lnTo>
                  <a:lnTo>
                    <a:pt x="458" y="508"/>
                  </a:lnTo>
                  <a:lnTo>
                    <a:pt x="442" y="526"/>
                  </a:lnTo>
                  <a:lnTo>
                    <a:pt x="424" y="540"/>
                  </a:lnTo>
                  <a:lnTo>
                    <a:pt x="404" y="550"/>
                  </a:lnTo>
                  <a:lnTo>
                    <a:pt x="382" y="556"/>
                  </a:lnTo>
                  <a:lnTo>
                    <a:pt x="382" y="556"/>
                  </a:lnTo>
                  <a:lnTo>
                    <a:pt x="394" y="566"/>
                  </a:lnTo>
                  <a:lnTo>
                    <a:pt x="408" y="574"/>
                  </a:lnTo>
                  <a:lnTo>
                    <a:pt x="408" y="574"/>
                  </a:lnTo>
                  <a:lnTo>
                    <a:pt x="428" y="580"/>
                  </a:lnTo>
                  <a:lnTo>
                    <a:pt x="448" y="584"/>
                  </a:lnTo>
                  <a:lnTo>
                    <a:pt x="470" y="584"/>
                  </a:lnTo>
                  <a:lnTo>
                    <a:pt x="492" y="584"/>
                  </a:lnTo>
                  <a:lnTo>
                    <a:pt x="492" y="584"/>
                  </a:lnTo>
                  <a:lnTo>
                    <a:pt x="510" y="580"/>
                  </a:lnTo>
                  <a:lnTo>
                    <a:pt x="526" y="576"/>
                  </a:lnTo>
                  <a:lnTo>
                    <a:pt x="526" y="576"/>
                  </a:lnTo>
                  <a:lnTo>
                    <a:pt x="552" y="568"/>
                  </a:lnTo>
                  <a:lnTo>
                    <a:pt x="574" y="556"/>
                  </a:lnTo>
                  <a:lnTo>
                    <a:pt x="594" y="542"/>
                  </a:lnTo>
                  <a:lnTo>
                    <a:pt x="610" y="524"/>
                  </a:lnTo>
                  <a:lnTo>
                    <a:pt x="610" y="524"/>
                  </a:lnTo>
                  <a:lnTo>
                    <a:pt x="626" y="504"/>
                  </a:lnTo>
                  <a:lnTo>
                    <a:pt x="640" y="482"/>
                  </a:lnTo>
                  <a:lnTo>
                    <a:pt x="650" y="456"/>
                  </a:lnTo>
                  <a:lnTo>
                    <a:pt x="658" y="430"/>
                  </a:lnTo>
                  <a:lnTo>
                    <a:pt x="658" y="430"/>
                  </a:lnTo>
                  <a:lnTo>
                    <a:pt x="662" y="408"/>
                  </a:lnTo>
                  <a:lnTo>
                    <a:pt x="664" y="384"/>
                  </a:lnTo>
                  <a:lnTo>
                    <a:pt x="666" y="362"/>
                  </a:lnTo>
                  <a:lnTo>
                    <a:pt x="664" y="338"/>
                  </a:lnTo>
                  <a:lnTo>
                    <a:pt x="664" y="338"/>
                  </a:lnTo>
                  <a:lnTo>
                    <a:pt x="660" y="314"/>
                  </a:lnTo>
                  <a:lnTo>
                    <a:pt x="656" y="290"/>
                  </a:lnTo>
                  <a:lnTo>
                    <a:pt x="650" y="268"/>
                  </a:lnTo>
                  <a:lnTo>
                    <a:pt x="640" y="246"/>
                  </a:lnTo>
                  <a:lnTo>
                    <a:pt x="640" y="246"/>
                  </a:lnTo>
                  <a:lnTo>
                    <a:pt x="626" y="216"/>
                  </a:lnTo>
                  <a:lnTo>
                    <a:pt x="610" y="188"/>
                  </a:lnTo>
                  <a:lnTo>
                    <a:pt x="610" y="188"/>
                  </a:lnTo>
                  <a:lnTo>
                    <a:pt x="592" y="164"/>
                  </a:lnTo>
                  <a:lnTo>
                    <a:pt x="572" y="142"/>
                  </a:lnTo>
                  <a:lnTo>
                    <a:pt x="572" y="142"/>
                  </a:lnTo>
                  <a:lnTo>
                    <a:pt x="546" y="120"/>
                  </a:lnTo>
                  <a:lnTo>
                    <a:pt x="518" y="102"/>
                  </a:lnTo>
                  <a:lnTo>
                    <a:pt x="490" y="86"/>
                  </a:lnTo>
                  <a:lnTo>
                    <a:pt x="460" y="76"/>
                  </a:lnTo>
                  <a:lnTo>
                    <a:pt x="460" y="76"/>
                  </a:lnTo>
                  <a:lnTo>
                    <a:pt x="426" y="66"/>
                  </a:lnTo>
                  <a:lnTo>
                    <a:pt x="392" y="62"/>
                  </a:lnTo>
                  <a:lnTo>
                    <a:pt x="358" y="62"/>
                  </a:lnTo>
                  <a:lnTo>
                    <a:pt x="324" y="64"/>
                  </a:lnTo>
                  <a:lnTo>
                    <a:pt x="324" y="64"/>
                  </a:lnTo>
                  <a:lnTo>
                    <a:pt x="298" y="68"/>
                  </a:lnTo>
                  <a:lnTo>
                    <a:pt x="272" y="76"/>
                  </a:lnTo>
                  <a:lnTo>
                    <a:pt x="250" y="84"/>
                  </a:lnTo>
                  <a:lnTo>
                    <a:pt x="226" y="94"/>
                  </a:lnTo>
                  <a:lnTo>
                    <a:pt x="206" y="106"/>
                  </a:lnTo>
                  <a:lnTo>
                    <a:pt x="186" y="118"/>
                  </a:lnTo>
                  <a:lnTo>
                    <a:pt x="168" y="134"/>
                  </a:lnTo>
                  <a:lnTo>
                    <a:pt x="150" y="150"/>
                  </a:lnTo>
                  <a:lnTo>
                    <a:pt x="150" y="150"/>
                  </a:lnTo>
                  <a:lnTo>
                    <a:pt x="134" y="168"/>
                  </a:lnTo>
                  <a:lnTo>
                    <a:pt x="118" y="188"/>
                  </a:lnTo>
                  <a:lnTo>
                    <a:pt x="106" y="210"/>
                  </a:lnTo>
                  <a:lnTo>
                    <a:pt x="94" y="234"/>
                  </a:lnTo>
                  <a:lnTo>
                    <a:pt x="84" y="258"/>
                  </a:lnTo>
                  <a:lnTo>
                    <a:pt x="76" y="282"/>
                  </a:lnTo>
                  <a:lnTo>
                    <a:pt x="70" y="308"/>
                  </a:lnTo>
                  <a:lnTo>
                    <a:pt x="64" y="334"/>
                  </a:lnTo>
                  <a:lnTo>
                    <a:pt x="64" y="334"/>
                  </a:lnTo>
                  <a:lnTo>
                    <a:pt x="62" y="372"/>
                  </a:lnTo>
                  <a:lnTo>
                    <a:pt x="62" y="410"/>
                  </a:lnTo>
                  <a:lnTo>
                    <a:pt x="62" y="410"/>
                  </a:lnTo>
                  <a:lnTo>
                    <a:pt x="64" y="438"/>
                  </a:lnTo>
                  <a:lnTo>
                    <a:pt x="70" y="466"/>
                  </a:lnTo>
                  <a:lnTo>
                    <a:pt x="76" y="492"/>
                  </a:lnTo>
                  <a:lnTo>
                    <a:pt x="86" y="518"/>
                  </a:lnTo>
                  <a:lnTo>
                    <a:pt x="98" y="542"/>
                  </a:lnTo>
                  <a:lnTo>
                    <a:pt x="110" y="566"/>
                  </a:lnTo>
                  <a:lnTo>
                    <a:pt x="126" y="588"/>
                  </a:lnTo>
                  <a:lnTo>
                    <a:pt x="144" y="608"/>
                  </a:lnTo>
                  <a:lnTo>
                    <a:pt x="144" y="608"/>
                  </a:lnTo>
                  <a:lnTo>
                    <a:pt x="162" y="626"/>
                  </a:lnTo>
                  <a:lnTo>
                    <a:pt x="182" y="644"/>
                  </a:lnTo>
                  <a:lnTo>
                    <a:pt x="204" y="660"/>
                  </a:lnTo>
                  <a:lnTo>
                    <a:pt x="228" y="672"/>
                  </a:lnTo>
                  <a:lnTo>
                    <a:pt x="254" y="684"/>
                  </a:lnTo>
                  <a:lnTo>
                    <a:pt x="280" y="694"/>
                  </a:lnTo>
                  <a:lnTo>
                    <a:pt x="308" y="702"/>
                  </a:lnTo>
                  <a:lnTo>
                    <a:pt x="338" y="706"/>
                  </a:lnTo>
                  <a:lnTo>
                    <a:pt x="338" y="706"/>
                  </a:lnTo>
                  <a:lnTo>
                    <a:pt x="376" y="710"/>
                  </a:lnTo>
                  <a:lnTo>
                    <a:pt x="416" y="710"/>
                  </a:lnTo>
                  <a:lnTo>
                    <a:pt x="418" y="770"/>
                  </a:lnTo>
                  <a:lnTo>
                    <a:pt x="418" y="770"/>
                  </a:lnTo>
                  <a:lnTo>
                    <a:pt x="374" y="770"/>
                  </a:lnTo>
                  <a:lnTo>
                    <a:pt x="330" y="768"/>
                  </a:lnTo>
                  <a:lnTo>
                    <a:pt x="330" y="768"/>
                  </a:lnTo>
                  <a:lnTo>
                    <a:pt x="294" y="762"/>
                  </a:lnTo>
                  <a:lnTo>
                    <a:pt x="262" y="752"/>
                  </a:lnTo>
                  <a:lnTo>
                    <a:pt x="230" y="740"/>
                  </a:lnTo>
                  <a:lnTo>
                    <a:pt x="200" y="726"/>
                  </a:lnTo>
                  <a:lnTo>
                    <a:pt x="172" y="710"/>
                  </a:lnTo>
                  <a:lnTo>
                    <a:pt x="146" y="692"/>
                  </a:lnTo>
                  <a:lnTo>
                    <a:pt x="120" y="672"/>
                  </a:lnTo>
                  <a:lnTo>
                    <a:pt x="98" y="650"/>
                  </a:lnTo>
                  <a:lnTo>
                    <a:pt x="98" y="650"/>
                  </a:lnTo>
                  <a:lnTo>
                    <a:pt x="78" y="626"/>
                  </a:lnTo>
                  <a:lnTo>
                    <a:pt x="60" y="600"/>
                  </a:lnTo>
                  <a:lnTo>
                    <a:pt x="44" y="572"/>
                  </a:lnTo>
                  <a:lnTo>
                    <a:pt x="30" y="542"/>
                  </a:lnTo>
                  <a:lnTo>
                    <a:pt x="18" y="512"/>
                  </a:lnTo>
                  <a:lnTo>
                    <a:pt x="10" y="480"/>
                  </a:lnTo>
                  <a:lnTo>
                    <a:pt x="4" y="446"/>
                  </a:lnTo>
                  <a:lnTo>
                    <a:pt x="0" y="412"/>
                  </a:lnTo>
                  <a:lnTo>
                    <a:pt x="0" y="412"/>
                  </a:lnTo>
                  <a:lnTo>
                    <a:pt x="0" y="370"/>
                  </a:lnTo>
                  <a:lnTo>
                    <a:pt x="4" y="326"/>
                  </a:lnTo>
                  <a:lnTo>
                    <a:pt x="4" y="326"/>
                  </a:lnTo>
                  <a:lnTo>
                    <a:pt x="10" y="296"/>
                  </a:lnTo>
                  <a:lnTo>
                    <a:pt x="18" y="264"/>
                  </a:lnTo>
                  <a:lnTo>
                    <a:pt x="28" y="236"/>
                  </a:lnTo>
                  <a:lnTo>
                    <a:pt x="38" y="206"/>
                  </a:lnTo>
                  <a:lnTo>
                    <a:pt x="52" y="180"/>
                  </a:lnTo>
                  <a:lnTo>
                    <a:pt x="68" y="154"/>
                  </a:lnTo>
                  <a:lnTo>
                    <a:pt x="86" y="130"/>
                  </a:lnTo>
                  <a:lnTo>
                    <a:pt x="106" y="108"/>
                  </a:lnTo>
                  <a:lnTo>
                    <a:pt x="106" y="108"/>
                  </a:lnTo>
                  <a:lnTo>
                    <a:pt x="126" y="88"/>
                  </a:lnTo>
                  <a:lnTo>
                    <a:pt x="150" y="70"/>
                  </a:lnTo>
                  <a:lnTo>
                    <a:pt x="174" y="54"/>
                  </a:lnTo>
                  <a:lnTo>
                    <a:pt x="198" y="40"/>
                  </a:lnTo>
                  <a:lnTo>
                    <a:pt x="226" y="28"/>
                  </a:lnTo>
                  <a:lnTo>
                    <a:pt x="254" y="16"/>
                  </a:lnTo>
                  <a:lnTo>
                    <a:pt x="284" y="10"/>
                  </a:lnTo>
                  <a:lnTo>
                    <a:pt x="316" y="4"/>
                  </a:lnTo>
                  <a:lnTo>
                    <a:pt x="316" y="4"/>
                  </a:lnTo>
                  <a:lnTo>
                    <a:pt x="356" y="0"/>
                  </a:lnTo>
                  <a:lnTo>
                    <a:pt x="398" y="2"/>
                  </a:lnTo>
                  <a:lnTo>
                    <a:pt x="438" y="6"/>
                  </a:lnTo>
                  <a:lnTo>
                    <a:pt x="478" y="16"/>
                  </a:lnTo>
                  <a:lnTo>
                    <a:pt x="478" y="16"/>
                  </a:lnTo>
                  <a:lnTo>
                    <a:pt x="514" y="30"/>
                  </a:lnTo>
                  <a:lnTo>
                    <a:pt x="550" y="48"/>
                  </a:lnTo>
                  <a:lnTo>
                    <a:pt x="566" y="60"/>
                  </a:lnTo>
                  <a:lnTo>
                    <a:pt x="582" y="72"/>
                  </a:lnTo>
                  <a:lnTo>
                    <a:pt x="598" y="84"/>
                  </a:lnTo>
                  <a:lnTo>
                    <a:pt x="614" y="98"/>
                  </a:lnTo>
                  <a:lnTo>
                    <a:pt x="614" y="98"/>
                  </a:lnTo>
                  <a:lnTo>
                    <a:pt x="638" y="124"/>
                  </a:lnTo>
                  <a:lnTo>
                    <a:pt x="660" y="154"/>
                  </a:lnTo>
                  <a:lnTo>
                    <a:pt x="660" y="154"/>
                  </a:lnTo>
                  <a:lnTo>
                    <a:pt x="680" y="186"/>
                  </a:lnTo>
                  <a:lnTo>
                    <a:pt x="696" y="222"/>
                  </a:lnTo>
                  <a:lnTo>
                    <a:pt x="696" y="222"/>
                  </a:lnTo>
                  <a:lnTo>
                    <a:pt x="706" y="248"/>
                  </a:lnTo>
                  <a:lnTo>
                    <a:pt x="714" y="276"/>
                  </a:lnTo>
                  <a:lnTo>
                    <a:pt x="720" y="304"/>
                  </a:lnTo>
                  <a:lnTo>
                    <a:pt x="724" y="332"/>
                  </a:lnTo>
                  <a:lnTo>
                    <a:pt x="724" y="332"/>
                  </a:lnTo>
                  <a:lnTo>
                    <a:pt x="726" y="360"/>
                  </a:lnTo>
                  <a:lnTo>
                    <a:pt x="726" y="388"/>
                  </a:lnTo>
                  <a:lnTo>
                    <a:pt x="722" y="416"/>
                  </a:lnTo>
                  <a:lnTo>
                    <a:pt x="718" y="444"/>
                  </a:lnTo>
                  <a:lnTo>
                    <a:pt x="718" y="444"/>
                  </a:lnTo>
                  <a:lnTo>
                    <a:pt x="708" y="478"/>
                  </a:lnTo>
                  <a:lnTo>
                    <a:pt x="694" y="508"/>
                  </a:lnTo>
                  <a:lnTo>
                    <a:pt x="678" y="538"/>
                  </a:lnTo>
                  <a:lnTo>
                    <a:pt x="668" y="552"/>
                  </a:lnTo>
                  <a:lnTo>
                    <a:pt x="656" y="566"/>
                  </a:lnTo>
                  <a:lnTo>
                    <a:pt x="656" y="566"/>
                  </a:lnTo>
                  <a:lnTo>
                    <a:pt x="632" y="588"/>
                  </a:lnTo>
                  <a:lnTo>
                    <a:pt x="606" y="608"/>
                  </a:lnTo>
                  <a:lnTo>
                    <a:pt x="576" y="624"/>
                  </a:lnTo>
                  <a:lnTo>
                    <a:pt x="560" y="630"/>
                  </a:lnTo>
                  <a:lnTo>
                    <a:pt x="544" y="636"/>
                  </a:lnTo>
                  <a:lnTo>
                    <a:pt x="544" y="636"/>
                  </a:lnTo>
                  <a:lnTo>
                    <a:pt x="522" y="640"/>
                  </a:lnTo>
                  <a:lnTo>
                    <a:pt x="500" y="644"/>
                  </a:lnTo>
                  <a:lnTo>
                    <a:pt x="500" y="644"/>
                  </a:lnTo>
                  <a:lnTo>
                    <a:pt x="470" y="646"/>
                  </a:lnTo>
                  <a:lnTo>
                    <a:pt x="442" y="644"/>
                  </a:lnTo>
                  <a:lnTo>
                    <a:pt x="412" y="640"/>
                  </a:lnTo>
                  <a:lnTo>
                    <a:pt x="386" y="630"/>
                  </a:lnTo>
                  <a:lnTo>
                    <a:pt x="386" y="630"/>
                  </a:lnTo>
                  <a:lnTo>
                    <a:pt x="372" y="624"/>
                  </a:lnTo>
                  <a:lnTo>
                    <a:pt x="360" y="618"/>
                  </a:lnTo>
                  <a:lnTo>
                    <a:pt x="350" y="610"/>
                  </a:lnTo>
                  <a:lnTo>
                    <a:pt x="338" y="600"/>
                  </a:lnTo>
                  <a:lnTo>
                    <a:pt x="330" y="590"/>
                  </a:lnTo>
                  <a:lnTo>
                    <a:pt x="320" y="580"/>
                  </a:lnTo>
                  <a:lnTo>
                    <a:pt x="314" y="568"/>
                  </a:lnTo>
                  <a:lnTo>
                    <a:pt x="308" y="554"/>
                  </a:lnTo>
                  <a:lnTo>
                    <a:pt x="308" y="554"/>
                  </a:lnTo>
                  <a:lnTo>
                    <a:pt x="288" y="546"/>
                  </a:lnTo>
                  <a:lnTo>
                    <a:pt x="270" y="534"/>
                  </a:lnTo>
                  <a:lnTo>
                    <a:pt x="252" y="520"/>
                  </a:lnTo>
                  <a:lnTo>
                    <a:pt x="238" y="504"/>
                  </a:lnTo>
                  <a:lnTo>
                    <a:pt x="228" y="486"/>
                  </a:lnTo>
                  <a:lnTo>
                    <a:pt x="218" y="466"/>
                  </a:lnTo>
                  <a:lnTo>
                    <a:pt x="214" y="444"/>
                  </a:lnTo>
                  <a:lnTo>
                    <a:pt x="212" y="422"/>
                  </a:lnTo>
                  <a:lnTo>
                    <a:pt x="212" y="310"/>
                  </a:lnTo>
                  <a:lnTo>
                    <a:pt x="260" y="310"/>
                  </a:lnTo>
                  <a:lnTo>
                    <a:pt x="260" y="166"/>
                  </a:lnTo>
                  <a:lnTo>
                    <a:pt x="260" y="166"/>
                  </a:lnTo>
                  <a:lnTo>
                    <a:pt x="262" y="156"/>
                  </a:lnTo>
                  <a:lnTo>
                    <a:pt x="266" y="148"/>
                  </a:lnTo>
                  <a:lnTo>
                    <a:pt x="274" y="142"/>
                  </a:lnTo>
                  <a:lnTo>
                    <a:pt x="284" y="140"/>
                  </a:lnTo>
                  <a:lnTo>
                    <a:pt x="284" y="140"/>
                  </a:lnTo>
                  <a:lnTo>
                    <a:pt x="284" y="140"/>
                  </a:lnTo>
                  <a:lnTo>
                    <a:pt x="294" y="142"/>
                  </a:lnTo>
                  <a:lnTo>
                    <a:pt x="302" y="148"/>
                  </a:lnTo>
                  <a:lnTo>
                    <a:pt x="308" y="156"/>
                  </a:lnTo>
                  <a:lnTo>
                    <a:pt x="310" y="166"/>
                  </a:lnTo>
                  <a:lnTo>
                    <a:pt x="310" y="310"/>
                  </a:lnTo>
                  <a:lnTo>
                    <a:pt x="384" y="310"/>
                  </a:lnTo>
                  <a:lnTo>
                    <a:pt x="384" y="166"/>
                  </a:lnTo>
                  <a:lnTo>
                    <a:pt x="384" y="166"/>
                  </a:lnTo>
                  <a:lnTo>
                    <a:pt x="386" y="156"/>
                  </a:lnTo>
                  <a:lnTo>
                    <a:pt x="392" y="148"/>
                  </a:lnTo>
                  <a:lnTo>
                    <a:pt x="400" y="142"/>
                  </a:lnTo>
                  <a:lnTo>
                    <a:pt x="410" y="140"/>
                  </a:lnTo>
                  <a:lnTo>
                    <a:pt x="410" y="140"/>
                  </a:lnTo>
                  <a:lnTo>
                    <a:pt x="410" y="140"/>
                  </a:lnTo>
                  <a:lnTo>
                    <a:pt x="420" y="142"/>
                  </a:lnTo>
                  <a:lnTo>
                    <a:pt x="428" y="148"/>
                  </a:lnTo>
                  <a:lnTo>
                    <a:pt x="434" y="156"/>
                  </a:lnTo>
                  <a:lnTo>
                    <a:pt x="436" y="166"/>
                  </a:lnTo>
                  <a:lnTo>
                    <a:pt x="436" y="310"/>
                  </a:lnTo>
                  <a:lnTo>
                    <a:pt x="488" y="310"/>
                  </a:lnTo>
                  <a:close/>
                </a:path>
              </a:pathLst>
            </a:custGeom>
            <a:solidFill>
              <a:schemeClr val="bg1"/>
            </a:solidFill>
            <a:ln>
              <a:noFill/>
            </a:ln>
            <a:extLst>
              <a:ext uri="{91240B29-F687-4F45-9708-019B960494DF}">
                <a14:hiddenLine w="9525">
                  <a:solidFill>
                    <a:srgbClr val="000000"/>
                  </a:solidFill>
                  <a:miter lim="800000"/>
                  <a:headEnd/>
                  <a:tailEnd/>
                </a14:hiddenLine>
              </a:ext>
            </a:extLst>
          </p:spPr>
          <p:txBody>
            <a:bodyPr bIns="36293" lIns="72585" rIns="72585" tIns="36293"/>
            <a:lstStyle/>
            <a:p>
              <a:endParaRPr altLang="zh-CN" lang="zh-CN">
                <a:solidFill>
                  <a:srgbClr val="000000"/>
                </a:solidFill>
                <a:latin charset="0" pitchFamily="34" typeface="Impact"/>
                <a:ea charset="-122" pitchFamily="34" typeface="微软雅黑"/>
                <a:sym charset="0" pitchFamily="34" typeface="Impact"/>
              </a:endParaRPr>
            </a:p>
          </p:txBody>
        </p:sp>
      </p:grpSp>
      <p:grpSp>
        <p:nvGrpSpPr>
          <p:cNvPr id="50" name="组合 49"/>
          <p:cNvGrpSpPr/>
          <p:nvPr/>
        </p:nvGrpSpPr>
        <p:grpSpPr>
          <a:xfrm>
            <a:off x="2233587" y="4289790"/>
            <a:ext cx="718443" cy="709527"/>
            <a:chOff x="2233587" y="4289790"/>
            <a:chExt cx="718443" cy="709527"/>
          </a:xfrm>
        </p:grpSpPr>
        <p:sp>
          <p:nvSpPr>
            <p:cNvPr id="44" name="椭圆 32"/>
            <p:cNvSpPr>
              <a:spLocks noChangeArrowheads="1"/>
            </p:cNvSpPr>
            <p:nvPr/>
          </p:nvSpPr>
          <p:spPr bwMode="auto">
            <a:xfrm>
              <a:off x="2233587" y="4289790"/>
              <a:ext cx="718443" cy="709527"/>
            </a:xfrm>
            <a:prstGeom prst="ellipse">
              <a:avLst/>
            </a:prstGeom>
            <a:solidFill>
              <a:srgbClr val="4BB0D0"/>
            </a:solidFill>
            <a:ln>
              <a:noFill/>
            </a:ln>
            <a:extLst>
              <a:ext uri="{91240B29-F687-4F45-9708-019B960494DF}">
                <a14:hiddenLine w="9525">
                  <a:solidFill>
                    <a:srgbClr val="000000"/>
                  </a:solidFill>
                  <a:round/>
                  <a:headEnd/>
                  <a:tailEnd/>
                </a14:hiddenLine>
              </a:ext>
            </a:extLst>
          </p:spPr>
          <p:txBody>
            <a:bodyPr anchor="ctr" bIns="36293" lIns="72585" rIns="72585" tIns="36293"/>
            <a:lstStyle/>
            <a:p>
              <a:pPr algn="ctr"/>
              <a:endParaRPr altLang="zh-CN" lang="zh-CN">
                <a:solidFill>
                  <a:srgbClr val="FFFFFF"/>
                </a:solidFill>
              </a:endParaRPr>
            </a:p>
          </p:txBody>
        </p:sp>
        <p:sp>
          <p:nvSpPr>
            <p:cNvPr id="47" name="Freeform 30"/>
            <p:cNvSpPr>
              <a:spLocks noChangeArrowheads="1" noEditPoints="1"/>
            </p:cNvSpPr>
            <p:nvPr/>
          </p:nvSpPr>
          <p:spPr bwMode="auto">
            <a:xfrm>
              <a:off x="2315908" y="4370167"/>
              <a:ext cx="553800" cy="548775"/>
            </a:xfrm>
            <a:custGeom>
              <a:gdLst>
                <a:gd fmla="*/ 396 w 658" name="T0"/>
                <a:gd fmla="*/ 6 h 660" name="T1"/>
                <a:gd fmla="*/ 514 w 658" name="T2"/>
                <a:gd fmla="*/ 56 h 660" name="T3"/>
                <a:gd fmla="*/ 602 w 658" name="T4"/>
                <a:gd fmla="*/ 146 h 660" name="T5"/>
                <a:gd fmla="*/ 652 w 658" name="T6"/>
                <a:gd fmla="*/ 264 h 660" name="T7"/>
                <a:gd fmla="*/ 658 w 658" name="T8"/>
                <a:gd fmla="*/ 364 h 660" name="T9"/>
                <a:gd fmla="*/ 620 w 658" name="T10"/>
                <a:gd fmla="*/ 488 h 660" name="T11"/>
                <a:gd fmla="*/ 538 w 658" name="T12"/>
                <a:gd fmla="*/ 584 h 660" name="T13"/>
                <a:gd fmla="*/ 428 w 658" name="T14"/>
                <a:gd fmla="*/ 644 h 660" name="T15"/>
                <a:gd fmla="*/ 330 w 658" name="T16"/>
                <a:gd fmla="*/ 660 h 660" name="T17"/>
                <a:gd fmla="*/ 200 w 658" name="T18"/>
                <a:gd fmla="*/ 634 h 660" name="T19"/>
                <a:gd fmla="*/ 96 w 658" name="T20"/>
                <a:gd fmla="*/ 564 h 660" name="T21"/>
                <a:gd fmla="*/ 26 w 658" name="T22"/>
                <a:gd fmla="*/ 458 h 660" name="T23"/>
                <a:gd fmla="*/ 0 w 658" name="T24"/>
                <a:gd fmla="*/ 330 h 660" name="T25"/>
                <a:gd fmla="*/ 14 w 658" name="T26"/>
                <a:gd fmla="*/ 232 h 660" name="T27"/>
                <a:gd fmla="*/ 74 w 658" name="T28"/>
                <a:gd fmla="*/ 120 h 660" name="T29"/>
                <a:gd fmla="*/ 172 w 658" name="T30"/>
                <a:gd fmla="*/ 40 h 660" name="T31"/>
                <a:gd fmla="*/ 296 w 658" name="T32"/>
                <a:gd fmla="*/ 2 h 660" name="T33"/>
                <a:gd fmla="*/ 412 w 658" name="T34"/>
                <a:gd fmla="*/ 202 h 660" name="T35"/>
                <a:gd fmla="*/ 438 w 658" name="T36"/>
                <a:gd fmla="*/ 222 h 660" name="T37"/>
                <a:gd fmla="*/ 470 w 658" name="T38"/>
                <a:gd fmla="*/ 270 h 660" name="T39"/>
                <a:gd fmla="*/ 482 w 658" name="T40"/>
                <a:gd fmla="*/ 330 h 660" name="T41"/>
                <a:gd fmla="*/ 476 w 658" name="T42"/>
                <a:gd fmla="*/ 374 h 660" name="T43"/>
                <a:gd fmla="*/ 448 w 658" name="T44"/>
                <a:gd fmla="*/ 426 h 660" name="T45"/>
                <a:gd fmla="*/ 416 w 658" name="T46"/>
                <a:gd fmla="*/ 454 h 660" name="T47"/>
                <a:gd fmla="*/ 360 w 658" name="T48"/>
                <a:gd fmla="*/ 478 h 660" name="T49"/>
                <a:gd fmla="*/ 316 w 658" name="T50"/>
                <a:gd fmla="*/ 480 h 660" name="T51"/>
                <a:gd fmla="*/ 258 w 658" name="T52"/>
                <a:gd fmla="*/ 462 h 660" name="T53"/>
                <a:gd fmla="*/ 224 w 658" name="T54"/>
                <a:gd fmla="*/ 436 h 660" name="T55"/>
                <a:gd fmla="*/ 192 w 658" name="T56"/>
                <a:gd fmla="*/ 388 h 660" name="T57"/>
                <a:gd fmla="*/ 180 w 658" name="T58"/>
                <a:gd fmla="*/ 330 h 660" name="T59"/>
                <a:gd fmla="*/ 186 w 658" name="T60"/>
                <a:gd fmla="*/ 284 h 660" name="T61"/>
                <a:gd fmla="*/ 214 w 658" name="T62"/>
                <a:gd fmla="*/ 232 h 660" name="T63"/>
                <a:gd fmla="*/ 218 w 658" name="T64"/>
                <a:gd fmla="*/ 160 h 660" name="T65"/>
                <a:gd fmla="*/ 186 w 658" name="T66"/>
                <a:gd fmla="*/ 186 h 660" name="T67"/>
                <a:gd fmla="*/ 144 w 658" name="T68"/>
                <a:gd fmla="*/ 250 h 660" name="T69"/>
                <a:gd fmla="*/ 128 w 658" name="T70"/>
                <a:gd fmla="*/ 330 h 660" name="T71"/>
                <a:gd fmla="*/ 136 w 658" name="T72"/>
                <a:gd fmla="*/ 390 h 660" name="T73"/>
                <a:gd fmla="*/ 174 w 658" name="T74"/>
                <a:gd fmla="*/ 458 h 660" name="T75"/>
                <a:gd fmla="*/ 216 w 658" name="T76"/>
                <a:gd fmla="*/ 498 h 660" name="T77"/>
                <a:gd fmla="*/ 290 w 658" name="T78"/>
                <a:gd fmla="*/ 528 h 660" name="T79"/>
                <a:gd fmla="*/ 352 w 658" name="T80"/>
                <a:gd fmla="*/ 532 h 660" name="T81"/>
                <a:gd fmla="*/ 428 w 658" name="T82"/>
                <a:gd fmla="*/ 508 h 660" name="T83"/>
                <a:gd fmla="*/ 474 w 658" name="T84"/>
                <a:gd fmla="*/ 472 h 660" name="T85"/>
                <a:gd fmla="*/ 518 w 658" name="T86"/>
                <a:gd fmla="*/ 408 h 660" name="T87"/>
                <a:gd fmla="*/ 534 w 658" name="T88"/>
                <a:gd fmla="*/ 330 h 660" name="T89"/>
                <a:gd fmla="*/ 524 w 658" name="T90"/>
                <a:gd fmla="*/ 268 h 660" name="T91"/>
                <a:gd fmla="*/ 488 w 658" name="T92"/>
                <a:gd fmla="*/ 200 h 660" name="T93"/>
                <a:gd fmla="*/ 438 w 658" name="T94"/>
                <a:gd fmla="*/ 156 h 660" name="T95"/>
                <a:gd fmla="*/ 356 w 658" name="T96"/>
                <a:gd fmla="*/ 296 h 660" name="T97"/>
                <a:gd fmla="*/ 0 60000 65536" name="T98"/>
                <a:gd fmla="*/ 0 60000 65536" name="T99"/>
                <a:gd fmla="*/ 0 60000 65536" name="T100"/>
                <a:gd fmla="*/ 0 60000 65536" name="T101"/>
                <a:gd fmla="*/ 0 60000 65536" name="T102"/>
                <a:gd fmla="*/ 0 60000 65536" name="T103"/>
                <a:gd fmla="*/ 0 60000 65536" name="T104"/>
                <a:gd fmla="*/ 0 60000 65536" name="T105"/>
                <a:gd fmla="*/ 0 60000 65536" name="T106"/>
                <a:gd fmla="*/ 0 60000 65536" name="T107"/>
                <a:gd fmla="*/ 0 60000 65536" name="T108"/>
                <a:gd fmla="*/ 0 60000 65536" name="T109"/>
                <a:gd fmla="*/ 0 60000 65536" name="T110"/>
                <a:gd fmla="*/ 0 60000 65536" name="T111"/>
                <a:gd fmla="*/ 0 60000 65536" name="T112"/>
                <a:gd fmla="*/ 0 60000 65536" name="T113"/>
                <a:gd fmla="*/ 0 60000 65536" name="T114"/>
                <a:gd fmla="*/ 0 60000 65536" name="T115"/>
                <a:gd fmla="*/ 0 60000 65536" name="T116"/>
                <a:gd fmla="*/ 0 60000 65536" name="T117"/>
                <a:gd fmla="*/ 0 60000 65536" name="T118"/>
                <a:gd fmla="*/ 0 60000 65536" name="T119"/>
                <a:gd fmla="*/ 0 60000 65536" name="T120"/>
                <a:gd fmla="*/ 0 60000 65536" name="T121"/>
                <a:gd fmla="*/ 0 60000 65536" name="T122"/>
                <a:gd fmla="*/ 0 60000 65536" name="T123"/>
                <a:gd fmla="*/ 0 60000 65536" name="T124"/>
                <a:gd fmla="*/ 0 60000 65536" name="T125"/>
                <a:gd fmla="*/ 0 60000 65536" name="T126"/>
                <a:gd fmla="*/ 0 60000 65536" name="T127"/>
                <a:gd fmla="*/ 0 60000 65536" name="T128"/>
                <a:gd fmla="*/ 0 60000 65536" name="T129"/>
                <a:gd fmla="*/ 0 60000 65536" name="T130"/>
                <a:gd fmla="*/ 0 60000 65536" name="T131"/>
                <a:gd fmla="*/ 0 60000 65536" name="T132"/>
                <a:gd fmla="*/ 0 60000 65536" name="T133"/>
                <a:gd fmla="*/ 0 60000 65536" name="T134"/>
                <a:gd fmla="*/ 0 60000 65536" name="T135"/>
                <a:gd fmla="*/ 0 60000 65536" name="T136"/>
                <a:gd fmla="*/ 0 60000 65536" name="T137"/>
                <a:gd fmla="*/ 0 60000 65536" name="T138"/>
                <a:gd fmla="*/ 0 60000 65536" name="T139"/>
                <a:gd fmla="*/ 0 60000 65536" name="T140"/>
                <a:gd fmla="*/ 0 60000 65536" name="T141"/>
                <a:gd fmla="*/ 0 60000 65536" name="T142"/>
                <a:gd fmla="*/ 0 60000 65536" name="T143"/>
                <a:gd fmla="*/ 0 60000 65536" name="T144"/>
                <a:gd fmla="*/ 0 60000 65536" name="T145"/>
                <a:gd fmla="*/ 0 60000 65536" name="T146"/>
                <a:gd fmla="*/ 0 w 658" name="T147"/>
                <a:gd fmla="*/ 0 h 660" name="T148"/>
                <a:gd fmla="*/ 658 w 658" name="T149"/>
                <a:gd fmla="*/ 660 h 660" name="T150"/>
              </a:gdLst>
              <a:cxnLst>
                <a:cxn ang="T98">
                  <a:pos x="T0" y="T1"/>
                </a:cxn>
                <a:cxn ang="T99">
                  <a:pos x="T2" y="T3"/>
                </a:cxn>
                <a:cxn ang="T100">
                  <a:pos x="T4" y="T5"/>
                </a:cxn>
                <a:cxn ang="T101">
                  <a:pos x="T6" y="T7"/>
                </a:cxn>
                <a:cxn ang="T102">
                  <a:pos x="T8" y="T9"/>
                </a:cxn>
                <a:cxn ang="T103">
                  <a:pos x="T10" y="T11"/>
                </a:cxn>
                <a:cxn ang="T104">
                  <a:pos x="T12" y="T13"/>
                </a:cxn>
                <a:cxn ang="T105">
                  <a:pos x="T14" y="T15"/>
                </a:cxn>
                <a:cxn ang="T106">
                  <a:pos x="T16" y="T17"/>
                </a:cxn>
                <a:cxn ang="T107">
                  <a:pos x="T18" y="T19"/>
                </a:cxn>
                <a:cxn ang="T108">
                  <a:pos x="T20" y="T21"/>
                </a:cxn>
                <a:cxn ang="T109">
                  <a:pos x="T22" y="T23"/>
                </a:cxn>
                <a:cxn ang="T110">
                  <a:pos x="T24" y="T25"/>
                </a:cxn>
                <a:cxn ang="T111">
                  <a:pos x="T26" y="T27"/>
                </a:cxn>
                <a:cxn ang="T112">
                  <a:pos x="T28" y="T29"/>
                </a:cxn>
                <a:cxn ang="T113">
                  <a:pos x="T30" y="T31"/>
                </a:cxn>
                <a:cxn ang="T114">
                  <a:pos x="T32" y="T33"/>
                </a:cxn>
                <a:cxn ang="T115">
                  <a:pos x="T34" y="T35"/>
                </a:cxn>
                <a:cxn ang="T116">
                  <a:pos x="T36" y="T37"/>
                </a:cxn>
                <a:cxn ang="T117">
                  <a:pos x="T38" y="T39"/>
                </a:cxn>
                <a:cxn ang="T118">
                  <a:pos x="T40" y="T41"/>
                </a:cxn>
                <a:cxn ang="T119">
                  <a:pos x="T42" y="T43"/>
                </a:cxn>
                <a:cxn ang="T120">
                  <a:pos x="T44" y="T45"/>
                </a:cxn>
                <a:cxn ang="T121">
                  <a:pos x="T46" y="T47"/>
                </a:cxn>
                <a:cxn ang="T122">
                  <a:pos x="T48" y="T49"/>
                </a:cxn>
                <a:cxn ang="T123">
                  <a:pos x="T50" y="T51"/>
                </a:cxn>
                <a:cxn ang="T124">
                  <a:pos x="T52" y="T53"/>
                </a:cxn>
                <a:cxn ang="T125">
                  <a:pos x="T54" y="T55"/>
                </a:cxn>
                <a:cxn ang="T126">
                  <a:pos x="T56" y="T57"/>
                </a:cxn>
                <a:cxn ang="T127">
                  <a:pos x="T58" y="T59"/>
                </a:cxn>
                <a:cxn ang="T128">
                  <a:pos x="T60" y="T61"/>
                </a:cxn>
                <a:cxn ang="T129">
                  <a:pos x="T62" y="T63"/>
                </a:cxn>
                <a:cxn ang="T130">
                  <a:pos x="T64" y="T65"/>
                </a:cxn>
                <a:cxn ang="T131">
                  <a:pos x="T66" y="T67"/>
                </a:cxn>
                <a:cxn ang="T132">
                  <a:pos x="T68" y="T69"/>
                </a:cxn>
                <a:cxn ang="T133">
                  <a:pos x="T70" y="T71"/>
                </a:cxn>
                <a:cxn ang="T134">
                  <a:pos x="T72" y="T73"/>
                </a:cxn>
                <a:cxn ang="T135">
                  <a:pos x="T74" y="T75"/>
                </a:cxn>
                <a:cxn ang="T136">
                  <a:pos x="T76" y="T77"/>
                </a:cxn>
                <a:cxn ang="T137">
                  <a:pos x="T78" y="T79"/>
                </a:cxn>
                <a:cxn ang="T138">
                  <a:pos x="T80" y="T81"/>
                </a:cxn>
                <a:cxn ang="T139">
                  <a:pos x="T82" y="T83"/>
                </a:cxn>
                <a:cxn ang="T140">
                  <a:pos x="T84" y="T85"/>
                </a:cxn>
                <a:cxn ang="T141">
                  <a:pos x="T86" y="T87"/>
                </a:cxn>
                <a:cxn ang="T142">
                  <a:pos x="T88" y="T89"/>
                </a:cxn>
                <a:cxn ang="T143">
                  <a:pos x="T90" y="T91"/>
                </a:cxn>
                <a:cxn ang="T144">
                  <a:pos x="T92" y="T93"/>
                </a:cxn>
                <a:cxn ang="T145">
                  <a:pos x="T94" y="T95"/>
                </a:cxn>
                <a:cxn ang="T146">
                  <a:pos x="T96" y="T97"/>
                </a:cxn>
              </a:cxnLst>
              <a:rect b="T150" l="T147" r="T149" t="T148"/>
              <a:pathLst>
                <a:path h="660" w="658">
                  <a:moveTo>
                    <a:pt x="330" y="0"/>
                  </a:moveTo>
                  <a:lnTo>
                    <a:pt x="330" y="0"/>
                  </a:lnTo>
                  <a:lnTo>
                    <a:pt x="362" y="2"/>
                  </a:lnTo>
                  <a:lnTo>
                    <a:pt x="396" y="6"/>
                  </a:lnTo>
                  <a:lnTo>
                    <a:pt x="428" y="16"/>
                  </a:lnTo>
                  <a:lnTo>
                    <a:pt x="458" y="26"/>
                  </a:lnTo>
                  <a:lnTo>
                    <a:pt x="486" y="40"/>
                  </a:lnTo>
                  <a:lnTo>
                    <a:pt x="514" y="56"/>
                  </a:lnTo>
                  <a:lnTo>
                    <a:pt x="538" y="76"/>
                  </a:lnTo>
                  <a:lnTo>
                    <a:pt x="562" y="96"/>
                  </a:lnTo>
                  <a:lnTo>
                    <a:pt x="584" y="120"/>
                  </a:lnTo>
                  <a:lnTo>
                    <a:pt x="602" y="146"/>
                  </a:lnTo>
                  <a:lnTo>
                    <a:pt x="620" y="172"/>
                  </a:lnTo>
                  <a:lnTo>
                    <a:pt x="634" y="202"/>
                  </a:lnTo>
                  <a:lnTo>
                    <a:pt x="644" y="232"/>
                  </a:lnTo>
                  <a:lnTo>
                    <a:pt x="652" y="264"/>
                  </a:lnTo>
                  <a:lnTo>
                    <a:pt x="658" y="296"/>
                  </a:lnTo>
                  <a:lnTo>
                    <a:pt x="658" y="330"/>
                  </a:lnTo>
                  <a:lnTo>
                    <a:pt x="658" y="330"/>
                  </a:lnTo>
                  <a:lnTo>
                    <a:pt x="658" y="364"/>
                  </a:lnTo>
                  <a:lnTo>
                    <a:pt x="652" y="396"/>
                  </a:lnTo>
                  <a:lnTo>
                    <a:pt x="644" y="428"/>
                  </a:lnTo>
                  <a:lnTo>
                    <a:pt x="634" y="458"/>
                  </a:lnTo>
                  <a:lnTo>
                    <a:pt x="620" y="488"/>
                  </a:lnTo>
                  <a:lnTo>
                    <a:pt x="602" y="514"/>
                  </a:lnTo>
                  <a:lnTo>
                    <a:pt x="584" y="540"/>
                  </a:lnTo>
                  <a:lnTo>
                    <a:pt x="562" y="564"/>
                  </a:lnTo>
                  <a:lnTo>
                    <a:pt x="538" y="584"/>
                  </a:lnTo>
                  <a:lnTo>
                    <a:pt x="514" y="604"/>
                  </a:lnTo>
                  <a:lnTo>
                    <a:pt x="486" y="620"/>
                  </a:lnTo>
                  <a:lnTo>
                    <a:pt x="458" y="634"/>
                  </a:lnTo>
                  <a:lnTo>
                    <a:pt x="428" y="644"/>
                  </a:lnTo>
                  <a:lnTo>
                    <a:pt x="396" y="652"/>
                  </a:lnTo>
                  <a:lnTo>
                    <a:pt x="362" y="658"/>
                  </a:lnTo>
                  <a:lnTo>
                    <a:pt x="330" y="660"/>
                  </a:lnTo>
                  <a:lnTo>
                    <a:pt x="330" y="660"/>
                  </a:lnTo>
                  <a:lnTo>
                    <a:pt x="296" y="658"/>
                  </a:lnTo>
                  <a:lnTo>
                    <a:pt x="262" y="652"/>
                  </a:lnTo>
                  <a:lnTo>
                    <a:pt x="232" y="644"/>
                  </a:lnTo>
                  <a:lnTo>
                    <a:pt x="200" y="634"/>
                  </a:lnTo>
                  <a:lnTo>
                    <a:pt x="172" y="620"/>
                  </a:lnTo>
                  <a:lnTo>
                    <a:pt x="144" y="604"/>
                  </a:lnTo>
                  <a:lnTo>
                    <a:pt x="120" y="584"/>
                  </a:lnTo>
                  <a:lnTo>
                    <a:pt x="96" y="564"/>
                  </a:lnTo>
                  <a:lnTo>
                    <a:pt x="74" y="540"/>
                  </a:lnTo>
                  <a:lnTo>
                    <a:pt x="56" y="514"/>
                  </a:lnTo>
                  <a:lnTo>
                    <a:pt x="40" y="488"/>
                  </a:lnTo>
                  <a:lnTo>
                    <a:pt x="26" y="458"/>
                  </a:lnTo>
                  <a:lnTo>
                    <a:pt x="14" y="428"/>
                  </a:lnTo>
                  <a:lnTo>
                    <a:pt x="6" y="396"/>
                  </a:lnTo>
                  <a:lnTo>
                    <a:pt x="2" y="364"/>
                  </a:lnTo>
                  <a:lnTo>
                    <a:pt x="0" y="330"/>
                  </a:lnTo>
                  <a:lnTo>
                    <a:pt x="0" y="330"/>
                  </a:lnTo>
                  <a:lnTo>
                    <a:pt x="2" y="296"/>
                  </a:lnTo>
                  <a:lnTo>
                    <a:pt x="6" y="264"/>
                  </a:lnTo>
                  <a:lnTo>
                    <a:pt x="14" y="232"/>
                  </a:lnTo>
                  <a:lnTo>
                    <a:pt x="26" y="202"/>
                  </a:lnTo>
                  <a:lnTo>
                    <a:pt x="40" y="172"/>
                  </a:lnTo>
                  <a:lnTo>
                    <a:pt x="56" y="146"/>
                  </a:lnTo>
                  <a:lnTo>
                    <a:pt x="74" y="120"/>
                  </a:lnTo>
                  <a:lnTo>
                    <a:pt x="96" y="96"/>
                  </a:lnTo>
                  <a:lnTo>
                    <a:pt x="120" y="76"/>
                  </a:lnTo>
                  <a:lnTo>
                    <a:pt x="144" y="56"/>
                  </a:lnTo>
                  <a:lnTo>
                    <a:pt x="172" y="40"/>
                  </a:lnTo>
                  <a:lnTo>
                    <a:pt x="200" y="26"/>
                  </a:lnTo>
                  <a:lnTo>
                    <a:pt x="232" y="16"/>
                  </a:lnTo>
                  <a:lnTo>
                    <a:pt x="262" y="6"/>
                  </a:lnTo>
                  <a:lnTo>
                    <a:pt x="296" y="2"/>
                  </a:lnTo>
                  <a:lnTo>
                    <a:pt x="330" y="0"/>
                  </a:lnTo>
                  <a:lnTo>
                    <a:pt x="330" y="0"/>
                  </a:lnTo>
                  <a:close/>
                  <a:moveTo>
                    <a:pt x="438" y="156"/>
                  </a:moveTo>
                  <a:lnTo>
                    <a:pt x="412" y="202"/>
                  </a:lnTo>
                  <a:lnTo>
                    <a:pt x="412" y="202"/>
                  </a:lnTo>
                  <a:lnTo>
                    <a:pt x="426" y="212"/>
                  </a:lnTo>
                  <a:lnTo>
                    <a:pt x="438" y="222"/>
                  </a:lnTo>
                  <a:lnTo>
                    <a:pt x="438" y="222"/>
                  </a:lnTo>
                  <a:lnTo>
                    <a:pt x="448" y="232"/>
                  </a:lnTo>
                  <a:lnTo>
                    <a:pt x="456" y="244"/>
                  </a:lnTo>
                  <a:lnTo>
                    <a:pt x="464" y="256"/>
                  </a:lnTo>
                  <a:lnTo>
                    <a:pt x="470" y="270"/>
                  </a:lnTo>
                  <a:lnTo>
                    <a:pt x="476" y="284"/>
                  </a:lnTo>
                  <a:lnTo>
                    <a:pt x="478" y="298"/>
                  </a:lnTo>
                  <a:lnTo>
                    <a:pt x="482" y="314"/>
                  </a:lnTo>
                  <a:lnTo>
                    <a:pt x="482" y="330"/>
                  </a:lnTo>
                  <a:lnTo>
                    <a:pt x="482" y="330"/>
                  </a:lnTo>
                  <a:lnTo>
                    <a:pt x="482" y="344"/>
                  </a:lnTo>
                  <a:lnTo>
                    <a:pt x="478" y="360"/>
                  </a:lnTo>
                  <a:lnTo>
                    <a:pt x="476" y="374"/>
                  </a:lnTo>
                  <a:lnTo>
                    <a:pt x="470" y="388"/>
                  </a:lnTo>
                  <a:lnTo>
                    <a:pt x="464" y="402"/>
                  </a:lnTo>
                  <a:lnTo>
                    <a:pt x="456" y="414"/>
                  </a:lnTo>
                  <a:lnTo>
                    <a:pt x="448" y="426"/>
                  </a:lnTo>
                  <a:lnTo>
                    <a:pt x="438" y="436"/>
                  </a:lnTo>
                  <a:lnTo>
                    <a:pt x="438" y="436"/>
                  </a:lnTo>
                  <a:lnTo>
                    <a:pt x="426" y="446"/>
                  </a:lnTo>
                  <a:lnTo>
                    <a:pt x="416" y="454"/>
                  </a:lnTo>
                  <a:lnTo>
                    <a:pt x="402" y="462"/>
                  </a:lnTo>
                  <a:lnTo>
                    <a:pt x="390" y="468"/>
                  </a:lnTo>
                  <a:lnTo>
                    <a:pt x="376" y="474"/>
                  </a:lnTo>
                  <a:lnTo>
                    <a:pt x="360" y="478"/>
                  </a:lnTo>
                  <a:lnTo>
                    <a:pt x="346" y="480"/>
                  </a:lnTo>
                  <a:lnTo>
                    <a:pt x="330" y="480"/>
                  </a:lnTo>
                  <a:lnTo>
                    <a:pt x="330" y="480"/>
                  </a:lnTo>
                  <a:lnTo>
                    <a:pt x="316" y="480"/>
                  </a:lnTo>
                  <a:lnTo>
                    <a:pt x="300" y="478"/>
                  </a:lnTo>
                  <a:lnTo>
                    <a:pt x="286" y="474"/>
                  </a:lnTo>
                  <a:lnTo>
                    <a:pt x="272" y="468"/>
                  </a:lnTo>
                  <a:lnTo>
                    <a:pt x="258" y="462"/>
                  </a:lnTo>
                  <a:lnTo>
                    <a:pt x="246" y="454"/>
                  </a:lnTo>
                  <a:lnTo>
                    <a:pt x="234" y="446"/>
                  </a:lnTo>
                  <a:lnTo>
                    <a:pt x="224" y="436"/>
                  </a:lnTo>
                  <a:lnTo>
                    <a:pt x="224" y="436"/>
                  </a:lnTo>
                  <a:lnTo>
                    <a:pt x="214" y="426"/>
                  </a:lnTo>
                  <a:lnTo>
                    <a:pt x="204" y="414"/>
                  </a:lnTo>
                  <a:lnTo>
                    <a:pt x="198" y="402"/>
                  </a:lnTo>
                  <a:lnTo>
                    <a:pt x="192" y="388"/>
                  </a:lnTo>
                  <a:lnTo>
                    <a:pt x="186" y="374"/>
                  </a:lnTo>
                  <a:lnTo>
                    <a:pt x="182" y="360"/>
                  </a:lnTo>
                  <a:lnTo>
                    <a:pt x="180" y="344"/>
                  </a:lnTo>
                  <a:lnTo>
                    <a:pt x="180" y="330"/>
                  </a:lnTo>
                  <a:lnTo>
                    <a:pt x="180" y="330"/>
                  </a:lnTo>
                  <a:lnTo>
                    <a:pt x="180" y="314"/>
                  </a:lnTo>
                  <a:lnTo>
                    <a:pt x="182" y="298"/>
                  </a:lnTo>
                  <a:lnTo>
                    <a:pt x="186" y="284"/>
                  </a:lnTo>
                  <a:lnTo>
                    <a:pt x="192" y="270"/>
                  </a:lnTo>
                  <a:lnTo>
                    <a:pt x="198" y="256"/>
                  </a:lnTo>
                  <a:lnTo>
                    <a:pt x="204" y="244"/>
                  </a:lnTo>
                  <a:lnTo>
                    <a:pt x="214" y="232"/>
                  </a:lnTo>
                  <a:lnTo>
                    <a:pt x="224" y="222"/>
                  </a:lnTo>
                  <a:lnTo>
                    <a:pt x="224" y="222"/>
                  </a:lnTo>
                  <a:lnTo>
                    <a:pt x="244" y="206"/>
                  </a:lnTo>
                  <a:lnTo>
                    <a:pt x="218" y="160"/>
                  </a:lnTo>
                  <a:lnTo>
                    <a:pt x="218" y="160"/>
                  </a:lnTo>
                  <a:lnTo>
                    <a:pt x="202" y="172"/>
                  </a:lnTo>
                  <a:lnTo>
                    <a:pt x="186" y="186"/>
                  </a:lnTo>
                  <a:lnTo>
                    <a:pt x="186" y="186"/>
                  </a:lnTo>
                  <a:lnTo>
                    <a:pt x="174" y="200"/>
                  </a:lnTo>
                  <a:lnTo>
                    <a:pt x="162" y="216"/>
                  </a:lnTo>
                  <a:lnTo>
                    <a:pt x="152" y="232"/>
                  </a:lnTo>
                  <a:lnTo>
                    <a:pt x="144" y="250"/>
                  </a:lnTo>
                  <a:lnTo>
                    <a:pt x="136" y="268"/>
                  </a:lnTo>
                  <a:lnTo>
                    <a:pt x="132" y="288"/>
                  </a:lnTo>
                  <a:lnTo>
                    <a:pt x="128" y="308"/>
                  </a:lnTo>
                  <a:lnTo>
                    <a:pt x="128" y="330"/>
                  </a:lnTo>
                  <a:lnTo>
                    <a:pt x="128" y="330"/>
                  </a:lnTo>
                  <a:lnTo>
                    <a:pt x="128" y="350"/>
                  </a:lnTo>
                  <a:lnTo>
                    <a:pt x="132" y="370"/>
                  </a:lnTo>
                  <a:lnTo>
                    <a:pt x="136" y="390"/>
                  </a:lnTo>
                  <a:lnTo>
                    <a:pt x="144" y="408"/>
                  </a:lnTo>
                  <a:lnTo>
                    <a:pt x="152" y="426"/>
                  </a:lnTo>
                  <a:lnTo>
                    <a:pt x="162" y="442"/>
                  </a:lnTo>
                  <a:lnTo>
                    <a:pt x="174" y="458"/>
                  </a:lnTo>
                  <a:lnTo>
                    <a:pt x="186" y="472"/>
                  </a:lnTo>
                  <a:lnTo>
                    <a:pt x="186" y="472"/>
                  </a:lnTo>
                  <a:lnTo>
                    <a:pt x="202" y="486"/>
                  </a:lnTo>
                  <a:lnTo>
                    <a:pt x="216" y="498"/>
                  </a:lnTo>
                  <a:lnTo>
                    <a:pt x="234" y="508"/>
                  </a:lnTo>
                  <a:lnTo>
                    <a:pt x="252" y="516"/>
                  </a:lnTo>
                  <a:lnTo>
                    <a:pt x="270" y="524"/>
                  </a:lnTo>
                  <a:lnTo>
                    <a:pt x="290" y="528"/>
                  </a:lnTo>
                  <a:lnTo>
                    <a:pt x="310" y="532"/>
                  </a:lnTo>
                  <a:lnTo>
                    <a:pt x="330" y="532"/>
                  </a:lnTo>
                  <a:lnTo>
                    <a:pt x="330" y="532"/>
                  </a:lnTo>
                  <a:lnTo>
                    <a:pt x="352" y="532"/>
                  </a:lnTo>
                  <a:lnTo>
                    <a:pt x="372" y="528"/>
                  </a:lnTo>
                  <a:lnTo>
                    <a:pt x="390" y="524"/>
                  </a:lnTo>
                  <a:lnTo>
                    <a:pt x="410" y="516"/>
                  </a:lnTo>
                  <a:lnTo>
                    <a:pt x="428" y="508"/>
                  </a:lnTo>
                  <a:lnTo>
                    <a:pt x="444" y="498"/>
                  </a:lnTo>
                  <a:lnTo>
                    <a:pt x="460" y="486"/>
                  </a:lnTo>
                  <a:lnTo>
                    <a:pt x="474" y="472"/>
                  </a:lnTo>
                  <a:lnTo>
                    <a:pt x="474" y="472"/>
                  </a:lnTo>
                  <a:lnTo>
                    <a:pt x="488" y="458"/>
                  </a:lnTo>
                  <a:lnTo>
                    <a:pt x="498" y="442"/>
                  </a:lnTo>
                  <a:lnTo>
                    <a:pt x="510" y="426"/>
                  </a:lnTo>
                  <a:lnTo>
                    <a:pt x="518" y="408"/>
                  </a:lnTo>
                  <a:lnTo>
                    <a:pt x="524" y="390"/>
                  </a:lnTo>
                  <a:lnTo>
                    <a:pt x="530" y="370"/>
                  </a:lnTo>
                  <a:lnTo>
                    <a:pt x="532" y="350"/>
                  </a:lnTo>
                  <a:lnTo>
                    <a:pt x="534" y="330"/>
                  </a:lnTo>
                  <a:lnTo>
                    <a:pt x="534" y="330"/>
                  </a:lnTo>
                  <a:lnTo>
                    <a:pt x="532" y="308"/>
                  </a:lnTo>
                  <a:lnTo>
                    <a:pt x="530" y="288"/>
                  </a:lnTo>
                  <a:lnTo>
                    <a:pt x="524" y="268"/>
                  </a:lnTo>
                  <a:lnTo>
                    <a:pt x="518" y="250"/>
                  </a:lnTo>
                  <a:lnTo>
                    <a:pt x="510" y="232"/>
                  </a:lnTo>
                  <a:lnTo>
                    <a:pt x="498" y="216"/>
                  </a:lnTo>
                  <a:lnTo>
                    <a:pt x="488" y="200"/>
                  </a:lnTo>
                  <a:lnTo>
                    <a:pt x="474" y="186"/>
                  </a:lnTo>
                  <a:lnTo>
                    <a:pt x="474" y="186"/>
                  </a:lnTo>
                  <a:lnTo>
                    <a:pt x="458" y="170"/>
                  </a:lnTo>
                  <a:lnTo>
                    <a:pt x="438" y="156"/>
                  </a:lnTo>
                  <a:lnTo>
                    <a:pt x="438" y="156"/>
                  </a:lnTo>
                  <a:close/>
                  <a:moveTo>
                    <a:pt x="300" y="48"/>
                  </a:moveTo>
                  <a:lnTo>
                    <a:pt x="300" y="296"/>
                  </a:lnTo>
                  <a:lnTo>
                    <a:pt x="356" y="296"/>
                  </a:lnTo>
                  <a:lnTo>
                    <a:pt x="356" y="48"/>
                  </a:lnTo>
                  <a:lnTo>
                    <a:pt x="300" y="48"/>
                  </a:lnTo>
                  <a:close/>
                </a:path>
              </a:pathLst>
            </a:custGeom>
            <a:solidFill>
              <a:schemeClr val="bg1"/>
            </a:solidFill>
            <a:ln>
              <a:noFill/>
            </a:ln>
            <a:extLst>
              <a:ext uri="{91240B29-F687-4F45-9708-019B960494DF}">
                <a14:hiddenLine w="9525">
                  <a:solidFill>
                    <a:srgbClr val="000000"/>
                  </a:solidFill>
                  <a:miter lim="800000"/>
                  <a:headEnd/>
                  <a:tailEnd/>
                </a14:hiddenLine>
              </a:ext>
            </a:extLst>
          </p:spPr>
          <p:txBody>
            <a:bodyPr bIns="36293" lIns="72585" rIns="72585" tIns="36293"/>
            <a:lstStyle/>
            <a:p>
              <a:endParaRPr altLang="zh-CN" lang="zh-CN">
                <a:solidFill>
                  <a:srgbClr val="000000"/>
                </a:solidFill>
                <a:latin charset="0" pitchFamily="34" typeface="Impact"/>
                <a:ea charset="-122" pitchFamily="34" typeface="微软雅黑"/>
                <a:sym charset="0" pitchFamily="34" typeface="Impact"/>
              </a:endParaRPr>
            </a:p>
          </p:txBody>
        </p:sp>
      </p:grpSp>
      <p:grpSp>
        <p:nvGrpSpPr>
          <p:cNvPr id="51" name="组合 50"/>
          <p:cNvGrpSpPr/>
          <p:nvPr/>
        </p:nvGrpSpPr>
        <p:grpSpPr>
          <a:xfrm>
            <a:off x="3092350" y="4289790"/>
            <a:ext cx="718443" cy="709527"/>
            <a:chOff x="3092350" y="4289790"/>
            <a:chExt cx="718443" cy="709527"/>
          </a:xfrm>
        </p:grpSpPr>
        <p:sp>
          <p:nvSpPr>
            <p:cNvPr id="43" name="椭圆 29"/>
            <p:cNvSpPr>
              <a:spLocks noChangeArrowheads="1"/>
            </p:cNvSpPr>
            <p:nvPr/>
          </p:nvSpPr>
          <p:spPr bwMode="auto">
            <a:xfrm>
              <a:off x="3092350" y="4289790"/>
              <a:ext cx="718443" cy="709527"/>
            </a:xfrm>
            <a:prstGeom prst="ellipse">
              <a:avLst/>
            </a:prstGeom>
            <a:solidFill>
              <a:srgbClr val="A6BABA"/>
            </a:solidFill>
            <a:ln>
              <a:noFill/>
            </a:ln>
            <a:extLst>
              <a:ext uri="{91240B29-F687-4F45-9708-019B960494DF}">
                <a14:hiddenLine w="9525">
                  <a:solidFill>
                    <a:srgbClr val="000000"/>
                  </a:solidFill>
                  <a:round/>
                  <a:headEnd/>
                  <a:tailEnd/>
                </a14:hiddenLine>
              </a:ext>
            </a:extLst>
          </p:spPr>
          <p:txBody>
            <a:bodyPr anchor="ctr" bIns="36293" lIns="72585" rIns="72585" tIns="36293"/>
            <a:lstStyle/>
            <a:p>
              <a:pPr algn="ctr"/>
              <a:endParaRPr altLang="zh-CN" lang="zh-CN">
                <a:solidFill>
                  <a:srgbClr val="FFFFFF"/>
                </a:solidFill>
              </a:endParaRPr>
            </a:p>
          </p:txBody>
        </p:sp>
        <p:sp>
          <p:nvSpPr>
            <p:cNvPr id="48" name="Freeform 22"/>
            <p:cNvSpPr>
              <a:spLocks noChangeArrowheads="1" noEditPoints="1"/>
            </p:cNvSpPr>
            <p:nvPr/>
          </p:nvSpPr>
          <p:spPr bwMode="auto">
            <a:xfrm>
              <a:off x="3214899" y="4472715"/>
              <a:ext cx="473349" cy="343677"/>
            </a:xfrm>
            <a:custGeom>
              <a:gdLst>
                <a:gd fmla="*/ 54 w 648" name="T0"/>
                <a:gd fmla="*/ 18 h 476" name="T1"/>
                <a:gd fmla="*/ 72 w 648" name="T2"/>
                <a:gd fmla="*/ 0 h 476" name="T3"/>
                <a:gd fmla="*/ 170 w 648" name="T4"/>
                <a:gd fmla="*/ 6 h 476" name="T5"/>
                <a:gd fmla="*/ 600 w 648" name="T6"/>
                <a:gd fmla="*/ 66 h 476" name="T7"/>
                <a:gd fmla="*/ 626 w 648" name="T8"/>
                <a:gd fmla="*/ 74 h 476" name="T9"/>
                <a:gd fmla="*/ 648 w 648" name="T10"/>
                <a:gd fmla="*/ 106 h 476" name="T11"/>
                <a:gd fmla="*/ 648 w 648" name="T12"/>
                <a:gd fmla="*/ 438 h 476" name="T13"/>
                <a:gd fmla="*/ 626 w 648" name="T14"/>
                <a:gd fmla="*/ 468 h 476" name="T15"/>
                <a:gd fmla="*/ 48 w 648" name="T16"/>
                <a:gd fmla="*/ 476 h 476" name="T17"/>
                <a:gd fmla="*/ 22 w 648" name="T18"/>
                <a:gd fmla="*/ 468 h 476" name="T19"/>
                <a:gd fmla="*/ 0 w 648" name="T20"/>
                <a:gd fmla="*/ 438 h 476" name="T21"/>
                <a:gd fmla="*/ 0 w 648" name="T22"/>
                <a:gd fmla="*/ 106 h 476" name="T23"/>
                <a:gd fmla="*/ 22 w 648" name="T24"/>
                <a:gd fmla="*/ 74 h 476" name="T25"/>
                <a:gd fmla="*/ 48 w 648" name="T26"/>
                <a:gd fmla="*/ 66 h 476" name="T27"/>
                <a:gd fmla="*/ 74 w 648" name="T28"/>
                <a:gd fmla="*/ 428 h 476" name="T29"/>
                <a:gd fmla="*/ 68 w 648" name="T30"/>
                <a:gd fmla="*/ 108 h 476" name="T31"/>
                <a:gd fmla="*/ 54 w 648" name="T32"/>
                <a:gd fmla="*/ 100 h 476" name="T33"/>
                <a:gd fmla="*/ 32 w 648" name="T34"/>
                <a:gd fmla="*/ 122 h 476" name="T35"/>
                <a:gd fmla="*/ 28 w 648" name="T36"/>
                <a:gd fmla="*/ 404 h 476" name="T37"/>
                <a:gd fmla="*/ 40 w 648" name="T38"/>
                <a:gd fmla="*/ 434 h 476" name="T39"/>
                <a:gd fmla="*/ 70 w 648" name="T40"/>
                <a:gd fmla="*/ 446 h 476" name="T41"/>
                <a:gd fmla="*/ 116 w 648" name="T42"/>
                <a:gd fmla="*/ 214 h 476" name="T43"/>
                <a:gd fmla="*/ 116 w 648" name="T44"/>
                <a:gd fmla="*/ 128 h 476" name="T45"/>
                <a:gd fmla="*/ 394 w 648" name="T46"/>
                <a:gd fmla="*/ 128 h 476" name="T47"/>
                <a:gd fmla="*/ 342 w 648" name="T48"/>
                <a:gd fmla="*/ 150 h 476" name="T49"/>
                <a:gd fmla="*/ 302 w 648" name="T50"/>
                <a:gd fmla="*/ 190 h 476" name="T51"/>
                <a:gd fmla="*/ 280 w 648" name="T52"/>
                <a:gd fmla="*/ 242 h 476" name="T53"/>
                <a:gd fmla="*/ 278 w 648" name="T54"/>
                <a:gd fmla="*/ 288 h 476" name="T55"/>
                <a:gd fmla="*/ 294 w 648" name="T56"/>
                <a:gd fmla="*/ 342 h 476" name="T57"/>
                <a:gd fmla="*/ 330 w 648" name="T58"/>
                <a:gd fmla="*/ 386 h 476" name="T59"/>
                <a:gd fmla="*/ 380 w 648" name="T60"/>
                <a:gd fmla="*/ 412 h 476" name="T61"/>
                <a:gd fmla="*/ 424 w 648" name="T62"/>
                <a:gd fmla="*/ 418 h 476" name="T63"/>
                <a:gd fmla="*/ 480 w 648" name="T64"/>
                <a:gd fmla="*/ 408 h 476" name="T65"/>
                <a:gd fmla="*/ 526 w 648" name="T66"/>
                <a:gd fmla="*/ 376 h 476" name="T67"/>
                <a:gd fmla="*/ 558 w 648" name="T68"/>
                <a:gd fmla="*/ 330 h 476" name="T69"/>
                <a:gd fmla="*/ 570 w 648" name="T70"/>
                <a:gd fmla="*/ 272 h 476" name="T71"/>
                <a:gd fmla="*/ 564 w 648" name="T72"/>
                <a:gd fmla="*/ 228 h 476" name="T73"/>
                <a:gd fmla="*/ 536 w 648" name="T74"/>
                <a:gd fmla="*/ 178 h 476" name="T75"/>
                <a:gd fmla="*/ 494 w 648" name="T76"/>
                <a:gd fmla="*/ 142 h 476" name="T77"/>
                <a:gd fmla="*/ 438 w 648" name="T78"/>
                <a:gd fmla="*/ 126 h 476" name="T79"/>
                <a:gd fmla="*/ 426 w 648" name="T80"/>
                <a:gd fmla="*/ 176 h 476" name="T81"/>
                <a:gd fmla="*/ 358 w 648" name="T82"/>
                <a:gd fmla="*/ 204 h 476" name="T83"/>
                <a:gd fmla="*/ 330 w 648" name="T84"/>
                <a:gd fmla="*/ 272 h 476" name="T85"/>
                <a:gd fmla="*/ 336 w 648" name="T86"/>
                <a:gd fmla="*/ 308 h 476" name="T87"/>
                <a:gd fmla="*/ 340 w 648" name="T88"/>
                <a:gd fmla="*/ 314 h 476" name="T89"/>
                <a:gd fmla="*/ 372 w 648" name="T90"/>
                <a:gd fmla="*/ 246 h 476" name="T91"/>
                <a:gd fmla="*/ 450 w 648" name="T92"/>
                <a:gd fmla="*/ 218 h 476" name="T93"/>
                <a:gd fmla="*/ 502 w 648" name="T94"/>
                <a:gd fmla="*/ 230 h 476" name="T95"/>
                <a:gd fmla="*/ 502 w 648" name="T96"/>
                <a:gd fmla="*/ 214 h 476" name="T97"/>
                <a:gd fmla="*/ 456 w 648" name="T98"/>
                <a:gd fmla="*/ 180 h 476" name="T99"/>
                <a:gd fmla="*/ 424 w 648" name="T100"/>
                <a:gd fmla="*/ 158 h 476" name="T101"/>
                <a:gd fmla="*/ 360 w 648" name="T102"/>
                <a:gd fmla="*/ 178 h 476" name="T103"/>
                <a:gd fmla="*/ 312 w 648" name="T104"/>
                <a:gd fmla="*/ 250 h 476" name="T105"/>
                <a:gd fmla="*/ 318 w 648" name="T106"/>
                <a:gd fmla="*/ 316 h 476" name="T107"/>
                <a:gd fmla="*/ 380 w 648" name="T108"/>
                <a:gd fmla="*/ 376 h 476" name="T109"/>
                <a:gd fmla="*/ 446 w 648" name="T110"/>
                <a:gd fmla="*/ 384 h 476" name="T111"/>
                <a:gd fmla="*/ 518 w 648" name="T112"/>
                <a:gd fmla="*/ 336 h 476" name="T113"/>
                <a:gd fmla="*/ 536 w 648" name="T114"/>
                <a:gd fmla="*/ 272 h 476" name="T115"/>
                <a:gd fmla="*/ 504 w 648" name="T116"/>
                <a:gd fmla="*/ 192 h 476" name="T117"/>
                <a:gd fmla="*/ 424 w 648" name="T118"/>
                <a:gd fmla="*/ 158 h 476" name="T119"/>
                <a:gd fmla="*/ 0 60000 65536" name="T120"/>
                <a:gd fmla="*/ 0 60000 65536" name="T121"/>
                <a:gd fmla="*/ 0 60000 65536" name="T122"/>
                <a:gd fmla="*/ 0 60000 65536" name="T123"/>
                <a:gd fmla="*/ 0 60000 65536" name="T124"/>
                <a:gd fmla="*/ 0 60000 65536" name="T125"/>
                <a:gd fmla="*/ 0 60000 65536" name="T126"/>
                <a:gd fmla="*/ 0 60000 65536" name="T127"/>
                <a:gd fmla="*/ 0 60000 65536" name="T128"/>
                <a:gd fmla="*/ 0 60000 65536" name="T129"/>
                <a:gd fmla="*/ 0 60000 65536" name="T130"/>
                <a:gd fmla="*/ 0 60000 65536" name="T131"/>
                <a:gd fmla="*/ 0 60000 65536" name="T132"/>
                <a:gd fmla="*/ 0 60000 65536" name="T133"/>
                <a:gd fmla="*/ 0 60000 65536" name="T134"/>
                <a:gd fmla="*/ 0 60000 65536" name="T135"/>
                <a:gd fmla="*/ 0 60000 65536" name="T136"/>
                <a:gd fmla="*/ 0 60000 65536" name="T137"/>
                <a:gd fmla="*/ 0 60000 65536" name="T138"/>
                <a:gd fmla="*/ 0 60000 65536" name="T139"/>
                <a:gd fmla="*/ 0 60000 65536" name="T140"/>
                <a:gd fmla="*/ 0 60000 65536" name="T141"/>
                <a:gd fmla="*/ 0 60000 65536" name="T142"/>
                <a:gd fmla="*/ 0 60000 65536" name="T143"/>
                <a:gd fmla="*/ 0 60000 65536" name="T144"/>
                <a:gd fmla="*/ 0 60000 65536" name="T145"/>
                <a:gd fmla="*/ 0 60000 65536" name="T146"/>
                <a:gd fmla="*/ 0 60000 65536" name="T147"/>
                <a:gd fmla="*/ 0 60000 65536" name="T148"/>
                <a:gd fmla="*/ 0 60000 65536" name="T149"/>
                <a:gd fmla="*/ 0 60000 65536" name="T150"/>
                <a:gd fmla="*/ 0 60000 65536" name="T151"/>
                <a:gd fmla="*/ 0 60000 65536" name="T152"/>
                <a:gd fmla="*/ 0 60000 65536" name="T153"/>
                <a:gd fmla="*/ 0 60000 65536" name="T154"/>
                <a:gd fmla="*/ 0 60000 65536" name="T155"/>
                <a:gd fmla="*/ 0 60000 65536" name="T156"/>
                <a:gd fmla="*/ 0 60000 65536" name="T157"/>
                <a:gd fmla="*/ 0 60000 65536" name="T158"/>
                <a:gd fmla="*/ 0 60000 65536" name="T159"/>
                <a:gd fmla="*/ 0 60000 65536" name="T160"/>
                <a:gd fmla="*/ 0 60000 65536" name="T161"/>
                <a:gd fmla="*/ 0 60000 65536" name="T162"/>
                <a:gd fmla="*/ 0 60000 65536" name="T163"/>
                <a:gd fmla="*/ 0 60000 65536" name="T164"/>
                <a:gd fmla="*/ 0 60000 65536" name="T165"/>
                <a:gd fmla="*/ 0 60000 65536" name="T166"/>
                <a:gd fmla="*/ 0 60000 65536" name="T167"/>
                <a:gd fmla="*/ 0 60000 65536" name="T168"/>
                <a:gd fmla="*/ 0 60000 65536" name="T169"/>
                <a:gd fmla="*/ 0 60000 65536" name="T170"/>
                <a:gd fmla="*/ 0 60000 65536" name="T171"/>
                <a:gd fmla="*/ 0 60000 65536" name="T172"/>
                <a:gd fmla="*/ 0 60000 65536" name="T173"/>
                <a:gd fmla="*/ 0 60000 65536" name="T174"/>
                <a:gd fmla="*/ 0 60000 65536" name="T175"/>
                <a:gd fmla="*/ 0 60000 65536" name="T176"/>
                <a:gd fmla="*/ 0 60000 65536" name="T177"/>
                <a:gd fmla="*/ 0 60000 65536" name="T178"/>
                <a:gd fmla="*/ 0 60000 65536" name="T179"/>
                <a:gd fmla="*/ 0 w 648" name="T180"/>
                <a:gd fmla="*/ 0 h 476" name="T181"/>
                <a:gd fmla="*/ 648 w 648" name="T182"/>
                <a:gd fmla="*/ 476 h 476" name="T183"/>
              </a:gdLst>
              <a:cxnLst>
                <a:cxn ang="T120">
                  <a:pos x="T0" y="T1"/>
                </a:cxn>
                <a:cxn ang="T121">
                  <a:pos x="T2" y="T3"/>
                </a:cxn>
                <a:cxn ang="T122">
                  <a:pos x="T4" y="T5"/>
                </a:cxn>
                <a:cxn ang="T123">
                  <a:pos x="T6" y="T7"/>
                </a:cxn>
                <a:cxn ang="T124">
                  <a:pos x="T8" y="T9"/>
                </a:cxn>
                <a:cxn ang="T125">
                  <a:pos x="T10" y="T11"/>
                </a:cxn>
                <a:cxn ang="T126">
                  <a:pos x="T12" y="T13"/>
                </a:cxn>
                <a:cxn ang="T127">
                  <a:pos x="T14" y="T15"/>
                </a:cxn>
                <a:cxn ang="T128">
                  <a:pos x="T16" y="T17"/>
                </a:cxn>
                <a:cxn ang="T129">
                  <a:pos x="T18" y="T19"/>
                </a:cxn>
                <a:cxn ang="T130">
                  <a:pos x="T20" y="T21"/>
                </a:cxn>
                <a:cxn ang="T131">
                  <a:pos x="T22" y="T23"/>
                </a:cxn>
                <a:cxn ang="T132">
                  <a:pos x="T24" y="T25"/>
                </a:cxn>
                <a:cxn ang="T133">
                  <a:pos x="T26" y="T27"/>
                </a:cxn>
                <a:cxn ang="T134">
                  <a:pos x="T28" y="T29"/>
                </a:cxn>
                <a:cxn ang="T135">
                  <a:pos x="T30" y="T31"/>
                </a:cxn>
                <a:cxn ang="T136">
                  <a:pos x="T32" y="T33"/>
                </a:cxn>
                <a:cxn ang="T137">
                  <a:pos x="T34" y="T35"/>
                </a:cxn>
                <a:cxn ang="T138">
                  <a:pos x="T36" y="T37"/>
                </a:cxn>
                <a:cxn ang="T139">
                  <a:pos x="T38" y="T39"/>
                </a:cxn>
                <a:cxn ang="T140">
                  <a:pos x="T40" y="T41"/>
                </a:cxn>
                <a:cxn ang="T141">
                  <a:pos x="T42" y="T43"/>
                </a:cxn>
                <a:cxn ang="T142">
                  <a:pos x="T44" y="T45"/>
                </a:cxn>
                <a:cxn ang="T143">
                  <a:pos x="T46" y="T47"/>
                </a:cxn>
                <a:cxn ang="T144">
                  <a:pos x="T48" y="T49"/>
                </a:cxn>
                <a:cxn ang="T145">
                  <a:pos x="T50" y="T51"/>
                </a:cxn>
                <a:cxn ang="T146">
                  <a:pos x="T52" y="T53"/>
                </a:cxn>
                <a:cxn ang="T147">
                  <a:pos x="T54" y="T55"/>
                </a:cxn>
                <a:cxn ang="T148">
                  <a:pos x="T56" y="T57"/>
                </a:cxn>
                <a:cxn ang="T149">
                  <a:pos x="T58" y="T59"/>
                </a:cxn>
                <a:cxn ang="T150">
                  <a:pos x="T60" y="T61"/>
                </a:cxn>
                <a:cxn ang="T151">
                  <a:pos x="T62" y="T63"/>
                </a:cxn>
                <a:cxn ang="T152">
                  <a:pos x="T64" y="T65"/>
                </a:cxn>
                <a:cxn ang="T153">
                  <a:pos x="T66" y="T67"/>
                </a:cxn>
                <a:cxn ang="T154">
                  <a:pos x="T68" y="T69"/>
                </a:cxn>
                <a:cxn ang="T155">
                  <a:pos x="T70" y="T71"/>
                </a:cxn>
                <a:cxn ang="T156">
                  <a:pos x="T72" y="T73"/>
                </a:cxn>
                <a:cxn ang="T157">
                  <a:pos x="T74" y="T75"/>
                </a:cxn>
                <a:cxn ang="T158">
                  <a:pos x="T76" y="T77"/>
                </a:cxn>
                <a:cxn ang="T159">
                  <a:pos x="T78" y="T79"/>
                </a:cxn>
                <a:cxn ang="T160">
                  <a:pos x="T80" y="T81"/>
                </a:cxn>
                <a:cxn ang="T161">
                  <a:pos x="T82" y="T83"/>
                </a:cxn>
                <a:cxn ang="T162">
                  <a:pos x="T84" y="T85"/>
                </a:cxn>
                <a:cxn ang="T163">
                  <a:pos x="T86" y="T87"/>
                </a:cxn>
                <a:cxn ang="T164">
                  <a:pos x="T88" y="T89"/>
                </a:cxn>
                <a:cxn ang="T165">
                  <a:pos x="T90" y="T91"/>
                </a:cxn>
                <a:cxn ang="T166">
                  <a:pos x="T92" y="T93"/>
                </a:cxn>
                <a:cxn ang="T167">
                  <a:pos x="T94" y="T95"/>
                </a:cxn>
                <a:cxn ang="T168">
                  <a:pos x="T96" y="T97"/>
                </a:cxn>
                <a:cxn ang="T169">
                  <a:pos x="T98" y="T99"/>
                </a:cxn>
                <a:cxn ang="T170">
                  <a:pos x="T100" y="T101"/>
                </a:cxn>
                <a:cxn ang="T171">
                  <a:pos x="T102" y="T103"/>
                </a:cxn>
                <a:cxn ang="T172">
                  <a:pos x="T104" y="T105"/>
                </a:cxn>
                <a:cxn ang="T173">
                  <a:pos x="T106" y="T107"/>
                </a:cxn>
                <a:cxn ang="T174">
                  <a:pos x="T108" y="T109"/>
                </a:cxn>
                <a:cxn ang="T175">
                  <a:pos x="T110" y="T111"/>
                </a:cxn>
                <a:cxn ang="T176">
                  <a:pos x="T112" y="T113"/>
                </a:cxn>
                <a:cxn ang="T177">
                  <a:pos x="T114" y="T115"/>
                </a:cxn>
                <a:cxn ang="T178">
                  <a:pos x="T116" y="T117"/>
                </a:cxn>
                <a:cxn ang="T179">
                  <a:pos x="T118" y="T119"/>
                </a:cxn>
              </a:cxnLst>
              <a:rect b="T183" l="T180" r="T182" t="T181"/>
              <a:pathLst>
                <a:path h="476" w="648">
                  <a:moveTo>
                    <a:pt x="48" y="66"/>
                  </a:moveTo>
                  <a:lnTo>
                    <a:pt x="54" y="66"/>
                  </a:lnTo>
                  <a:lnTo>
                    <a:pt x="54" y="18"/>
                  </a:lnTo>
                  <a:lnTo>
                    <a:pt x="54" y="18"/>
                  </a:lnTo>
                  <a:lnTo>
                    <a:pt x="56" y="12"/>
                  </a:lnTo>
                  <a:lnTo>
                    <a:pt x="60" y="6"/>
                  </a:lnTo>
                  <a:lnTo>
                    <a:pt x="66" y="2"/>
                  </a:lnTo>
                  <a:lnTo>
                    <a:pt x="72" y="0"/>
                  </a:lnTo>
                  <a:lnTo>
                    <a:pt x="158" y="0"/>
                  </a:lnTo>
                  <a:lnTo>
                    <a:pt x="158" y="0"/>
                  </a:lnTo>
                  <a:lnTo>
                    <a:pt x="164" y="2"/>
                  </a:lnTo>
                  <a:lnTo>
                    <a:pt x="170" y="6"/>
                  </a:lnTo>
                  <a:lnTo>
                    <a:pt x="174" y="12"/>
                  </a:lnTo>
                  <a:lnTo>
                    <a:pt x="176" y="18"/>
                  </a:lnTo>
                  <a:lnTo>
                    <a:pt x="176" y="66"/>
                  </a:lnTo>
                  <a:lnTo>
                    <a:pt x="600" y="66"/>
                  </a:lnTo>
                  <a:lnTo>
                    <a:pt x="600" y="66"/>
                  </a:lnTo>
                  <a:lnTo>
                    <a:pt x="610" y="68"/>
                  </a:lnTo>
                  <a:lnTo>
                    <a:pt x="618" y="70"/>
                  </a:lnTo>
                  <a:lnTo>
                    <a:pt x="626" y="74"/>
                  </a:lnTo>
                  <a:lnTo>
                    <a:pt x="634" y="80"/>
                  </a:lnTo>
                  <a:lnTo>
                    <a:pt x="640" y="88"/>
                  </a:lnTo>
                  <a:lnTo>
                    <a:pt x="644" y="96"/>
                  </a:lnTo>
                  <a:lnTo>
                    <a:pt x="648" y="106"/>
                  </a:lnTo>
                  <a:lnTo>
                    <a:pt x="648" y="114"/>
                  </a:lnTo>
                  <a:lnTo>
                    <a:pt x="648" y="428"/>
                  </a:lnTo>
                  <a:lnTo>
                    <a:pt x="648" y="428"/>
                  </a:lnTo>
                  <a:lnTo>
                    <a:pt x="648" y="438"/>
                  </a:lnTo>
                  <a:lnTo>
                    <a:pt x="644" y="446"/>
                  </a:lnTo>
                  <a:lnTo>
                    <a:pt x="640" y="454"/>
                  </a:lnTo>
                  <a:lnTo>
                    <a:pt x="634" y="462"/>
                  </a:lnTo>
                  <a:lnTo>
                    <a:pt x="626" y="468"/>
                  </a:lnTo>
                  <a:lnTo>
                    <a:pt x="618" y="472"/>
                  </a:lnTo>
                  <a:lnTo>
                    <a:pt x="610" y="476"/>
                  </a:lnTo>
                  <a:lnTo>
                    <a:pt x="600" y="476"/>
                  </a:lnTo>
                  <a:lnTo>
                    <a:pt x="48" y="476"/>
                  </a:lnTo>
                  <a:lnTo>
                    <a:pt x="48" y="476"/>
                  </a:lnTo>
                  <a:lnTo>
                    <a:pt x="38" y="476"/>
                  </a:lnTo>
                  <a:lnTo>
                    <a:pt x="30" y="472"/>
                  </a:lnTo>
                  <a:lnTo>
                    <a:pt x="22" y="468"/>
                  </a:lnTo>
                  <a:lnTo>
                    <a:pt x="14" y="462"/>
                  </a:lnTo>
                  <a:lnTo>
                    <a:pt x="8" y="454"/>
                  </a:lnTo>
                  <a:lnTo>
                    <a:pt x="4" y="446"/>
                  </a:lnTo>
                  <a:lnTo>
                    <a:pt x="0" y="438"/>
                  </a:lnTo>
                  <a:lnTo>
                    <a:pt x="0" y="428"/>
                  </a:lnTo>
                  <a:lnTo>
                    <a:pt x="0" y="114"/>
                  </a:lnTo>
                  <a:lnTo>
                    <a:pt x="0" y="114"/>
                  </a:lnTo>
                  <a:lnTo>
                    <a:pt x="0" y="106"/>
                  </a:lnTo>
                  <a:lnTo>
                    <a:pt x="4" y="96"/>
                  </a:lnTo>
                  <a:lnTo>
                    <a:pt x="8" y="88"/>
                  </a:lnTo>
                  <a:lnTo>
                    <a:pt x="14" y="80"/>
                  </a:lnTo>
                  <a:lnTo>
                    <a:pt x="22" y="74"/>
                  </a:lnTo>
                  <a:lnTo>
                    <a:pt x="30" y="70"/>
                  </a:lnTo>
                  <a:lnTo>
                    <a:pt x="38" y="68"/>
                  </a:lnTo>
                  <a:lnTo>
                    <a:pt x="48" y="66"/>
                  </a:lnTo>
                  <a:lnTo>
                    <a:pt x="48" y="66"/>
                  </a:lnTo>
                  <a:close/>
                  <a:moveTo>
                    <a:pt x="90" y="446"/>
                  </a:moveTo>
                  <a:lnTo>
                    <a:pt x="90" y="446"/>
                  </a:lnTo>
                  <a:lnTo>
                    <a:pt x="80" y="438"/>
                  </a:lnTo>
                  <a:lnTo>
                    <a:pt x="74" y="428"/>
                  </a:lnTo>
                  <a:lnTo>
                    <a:pt x="70" y="418"/>
                  </a:lnTo>
                  <a:lnTo>
                    <a:pt x="68" y="406"/>
                  </a:lnTo>
                  <a:lnTo>
                    <a:pt x="68" y="108"/>
                  </a:lnTo>
                  <a:lnTo>
                    <a:pt x="68" y="108"/>
                  </a:lnTo>
                  <a:lnTo>
                    <a:pt x="68" y="98"/>
                  </a:lnTo>
                  <a:lnTo>
                    <a:pt x="68" y="98"/>
                  </a:lnTo>
                  <a:lnTo>
                    <a:pt x="60" y="98"/>
                  </a:lnTo>
                  <a:lnTo>
                    <a:pt x="54" y="100"/>
                  </a:lnTo>
                  <a:lnTo>
                    <a:pt x="46" y="104"/>
                  </a:lnTo>
                  <a:lnTo>
                    <a:pt x="40" y="110"/>
                  </a:lnTo>
                  <a:lnTo>
                    <a:pt x="36" y="116"/>
                  </a:lnTo>
                  <a:lnTo>
                    <a:pt x="32" y="122"/>
                  </a:lnTo>
                  <a:lnTo>
                    <a:pt x="30" y="130"/>
                  </a:lnTo>
                  <a:lnTo>
                    <a:pt x="28" y="138"/>
                  </a:lnTo>
                  <a:lnTo>
                    <a:pt x="28" y="404"/>
                  </a:lnTo>
                  <a:lnTo>
                    <a:pt x="28" y="404"/>
                  </a:lnTo>
                  <a:lnTo>
                    <a:pt x="30" y="412"/>
                  </a:lnTo>
                  <a:lnTo>
                    <a:pt x="32" y="420"/>
                  </a:lnTo>
                  <a:lnTo>
                    <a:pt x="36" y="426"/>
                  </a:lnTo>
                  <a:lnTo>
                    <a:pt x="40" y="434"/>
                  </a:lnTo>
                  <a:lnTo>
                    <a:pt x="46" y="438"/>
                  </a:lnTo>
                  <a:lnTo>
                    <a:pt x="54" y="442"/>
                  </a:lnTo>
                  <a:lnTo>
                    <a:pt x="62" y="444"/>
                  </a:lnTo>
                  <a:lnTo>
                    <a:pt x="70" y="446"/>
                  </a:lnTo>
                  <a:lnTo>
                    <a:pt x="90" y="446"/>
                  </a:lnTo>
                  <a:lnTo>
                    <a:pt x="90" y="446"/>
                  </a:lnTo>
                  <a:close/>
                  <a:moveTo>
                    <a:pt x="116" y="128"/>
                  </a:moveTo>
                  <a:lnTo>
                    <a:pt x="116" y="214"/>
                  </a:lnTo>
                  <a:lnTo>
                    <a:pt x="256" y="214"/>
                  </a:lnTo>
                  <a:lnTo>
                    <a:pt x="256" y="128"/>
                  </a:lnTo>
                  <a:lnTo>
                    <a:pt x="116" y="128"/>
                  </a:lnTo>
                  <a:lnTo>
                    <a:pt x="116" y="128"/>
                  </a:lnTo>
                  <a:close/>
                  <a:moveTo>
                    <a:pt x="424" y="126"/>
                  </a:moveTo>
                  <a:lnTo>
                    <a:pt x="424" y="126"/>
                  </a:lnTo>
                  <a:lnTo>
                    <a:pt x="408" y="126"/>
                  </a:lnTo>
                  <a:lnTo>
                    <a:pt x="394" y="128"/>
                  </a:lnTo>
                  <a:lnTo>
                    <a:pt x="380" y="132"/>
                  </a:lnTo>
                  <a:lnTo>
                    <a:pt x="366" y="136"/>
                  </a:lnTo>
                  <a:lnTo>
                    <a:pt x="354" y="142"/>
                  </a:lnTo>
                  <a:lnTo>
                    <a:pt x="342" y="150"/>
                  </a:lnTo>
                  <a:lnTo>
                    <a:pt x="330" y="158"/>
                  </a:lnTo>
                  <a:lnTo>
                    <a:pt x="320" y="168"/>
                  </a:lnTo>
                  <a:lnTo>
                    <a:pt x="310" y="178"/>
                  </a:lnTo>
                  <a:lnTo>
                    <a:pt x="302" y="190"/>
                  </a:lnTo>
                  <a:lnTo>
                    <a:pt x="294" y="202"/>
                  </a:lnTo>
                  <a:lnTo>
                    <a:pt x="288" y="214"/>
                  </a:lnTo>
                  <a:lnTo>
                    <a:pt x="282" y="228"/>
                  </a:lnTo>
                  <a:lnTo>
                    <a:pt x="280" y="242"/>
                  </a:lnTo>
                  <a:lnTo>
                    <a:pt x="278" y="258"/>
                  </a:lnTo>
                  <a:lnTo>
                    <a:pt x="276" y="272"/>
                  </a:lnTo>
                  <a:lnTo>
                    <a:pt x="276" y="272"/>
                  </a:lnTo>
                  <a:lnTo>
                    <a:pt x="278" y="288"/>
                  </a:lnTo>
                  <a:lnTo>
                    <a:pt x="280" y="302"/>
                  </a:lnTo>
                  <a:lnTo>
                    <a:pt x="282" y="316"/>
                  </a:lnTo>
                  <a:lnTo>
                    <a:pt x="288" y="330"/>
                  </a:lnTo>
                  <a:lnTo>
                    <a:pt x="294" y="342"/>
                  </a:lnTo>
                  <a:lnTo>
                    <a:pt x="302" y="354"/>
                  </a:lnTo>
                  <a:lnTo>
                    <a:pt x="310" y="366"/>
                  </a:lnTo>
                  <a:lnTo>
                    <a:pt x="320" y="376"/>
                  </a:lnTo>
                  <a:lnTo>
                    <a:pt x="330" y="386"/>
                  </a:lnTo>
                  <a:lnTo>
                    <a:pt x="342" y="394"/>
                  </a:lnTo>
                  <a:lnTo>
                    <a:pt x="354" y="402"/>
                  </a:lnTo>
                  <a:lnTo>
                    <a:pt x="366" y="408"/>
                  </a:lnTo>
                  <a:lnTo>
                    <a:pt x="380" y="412"/>
                  </a:lnTo>
                  <a:lnTo>
                    <a:pt x="394" y="416"/>
                  </a:lnTo>
                  <a:lnTo>
                    <a:pt x="408" y="418"/>
                  </a:lnTo>
                  <a:lnTo>
                    <a:pt x="424" y="418"/>
                  </a:lnTo>
                  <a:lnTo>
                    <a:pt x="424" y="418"/>
                  </a:lnTo>
                  <a:lnTo>
                    <a:pt x="438" y="418"/>
                  </a:lnTo>
                  <a:lnTo>
                    <a:pt x="452" y="416"/>
                  </a:lnTo>
                  <a:lnTo>
                    <a:pt x="466" y="412"/>
                  </a:lnTo>
                  <a:lnTo>
                    <a:pt x="480" y="408"/>
                  </a:lnTo>
                  <a:lnTo>
                    <a:pt x="494" y="402"/>
                  </a:lnTo>
                  <a:lnTo>
                    <a:pt x="506" y="394"/>
                  </a:lnTo>
                  <a:lnTo>
                    <a:pt x="516" y="386"/>
                  </a:lnTo>
                  <a:lnTo>
                    <a:pt x="526" y="376"/>
                  </a:lnTo>
                  <a:lnTo>
                    <a:pt x="536" y="366"/>
                  </a:lnTo>
                  <a:lnTo>
                    <a:pt x="544" y="354"/>
                  </a:lnTo>
                  <a:lnTo>
                    <a:pt x="552" y="342"/>
                  </a:lnTo>
                  <a:lnTo>
                    <a:pt x="558" y="330"/>
                  </a:lnTo>
                  <a:lnTo>
                    <a:pt x="564" y="316"/>
                  </a:lnTo>
                  <a:lnTo>
                    <a:pt x="566" y="302"/>
                  </a:lnTo>
                  <a:lnTo>
                    <a:pt x="570" y="288"/>
                  </a:lnTo>
                  <a:lnTo>
                    <a:pt x="570" y="272"/>
                  </a:lnTo>
                  <a:lnTo>
                    <a:pt x="570" y="272"/>
                  </a:lnTo>
                  <a:lnTo>
                    <a:pt x="570" y="258"/>
                  </a:lnTo>
                  <a:lnTo>
                    <a:pt x="566" y="242"/>
                  </a:lnTo>
                  <a:lnTo>
                    <a:pt x="564" y="228"/>
                  </a:lnTo>
                  <a:lnTo>
                    <a:pt x="558" y="214"/>
                  </a:lnTo>
                  <a:lnTo>
                    <a:pt x="552" y="202"/>
                  </a:lnTo>
                  <a:lnTo>
                    <a:pt x="544" y="190"/>
                  </a:lnTo>
                  <a:lnTo>
                    <a:pt x="536" y="178"/>
                  </a:lnTo>
                  <a:lnTo>
                    <a:pt x="526" y="168"/>
                  </a:lnTo>
                  <a:lnTo>
                    <a:pt x="516" y="158"/>
                  </a:lnTo>
                  <a:lnTo>
                    <a:pt x="506" y="150"/>
                  </a:lnTo>
                  <a:lnTo>
                    <a:pt x="494" y="142"/>
                  </a:lnTo>
                  <a:lnTo>
                    <a:pt x="480" y="136"/>
                  </a:lnTo>
                  <a:lnTo>
                    <a:pt x="466" y="132"/>
                  </a:lnTo>
                  <a:lnTo>
                    <a:pt x="452" y="128"/>
                  </a:lnTo>
                  <a:lnTo>
                    <a:pt x="438" y="126"/>
                  </a:lnTo>
                  <a:lnTo>
                    <a:pt x="424" y="126"/>
                  </a:lnTo>
                  <a:lnTo>
                    <a:pt x="424" y="126"/>
                  </a:lnTo>
                  <a:close/>
                  <a:moveTo>
                    <a:pt x="426" y="176"/>
                  </a:moveTo>
                  <a:lnTo>
                    <a:pt x="426" y="176"/>
                  </a:lnTo>
                  <a:lnTo>
                    <a:pt x="406" y="178"/>
                  </a:lnTo>
                  <a:lnTo>
                    <a:pt x="388" y="184"/>
                  </a:lnTo>
                  <a:lnTo>
                    <a:pt x="372" y="192"/>
                  </a:lnTo>
                  <a:lnTo>
                    <a:pt x="358" y="204"/>
                  </a:lnTo>
                  <a:lnTo>
                    <a:pt x="346" y="218"/>
                  </a:lnTo>
                  <a:lnTo>
                    <a:pt x="336" y="234"/>
                  </a:lnTo>
                  <a:lnTo>
                    <a:pt x="332" y="254"/>
                  </a:lnTo>
                  <a:lnTo>
                    <a:pt x="330" y="272"/>
                  </a:lnTo>
                  <a:lnTo>
                    <a:pt x="330" y="272"/>
                  </a:lnTo>
                  <a:lnTo>
                    <a:pt x="330" y="284"/>
                  </a:lnTo>
                  <a:lnTo>
                    <a:pt x="332" y="296"/>
                  </a:lnTo>
                  <a:lnTo>
                    <a:pt x="336" y="308"/>
                  </a:lnTo>
                  <a:lnTo>
                    <a:pt x="340" y="318"/>
                  </a:lnTo>
                  <a:lnTo>
                    <a:pt x="340" y="318"/>
                  </a:lnTo>
                  <a:lnTo>
                    <a:pt x="340" y="314"/>
                  </a:lnTo>
                  <a:lnTo>
                    <a:pt x="340" y="314"/>
                  </a:lnTo>
                  <a:lnTo>
                    <a:pt x="342" y="294"/>
                  </a:lnTo>
                  <a:lnTo>
                    <a:pt x="348" y="276"/>
                  </a:lnTo>
                  <a:lnTo>
                    <a:pt x="358" y="260"/>
                  </a:lnTo>
                  <a:lnTo>
                    <a:pt x="372" y="246"/>
                  </a:lnTo>
                  <a:lnTo>
                    <a:pt x="388" y="234"/>
                  </a:lnTo>
                  <a:lnTo>
                    <a:pt x="406" y="226"/>
                  </a:lnTo>
                  <a:lnTo>
                    <a:pt x="428" y="220"/>
                  </a:lnTo>
                  <a:lnTo>
                    <a:pt x="450" y="218"/>
                  </a:lnTo>
                  <a:lnTo>
                    <a:pt x="450" y="218"/>
                  </a:lnTo>
                  <a:lnTo>
                    <a:pt x="468" y="220"/>
                  </a:lnTo>
                  <a:lnTo>
                    <a:pt x="486" y="224"/>
                  </a:lnTo>
                  <a:lnTo>
                    <a:pt x="502" y="230"/>
                  </a:lnTo>
                  <a:lnTo>
                    <a:pt x="516" y="238"/>
                  </a:lnTo>
                  <a:lnTo>
                    <a:pt x="516" y="238"/>
                  </a:lnTo>
                  <a:lnTo>
                    <a:pt x="510" y="226"/>
                  </a:lnTo>
                  <a:lnTo>
                    <a:pt x="502" y="214"/>
                  </a:lnTo>
                  <a:lnTo>
                    <a:pt x="492" y="202"/>
                  </a:lnTo>
                  <a:lnTo>
                    <a:pt x="482" y="194"/>
                  </a:lnTo>
                  <a:lnTo>
                    <a:pt x="468" y="186"/>
                  </a:lnTo>
                  <a:lnTo>
                    <a:pt x="456" y="180"/>
                  </a:lnTo>
                  <a:lnTo>
                    <a:pt x="440" y="178"/>
                  </a:lnTo>
                  <a:lnTo>
                    <a:pt x="426" y="176"/>
                  </a:lnTo>
                  <a:lnTo>
                    <a:pt x="426" y="176"/>
                  </a:lnTo>
                  <a:close/>
                  <a:moveTo>
                    <a:pt x="424" y="158"/>
                  </a:moveTo>
                  <a:lnTo>
                    <a:pt x="424" y="158"/>
                  </a:lnTo>
                  <a:lnTo>
                    <a:pt x="400" y="162"/>
                  </a:lnTo>
                  <a:lnTo>
                    <a:pt x="380" y="168"/>
                  </a:lnTo>
                  <a:lnTo>
                    <a:pt x="360" y="178"/>
                  </a:lnTo>
                  <a:lnTo>
                    <a:pt x="342" y="192"/>
                  </a:lnTo>
                  <a:lnTo>
                    <a:pt x="330" y="208"/>
                  </a:lnTo>
                  <a:lnTo>
                    <a:pt x="318" y="228"/>
                  </a:lnTo>
                  <a:lnTo>
                    <a:pt x="312" y="250"/>
                  </a:lnTo>
                  <a:lnTo>
                    <a:pt x="310" y="272"/>
                  </a:lnTo>
                  <a:lnTo>
                    <a:pt x="310" y="272"/>
                  </a:lnTo>
                  <a:lnTo>
                    <a:pt x="312" y="294"/>
                  </a:lnTo>
                  <a:lnTo>
                    <a:pt x="318" y="316"/>
                  </a:lnTo>
                  <a:lnTo>
                    <a:pt x="330" y="336"/>
                  </a:lnTo>
                  <a:lnTo>
                    <a:pt x="342" y="352"/>
                  </a:lnTo>
                  <a:lnTo>
                    <a:pt x="360" y="366"/>
                  </a:lnTo>
                  <a:lnTo>
                    <a:pt x="380" y="376"/>
                  </a:lnTo>
                  <a:lnTo>
                    <a:pt x="400" y="384"/>
                  </a:lnTo>
                  <a:lnTo>
                    <a:pt x="424" y="386"/>
                  </a:lnTo>
                  <a:lnTo>
                    <a:pt x="424" y="386"/>
                  </a:lnTo>
                  <a:lnTo>
                    <a:pt x="446" y="384"/>
                  </a:lnTo>
                  <a:lnTo>
                    <a:pt x="468" y="376"/>
                  </a:lnTo>
                  <a:lnTo>
                    <a:pt x="486" y="366"/>
                  </a:lnTo>
                  <a:lnTo>
                    <a:pt x="504" y="352"/>
                  </a:lnTo>
                  <a:lnTo>
                    <a:pt x="518" y="336"/>
                  </a:lnTo>
                  <a:lnTo>
                    <a:pt x="528" y="316"/>
                  </a:lnTo>
                  <a:lnTo>
                    <a:pt x="534" y="294"/>
                  </a:lnTo>
                  <a:lnTo>
                    <a:pt x="536" y="272"/>
                  </a:lnTo>
                  <a:lnTo>
                    <a:pt x="536" y="272"/>
                  </a:lnTo>
                  <a:lnTo>
                    <a:pt x="534" y="250"/>
                  </a:lnTo>
                  <a:lnTo>
                    <a:pt x="528" y="228"/>
                  </a:lnTo>
                  <a:lnTo>
                    <a:pt x="518" y="208"/>
                  </a:lnTo>
                  <a:lnTo>
                    <a:pt x="504" y="192"/>
                  </a:lnTo>
                  <a:lnTo>
                    <a:pt x="486" y="178"/>
                  </a:lnTo>
                  <a:lnTo>
                    <a:pt x="468" y="168"/>
                  </a:lnTo>
                  <a:lnTo>
                    <a:pt x="446" y="162"/>
                  </a:lnTo>
                  <a:lnTo>
                    <a:pt x="424" y="158"/>
                  </a:lnTo>
                  <a:lnTo>
                    <a:pt x="424" y="158"/>
                  </a:lnTo>
                  <a:close/>
                </a:path>
              </a:pathLst>
            </a:custGeom>
            <a:solidFill>
              <a:schemeClr val="bg1"/>
            </a:solidFill>
            <a:ln>
              <a:noFill/>
            </a:ln>
            <a:extLst>
              <a:ext uri="{91240B29-F687-4F45-9708-019B960494DF}">
                <a14:hiddenLine w="9525">
                  <a:solidFill>
                    <a:srgbClr val="000000"/>
                  </a:solidFill>
                  <a:miter lim="800000"/>
                  <a:headEnd/>
                  <a:tailEnd/>
                </a14:hiddenLine>
              </a:ext>
            </a:extLst>
          </p:spPr>
          <p:txBody>
            <a:bodyPr bIns="36293" lIns="72585" rIns="72585" tIns="36293"/>
            <a:lstStyle/>
            <a:p>
              <a:endParaRPr altLang="zh-CN" lang="zh-CN">
                <a:solidFill>
                  <a:srgbClr val="000000"/>
                </a:solidFill>
                <a:latin charset="0" pitchFamily="34" typeface="Impact"/>
                <a:ea charset="-122" pitchFamily="34" typeface="微软雅黑"/>
                <a:sym charset="0" pitchFamily="34" typeface="Impact"/>
              </a:endParaRPr>
            </a:p>
          </p:txBody>
        </p:sp>
      </p:grpSp>
    </p:spTree>
    <p:extLst>
      <p:ext uri="{BB962C8B-B14F-4D97-AF65-F5344CB8AC3E}">
        <p14:creationId val="564278909"/>
      </p:ext>
    </p:extLst>
  </p:cSld>
  <p:clrMapOvr>
    <a:masterClrMapping/>
  </p:clrMapOvr>
  <p:transition spd="med">
    <p:pull/>
  </p:transition>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grpId="0" id="5" nodeType="afterEffect" presetClass="entr" presetID="2" presetSubtype="8">
                                  <p:stCondLst>
                                    <p:cond delay="0"/>
                                  </p:stCondLst>
                                  <p:childTnLst>
                                    <p:set>
                                      <p:cBhvr>
                                        <p:cTn dur="1" fill="hold" id="6">
                                          <p:stCondLst>
                                            <p:cond delay="0"/>
                                          </p:stCondLst>
                                        </p:cTn>
                                        <p:tgtEl>
                                          <p:spTgt spid="28"/>
                                        </p:tgtEl>
                                        <p:attrNameLst>
                                          <p:attrName>style.visibility</p:attrName>
                                        </p:attrNameLst>
                                      </p:cBhvr>
                                      <p:to>
                                        <p:strVal val="visible"/>
                                      </p:to>
                                    </p:set>
                                    <p:anim calcmode="lin" valueType="num">
                                      <p:cBhvr additive="base">
                                        <p:cTn dur="500" fill="hold" id="7"/>
                                        <p:tgtEl>
                                          <p:spTgt spid="28"/>
                                        </p:tgtEl>
                                        <p:attrNameLst>
                                          <p:attrName>ppt_x</p:attrName>
                                        </p:attrNameLst>
                                      </p:cBhvr>
                                      <p:tavLst>
                                        <p:tav tm="0">
                                          <p:val>
                                            <p:strVal val="0-#ppt_w/2"/>
                                          </p:val>
                                        </p:tav>
                                        <p:tav tm="100000">
                                          <p:val>
                                            <p:strVal val="#ppt_x"/>
                                          </p:val>
                                        </p:tav>
                                      </p:tavLst>
                                    </p:anim>
                                    <p:anim calcmode="lin" valueType="num">
                                      <p:cBhvr additive="base">
                                        <p:cTn dur="500" fill="hold" id="8"/>
                                        <p:tgtEl>
                                          <p:spTgt spid="28"/>
                                        </p:tgtEl>
                                        <p:attrNameLst>
                                          <p:attrName>ppt_y</p:attrName>
                                        </p:attrNameLst>
                                      </p:cBhvr>
                                      <p:tavLst>
                                        <p:tav tm="0">
                                          <p:val>
                                            <p:strVal val="#ppt_y"/>
                                          </p:val>
                                        </p:tav>
                                        <p:tav tm="100000">
                                          <p:val>
                                            <p:strVal val="#ppt_y"/>
                                          </p:val>
                                        </p:tav>
                                      </p:tavLst>
                                    </p:anim>
                                  </p:childTnLst>
                                </p:cTn>
                              </p:par>
                            </p:childTnLst>
                          </p:cTn>
                        </p:par>
                        <p:par>
                          <p:cTn fill="hold" id="9" nodeType="afterGroup">
                            <p:stCondLst>
                              <p:cond delay="500"/>
                            </p:stCondLst>
                            <p:childTnLst>
                              <p:par>
                                <p:cTn fill="hold" grpId="0" id="10" nodeType="afterEffect" presetClass="entr" presetID="22" presetSubtype="2">
                                  <p:stCondLst>
                                    <p:cond delay="0"/>
                                  </p:stCondLst>
                                  <p:childTnLst>
                                    <p:set>
                                      <p:cBhvr>
                                        <p:cTn dur="1" fill="hold" id="11">
                                          <p:stCondLst>
                                            <p:cond delay="0"/>
                                          </p:stCondLst>
                                        </p:cTn>
                                        <p:tgtEl>
                                          <p:spTgt spid="29"/>
                                        </p:tgtEl>
                                        <p:attrNameLst>
                                          <p:attrName>style.visibility</p:attrName>
                                        </p:attrNameLst>
                                      </p:cBhvr>
                                      <p:to>
                                        <p:strVal val="visible"/>
                                      </p:to>
                                    </p:set>
                                    <p:animEffect filter="wipe(right)" transition="in">
                                      <p:cBhvr>
                                        <p:cTn dur="500" id="12"/>
                                        <p:tgtEl>
                                          <p:spTgt spid="29"/>
                                        </p:tgtEl>
                                      </p:cBhvr>
                                    </p:animEffect>
                                  </p:childTnLst>
                                </p:cTn>
                              </p:par>
                            </p:childTnLst>
                          </p:cTn>
                        </p:par>
                        <p:par>
                          <p:cTn fill="hold" id="13" nodeType="afterGroup">
                            <p:stCondLst>
                              <p:cond delay="1000"/>
                            </p:stCondLst>
                            <p:childTnLst>
                              <p:par>
                                <p:cTn fill="hold" grpId="0" id="14" nodeType="afterEffect" presetClass="entr" presetID="22" presetSubtype="8">
                                  <p:stCondLst>
                                    <p:cond delay="0"/>
                                  </p:stCondLst>
                                  <p:childTnLst>
                                    <p:set>
                                      <p:cBhvr>
                                        <p:cTn dur="1" fill="hold" id="15">
                                          <p:stCondLst>
                                            <p:cond delay="0"/>
                                          </p:stCondLst>
                                        </p:cTn>
                                        <p:tgtEl>
                                          <p:spTgt spid="27"/>
                                        </p:tgtEl>
                                        <p:attrNameLst>
                                          <p:attrName>style.visibility</p:attrName>
                                        </p:attrNameLst>
                                      </p:cBhvr>
                                      <p:to>
                                        <p:strVal val="visible"/>
                                      </p:to>
                                    </p:set>
                                    <p:animEffect filter="wipe(left)" transition="in">
                                      <p:cBhvr>
                                        <p:cTn dur="500" id="16"/>
                                        <p:tgtEl>
                                          <p:spTgt spid="27"/>
                                        </p:tgtEl>
                                      </p:cBhvr>
                                    </p:animEffect>
                                  </p:childTnLst>
                                </p:cTn>
                              </p:par>
                              <p:par>
                                <p:cTn fill="hold" grpId="0" id="17" nodeType="withEffect" presetClass="entr" presetID="41" presetSubtype="0">
                                  <p:stCondLst>
                                    <p:cond delay="0"/>
                                  </p:stCondLst>
                                  <p:iterate type="lt">
                                    <p:tmPct val="10000"/>
                                  </p:iterate>
                                  <p:childTnLst>
                                    <p:set>
                                      <p:cBhvr>
                                        <p:cTn dur="1" fill="hold" id="18">
                                          <p:stCondLst>
                                            <p:cond delay="0"/>
                                          </p:stCondLst>
                                        </p:cTn>
                                        <p:tgtEl>
                                          <p:spTgt spid="37"/>
                                        </p:tgtEl>
                                        <p:attrNameLst>
                                          <p:attrName>style.visibility</p:attrName>
                                        </p:attrNameLst>
                                      </p:cBhvr>
                                      <p:to>
                                        <p:strVal val="visible"/>
                                      </p:to>
                                    </p:set>
                                    <p:anim calcmode="lin" valueType="num">
                                      <p:cBhvr>
                                        <p:cTn dur="500" fill="hold" id="19"/>
                                        <p:tgtEl>
                                          <p:spTgt spid="37"/>
                                        </p:tgtEl>
                                        <p:attrNameLst>
                                          <p:attrName>ppt_x</p:attrName>
                                        </p:attrNameLst>
                                      </p:cBhvr>
                                      <p:tavLst>
                                        <p:tav tm="0">
                                          <p:val>
                                            <p:strVal val="#ppt_x"/>
                                          </p:val>
                                        </p:tav>
                                        <p:tav tm="50000">
                                          <p:val>
                                            <p:strVal val="#ppt_x+.1"/>
                                          </p:val>
                                        </p:tav>
                                        <p:tav tm="100000">
                                          <p:val>
                                            <p:strVal val="#ppt_x"/>
                                          </p:val>
                                        </p:tav>
                                      </p:tavLst>
                                    </p:anim>
                                    <p:anim calcmode="lin" valueType="num">
                                      <p:cBhvr>
                                        <p:cTn dur="500" fill="hold" id="20"/>
                                        <p:tgtEl>
                                          <p:spTgt spid="37"/>
                                        </p:tgtEl>
                                        <p:attrNameLst>
                                          <p:attrName>ppt_y</p:attrName>
                                        </p:attrNameLst>
                                      </p:cBhvr>
                                      <p:tavLst>
                                        <p:tav tm="0">
                                          <p:val>
                                            <p:strVal val="#ppt_y"/>
                                          </p:val>
                                        </p:tav>
                                        <p:tav tm="100000">
                                          <p:val>
                                            <p:strVal val="#ppt_y"/>
                                          </p:val>
                                        </p:tav>
                                      </p:tavLst>
                                    </p:anim>
                                    <p:anim calcmode="lin" valueType="num">
                                      <p:cBhvr>
                                        <p:cTn dur="500" fill="hold" id="21"/>
                                        <p:tgtEl>
                                          <p:spTgt spid="37"/>
                                        </p:tgtEl>
                                        <p:attrNameLst>
                                          <p:attrName>ppt_h</p:attrName>
                                        </p:attrNameLst>
                                      </p:cBhvr>
                                      <p:tavLst>
                                        <p:tav tm="0">
                                          <p:val>
                                            <p:strVal val="#ppt_h/10"/>
                                          </p:val>
                                        </p:tav>
                                        <p:tav tm="50000">
                                          <p:val>
                                            <p:strVal val="#ppt_h+.01"/>
                                          </p:val>
                                        </p:tav>
                                        <p:tav tm="100000">
                                          <p:val>
                                            <p:strVal val="#ppt_h"/>
                                          </p:val>
                                        </p:tav>
                                      </p:tavLst>
                                    </p:anim>
                                    <p:anim calcmode="lin" valueType="num">
                                      <p:cBhvr>
                                        <p:cTn dur="500" fill="hold" id="22"/>
                                        <p:tgtEl>
                                          <p:spTgt spid="37"/>
                                        </p:tgtEl>
                                        <p:attrNameLst>
                                          <p:attrName>ppt_w</p:attrName>
                                        </p:attrNameLst>
                                      </p:cBhvr>
                                      <p:tavLst>
                                        <p:tav tm="0">
                                          <p:val>
                                            <p:strVal val="#ppt_w/10"/>
                                          </p:val>
                                        </p:tav>
                                        <p:tav tm="50000">
                                          <p:val>
                                            <p:strVal val="#ppt_w+.01"/>
                                          </p:val>
                                        </p:tav>
                                        <p:tav tm="100000">
                                          <p:val>
                                            <p:strVal val="#ppt_w"/>
                                          </p:val>
                                        </p:tav>
                                      </p:tavLst>
                                    </p:anim>
                                    <p:animEffect filter="">
                                      <p:cBhvr>
                                        <p:cTn dur="500" id="23" tmFilter="0,0; .5, 1; 1, 1"/>
                                        <p:tgtEl>
                                          <p:spTgt spid="37"/>
                                        </p:tgtEl>
                                      </p:cBhvr>
                                    </p:animEffect>
                                  </p:childTnLst>
                                </p:cTn>
                              </p:par>
                              <p:par>
                                <p:cTn fill="hold" id="24" nodeType="withEffect" presetClass="entr" presetID="53" presetSubtype="0">
                                  <p:stCondLst>
                                    <p:cond delay="0"/>
                                  </p:stCondLst>
                                  <p:childTnLst>
                                    <p:set>
                                      <p:cBhvr>
                                        <p:cTn dur="1" fill="hold" id="25">
                                          <p:stCondLst>
                                            <p:cond delay="0"/>
                                          </p:stCondLst>
                                        </p:cTn>
                                        <p:tgtEl>
                                          <p:spTgt spid="30"/>
                                        </p:tgtEl>
                                        <p:attrNameLst>
                                          <p:attrName>style.visibility</p:attrName>
                                        </p:attrNameLst>
                                      </p:cBhvr>
                                      <p:to>
                                        <p:strVal val="visible"/>
                                      </p:to>
                                    </p:set>
                                    <p:anim calcmode="lin" valueType="num">
                                      <p:cBhvr>
                                        <p:cTn dur="500" fill="hold" id="26"/>
                                        <p:tgtEl>
                                          <p:spTgt spid="30"/>
                                        </p:tgtEl>
                                        <p:attrNameLst>
                                          <p:attrName>ppt_w</p:attrName>
                                        </p:attrNameLst>
                                      </p:cBhvr>
                                      <p:tavLst>
                                        <p:tav tm="0">
                                          <p:val>
                                            <p:fltVal val="0"/>
                                          </p:val>
                                        </p:tav>
                                        <p:tav tm="100000">
                                          <p:val>
                                            <p:strVal val="#ppt_w"/>
                                          </p:val>
                                        </p:tav>
                                      </p:tavLst>
                                    </p:anim>
                                    <p:anim calcmode="lin" valueType="num">
                                      <p:cBhvr>
                                        <p:cTn dur="500" fill="hold" id="27"/>
                                        <p:tgtEl>
                                          <p:spTgt spid="30"/>
                                        </p:tgtEl>
                                        <p:attrNameLst>
                                          <p:attrName>ppt_h</p:attrName>
                                        </p:attrNameLst>
                                      </p:cBhvr>
                                      <p:tavLst>
                                        <p:tav tm="0">
                                          <p:val>
                                            <p:fltVal val="0"/>
                                          </p:val>
                                        </p:tav>
                                        <p:tav tm="100000">
                                          <p:val>
                                            <p:strVal val="#ppt_h"/>
                                          </p:val>
                                        </p:tav>
                                      </p:tavLst>
                                    </p:anim>
                                    <p:animEffect filter="fade" transition="in">
                                      <p:cBhvr>
                                        <p:cTn dur="500" id="28"/>
                                        <p:tgtEl>
                                          <p:spTgt spid="30"/>
                                        </p:tgtEl>
                                      </p:cBhvr>
                                    </p:animEffect>
                                  </p:childTnLst>
                                </p:cTn>
                              </p:par>
                            </p:childTnLst>
                          </p:cTn>
                        </p:par>
                        <p:par>
                          <p:cTn fill="hold" id="29" nodeType="afterGroup">
                            <p:stCondLst>
                              <p:cond delay="1500"/>
                            </p:stCondLst>
                            <p:childTnLst>
                              <p:par>
                                <p:cTn fill="hold" id="30" nodeType="afterEffect" presetClass="entr" presetID="2" presetSubtype="2">
                                  <p:stCondLst>
                                    <p:cond delay="0"/>
                                  </p:stCondLst>
                                  <p:childTnLst>
                                    <p:set>
                                      <p:cBhvr>
                                        <p:cTn dur="1" fill="hold" id="31">
                                          <p:stCondLst>
                                            <p:cond delay="0"/>
                                          </p:stCondLst>
                                        </p:cTn>
                                        <p:tgtEl>
                                          <p:spTgt spid="26"/>
                                        </p:tgtEl>
                                        <p:attrNameLst>
                                          <p:attrName>style.visibility</p:attrName>
                                        </p:attrNameLst>
                                      </p:cBhvr>
                                      <p:to>
                                        <p:strVal val="visible"/>
                                      </p:to>
                                    </p:set>
                                    <p:anim calcmode="lin" valueType="num">
                                      <p:cBhvr additive="base">
                                        <p:cTn dur="500" fill="hold" id="32"/>
                                        <p:tgtEl>
                                          <p:spTgt spid="26"/>
                                        </p:tgtEl>
                                        <p:attrNameLst>
                                          <p:attrName>ppt_x</p:attrName>
                                        </p:attrNameLst>
                                      </p:cBhvr>
                                      <p:tavLst>
                                        <p:tav tm="0">
                                          <p:val>
                                            <p:strVal val="1+#ppt_w/2"/>
                                          </p:val>
                                        </p:tav>
                                        <p:tav tm="100000">
                                          <p:val>
                                            <p:strVal val="#ppt_x"/>
                                          </p:val>
                                        </p:tav>
                                      </p:tavLst>
                                    </p:anim>
                                    <p:anim calcmode="lin" valueType="num">
                                      <p:cBhvr additive="base">
                                        <p:cTn dur="500" fill="hold" id="33"/>
                                        <p:tgtEl>
                                          <p:spTgt spid="26"/>
                                        </p:tgtEl>
                                        <p:attrNameLst>
                                          <p:attrName>ppt_y</p:attrName>
                                        </p:attrNameLst>
                                      </p:cBhvr>
                                      <p:tavLst>
                                        <p:tav tm="0">
                                          <p:val>
                                            <p:strVal val="#ppt_y"/>
                                          </p:val>
                                        </p:tav>
                                        <p:tav tm="100000">
                                          <p:val>
                                            <p:strVal val="#ppt_y"/>
                                          </p:val>
                                        </p:tav>
                                      </p:tavLst>
                                    </p:anim>
                                  </p:childTnLst>
                                </p:cTn>
                              </p:par>
                            </p:childTnLst>
                          </p:cTn>
                        </p:par>
                        <p:par>
                          <p:cTn fill="hold" id="34" nodeType="afterGroup">
                            <p:stCondLst>
                              <p:cond delay="2000"/>
                            </p:stCondLst>
                            <p:childTnLst>
                              <p:par>
                                <p:cTn fill="hold" grpId="0" id="35" nodeType="afterEffect" presetClass="entr" presetID="16" presetSubtype="37">
                                  <p:stCondLst>
                                    <p:cond delay="0"/>
                                  </p:stCondLst>
                                  <p:childTnLst>
                                    <p:set>
                                      <p:cBhvr>
                                        <p:cTn dur="1" fill="hold" id="36">
                                          <p:stCondLst>
                                            <p:cond delay="0"/>
                                          </p:stCondLst>
                                        </p:cTn>
                                        <p:tgtEl>
                                          <p:spTgt spid="24"/>
                                        </p:tgtEl>
                                        <p:attrNameLst>
                                          <p:attrName>style.visibility</p:attrName>
                                        </p:attrNameLst>
                                      </p:cBhvr>
                                      <p:to>
                                        <p:strVal val="visible"/>
                                      </p:to>
                                    </p:set>
                                    <p:animEffect filter="barn(outVertical)" transition="in">
                                      <p:cBhvr>
                                        <p:cTn dur="500" id="37"/>
                                        <p:tgtEl>
                                          <p:spTgt spid="24"/>
                                        </p:tgtEl>
                                      </p:cBhvr>
                                    </p:animEffect>
                                  </p:childTnLst>
                                </p:cTn>
                              </p:par>
                            </p:childTnLst>
                          </p:cTn>
                        </p:par>
                        <p:par>
                          <p:cTn fill="hold" id="38" nodeType="afterGroup">
                            <p:stCondLst>
                              <p:cond delay="2500"/>
                            </p:stCondLst>
                            <p:childTnLst>
                              <p:par>
                                <p:cTn fill="hold" id="39" nodeType="afterEffect" presetClass="entr" presetID="22" presetSubtype="4">
                                  <p:stCondLst>
                                    <p:cond delay="0"/>
                                  </p:stCondLst>
                                  <p:childTnLst>
                                    <p:set>
                                      <p:cBhvr>
                                        <p:cTn dur="1" fill="hold" id="40">
                                          <p:stCondLst>
                                            <p:cond delay="0"/>
                                          </p:stCondLst>
                                        </p:cTn>
                                        <p:tgtEl>
                                          <p:spTgt spid="2"/>
                                        </p:tgtEl>
                                        <p:attrNameLst>
                                          <p:attrName>style.visibility</p:attrName>
                                        </p:attrNameLst>
                                      </p:cBhvr>
                                      <p:to>
                                        <p:strVal val="visible"/>
                                      </p:to>
                                    </p:set>
                                    <p:animEffect filter="wipe(down)" transition="in">
                                      <p:cBhvr>
                                        <p:cTn dur="500" id="41"/>
                                        <p:tgtEl>
                                          <p:spTgt spid="2"/>
                                        </p:tgtEl>
                                      </p:cBhvr>
                                    </p:animEffect>
                                  </p:childTnLst>
                                </p:cTn>
                              </p:par>
                            </p:childTnLst>
                          </p:cTn>
                        </p:par>
                        <p:par>
                          <p:cTn fill="hold" id="42" nodeType="afterGroup">
                            <p:stCondLst>
                              <p:cond delay="3000"/>
                            </p:stCondLst>
                            <p:childTnLst>
                              <p:par>
                                <p:cTn fill="hold" grpId="0" id="43" nodeType="afterEffect" presetClass="entr" presetID="22" presetSubtype="1">
                                  <p:stCondLst>
                                    <p:cond delay="0"/>
                                  </p:stCondLst>
                                  <p:childTnLst>
                                    <p:set>
                                      <p:cBhvr>
                                        <p:cTn dur="1" fill="hold" id="44">
                                          <p:stCondLst>
                                            <p:cond delay="0"/>
                                          </p:stCondLst>
                                        </p:cTn>
                                        <p:tgtEl>
                                          <p:spTgt spid="39"/>
                                        </p:tgtEl>
                                        <p:attrNameLst>
                                          <p:attrName>style.visibility</p:attrName>
                                        </p:attrNameLst>
                                      </p:cBhvr>
                                      <p:to>
                                        <p:strVal val="visible"/>
                                      </p:to>
                                    </p:set>
                                    <p:animEffect filter="wipe(up)" transition="in">
                                      <p:cBhvr>
                                        <p:cTn dur="500" id="45"/>
                                        <p:tgtEl>
                                          <p:spTgt spid="39"/>
                                        </p:tgtEl>
                                      </p:cBhvr>
                                    </p:animEffect>
                                  </p:childTnLst>
                                </p:cTn>
                              </p:par>
                            </p:childTnLst>
                          </p:cTn>
                        </p:par>
                        <p:par>
                          <p:cTn fill="hold" id="46" nodeType="afterGroup">
                            <p:stCondLst>
                              <p:cond delay="3500"/>
                            </p:stCondLst>
                            <p:childTnLst>
                              <p:par>
                                <p:cTn fill="hold" grpId="0" id="47" nodeType="afterEffect" presetClass="entr" presetID="14" presetSubtype="10">
                                  <p:stCondLst>
                                    <p:cond delay="0"/>
                                  </p:stCondLst>
                                  <p:childTnLst>
                                    <p:set>
                                      <p:cBhvr>
                                        <p:cTn dur="1" fill="hold" id="48">
                                          <p:stCondLst>
                                            <p:cond delay="0"/>
                                          </p:stCondLst>
                                        </p:cTn>
                                        <p:tgtEl>
                                          <p:spTgt spid="40"/>
                                        </p:tgtEl>
                                        <p:attrNameLst>
                                          <p:attrName>style.visibility</p:attrName>
                                        </p:attrNameLst>
                                      </p:cBhvr>
                                      <p:to>
                                        <p:strVal val="visible"/>
                                      </p:to>
                                    </p:set>
                                    <p:animEffect filter="randombar(horizontal)" transition="in">
                                      <p:cBhvr>
                                        <p:cTn dur="500" id="49"/>
                                        <p:tgtEl>
                                          <p:spTgt spid="40"/>
                                        </p:tgtEl>
                                      </p:cBhvr>
                                    </p:animEffect>
                                  </p:childTnLst>
                                </p:cTn>
                              </p:par>
                            </p:childTnLst>
                          </p:cTn>
                        </p:par>
                        <p:par>
                          <p:cTn fill="hold" id="50" nodeType="afterGroup">
                            <p:stCondLst>
                              <p:cond delay="4000"/>
                            </p:stCondLst>
                            <p:childTnLst>
                              <p:par>
                                <p:cTn fill="hold" id="51" nodeType="afterEffect" presetClass="entr" presetID="2" presetSubtype="8">
                                  <p:stCondLst>
                                    <p:cond delay="0"/>
                                  </p:stCondLst>
                                  <p:childTnLst>
                                    <p:set>
                                      <p:cBhvr>
                                        <p:cTn dur="1" fill="hold" id="52">
                                          <p:stCondLst>
                                            <p:cond delay="0"/>
                                          </p:stCondLst>
                                        </p:cTn>
                                        <p:tgtEl>
                                          <p:spTgt spid="3"/>
                                        </p:tgtEl>
                                        <p:attrNameLst>
                                          <p:attrName>style.visibility</p:attrName>
                                        </p:attrNameLst>
                                      </p:cBhvr>
                                      <p:to>
                                        <p:strVal val="visible"/>
                                      </p:to>
                                    </p:set>
                                    <p:anim calcmode="lin" valueType="num">
                                      <p:cBhvr additive="base">
                                        <p:cTn dur="500" fill="hold" id="53"/>
                                        <p:tgtEl>
                                          <p:spTgt spid="3"/>
                                        </p:tgtEl>
                                        <p:attrNameLst>
                                          <p:attrName>ppt_x</p:attrName>
                                        </p:attrNameLst>
                                      </p:cBhvr>
                                      <p:tavLst>
                                        <p:tav tm="0">
                                          <p:val>
                                            <p:strVal val="0-#ppt_w/2"/>
                                          </p:val>
                                        </p:tav>
                                        <p:tav tm="100000">
                                          <p:val>
                                            <p:strVal val="#ppt_x"/>
                                          </p:val>
                                        </p:tav>
                                      </p:tavLst>
                                    </p:anim>
                                    <p:anim calcmode="lin" valueType="num">
                                      <p:cBhvr additive="base">
                                        <p:cTn dur="500" fill="hold" id="54"/>
                                        <p:tgtEl>
                                          <p:spTgt spid="3"/>
                                        </p:tgtEl>
                                        <p:attrNameLst>
                                          <p:attrName>ppt_y</p:attrName>
                                        </p:attrNameLst>
                                      </p:cBhvr>
                                      <p:tavLst>
                                        <p:tav tm="0">
                                          <p:val>
                                            <p:strVal val="#ppt_y"/>
                                          </p:val>
                                        </p:tav>
                                        <p:tav tm="100000">
                                          <p:val>
                                            <p:strVal val="#ppt_y"/>
                                          </p:val>
                                        </p:tav>
                                      </p:tavLst>
                                    </p:anim>
                                  </p:childTnLst>
                                </p:cTn>
                              </p:par>
                              <p:par>
                                <p:cTn fill="hold" id="55" nodeType="withEffect" presetClass="entr" presetID="2" presetSubtype="8">
                                  <p:stCondLst>
                                    <p:cond delay="0"/>
                                  </p:stCondLst>
                                  <p:childTnLst>
                                    <p:set>
                                      <p:cBhvr>
                                        <p:cTn dur="1" fill="hold" id="56">
                                          <p:stCondLst>
                                            <p:cond delay="0"/>
                                          </p:stCondLst>
                                        </p:cTn>
                                        <p:tgtEl>
                                          <p:spTgt spid="49"/>
                                        </p:tgtEl>
                                        <p:attrNameLst>
                                          <p:attrName>style.visibility</p:attrName>
                                        </p:attrNameLst>
                                      </p:cBhvr>
                                      <p:to>
                                        <p:strVal val="visible"/>
                                      </p:to>
                                    </p:set>
                                    <p:anim calcmode="lin" valueType="num">
                                      <p:cBhvr additive="base">
                                        <p:cTn dur="500" fill="hold" id="57"/>
                                        <p:tgtEl>
                                          <p:spTgt spid="49"/>
                                        </p:tgtEl>
                                        <p:attrNameLst>
                                          <p:attrName>ppt_x</p:attrName>
                                        </p:attrNameLst>
                                      </p:cBhvr>
                                      <p:tavLst>
                                        <p:tav tm="0">
                                          <p:val>
                                            <p:strVal val="0-#ppt_w/2"/>
                                          </p:val>
                                        </p:tav>
                                        <p:tav tm="100000">
                                          <p:val>
                                            <p:strVal val="#ppt_x"/>
                                          </p:val>
                                        </p:tav>
                                      </p:tavLst>
                                    </p:anim>
                                    <p:anim calcmode="lin" valueType="num">
                                      <p:cBhvr additive="base">
                                        <p:cTn dur="500" fill="hold" id="58"/>
                                        <p:tgtEl>
                                          <p:spTgt spid="49"/>
                                        </p:tgtEl>
                                        <p:attrNameLst>
                                          <p:attrName>ppt_y</p:attrName>
                                        </p:attrNameLst>
                                      </p:cBhvr>
                                      <p:tavLst>
                                        <p:tav tm="0">
                                          <p:val>
                                            <p:strVal val="#ppt_y"/>
                                          </p:val>
                                        </p:tav>
                                        <p:tav tm="100000">
                                          <p:val>
                                            <p:strVal val="#ppt_y"/>
                                          </p:val>
                                        </p:tav>
                                      </p:tavLst>
                                    </p:anim>
                                  </p:childTnLst>
                                </p:cTn>
                              </p:par>
                              <p:par>
                                <p:cTn fill="hold" id="59" nodeType="withEffect" presetClass="entr" presetID="2" presetSubtype="8">
                                  <p:stCondLst>
                                    <p:cond delay="0"/>
                                  </p:stCondLst>
                                  <p:childTnLst>
                                    <p:set>
                                      <p:cBhvr>
                                        <p:cTn dur="1" fill="hold" id="60">
                                          <p:stCondLst>
                                            <p:cond delay="0"/>
                                          </p:stCondLst>
                                        </p:cTn>
                                        <p:tgtEl>
                                          <p:spTgt spid="50"/>
                                        </p:tgtEl>
                                        <p:attrNameLst>
                                          <p:attrName>style.visibility</p:attrName>
                                        </p:attrNameLst>
                                      </p:cBhvr>
                                      <p:to>
                                        <p:strVal val="visible"/>
                                      </p:to>
                                    </p:set>
                                    <p:anim calcmode="lin" valueType="num">
                                      <p:cBhvr additive="base">
                                        <p:cTn dur="500" fill="hold" id="61"/>
                                        <p:tgtEl>
                                          <p:spTgt spid="50"/>
                                        </p:tgtEl>
                                        <p:attrNameLst>
                                          <p:attrName>ppt_x</p:attrName>
                                        </p:attrNameLst>
                                      </p:cBhvr>
                                      <p:tavLst>
                                        <p:tav tm="0">
                                          <p:val>
                                            <p:strVal val="0-#ppt_w/2"/>
                                          </p:val>
                                        </p:tav>
                                        <p:tav tm="100000">
                                          <p:val>
                                            <p:strVal val="#ppt_x"/>
                                          </p:val>
                                        </p:tav>
                                      </p:tavLst>
                                    </p:anim>
                                    <p:anim calcmode="lin" valueType="num">
                                      <p:cBhvr additive="base">
                                        <p:cTn dur="500" fill="hold" id="62"/>
                                        <p:tgtEl>
                                          <p:spTgt spid="50"/>
                                        </p:tgtEl>
                                        <p:attrNameLst>
                                          <p:attrName>ppt_y</p:attrName>
                                        </p:attrNameLst>
                                      </p:cBhvr>
                                      <p:tavLst>
                                        <p:tav tm="0">
                                          <p:val>
                                            <p:strVal val="#ppt_y"/>
                                          </p:val>
                                        </p:tav>
                                        <p:tav tm="100000">
                                          <p:val>
                                            <p:strVal val="#ppt_y"/>
                                          </p:val>
                                        </p:tav>
                                      </p:tavLst>
                                    </p:anim>
                                  </p:childTnLst>
                                </p:cTn>
                              </p:par>
                              <p:par>
                                <p:cTn fill="hold" id="63" nodeType="withEffect" presetClass="entr" presetID="2" presetSubtype="8">
                                  <p:stCondLst>
                                    <p:cond delay="0"/>
                                  </p:stCondLst>
                                  <p:childTnLst>
                                    <p:set>
                                      <p:cBhvr>
                                        <p:cTn dur="1" fill="hold" id="64">
                                          <p:stCondLst>
                                            <p:cond delay="0"/>
                                          </p:stCondLst>
                                        </p:cTn>
                                        <p:tgtEl>
                                          <p:spTgt spid="51"/>
                                        </p:tgtEl>
                                        <p:attrNameLst>
                                          <p:attrName>style.visibility</p:attrName>
                                        </p:attrNameLst>
                                      </p:cBhvr>
                                      <p:to>
                                        <p:strVal val="visible"/>
                                      </p:to>
                                    </p:set>
                                    <p:anim calcmode="lin" valueType="num">
                                      <p:cBhvr additive="base">
                                        <p:cTn dur="500" fill="hold" id="65"/>
                                        <p:tgtEl>
                                          <p:spTgt spid="51"/>
                                        </p:tgtEl>
                                        <p:attrNameLst>
                                          <p:attrName>ppt_x</p:attrName>
                                        </p:attrNameLst>
                                      </p:cBhvr>
                                      <p:tavLst>
                                        <p:tav tm="0">
                                          <p:val>
                                            <p:strVal val="0-#ppt_w/2"/>
                                          </p:val>
                                        </p:tav>
                                        <p:tav tm="100000">
                                          <p:val>
                                            <p:strVal val="#ppt_x"/>
                                          </p:val>
                                        </p:tav>
                                      </p:tavLst>
                                    </p:anim>
                                    <p:anim calcmode="lin" valueType="num">
                                      <p:cBhvr additive="base">
                                        <p:cTn dur="500" fill="hold" id="66"/>
                                        <p:tgtEl>
                                          <p:spTgt spid="51"/>
                                        </p:tgtEl>
                                        <p:attrNameLst>
                                          <p:attrName>ppt_y</p:attrName>
                                        </p:attrNameLst>
                                      </p:cBhvr>
                                      <p:tavLst>
                                        <p:tav tm="0">
                                          <p:val>
                                            <p:strVal val="#ppt_y"/>
                                          </p:val>
                                        </p:tav>
                                        <p:tav tm="100000">
                                          <p:val>
                                            <p:strVal val="#ppt_y"/>
                                          </p:val>
                                        </p:tav>
                                      </p:tavLst>
                                    </p:anim>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24"/>
      <p:bldP grpId="0" spid="27"/>
      <p:bldP grpId="0" spid="28"/>
      <p:bldP grpId="0" spid="29"/>
      <p:bldP grpId="0" spid="37"/>
      <p:bldP grpId="0" spid="39"/>
      <p:bldP grpId="0" spid="40"/>
    </p:bldLst>
  </p:timing>
</p:sld>
</file>

<file path=ppt/slides/slide13.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54" name="矩形 57"/>
          <p:cNvSpPr/>
          <p:nvPr/>
        </p:nvSpPr>
        <p:spPr>
          <a:xfrm>
            <a:off x="3396106" y="-2763"/>
            <a:ext cx="6294992" cy="791651"/>
          </a:xfrm>
          <a:custGeom>
            <a:gdLst>
              <a:gd fmla="*/ 0 w 6314150" name="connsiteX0"/>
              <a:gd fmla="*/ 342900 h 791651" name="connsiteY0"/>
              <a:gd fmla="*/ 6314150 w 6314150" name="connsiteX1"/>
              <a:gd fmla="*/ 0 h 791651" name="connsiteY1"/>
              <a:gd fmla="*/ 0 w 6314150" name="connsiteX2"/>
              <a:gd fmla="*/ 791651 h 791651" name="connsiteY2"/>
              <a:gd fmla="*/ 0 w 6314150" name="connsiteX3"/>
              <a:gd fmla="*/ 342900 h 791651" name="connsiteY3"/>
              <a:gd fmla="*/ 0 w 2631150" name="connsiteX4"/>
              <a:gd fmla="*/ 330200 h 778951" name="connsiteY4"/>
            </a:gdLst>
            <a:cxnLst>
              <a:cxn ang="0">
                <a:pos x="connsiteX0" y="connsiteY0"/>
              </a:cxn>
              <a:cxn ang="0">
                <a:pos x="connsiteX1" y="connsiteY1"/>
              </a:cxn>
              <a:cxn ang="0">
                <a:pos x="connsiteX2" y="connsiteY2"/>
              </a:cxn>
              <a:cxn ang="0">
                <a:pos x="connsiteX3" y="connsiteY3"/>
              </a:cxn>
            </a:cxnLst>
            <a:rect b="b" l="l" r="r" t="t"/>
            <a:pathLst>
              <a:path h="791651" w="6314150">
                <a:moveTo>
                  <a:pt x="0" y="342900"/>
                </a:moveTo>
                <a:lnTo>
                  <a:pt x="6314150" y="0"/>
                </a:lnTo>
                <a:lnTo>
                  <a:pt x="0" y="791651"/>
                </a:lnTo>
                <a:lnTo>
                  <a:pt x="0" y="342900"/>
                </a:lnTo>
                <a:close/>
              </a:path>
            </a:pathLst>
          </a:cu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36293" lIns="72585" rIns="72585" rtlCol="0" tIns="36293"/>
          <a:lstStyle/>
          <a:p>
            <a:pPr algn="ctr"/>
            <a:endParaRPr altLang="en-US" lang="zh-CN"/>
          </a:p>
        </p:txBody>
      </p:sp>
      <p:sp>
        <p:nvSpPr>
          <p:cNvPr id="57" name="矩形 56"/>
          <p:cNvSpPr/>
          <p:nvPr/>
        </p:nvSpPr>
        <p:spPr>
          <a:xfrm>
            <a:off x="0" y="207231"/>
            <a:ext cx="4078950" cy="448751"/>
          </a:xfrm>
          <a:prstGeom prst="rect">
            <a:avLst/>
          </a:prstGeom>
          <a:solidFill>
            <a:srgbClr val="D6009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36293" lIns="72585" rIns="72585" rtlCol="0" tIns="36293"/>
          <a:lstStyle/>
          <a:p>
            <a:pPr algn="ctr"/>
            <a:endParaRPr altLang="en-US" lang="zh-CN"/>
          </a:p>
        </p:txBody>
      </p:sp>
      <p:sp>
        <p:nvSpPr>
          <p:cNvPr id="65" name="直角三角形 64"/>
          <p:cNvSpPr/>
          <p:nvPr/>
        </p:nvSpPr>
        <p:spPr>
          <a:xfrm flipV="1">
            <a:off x="3396106" y="651509"/>
            <a:ext cx="682844" cy="137160"/>
          </a:xfrm>
          <a:prstGeom prst="rtTriangle">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36293" lIns="72585" rIns="72585" rtlCol="0" tIns="36293"/>
          <a:lstStyle/>
          <a:p>
            <a:pPr algn="ctr"/>
            <a:endParaRPr altLang="en-US" lang="zh-CN"/>
          </a:p>
        </p:txBody>
      </p:sp>
      <p:grpSp>
        <p:nvGrpSpPr>
          <p:cNvPr id="67" name="组合 66"/>
          <p:cNvGrpSpPr/>
          <p:nvPr/>
        </p:nvGrpSpPr>
        <p:grpSpPr>
          <a:xfrm flipH="1">
            <a:off x="8587951" y="212165"/>
            <a:ext cx="990052" cy="766369"/>
            <a:chExt cx="1865117" cy="1555038"/>
          </a:xfrm>
        </p:grpSpPr>
        <p:sp>
          <p:nvSpPr>
            <p:cNvPr id="68" name="矩形 67"/>
            <p:cNvSpPr/>
            <p:nvPr/>
          </p:nvSpPr>
          <p:spPr>
            <a:xfrm>
              <a:off x="0" y="0"/>
              <a:ext cx="919018" cy="907613"/>
            </a:xfrm>
            <a:prstGeom prst="rect">
              <a:avLst/>
            </a:prstGeom>
            <a:solidFill>
              <a:schemeClr val="bg2">
                <a:lumMod val="75000"/>
                <a:alpha val="58824"/>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36293" lIns="72585" rIns="72585" rtlCol="0" tIns="36293"/>
            <a:lstStyle/>
            <a:p>
              <a:pPr algn="ctr"/>
              <a:endParaRPr altLang="en-US" lang="zh-CN"/>
            </a:p>
          </p:txBody>
        </p:sp>
        <p:sp>
          <p:nvSpPr>
            <p:cNvPr id="69" name="矩形 68"/>
            <p:cNvSpPr/>
            <p:nvPr/>
          </p:nvSpPr>
          <p:spPr>
            <a:xfrm>
              <a:off x="1054437" y="106183"/>
              <a:ext cx="486093" cy="480060"/>
            </a:xfrm>
            <a:prstGeom prst="rect">
              <a:avLst/>
            </a:prstGeom>
            <a:solidFill>
              <a:srgbClr val="5FE8D6">
                <a:alpha val="65882"/>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36293" lIns="72585" rIns="72585" rtlCol="0" tIns="36293"/>
            <a:lstStyle/>
            <a:p>
              <a:pPr algn="ctr"/>
              <a:endParaRPr altLang="en-US" lang="zh-CN"/>
            </a:p>
          </p:txBody>
        </p:sp>
        <p:sp>
          <p:nvSpPr>
            <p:cNvPr id="70" name="矩形 69"/>
            <p:cNvSpPr/>
            <p:nvPr/>
          </p:nvSpPr>
          <p:spPr>
            <a:xfrm>
              <a:off x="86522" y="1004334"/>
              <a:ext cx="297951" cy="294253"/>
            </a:xfrm>
            <a:prstGeom prst="rect">
              <a:avLst/>
            </a:prstGeom>
            <a:solidFill>
              <a:srgbClr val="FF9F9F">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36293" lIns="72585" rIns="72585" rtlCol="0" tIns="36293"/>
            <a:lstStyle/>
            <a:p>
              <a:pPr algn="ctr"/>
              <a:endParaRPr altLang="en-US" lang="zh-CN"/>
            </a:p>
          </p:txBody>
        </p:sp>
        <p:sp>
          <p:nvSpPr>
            <p:cNvPr id="71" name="矩形 70"/>
            <p:cNvSpPr/>
            <p:nvPr/>
          </p:nvSpPr>
          <p:spPr>
            <a:xfrm>
              <a:off x="391245" y="1368218"/>
              <a:ext cx="189168" cy="186820"/>
            </a:xfrm>
            <a:prstGeom prst="rect">
              <a:avLst/>
            </a:prstGeom>
            <a:solidFill>
              <a:srgbClr val="9DDFBE">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36293" lIns="72585" rIns="72585" rtlCol="0" tIns="36293"/>
            <a:lstStyle/>
            <a:p>
              <a:pPr algn="ctr"/>
              <a:endParaRPr altLang="en-US" lang="zh-CN"/>
            </a:p>
          </p:txBody>
        </p:sp>
        <p:sp>
          <p:nvSpPr>
            <p:cNvPr id="72" name="矩形 71"/>
            <p:cNvSpPr/>
            <p:nvPr/>
          </p:nvSpPr>
          <p:spPr>
            <a:xfrm>
              <a:off x="1675949" y="106183"/>
              <a:ext cx="189168" cy="186820"/>
            </a:xfrm>
            <a:prstGeom prst="rect">
              <a:avLst/>
            </a:prstGeom>
            <a:solidFill>
              <a:srgbClr val="FFFFCC">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36293" lIns="72585" rIns="72585" rtlCol="0" tIns="36293"/>
            <a:lstStyle/>
            <a:p>
              <a:pPr algn="ctr"/>
              <a:endParaRPr altLang="en-US" lang="zh-CN"/>
            </a:p>
          </p:txBody>
        </p:sp>
        <p:sp>
          <p:nvSpPr>
            <p:cNvPr id="74" name="矩形 73"/>
            <p:cNvSpPr/>
            <p:nvPr/>
          </p:nvSpPr>
          <p:spPr>
            <a:xfrm>
              <a:off x="1051029" y="720793"/>
              <a:ext cx="189168" cy="186820"/>
            </a:xfrm>
            <a:prstGeom prst="rect">
              <a:avLst/>
            </a:prstGeom>
            <a:solidFill>
              <a:srgbClr val="FFFFCC">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36293" lIns="72585" rIns="72585" rtlCol="0" tIns="36293"/>
            <a:lstStyle/>
            <a:p>
              <a:pPr algn="ctr"/>
              <a:endParaRPr altLang="en-US" lang="zh-CN"/>
            </a:p>
          </p:txBody>
        </p:sp>
      </p:grpSp>
      <p:sp>
        <p:nvSpPr>
          <p:cNvPr id="80" name="文本框 6"/>
          <p:cNvSpPr>
            <a:spLocks noChangeArrowheads="1"/>
          </p:cNvSpPr>
          <p:nvPr/>
        </p:nvSpPr>
        <p:spPr bwMode="auto">
          <a:xfrm>
            <a:off x="497584" y="273875"/>
            <a:ext cx="3295650" cy="312410"/>
          </a:xfrm>
          <a:prstGeom prst="rect">
            <a:avLst/>
          </a:prstGeom>
          <a:noFill/>
          <a:ln>
            <a:noFill/>
          </a:ln>
          <a:extLst/>
        </p:spPr>
        <p:txBody>
          <a:bodyPr bIns="34285" lIns="68571" rIns="68571" tIns="34285">
            <a:spAutoFit/>
          </a:bodyPr>
          <a:lstStyle/>
          <a:p>
            <a:pPr defTabSz="967801" fontAlgn="auto">
              <a:spcBef>
                <a:spcPct val="0"/>
              </a:spcBef>
              <a:spcAft>
                <a:spcPct val="0"/>
              </a:spcAft>
              <a:defRPr/>
            </a:pPr>
            <a:r>
              <a:rPr altLang="zh-CN" b="1" lang="en-US" smtClean="0" sz="1600">
                <a:solidFill>
                  <a:schemeClr val="bg1"/>
                </a:solidFill>
                <a:latin charset="-122" panose="020b0503020204020204" pitchFamily="34" typeface="微软雅黑"/>
                <a:ea charset="-122" pitchFamily="34" typeface="微软雅黑"/>
                <a:sym charset="-122" panose="020b0503020204020204" pitchFamily="34" typeface="微软雅黑"/>
              </a:rPr>
              <a:t>· 在此输入您的标题内容</a:t>
            </a:r>
          </a:p>
        </p:txBody>
      </p:sp>
      <p:grpSp>
        <p:nvGrpSpPr>
          <p:cNvPr id="3" name="组合 2"/>
          <p:cNvGrpSpPr/>
          <p:nvPr/>
        </p:nvGrpSpPr>
        <p:grpSpPr>
          <a:xfrm>
            <a:off x="5557728" y="3088951"/>
            <a:ext cx="908076" cy="2165461"/>
            <a:chOff x="5478667" y="2796601"/>
            <a:chExt cx="1038010" cy="2475310"/>
          </a:xfrm>
        </p:grpSpPr>
        <p:sp>
          <p:nvSpPr>
            <p:cNvPr id="81" name="Freeform 1565"/>
            <p:cNvSpPr>
              <a:spLocks noChangeArrowheads="1"/>
            </p:cNvSpPr>
            <p:nvPr/>
          </p:nvSpPr>
          <p:spPr bwMode="auto">
            <a:xfrm>
              <a:off x="5939442" y="3141644"/>
              <a:ext cx="577235" cy="2127766"/>
            </a:xfrm>
            <a:custGeom>
              <a:gdLst>
                <a:gd fmla="*/ 294 w 456" name="T0"/>
                <a:gd fmla="*/ 1276 h 1702" name="T1"/>
                <a:gd fmla="*/ 334 w 456" name="T2"/>
                <a:gd fmla="*/ 976 h 1702" name="T3"/>
                <a:gd fmla="*/ 374 w 456" name="T4"/>
                <a:gd fmla="*/ 948 h 1702" name="T5"/>
                <a:gd fmla="*/ 402 w 456" name="T6"/>
                <a:gd fmla="*/ 912 h 1702" name="T7"/>
                <a:gd fmla="*/ 422 w 456" name="T8"/>
                <a:gd fmla="*/ 870 h 1702" name="T9"/>
                <a:gd fmla="*/ 428 w 456" name="T10"/>
                <a:gd fmla="*/ 826 h 1702" name="T11"/>
                <a:gd fmla="*/ 428 w 456" name="T12"/>
                <a:gd fmla="*/ 174 h 1702" name="T13"/>
                <a:gd fmla="*/ 426 w 456" name="T14"/>
                <a:gd fmla="*/ 138 h 1702" name="T15"/>
                <a:gd fmla="*/ 416 w 456" name="T16"/>
                <a:gd fmla="*/ 106 h 1702" name="T17"/>
                <a:gd fmla="*/ 400 w 456" name="T18"/>
                <a:gd fmla="*/ 76 h 1702" name="T19"/>
                <a:gd fmla="*/ 378 w 456" name="T20"/>
                <a:gd fmla="*/ 50 h 1702" name="T21"/>
                <a:gd fmla="*/ 354 w 456" name="T22"/>
                <a:gd fmla="*/ 30 h 1702" name="T23"/>
                <a:gd fmla="*/ 324 w 456" name="T24"/>
                <a:gd fmla="*/ 14 h 1702" name="T25"/>
                <a:gd fmla="*/ 292 w 456" name="T26"/>
                <a:gd fmla="*/ 4 h 1702" name="T27"/>
                <a:gd fmla="*/ 256 w 456" name="T28"/>
                <a:gd fmla="*/ 0 h 1702" name="T29"/>
                <a:gd fmla="*/ 170 w 456" name="T30"/>
                <a:gd fmla="*/ 0 h 1702" name="T31"/>
                <a:gd fmla="*/ 140 w 456" name="T32"/>
                <a:gd fmla="*/ 2 h 1702" name="T33"/>
                <a:gd fmla="*/ 112 w 456" name="T34"/>
                <a:gd fmla="*/ 10 h 1702" name="T35"/>
                <a:gd fmla="*/ 84 w 456" name="T36"/>
                <a:gd fmla="*/ 22 h 1702" name="T37"/>
                <a:gd fmla="*/ 40 w 456" name="T38"/>
                <a:gd fmla="*/ 60 h 1702" name="T39"/>
                <a:gd fmla="*/ 16 w 456" name="T40"/>
                <a:gd fmla="*/ 96 h 1702" name="T41"/>
                <a:gd fmla="*/ 4 w 456" name="T42"/>
                <a:gd fmla="*/ 122 h 1702" name="T43"/>
                <a:gd fmla="*/ 178 w 456" name="T44"/>
                <a:gd fmla="*/ 106 h 1702" name="T45"/>
                <a:gd fmla="*/ 184 w 456" name="T46"/>
                <a:gd fmla="*/ 102 h 1702" name="T47"/>
                <a:gd fmla="*/ 202 w 456" name="T48"/>
                <a:gd fmla="*/ 102 h 1702" name="T49"/>
                <a:gd fmla="*/ 220 w 456" name="T50"/>
                <a:gd fmla="*/ 102 h 1702" name="T51"/>
                <a:gd fmla="*/ 254 w 456" name="T52"/>
                <a:gd fmla="*/ 118 h 1702" name="T53"/>
                <a:gd fmla="*/ 284 w 456" name="T54"/>
                <a:gd fmla="*/ 144 h 1702" name="T55"/>
                <a:gd fmla="*/ 304 w 456" name="T56"/>
                <a:gd fmla="*/ 178 h 1702" name="T57"/>
                <a:gd fmla="*/ 308 w 456" name="T58"/>
                <a:gd fmla="*/ 198 h 1702" name="T59"/>
                <a:gd fmla="*/ 310 w 456" name="T60"/>
                <a:gd fmla="*/ 220 h 1702" name="T61"/>
                <a:gd fmla="*/ 306 w 456" name="T62"/>
                <a:gd fmla="*/ 242 h 1702" name="T63"/>
                <a:gd fmla="*/ 290 w 456" name="T64"/>
                <a:gd fmla="*/ 280 h 1702" name="T65"/>
                <a:gd fmla="*/ 282 w 456" name="T66"/>
                <a:gd fmla="*/ 290 h 1702" name="T67"/>
                <a:gd fmla="*/ 266 w 456" name="T68"/>
                <a:gd fmla="*/ 306 h 1702" name="T69"/>
                <a:gd fmla="*/ 238 w 456" name="T70"/>
                <a:gd fmla="*/ 322 h 1702" name="T71"/>
                <a:gd fmla="*/ 0 w 456" name="T72"/>
                <a:gd fmla="*/ 362 h 1702" name="T73"/>
                <a:gd fmla="*/ 0 w 456" name="T74"/>
                <a:gd fmla="*/ 826 h 1702" name="T75"/>
                <a:gd fmla="*/ 8 w 456" name="T76"/>
                <a:gd fmla="*/ 880 h 1702" name="T77"/>
                <a:gd fmla="*/ 32 w 456" name="T78"/>
                <a:gd fmla="*/ 928 h 1702" name="T79"/>
                <a:gd fmla="*/ 70 w 456" name="T80"/>
                <a:gd fmla="*/ 964 h 1702" name="T81"/>
                <a:gd fmla="*/ 120 w 456" name="T82"/>
                <a:gd fmla="*/ 990 h 1702" name="T83"/>
                <a:gd fmla="*/ 82 w 456" name="T84"/>
                <a:gd fmla="*/ 1282 h 1702" name="T85"/>
                <a:gd fmla="*/ 82 w 456" name="T86"/>
                <a:gd fmla="*/ 1294 h 1702" name="T87"/>
                <a:gd fmla="*/ 86 w 456" name="T88"/>
                <a:gd fmla="*/ 1314 h 1702" name="T89"/>
                <a:gd fmla="*/ 260 w 456" name="T90"/>
                <a:gd fmla="*/ 1656 h 1702" name="T91"/>
                <a:gd fmla="*/ 270 w 456" name="T92"/>
                <a:gd fmla="*/ 1670 h 1702" name="T93"/>
                <a:gd fmla="*/ 298 w 456" name="T94"/>
                <a:gd fmla="*/ 1692 h 1702" name="T95"/>
                <a:gd fmla="*/ 332 w 456" name="T96"/>
                <a:gd fmla="*/ 1700 h 1702" name="T97"/>
                <a:gd fmla="*/ 368 w 456" name="T98"/>
                <a:gd fmla="*/ 1700 h 1702" name="T99"/>
                <a:gd fmla="*/ 406 w 456" name="T100"/>
                <a:gd fmla="*/ 1680 h 1702" name="T101"/>
                <a:gd fmla="*/ 422 w 456" name="T102"/>
                <a:gd fmla="*/ 1670 h 1702" name="T103"/>
                <a:gd fmla="*/ 446 w 456" name="T104"/>
                <a:gd fmla="*/ 1642 h 1702" name="T105"/>
                <a:gd fmla="*/ 456 w 456" name="T106"/>
                <a:gd fmla="*/ 1610 h 1702" name="T107"/>
                <a:gd fmla="*/ 450 w 456" name="T108"/>
                <a:gd fmla="*/ 1572 h 1702" name="T109"/>
                <a:gd fmla="*/ 442 w 456" name="T110"/>
                <a:gd fmla="*/ 1554 h 1702" name="T111"/>
                <a:gd fmla="*/ 0 60000 65536" name="T112"/>
                <a:gd fmla="*/ 0 60000 65536" name="T113"/>
                <a:gd fmla="*/ 0 60000 65536" name="T114"/>
                <a:gd fmla="*/ 0 60000 65536" name="T115"/>
                <a:gd fmla="*/ 0 60000 65536" name="T116"/>
                <a:gd fmla="*/ 0 60000 65536" name="T117"/>
                <a:gd fmla="*/ 0 60000 65536" name="T118"/>
                <a:gd fmla="*/ 0 60000 65536" name="T119"/>
                <a:gd fmla="*/ 0 60000 65536" name="T120"/>
                <a:gd fmla="*/ 0 60000 65536" name="T121"/>
                <a:gd fmla="*/ 0 60000 65536" name="T122"/>
                <a:gd fmla="*/ 0 60000 65536" name="T123"/>
                <a:gd fmla="*/ 0 60000 65536" name="T124"/>
                <a:gd fmla="*/ 0 60000 65536" name="T125"/>
                <a:gd fmla="*/ 0 60000 65536" name="T126"/>
                <a:gd fmla="*/ 0 60000 65536" name="T127"/>
                <a:gd fmla="*/ 0 60000 65536" name="T128"/>
                <a:gd fmla="*/ 0 60000 65536" name="T129"/>
                <a:gd fmla="*/ 0 60000 65536" name="T130"/>
                <a:gd fmla="*/ 0 60000 65536" name="T131"/>
                <a:gd fmla="*/ 0 60000 65536" name="T132"/>
                <a:gd fmla="*/ 0 60000 65536" name="T133"/>
                <a:gd fmla="*/ 0 60000 65536" name="T134"/>
                <a:gd fmla="*/ 0 60000 65536" name="T135"/>
                <a:gd fmla="*/ 0 60000 65536" name="T136"/>
                <a:gd fmla="*/ 0 60000 65536" name="T137"/>
                <a:gd fmla="*/ 0 60000 65536" name="T138"/>
                <a:gd fmla="*/ 0 60000 65536" name="T139"/>
                <a:gd fmla="*/ 0 60000 65536" name="T140"/>
                <a:gd fmla="*/ 0 60000 65536" name="T141"/>
                <a:gd fmla="*/ 0 60000 65536" name="T142"/>
                <a:gd fmla="*/ 0 60000 65536" name="T143"/>
                <a:gd fmla="*/ 0 60000 65536" name="T144"/>
                <a:gd fmla="*/ 0 60000 65536" name="T145"/>
                <a:gd fmla="*/ 0 60000 65536" name="T146"/>
                <a:gd fmla="*/ 0 60000 65536" name="T147"/>
                <a:gd fmla="*/ 0 60000 65536" name="T148"/>
                <a:gd fmla="*/ 0 60000 65536" name="T149"/>
                <a:gd fmla="*/ 0 60000 65536" name="T150"/>
                <a:gd fmla="*/ 0 60000 65536" name="T151"/>
                <a:gd fmla="*/ 0 60000 65536" name="T152"/>
                <a:gd fmla="*/ 0 60000 65536" name="T153"/>
                <a:gd fmla="*/ 0 60000 65536" name="T154"/>
                <a:gd fmla="*/ 0 60000 65536" name="T155"/>
                <a:gd fmla="*/ 0 60000 65536" name="T156"/>
                <a:gd fmla="*/ 0 60000 65536" name="T157"/>
                <a:gd fmla="*/ 0 60000 65536" name="T158"/>
                <a:gd fmla="*/ 0 60000 65536" name="T159"/>
                <a:gd fmla="*/ 0 60000 65536" name="T160"/>
                <a:gd fmla="*/ 0 60000 65536" name="T161"/>
                <a:gd fmla="*/ 0 60000 65536" name="T162"/>
                <a:gd fmla="*/ 0 60000 65536" name="T163"/>
                <a:gd fmla="*/ 0 60000 65536" name="T164"/>
                <a:gd fmla="*/ 0 60000 65536" name="T165"/>
                <a:gd fmla="*/ 0 60000 65536" name="T166"/>
                <a:gd fmla="*/ 0 60000 65536" name="T167"/>
                <a:gd fmla="*/ 0 w 456" name="T168"/>
                <a:gd fmla="*/ 0 h 1702" name="T169"/>
                <a:gd fmla="*/ 456 w 456" name="T170"/>
                <a:gd fmla="*/ 1702 h 1702" name="T171"/>
              </a:gdLst>
              <a:cxnLst>
                <a:cxn ang="T112">
                  <a:pos x="T0" y="T1"/>
                </a:cxn>
                <a:cxn ang="T113">
                  <a:pos x="T2" y="T3"/>
                </a:cxn>
                <a:cxn ang="T114">
                  <a:pos x="T4" y="T5"/>
                </a:cxn>
                <a:cxn ang="T115">
                  <a:pos x="T6" y="T7"/>
                </a:cxn>
                <a:cxn ang="T116">
                  <a:pos x="T8" y="T9"/>
                </a:cxn>
                <a:cxn ang="T117">
                  <a:pos x="T10" y="T11"/>
                </a:cxn>
                <a:cxn ang="T118">
                  <a:pos x="T12" y="T13"/>
                </a:cxn>
                <a:cxn ang="T119">
                  <a:pos x="T14" y="T15"/>
                </a:cxn>
                <a:cxn ang="T120">
                  <a:pos x="T16" y="T17"/>
                </a:cxn>
                <a:cxn ang="T121">
                  <a:pos x="T18" y="T19"/>
                </a:cxn>
                <a:cxn ang="T122">
                  <a:pos x="T20" y="T21"/>
                </a:cxn>
                <a:cxn ang="T123">
                  <a:pos x="T22" y="T23"/>
                </a:cxn>
                <a:cxn ang="T124">
                  <a:pos x="T24" y="T25"/>
                </a:cxn>
                <a:cxn ang="T125">
                  <a:pos x="T26" y="T27"/>
                </a:cxn>
                <a:cxn ang="T126">
                  <a:pos x="T28" y="T29"/>
                </a:cxn>
                <a:cxn ang="T127">
                  <a:pos x="T30" y="T31"/>
                </a:cxn>
                <a:cxn ang="T128">
                  <a:pos x="T32" y="T33"/>
                </a:cxn>
                <a:cxn ang="T129">
                  <a:pos x="T34" y="T35"/>
                </a:cxn>
                <a:cxn ang="T130">
                  <a:pos x="T36" y="T37"/>
                </a:cxn>
                <a:cxn ang="T131">
                  <a:pos x="T38" y="T39"/>
                </a:cxn>
                <a:cxn ang="T132">
                  <a:pos x="T40" y="T41"/>
                </a:cxn>
                <a:cxn ang="T133">
                  <a:pos x="T42" y="T43"/>
                </a:cxn>
                <a:cxn ang="T134">
                  <a:pos x="T44" y="T45"/>
                </a:cxn>
                <a:cxn ang="T135">
                  <a:pos x="T46" y="T47"/>
                </a:cxn>
                <a:cxn ang="T136">
                  <a:pos x="T48" y="T49"/>
                </a:cxn>
                <a:cxn ang="T137">
                  <a:pos x="T50" y="T51"/>
                </a:cxn>
                <a:cxn ang="T138">
                  <a:pos x="T52" y="T53"/>
                </a:cxn>
                <a:cxn ang="T139">
                  <a:pos x="T54" y="T55"/>
                </a:cxn>
                <a:cxn ang="T140">
                  <a:pos x="T56" y="T57"/>
                </a:cxn>
                <a:cxn ang="T141">
                  <a:pos x="T58" y="T59"/>
                </a:cxn>
                <a:cxn ang="T142">
                  <a:pos x="T60" y="T61"/>
                </a:cxn>
                <a:cxn ang="T143">
                  <a:pos x="T62" y="T63"/>
                </a:cxn>
                <a:cxn ang="T144">
                  <a:pos x="T64" y="T65"/>
                </a:cxn>
                <a:cxn ang="T145">
                  <a:pos x="T66" y="T67"/>
                </a:cxn>
                <a:cxn ang="T146">
                  <a:pos x="T68" y="T69"/>
                </a:cxn>
                <a:cxn ang="T147">
                  <a:pos x="T70" y="T71"/>
                </a:cxn>
                <a:cxn ang="T148">
                  <a:pos x="T72" y="T73"/>
                </a:cxn>
                <a:cxn ang="T149">
                  <a:pos x="T74" y="T75"/>
                </a:cxn>
                <a:cxn ang="T150">
                  <a:pos x="T76" y="T77"/>
                </a:cxn>
                <a:cxn ang="T151">
                  <a:pos x="T78" y="T79"/>
                </a:cxn>
                <a:cxn ang="T152">
                  <a:pos x="T80" y="T81"/>
                </a:cxn>
                <a:cxn ang="T153">
                  <a:pos x="T82" y="T83"/>
                </a:cxn>
                <a:cxn ang="T154">
                  <a:pos x="T84" y="T85"/>
                </a:cxn>
                <a:cxn ang="T155">
                  <a:pos x="T86" y="T87"/>
                </a:cxn>
                <a:cxn ang="T156">
                  <a:pos x="T88" y="T89"/>
                </a:cxn>
                <a:cxn ang="T157">
                  <a:pos x="T90" y="T91"/>
                </a:cxn>
                <a:cxn ang="T158">
                  <a:pos x="T92" y="T93"/>
                </a:cxn>
                <a:cxn ang="T159">
                  <a:pos x="T94" y="T95"/>
                </a:cxn>
                <a:cxn ang="T160">
                  <a:pos x="T96" y="T97"/>
                </a:cxn>
                <a:cxn ang="T161">
                  <a:pos x="T98" y="T99"/>
                </a:cxn>
                <a:cxn ang="T162">
                  <a:pos x="T100" y="T101"/>
                </a:cxn>
                <a:cxn ang="T163">
                  <a:pos x="T102" y="T103"/>
                </a:cxn>
                <a:cxn ang="T164">
                  <a:pos x="T104" y="T105"/>
                </a:cxn>
                <a:cxn ang="T165">
                  <a:pos x="T106" y="T107"/>
                </a:cxn>
                <a:cxn ang="T166">
                  <a:pos x="T108" y="T109"/>
                </a:cxn>
                <a:cxn ang="T167">
                  <a:pos x="T110" y="T111"/>
                </a:cxn>
              </a:cxnLst>
              <a:rect b="T171" l="T168" r="T170" t="T169"/>
              <a:pathLst>
                <a:path h="1702" w="456">
                  <a:moveTo>
                    <a:pt x="442" y="1554"/>
                  </a:moveTo>
                  <a:lnTo>
                    <a:pt x="294" y="1276"/>
                  </a:lnTo>
                  <a:lnTo>
                    <a:pt x="334" y="976"/>
                  </a:lnTo>
                  <a:lnTo>
                    <a:pt x="334" y="976"/>
                  </a:lnTo>
                  <a:lnTo>
                    <a:pt x="354" y="962"/>
                  </a:lnTo>
                  <a:lnTo>
                    <a:pt x="374" y="948"/>
                  </a:lnTo>
                  <a:lnTo>
                    <a:pt x="390" y="932"/>
                  </a:lnTo>
                  <a:lnTo>
                    <a:pt x="402" y="912"/>
                  </a:lnTo>
                  <a:lnTo>
                    <a:pt x="414" y="892"/>
                  </a:lnTo>
                  <a:lnTo>
                    <a:pt x="422" y="870"/>
                  </a:lnTo>
                  <a:lnTo>
                    <a:pt x="426" y="848"/>
                  </a:lnTo>
                  <a:lnTo>
                    <a:pt x="428" y="826"/>
                  </a:lnTo>
                  <a:lnTo>
                    <a:pt x="428" y="174"/>
                  </a:lnTo>
                  <a:lnTo>
                    <a:pt x="428" y="174"/>
                  </a:lnTo>
                  <a:lnTo>
                    <a:pt x="428" y="156"/>
                  </a:lnTo>
                  <a:lnTo>
                    <a:pt x="426" y="138"/>
                  </a:lnTo>
                  <a:lnTo>
                    <a:pt x="420" y="122"/>
                  </a:lnTo>
                  <a:lnTo>
                    <a:pt x="416" y="106"/>
                  </a:lnTo>
                  <a:lnTo>
                    <a:pt x="408" y="90"/>
                  </a:lnTo>
                  <a:lnTo>
                    <a:pt x="400" y="76"/>
                  </a:lnTo>
                  <a:lnTo>
                    <a:pt x="390" y="62"/>
                  </a:lnTo>
                  <a:lnTo>
                    <a:pt x="378" y="50"/>
                  </a:lnTo>
                  <a:lnTo>
                    <a:pt x="366" y="40"/>
                  </a:lnTo>
                  <a:lnTo>
                    <a:pt x="354" y="30"/>
                  </a:lnTo>
                  <a:lnTo>
                    <a:pt x="340" y="20"/>
                  </a:lnTo>
                  <a:lnTo>
                    <a:pt x="324" y="14"/>
                  </a:lnTo>
                  <a:lnTo>
                    <a:pt x="308" y="8"/>
                  </a:lnTo>
                  <a:lnTo>
                    <a:pt x="292" y="4"/>
                  </a:lnTo>
                  <a:lnTo>
                    <a:pt x="274" y="0"/>
                  </a:lnTo>
                  <a:lnTo>
                    <a:pt x="256" y="0"/>
                  </a:lnTo>
                  <a:lnTo>
                    <a:pt x="170" y="0"/>
                  </a:lnTo>
                  <a:lnTo>
                    <a:pt x="170" y="0"/>
                  </a:lnTo>
                  <a:lnTo>
                    <a:pt x="154" y="0"/>
                  </a:lnTo>
                  <a:lnTo>
                    <a:pt x="140" y="2"/>
                  </a:lnTo>
                  <a:lnTo>
                    <a:pt x="126" y="6"/>
                  </a:lnTo>
                  <a:lnTo>
                    <a:pt x="112" y="10"/>
                  </a:lnTo>
                  <a:lnTo>
                    <a:pt x="98" y="16"/>
                  </a:lnTo>
                  <a:lnTo>
                    <a:pt x="84" y="22"/>
                  </a:lnTo>
                  <a:lnTo>
                    <a:pt x="62" y="38"/>
                  </a:lnTo>
                  <a:lnTo>
                    <a:pt x="40" y="60"/>
                  </a:lnTo>
                  <a:lnTo>
                    <a:pt x="24" y="82"/>
                  </a:lnTo>
                  <a:lnTo>
                    <a:pt x="16" y="96"/>
                  </a:lnTo>
                  <a:lnTo>
                    <a:pt x="10" y="108"/>
                  </a:lnTo>
                  <a:lnTo>
                    <a:pt x="4" y="122"/>
                  </a:lnTo>
                  <a:lnTo>
                    <a:pt x="0" y="138"/>
                  </a:lnTo>
                  <a:lnTo>
                    <a:pt x="178" y="106"/>
                  </a:lnTo>
                  <a:lnTo>
                    <a:pt x="178" y="106"/>
                  </a:lnTo>
                  <a:lnTo>
                    <a:pt x="184" y="102"/>
                  </a:lnTo>
                  <a:lnTo>
                    <a:pt x="190" y="102"/>
                  </a:lnTo>
                  <a:lnTo>
                    <a:pt x="202" y="102"/>
                  </a:lnTo>
                  <a:lnTo>
                    <a:pt x="202" y="102"/>
                  </a:lnTo>
                  <a:lnTo>
                    <a:pt x="220" y="102"/>
                  </a:lnTo>
                  <a:lnTo>
                    <a:pt x="238" y="108"/>
                  </a:lnTo>
                  <a:lnTo>
                    <a:pt x="254" y="118"/>
                  </a:lnTo>
                  <a:lnTo>
                    <a:pt x="270" y="130"/>
                  </a:lnTo>
                  <a:lnTo>
                    <a:pt x="284" y="144"/>
                  </a:lnTo>
                  <a:lnTo>
                    <a:pt x="294" y="160"/>
                  </a:lnTo>
                  <a:lnTo>
                    <a:pt x="304" y="178"/>
                  </a:lnTo>
                  <a:lnTo>
                    <a:pt x="308" y="198"/>
                  </a:lnTo>
                  <a:lnTo>
                    <a:pt x="308" y="198"/>
                  </a:lnTo>
                  <a:lnTo>
                    <a:pt x="310" y="210"/>
                  </a:lnTo>
                  <a:lnTo>
                    <a:pt x="310" y="220"/>
                  </a:lnTo>
                  <a:lnTo>
                    <a:pt x="308" y="230"/>
                  </a:lnTo>
                  <a:lnTo>
                    <a:pt x="306" y="242"/>
                  </a:lnTo>
                  <a:lnTo>
                    <a:pt x="298" y="262"/>
                  </a:lnTo>
                  <a:lnTo>
                    <a:pt x="290" y="280"/>
                  </a:lnTo>
                  <a:lnTo>
                    <a:pt x="290" y="280"/>
                  </a:lnTo>
                  <a:lnTo>
                    <a:pt x="282" y="290"/>
                  </a:lnTo>
                  <a:lnTo>
                    <a:pt x="274" y="300"/>
                  </a:lnTo>
                  <a:lnTo>
                    <a:pt x="266" y="306"/>
                  </a:lnTo>
                  <a:lnTo>
                    <a:pt x="258" y="314"/>
                  </a:lnTo>
                  <a:lnTo>
                    <a:pt x="238" y="322"/>
                  </a:lnTo>
                  <a:lnTo>
                    <a:pt x="218" y="328"/>
                  </a:lnTo>
                  <a:lnTo>
                    <a:pt x="0" y="362"/>
                  </a:lnTo>
                  <a:lnTo>
                    <a:pt x="0" y="826"/>
                  </a:lnTo>
                  <a:lnTo>
                    <a:pt x="0" y="826"/>
                  </a:lnTo>
                  <a:lnTo>
                    <a:pt x="2" y="854"/>
                  </a:lnTo>
                  <a:lnTo>
                    <a:pt x="8" y="880"/>
                  </a:lnTo>
                  <a:lnTo>
                    <a:pt x="18" y="904"/>
                  </a:lnTo>
                  <a:lnTo>
                    <a:pt x="32" y="928"/>
                  </a:lnTo>
                  <a:lnTo>
                    <a:pt x="50" y="948"/>
                  </a:lnTo>
                  <a:lnTo>
                    <a:pt x="70" y="964"/>
                  </a:lnTo>
                  <a:lnTo>
                    <a:pt x="94" y="978"/>
                  </a:lnTo>
                  <a:lnTo>
                    <a:pt x="120" y="990"/>
                  </a:lnTo>
                  <a:lnTo>
                    <a:pt x="82" y="1282"/>
                  </a:lnTo>
                  <a:lnTo>
                    <a:pt x="82" y="1282"/>
                  </a:lnTo>
                  <a:lnTo>
                    <a:pt x="82" y="1294"/>
                  </a:lnTo>
                  <a:lnTo>
                    <a:pt x="82" y="1294"/>
                  </a:lnTo>
                  <a:lnTo>
                    <a:pt x="82" y="1304"/>
                  </a:lnTo>
                  <a:lnTo>
                    <a:pt x="86" y="1314"/>
                  </a:lnTo>
                  <a:lnTo>
                    <a:pt x="92" y="1336"/>
                  </a:lnTo>
                  <a:lnTo>
                    <a:pt x="260" y="1656"/>
                  </a:lnTo>
                  <a:lnTo>
                    <a:pt x="260" y="1656"/>
                  </a:lnTo>
                  <a:lnTo>
                    <a:pt x="270" y="1670"/>
                  </a:lnTo>
                  <a:lnTo>
                    <a:pt x="284" y="1682"/>
                  </a:lnTo>
                  <a:lnTo>
                    <a:pt x="298" y="1692"/>
                  </a:lnTo>
                  <a:lnTo>
                    <a:pt x="316" y="1698"/>
                  </a:lnTo>
                  <a:lnTo>
                    <a:pt x="332" y="1700"/>
                  </a:lnTo>
                  <a:lnTo>
                    <a:pt x="350" y="1702"/>
                  </a:lnTo>
                  <a:lnTo>
                    <a:pt x="368" y="1700"/>
                  </a:lnTo>
                  <a:lnTo>
                    <a:pt x="386" y="1694"/>
                  </a:lnTo>
                  <a:lnTo>
                    <a:pt x="406" y="1680"/>
                  </a:lnTo>
                  <a:lnTo>
                    <a:pt x="406" y="1680"/>
                  </a:lnTo>
                  <a:lnTo>
                    <a:pt x="422" y="1670"/>
                  </a:lnTo>
                  <a:lnTo>
                    <a:pt x="436" y="1658"/>
                  </a:lnTo>
                  <a:lnTo>
                    <a:pt x="446" y="1642"/>
                  </a:lnTo>
                  <a:lnTo>
                    <a:pt x="454" y="1626"/>
                  </a:lnTo>
                  <a:lnTo>
                    <a:pt x="456" y="1610"/>
                  </a:lnTo>
                  <a:lnTo>
                    <a:pt x="456" y="1590"/>
                  </a:lnTo>
                  <a:lnTo>
                    <a:pt x="450" y="1572"/>
                  </a:lnTo>
                  <a:lnTo>
                    <a:pt x="442" y="1554"/>
                  </a:lnTo>
                  <a:lnTo>
                    <a:pt x="442" y="1554"/>
                  </a:lnTo>
                  <a:close/>
                </a:path>
              </a:pathLst>
            </a:custGeom>
            <a:solidFill>
              <a:srgbClr val="343434"/>
            </a:solidFill>
            <a:ln>
              <a:noFill/>
            </a:ln>
            <a:extLst>
              <a:ext uri="{91240B29-F687-4F45-9708-019B960494DF}">
                <a14:hiddenLine w="9525">
                  <a:solidFill>
                    <a:srgbClr val="000000"/>
                  </a:solidFill>
                  <a:miter lim="800000"/>
                  <a:headEnd/>
                  <a:tailEnd/>
                </a14:hiddenLine>
              </a:ext>
            </a:extLst>
          </p:spPr>
          <p:txBody>
            <a:bodyPr/>
            <a:lstStyle/>
            <a:p>
              <a:endParaRPr altLang="zh-CN" lang="zh-CN">
                <a:solidFill>
                  <a:srgbClr val="000000"/>
                </a:solidFill>
                <a:latin charset="0" pitchFamily="34" typeface="Impact"/>
                <a:ea charset="-122" pitchFamily="34" typeface="微软雅黑"/>
                <a:sym charset="0" pitchFamily="34" typeface="Impact"/>
              </a:endParaRPr>
            </a:p>
          </p:txBody>
        </p:sp>
        <p:sp>
          <p:nvSpPr>
            <p:cNvPr id="82" name="Freeform 1566"/>
            <p:cNvSpPr>
              <a:spLocks noChangeArrowheads="1"/>
            </p:cNvSpPr>
            <p:nvPr/>
          </p:nvSpPr>
          <p:spPr bwMode="auto">
            <a:xfrm>
              <a:off x="5559682" y="2996626"/>
              <a:ext cx="734202" cy="605076"/>
            </a:xfrm>
            <a:custGeom>
              <a:gdLst>
                <a:gd fmla="*/ 164 w 580" name="T0"/>
                <a:gd fmla="*/ 82 h 484" name="T1"/>
                <a:gd fmla="*/ 164 w 580" name="T2"/>
                <a:gd fmla="*/ 82 h 484" name="T3"/>
                <a:gd fmla="*/ 164 w 580" name="T4"/>
                <a:gd fmla="*/ 64 h 484" name="T5"/>
                <a:gd fmla="*/ 158 w 580" name="T6"/>
                <a:gd fmla="*/ 48 h 484" name="T7"/>
                <a:gd fmla="*/ 150 w 580" name="T8"/>
                <a:gd fmla="*/ 34 h 484" name="T9"/>
                <a:gd fmla="*/ 140 w 580" name="T10"/>
                <a:gd fmla="*/ 22 h 484" name="T11"/>
                <a:gd fmla="*/ 128 w 580" name="T12"/>
                <a:gd fmla="*/ 12 h 484" name="T13"/>
                <a:gd fmla="*/ 114 w 580" name="T14"/>
                <a:gd fmla="*/ 4 h 484" name="T15"/>
                <a:gd fmla="*/ 100 w 580" name="T16"/>
                <a:gd fmla="*/ 0 h 484" name="T17"/>
                <a:gd fmla="*/ 86 w 580" name="T18"/>
                <a:gd fmla="*/ 0 h 484" name="T19"/>
                <a:gd fmla="*/ 86 w 580" name="T20"/>
                <a:gd fmla="*/ 0 h 484" name="T21"/>
                <a:gd fmla="*/ 68 w 580" name="T22"/>
                <a:gd fmla="*/ 2 h 484" name="T23"/>
                <a:gd fmla="*/ 50 w 580" name="T24"/>
                <a:gd fmla="*/ 8 h 484" name="T25"/>
                <a:gd fmla="*/ 36 w 580" name="T26"/>
                <a:gd fmla="*/ 16 h 484" name="T27"/>
                <a:gd fmla="*/ 22 w 580" name="T28"/>
                <a:gd fmla="*/ 26 h 484" name="T29"/>
                <a:gd fmla="*/ 12 w 580" name="T30"/>
                <a:gd fmla="*/ 38 h 484" name="T31"/>
                <a:gd fmla="*/ 6 w 580" name="T32"/>
                <a:gd fmla="*/ 50 h 484" name="T33"/>
                <a:gd fmla="*/ 2 w 580" name="T34"/>
                <a:gd fmla="*/ 66 h 484" name="T35"/>
                <a:gd fmla="*/ 0 w 580" name="T36"/>
                <a:gd fmla="*/ 82 h 484" name="T37"/>
                <a:gd fmla="*/ 4 w 580" name="T38"/>
                <a:gd fmla="*/ 400 h 484" name="T39"/>
                <a:gd fmla="*/ 4 w 580" name="T40"/>
                <a:gd fmla="*/ 400 h 484" name="T41"/>
                <a:gd fmla="*/ 6 w 580" name="T42"/>
                <a:gd fmla="*/ 416 h 484" name="T43"/>
                <a:gd fmla="*/ 12 w 580" name="T44"/>
                <a:gd fmla="*/ 432 h 484" name="T45"/>
                <a:gd fmla="*/ 18 w 580" name="T46"/>
                <a:gd fmla="*/ 446 h 484" name="T47"/>
                <a:gd fmla="*/ 30 w 580" name="T48"/>
                <a:gd fmla="*/ 458 h 484" name="T49"/>
                <a:gd fmla="*/ 42 w 580" name="T50"/>
                <a:gd fmla="*/ 468 h 484" name="T51"/>
                <a:gd fmla="*/ 56 w 580" name="T52"/>
                <a:gd fmla="*/ 476 h 484" name="T53"/>
                <a:gd fmla="*/ 72 w 580" name="T54"/>
                <a:gd fmla="*/ 482 h 484" name="T55"/>
                <a:gd fmla="*/ 88 w 580" name="T56"/>
                <a:gd fmla="*/ 484 h 484" name="T57"/>
                <a:gd fmla="*/ 88 w 580" name="T58"/>
                <a:gd fmla="*/ 484 h 484" name="T59"/>
                <a:gd fmla="*/ 98 w 580" name="T60"/>
                <a:gd fmla="*/ 482 h 484" name="T61"/>
                <a:gd fmla="*/ 104 w 580" name="T62"/>
                <a:gd fmla="*/ 482 h 484" name="T63"/>
                <a:gd fmla="*/ 106 w 580" name="T64"/>
                <a:gd fmla="*/ 478 h 484" name="T65"/>
                <a:gd fmla="*/ 514 w 580" name="T66"/>
                <a:gd fmla="*/ 416 h 484" name="T67"/>
                <a:gd fmla="*/ 514 w 580" name="T68"/>
                <a:gd fmla="*/ 416 h 484" name="T69"/>
                <a:gd fmla="*/ 528 w 580" name="T70"/>
                <a:gd fmla="*/ 410 h 484" name="T71"/>
                <a:gd fmla="*/ 542 w 580" name="T72"/>
                <a:gd fmla="*/ 402 h 484" name="T73"/>
                <a:gd fmla="*/ 554 w 580" name="T74"/>
                <a:gd fmla="*/ 392 h 484" name="T75"/>
                <a:gd fmla="*/ 564 w 580" name="T76"/>
                <a:gd fmla="*/ 380 h 484" name="T77"/>
                <a:gd fmla="*/ 572 w 580" name="T78"/>
                <a:gd fmla="*/ 366 h 484" name="T79"/>
                <a:gd fmla="*/ 576 w 580" name="T80"/>
                <a:gd fmla="*/ 350 h 484" name="T81"/>
                <a:gd fmla="*/ 580 w 580" name="T82"/>
                <a:gd fmla="*/ 334 h 484" name="T83"/>
                <a:gd fmla="*/ 578 w 580" name="T84"/>
                <a:gd fmla="*/ 318 h 484" name="T85"/>
                <a:gd fmla="*/ 578 w 580" name="T86"/>
                <a:gd fmla="*/ 318 h 484" name="T87"/>
                <a:gd fmla="*/ 574 w 580" name="T88"/>
                <a:gd fmla="*/ 302 h 484" name="T89"/>
                <a:gd fmla="*/ 566 w 580" name="T90"/>
                <a:gd fmla="*/ 288 h 484" name="T91"/>
                <a:gd fmla="*/ 556 w 580" name="T92"/>
                <a:gd fmla="*/ 276 h 484" name="T93"/>
                <a:gd fmla="*/ 544 w 580" name="T94"/>
                <a:gd fmla="*/ 266 h 484" name="T95"/>
                <a:gd fmla="*/ 530 w 580" name="T96"/>
                <a:gd fmla="*/ 258 h 484" name="T97"/>
                <a:gd fmla="*/ 516 w 580" name="T98"/>
                <a:gd fmla="*/ 252 h 484" name="T99"/>
                <a:gd fmla="*/ 500 w 580" name="T100"/>
                <a:gd fmla="*/ 252 h 484" name="T101"/>
                <a:gd fmla="*/ 484 w 580" name="T102"/>
                <a:gd fmla="*/ 254 h 484" name="T103"/>
                <a:gd fmla="*/ 172 w 580" name="T104"/>
                <a:gd fmla="*/ 300 h 484" name="T105"/>
                <a:gd fmla="*/ 164 w 580" name="T106"/>
                <a:gd fmla="*/ 82 h 484" name="T107"/>
                <a:gd fmla="*/ 0 60000 65536" name="T108"/>
                <a:gd fmla="*/ 0 60000 65536" name="T109"/>
                <a:gd fmla="*/ 0 60000 65536" name="T110"/>
                <a:gd fmla="*/ 0 60000 65536" name="T111"/>
                <a:gd fmla="*/ 0 60000 65536" name="T112"/>
                <a:gd fmla="*/ 0 60000 65536" name="T113"/>
                <a:gd fmla="*/ 0 60000 65536" name="T114"/>
                <a:gd fmla="*/ 0 60000 65536" name="T115"/>
                <a:gd fmla="*/ 0 60000 65536" name="T116"/>
                <a:gd fmla="*/ 0 60000 65536" name="T117"/>
                <a:gd fmla="*/ 0 60000 65536" name="T118"/>
                <a:gd fmla="*/ 0 60000 65536" name="T119"/>
                <a:gd fmla="*/ 0 60000 65536" name="T120"/>
                <a:gd fmla="*/ 0 60000 65536" name="T121"/>
                <a:gd fmla="*/ 0 60000 65536" name="T122"/>
                <a:gd fmla="*/ 0 60000 65536" name="T123"/>
                <a:gd fmla="*/ 0 60000 65536" name="T124"/>
                <a:gd fmla="*/ 0 60000 65536" name="T125"/>
                <a:gd fmla="*/ 0 60000 65536" name="T126"/>
                <a:gd fmla="*/ 0 60000 65536" name="T127"/>
                <a:gd fmla="*/ 0 60000 65536" name="T128"/>
                <a:gd fmla="*/ 0 60000 65536" name="T129"/>
                <a:gd fmla="*/ 0 60000 65536" name="T130"/>
                <a:gd fmla="*/ 0 60000 65536" name="T131"/>
                <a:gd fmla="*/ 0 60000 65536" name="T132"/>
                <a:gd fmla="*/ 0 60000 65536" name="T133"/>
                <a:gd fmla="*/ 0 60000 65536" name="T134"/>
                <a:gd fmla="*/ 0 60000 65536" name="T135"/>
                <a:gd fmla="*/ 0 60000 65536" name="T136"/>
                <a:gd fmla="*/ 0 60000 65536" name="T137"/>
                <a:gd fmla="*/ 0 60000 65536" name="T138"/>
                <a:gd fmla="*/ 0 60000 65536" name="T139"/>
                <a:gd fmla="*/ 0 60000 65536" name="T140"/>
                <a:gd fmla="*/ 0 60000 65536" name="T141"/>
                <a:gd fmla="*/ 0 60000 65536" name="T142"/>
                <a:gd fmla="*/ 0 60000 65536" name="T143"/>
                <a:gd fmla="*/ 0 60000 65536" name="T144"/>
                <a:gd fmla="*/ 0 60000 65536" name="T145"/>
                <a:gd fmla="*/ 0 60000 65536" name="T146"/>
                <a:gd fmla="*/ 0 60000 65536" name="T147"/>
                <a:gd fmla="*/ 0 60000 65536" name="T148"/>
                <a:gd fmla="*/ 0 60000 65536" name="T149"/>
                <a:gd fmla="*/ 0 60000 65536" name="T150"/>
                <a:gd fmla="*/ 0 60000 65536" name="T151"/>
                <a:gd fmla="*/ 0 60000 65536" name="T152"/>
                <a:gd fmla="*/ 0 60000 65536" name="T153"/>
                <a:gd fmla="*/ 0 60000 65536" name="T154"/>
                <a:gd fmla="*/ 0 60000 65536" name="T155"/>
                <a:gd fmla="*/ 0 60000 65536" name="T156"/>
                <a:gd fmla="*/ 0 60000 65536" name="T157"/>
                <a:gd fmla="*/ 0 60000 65536" name="T158"/>
                <a:gd fmla="*/ 0 60000 65536" name="T159"/>
                <a:gd fmla="*/ 0 60000 65536" name="T160"/>
                <a:gd fmla="*/ 0 60000 65536" name="T161"/>
                <a:gd fmla="*/ 0 w 580" name="T162"/>
                <a:gd fmla="*/ 0 h 484" name="T163"/>
                <a:gd fmla="*/ 580 w 580" name="T164"/>
                <a:gd fmla="*/ 484 h 484" name="T165"/>
              </a:gdLst>
              <a:cxnLst>
                <a:cxn ang="T108">
                  <a:pos x="T0" y="T1"/>
                </a:cxn>
                <a:cxn ang="T109">
                  <a:pos x="T2" y="T3"/>
                </a:cxn>
                <a:cxn ang="T110">
                  <a:pos x="T4" y="T5"/>
                </a:cxn>
                <a:cxn ang="T111">
                  <a:pos x="T6" y="T7"/>
                </a:cxn>
                <a:cxn ang="T112">
                  <a:pos x="T8" y="T9"/>
                </a:cxn>
                <a:cxn ang="T113">
                  <a:pos x="T10" y="T11"/>
                </a:cxn>
                <a:cxn ang="T114">
                  <a:pos x="T12" y="T13"/>
                </a:cxn>
                <a:cxn ang="T115">
                  <a:pos x="T14" y="T15"/>
                </a:cxn>
                <a:cxn ang="T116">
                  <a:pos x="T16" y="T17"/>
                </a:cxn>
                <a:cxn ang="T117">
                  <a:pos x="T18" y="T19"/>
                </a:cxn>
                <a:cxn ang="T118">
                  <a:pos x="T20" y="T21"/>
                </a:cxn>
                <a:cxn ang="T119">
                  <a:pos x="T22" y="T23"/>
                </a:cxn>
                <a:cxn ang="T120">
                  <a:pos x="T24" y="T25"/>
                </a:cxn>
                <a:cxn ang="T121">
                  <a:pos x="T26" y="T27"/>
                </a:cxn>
                <a:cxn ang="T122">
                  <a:pos x="T28" y="T29"/>
                </a:cxn>
                <a:cxn ang="T123">
                  <a:pos x="T30" y="T31"/>
                </a:cxn>
                <a:cxn ang="T124">
                  <a:pos x="T32" y="T33"/>
                </a:cxn>
                <a:cxn ang="T125">
                  <a:pos x="T34" y="T35"/>
                </a:cxn>
                <a:cxn ang="T126">
                  <a:pos x="T36" y="T37"/>
                </a:cxn>
                <a:cxn ang="T127">
                  <a:pos x="T38" y="T39"/>
                </a:cxn>
                <a:cxn ang="T128">
                  <a:pos x="T40" y="T41"/>
                </a:cxn>
                <a:cxn ang="T129">
                  <a:pos x="T42" y="T43"/>
                </a:cxn>
                <a:cxn ang="T130">
                  <a:pos x="T44" y="T45"/>
                </a:cxn>
                <a:cxn ang="T131">
                  <a:pos x="T46" y="T47"/>
                </a:cxn>
                <a:cxn ang="T132">
                  <a:pos x="T48" y="T49"/>
                </a:cxn>
                <a:cxn ang="T133">
                  <a:pos x="T50" y="T51"/>
                </a:cxn>
                <a:cxn ang="T134">
                  <a:pos x="T52" y="T53"/>
                </a:cxn>
                <a:cxn ang="T135">
                  <a:pos x="T54" y="T55"/>
                </a:cxn>
                <a:cxn ang="T136">
                  <a:pos x="T56" y="T57"/>
                </a:cxn>
                <a:cxn ang="T137">
                  <a:pos x="T58" y="T59"/>
                </a:cxn>
                <a:cxn ang="T138">
                  <a:pos x="T60" y="T61"/>
                </a:cxn>
                <a:cxn ang="T139">
                  <a:pos x="T62" y="T63"/>
                </a:cxn>
                <a:cxn ang="T140">
                  <a:pos x="T64" y="T65"/>
                </a:cxn>
                <a:cxn ang="T141">
                  <a:pos x="T66" y="T67"/>
                </a:cxn>
                <a:cxn ang="T142">
                  <a:pos x="T68" y="T69"/>
                </a:cxn>
                <a:cxn ang="T143">
                  <a:pos x="T70" y="T71"/>
                </a:cxn>
                <a:cxn ang="T144">
                  <a:pos x="T72" y="T73"/>
                </a:cxn>
                <a:cxn ang="T145">
                  <a:pos x="T74" y="T75"/>
                </a:cxn>
                <a:cxn ang="T146">
                  <a:pos x="T76" y="T77"/>
                </a:cxn>
                <a:cxn ang="T147">
                  <a:pos x="T78" y="T79"/>
                </a:cxn>
                <a:cxn ang="T148">
                  <a:pos x="T80" y="T81"/>
                </a:cxn>
                <a:cxn ang="T149">
                  <a:pos x="T82" y="T83"/>
                </a:cxn>
                <a:cxn ang="T150">
                  <a:pos x="T84" y="T85"/>
                </a:cxn>
                <a:cxn ang="T151">
                  <a:pos x="T86" y="T87"/>
                </a:cxn>
                <a:cxn ang="T152">
                  <a:pos x="T88" y="T89"/>
                </a:cxn>
                <a:cxn ang="T153">
                  <a:pos x="T90" y="T91"/>
                </a:cxn>
                <a:cxn ang="T154">
                  <a:pos x="T92" y="T93"/>
                </a:cxn>
                <a:cxn ang="T155">
                  <a:pos x="T94" y="T95"/>
                </a:cxn>
                <a:cxn ang="T156">
                  <a:pos x="T96" y="T97"/>
                </a:cxn>
                <a:cxn ang="T157">
                  <a:pos x="T98" y="T99"/>
                </a:cxn>
                <a:cxn ang="T158">
                  <a:pos x="T100" y="T101"/>
                </a:cxn>
                <a:cxn ang="T159">
                  <a:pos x="T102" y="T103"/>
                </a:cxn>
                <a:cxn ang="T160">
                  <a:pos x="T104" y="T105"/>
                </a:cxn>
                <a:cxn ang="T161">
                  <a:pos x="T106" y="T107"/>
                </a:cxn>
              </a:cxnLst>
              <a:rect b="T165" l="T162" r="T164" t="T163"/>
              <a:pathLst>
                <a:path h="483" w="580">
                  <a:moveTo>
                    <a:pt x="164" y="82"/>
                  </a:moveTo>
                  <a:lnTo>
                    <a:pt x="164" y="82"/>
                  </a:lnTo>
                  <a:lnTo>
                    <a:pt x="164" y="64"/>
                  </a:lnTo>
                  <a:lnTo>
                    <a:pt x="158" y="48"/>
                  </a:lnTo>
                  <a:lnTo>
                    <a:pt x="150" y="34"/>
                  </a:lnTo>
                  <a:lnTo>
                    <a:pt x="140" y="22"/>
                  </a:lnTo>
                  <a:lnTo>
                    <a:pt x="128" y="12"/>
                  </a:lnTo>
                  <a:lnTo>
                    <a:pt x="114" y="4"/>
                  </a:lnTo>
                  <a:lnTo>
                    <a:pt x="100" y="0"/>
                  </a:lnTo>
                  <a:lnTo>
                    <a:pt x="86" y="0"/>
                  </a:lnTo>
                  <a:lnTo>
                    <a:pt x="86" y="0"/>
                  </a:lnTo>
                  <a:lnTo>
                    <a:pt x="68" y="2"/>
                  </a:lnTo>
                  <a:lnTo>
                    <a:pt x="50" y="8"/>
                  </a:lnTo>
                  <a:lnTo>
                    <a:pt x="36" y="16"/>
                  </a:lnTo>
                  <a:lnTo>
                    <a:pt x="22" y="26"/>
                  </a:lnTo>
                  <a:lnTo>
                    <a:pt x="12" y="38"/>
                  </a:lnTo>
                  <a:lnTo>
                    <a:pt x="6" y="50"/>
                  </a:lnTo>
                  <a:lnTo>
                    <a:pt x="2" y="66"/>
                  </a:lnTo>
                  <a:lnTo>
                    <a:pt x="0" y="82"/>
                  </a:lnTo>
                  <a:lnTo>
                    <a:pt x="4" y="400"/>
                  </a:lnTo>
                  <a:lnTo>
                    <a:pt x="4" y="400"/>
                  </a:lnTo>
                  <a:lnTo>
                    <a:pt x="6" y="416"/>
                  </a:lnTo>
                  <a:lnTo>
                    <a:pt x="12" y="432"/>
                  </a:lnTo>
                  <a:lnTo>
                    <a:pt x="18" y="446"/>
                  </a:lnTo>
                  <a:lnTo>
                    <a:pt x="30" y="458"/>
                  </a:lnTo>
                  <a:lnTo>
                    <a:pt x="42" y="468"/>
                  </a:lnTo>
                  <a:lnTo>
                    <a:pt x="56" y="476"/>
                  </a:lnTo>
                  <a:lnTo>
                    <a:pt x="72" y="482"/>
                  </a:lnTo>
                  <a:lnTo>
                    <a:pt x="88" y="484"/>
                  </a:lnTo>
                  <a:lnTo>
                    <a:pt x="88" y="484"/>
                  </a:lnTo>
                  <a:lnTo>
                    <a:pt x="98" y="482"/>
                  </a:lnTo>
                  <a:lnTo>
                    <a:pt x="104" y="482"/>
                  </a:lnTo>
                  <a:lnTo>
                    <a:pt x="106" y="478"/>
                  </a:lnTo>
                  <a:lnTo>
                    <a:pt x="514" y="416"/>
                  </a:lnTo>
                  <a:lnTo>
                    <a:pt x="514" y="416"/>
                  </a:lnTo>
                  <a:lnTo>
                    <a:pt x="528" y="410"/>
                  </a:lnTo>
                  <a:lnTo>
                    <a:pt x="542" y="402"/>
                  </a:lnTo>
                  <a:lnTo>
                    <a:pt x="554" y="392"/>
                  </a:lnTo>
                  <a:lnTo>
                    <a:pt x="564" y="380"/>
                  </a:lnTo>
                  <a:lnTo>
                    <a:pt x="572" y="366"/>
                  </a:lnTo>
                  <a:lnTo>
                    <a:pt x="576" y="350"/>
                  </a:lnTo>
                  <a:lnTo>
                    <a:pt x="580" y="334"/>
                  </a:lnTo>
                  <a:lnTo>
                    <a:pt x="578" y="318"/>
                  </a:lnTo>
                  <a:lnTo>
                    <a:pt x="578" y="318"/>
                  </a:lnTo>
                  <a:lnTo>
                    <a:pt x="574" y="302"/>
                  </a:lnTo>
                  <a:lnTo>
                    <a:pt x="566" y="288"/>
                  </a:lnTo>
                  <a:lnTo>
                    <a:pt x="556" y="276"/>
                  </a:lnTo>
                  <a:lnTo>
                    <a:pt x="544" y="266"/>
                  </a:lnTo>
                  <a:lnTo>
                    <a:pt x="530" y="258"/>
                  </a:lnTo>
                  <a:lnTo>
                    <a:pt x="516" y="252"/>
                  </a:lnTo>
                  <a:lnTo>
                    <a:pt x="500" y="252"/>
                  </a:lnTo>
                  <a:lnTo>
                    <a:pt x="484" y="254"/>
                  </a:lnTo>
                  <a:lnTo>
                    <a:pt x="172" y="300"/>
                  </a:lnTo>
                  <a:lnTo>
                    <a:pt x="164" y="82"/>
                  </a:lnTo>
                  <a:close/>
                </a:path>
              </a:pathLst>
            </a:custGeom>
            <a:solidFill>
              <a:srgbClr val="343434"/>
            </a:solidFill>
            <a:ln>
              <a:noFill/>
            </a:ln>
            <a:extLst>
              <a:ext uri="{91240B29-F687-4F45-9708-019B960494DF}">
                <a14:hiddenLine w="9525">
                  <a:solidFill>
                    <a:srgbClr val="000000"/>
                  </a:solidFill>
                  <a:miter lim="800000"/>
                  <a:headEnd/>
                  <a:tailEnd/>
                </a14:hiddenLine>
              </a:ext>
            </a:extLst>
          </p:spPr>
          <p:txBody>
            <a:bodyPr/>
            <a:lstStyle/>
            <a:p>
              <a:endParaRPr altLang="zh-CN" lang="zh-CN">
                <a:solidFill>
                  <a:srgbClr val="000000"/>
                </a:solidFill>
                <a:latin charset="0" pitchFamily="34" typeface="Impact"/>
                <a:ea charset="-122" pitchFamily="34" typeface="微软雅黑"/>
                <a:sym charset="0" pitchFamily="34" typeface="Impact"/>
              </a:endParaRPr>
            </a:p>
          </p:txBody>
        </p:sp>
        <p:sp>
          <p:nvSpPr>
            <p:cNvPr id="83" name="Freeform 1567"/>
            <p:cNvSpPr>
              <a:spLocks noChangeArrowheads="1"/>
            </p:cNvSpPr>
            <p:nvPr/>
          </p:nvSpPr>
          <p:spPr bwMode="auto">
            <a:xfrm>
              <a:off x="5478667" y="3111640"/>
              <a:ext cx="420267" cy="582573"/>
            </a:xfrm>
            <a:custGeom>
              <a:gdLst>
                <a:gd fmla="*/ 332 w 332" name="T0"/>
                <a:gd fmla="*/ 392 h 466" name="T1"/>
                <a:gd fmla="*/ 174 w 332" name="T2"/>
                <a:gd fmla="*/ 422 h 466" name="T3"/>
                <a:gd fmla="*/ 174 w 332" name="T4"/>
                <a:gd fmla="*/ 422 h 466" name="T5"/>
                <a:gd fmla="*/ 158 w 332" name="T6"/>
                <a:gd fmla="*/ 422 h 466" name="T7"/>
                <a:gd fmla="*/ 152 w 332" name="T8"/>
                <a:gd fmla="*/ 422 h 466" name="T9"/>
                <a:gd fmla="*/ 152 w 332" name="T10"/>
                <a:gd fmla="*/ 422 h 466" name="T11"/>
                <a:gd fmla="*/ 130 w 332" name="T12"/>
                <a:gd fmla="*/ 418 h 466" name="T13"/>
                <a:gd fmla="*/ 108 w 332" name="T14"/>
                <a:gd fmla="*/ 412 h 466" name="T15"/>
                <a:gd fmla="*/ 88 w 332" name="T16"/>
                <a:gd fmla="*/ 402 h 466" name="T17"/>
                <a:gd fmla="*/ 72 w 332" name="T18"/>
                <a:gd fmla="*/ 388 h 466" name="T19"/>
                <a:gd fmla="*/ 58 w 332" name="T20"/>
                <a:gd fmla="*/ 370 h 466" name="T21"/>
                <a:gd fmla="*/ 48 w 332" name="T22"/>
                <a:gd fmla="*/ 352 h 466" name="T23"/>
                <a:gd fmla="*/ 42 w 332" name="T24"/>
                <a:gd fmla="*/ 330 h 466" name="T25"/>
                <a:gd fmla="*/ 40 w 332" name="T26"/>
                <a:gd fmla="*/ 308 h 466" name="T27"/>
                <a:gd fmla="*/ 32 w 332" name="T28"/>
                <a:gd fmla="*/ 0 h 466" name="T29"/>
                <a:gd fmla="*/ 32 w 332" name="T30"/>
                <a:gd fmla="*/ 0 h 466" name="T31"/>
                <a:gd fmla="*/ 26 w 332" name="T32"/>
                <a:gd fmla="*/ 6 h 466" name="T33"/>
                <a:gd fmla="*/ 18 w 332" name="T34"/>
                <a:gd fmla="*/ 12 h 466" name="T35"/>
                <a:gd fmla="*/ 12 w 332" name="T36"/>
                <a:gd fmla="*/ 20 h 466" name="T37"/>
                <a:gd fmla="*/ 8 w 332" name="T38"/>
                <a:gd fmla="*/ 28 h 466" name="T39"/>
                <a:gd fmla="*/ 2 w 332" name="T40"/>
                <a:gd fmla="*/ 48 h 466" name="T41"/>
                <a:gd fmla="*/ 0 w 332" name="T42"/>
                <a:gd fmla="*/ 68 h 466" name="T43"/>
                <a:gd fmla="*/ 2 w 332" name="T44"/>
                <a:gd fmla="*/ 386 h 466" name="T45"/>
                <a:gd fmla="*/ 2 w 332" name="T46"/>
                <a:gd fmla="*/ 386 h 466" name="T47"/>
                <a:gd fmla="*/ 6 w 332" name="T48"/>
                <a:gd fmla="*/ 402 h 466" name="T49"/>
                <a:gd fmla="*/ 12 w 332" name="T50"/>
                <a:gd fmla="*/ 416 h 466" name="T51"/>
                <a:gd fmla="*/ 20 w 332" name="T52"/>
                <a:gd fmla="*/ 430 h 466" name="T53"/>
                <a:gd fmla="*/ 30 w 332" name="T54"/>
                <a:gd fmla="*/ 442 h 466" name="T55"/>
                <a:gd fmla="*/ 42 w 332" name="T56"/>
                <a:gd fmla="*/ 452 h 466" name="T57"/>
                <a:gd fmla="*/ 56 w 332" name="T58"/>
                <a:gd fmla="*/ 460 h 466" name="T59"/>
                <a:gd fmla="*/ 72 w 332" name="T60"/>
                <a:gd fmla="*/ 466 h 466" name="T61"/>
                <a:gd fmla="*/ 88 w 332" name="T62"/>
                <a:gd fmla="*/ 466 h 466" name="T63"/>
                <a:gd fmla="*/ 88 w 332" name="T64"/>
                <a:gd fmla="*/ 466 h 466" name="T65"/>
                <a:gd fmla="*/ 100 w 332" name="T66"/>
                <a:gd fmla="*/ 466 h 466" name="T67"/>
                <a:gd fmla="*/ 104 w 332" name="T68"/>
                <a:gd fmla="*/ 466 h 466" name="T69"/>
                <a:gd fmla="*/ 106 w 332" name="T70"/>
                <a:gd fmla="*/ 464 h 466" name="T71"/>
                <a:gd fmla="*/ 332 w 332" name="T72"/>
                <a:gd fmla="*/ 428 h 466" name="T73"/>
                <a:gd fmla="*/ 332 w 332" name="T74"/>
                <a:gd fmla="*/ 392 h 466" name="T75"/>
                <a:gd fmla="*/ 0 60000 65536" name="T76"/>
                <a:gd fmla="*/ 0 60000 65536" name="T77"/>
                <a:gd fmla="*/ 0 60000 65536" name="T78"/>
                <a:gd fmla="*/ 0 60000 65536" name="T79"/>
                <a:gd fmla="*/ 0 60000 65536" name="T80"/>
                <a:gd fmla="*/ 0 60000 65536" name="T81"/>
                <a:gd fmla="*/ 0 60000 65536" name="T82"/>
                <a:gd fmla="*/ 0 60000 65536" name="T83"/>
                <a:gd fmla="*/ 0 60000 65536" name="T84"/>
                <a:gd fmla="*/ 0 60000 65536" name="T85"/>
                <a:gd fmla="*/ 0 60000 65536" name="T86"/>
                <a:gd fmla="*/ 0 60000 65536" name="T87"/>
                <a:gd fmla="*/ 0 60000 65536" name="T88"/>
                <a:gd fmla="*/ 0 60000 65536" name="T89"/>
                <a:gd fmla="*/ 0 60000 65536" name="T90"/>
                <a:gd fmla="*/ 0 60000 65536" name="T91"/>
                <a:gd fmla="*/ 0 60000 65536" name="T92"/>
                <a:gd fmla="*/ 0 60000 65536" name="T93"/>
                <a:gd fmla="*/ 0 60000 65536" name="T94"/>
                <a:gd fmla="*/ 0 60000 65536" name="T95"/>
                <a:gd fmla="*/ 0 60000 65536" name="T96"/>
                <a:gd fmla="*/ 0 60000 65536" name="T97"/>
                <a:gd fmla="*/ 0 60000 65536" name="T98"/>
                <a:gd fmla="*/ 0 60000 65536" name="T99"/>
                <a:gd fmla="*/ 0 60000 65536" name="T100"/>
                <a:gd fmla="*/ 0 60000 65536" name="T101"/>
                <a:gd fmla="*/ 0 60000 65536" name="T102"/>
                <a:gd fmla="*/ 0 60000 65536" name="T103"/>
                <a:gd fmla="*/ 0 60000 65536" name="T104"/>
                <a:gd fmla="*/ 0 60000 65536" name="T105"/>
                <a:gd fmla="*/ 0 60000 65536" name="T106"/>
                <a:gd fmla="*/ 0 60000 65536" name="T107"/>
                <a:gd fmla="*/ 0 60000 65536" name="T108"/>
                <a:gd fmla="*/ 0 60000 65536" name="T109"/>
                <a:gd fmla="*/ 0 60000 65536" name="T110"/>
                <a:gd fmla="*/ 0 60000 65536" name="T111"/>
                <a:gd fmla="*/ 0 60000 65536" name="T112"/>
                <a:gd fmla="*/ 0 60000 65536" name="T113"/>
                <a:gd fmla="*/ 0 w 332" name="T114"/>
                <a:gd fmla="*/ 0 h 466" name="T115"/>
                <a:gd fmla="*/ 332 w 332" name="T116"/>
                <a:gd fmla="*/ 466 h 466" name="T117"/>
              </a:gdLst>
              <a:cxnLst>
                <a:cxn ang="T76">
                  <a:pos x="T0" y="T1"/>
                </a:cxn>
                <a:cxn ang="T77">
                  <a:pos x="T2" y="T3"/>
                </a:cxn>
                <a:cxn ang="T78">
                  <a:pos x="T4" y="T5"/>
                </a:cxn>
                <a:cxn ang="T79">
                  <a:pos x="T6" y="T7"/>
                </a:cxn>
                <a:cxn ang="T80">
                  <a:pos x="T8" y="T9"/>
                </a:cxn>
                <a:cxn ang="T81">
                  <a:pos x="T10" y="T11"/>
                </a:cxn>
                <a:cxn ang="T82">
                  <a:pos x="T12" y="T13"/>
                </a:cxn>
                <a:cxn ang="T83">
                  <a:pos x="T14" y="T15"/>
                </a:cxn>
                <a:cxn ang="T84">
                  <a:pos x="T16" y="T17"/>
                </a:cxn>
                <a:cxn ang="T85">
                  <a:pos x="T18" y="T19"/>
                </a:cxn>
                <a:cxn ang="T86">
                  <a:pos x="T20" y="T21"/>
                </a:cxn>
                <a:cxn ang="T87">
                  <a:pos x="T22" y="T23"/>
                </a:cxn>
                <a:cxn ang="T88">
                  <a:pos x="T24" y="T25"/>
                </a:cxn>
                <a:cxn ang="T89">
                  <a:pos x="T26" y="T27"/>
                </a:cxn>
                <a:cxn ang="T90">
                  <a:pos x="T28" y="T29"/>
                </a:cxn>
                <a:cxn ang="T91">
                  <a:pos x="T30" y="T31"/>
                </a:cxn>
                <a:cxn ang="T92">
                  <a:pos x="T32" y="T33"/>
                </a:cxn>
                <a:cxn ang="T93">
                  <a:pos x="T34" y="T35"/>
                </a:cxn>
                <a:cxn ang="T94">
                  <a:pos x="T36" y="T37"/>
                </a:cxn>
                <a:cxn ang="T95">
                  <a:pos x="T38" y="T39"/>
                </a:cxn>
                <a:cxn ang="T96">
                  <a:pos x="T40" y="T41"/>
                </a:cxn>
                <a:cxn ang="T97">
                  <a:pos x="T42" y="T43"/>
                </a:cxn>
                <a:cxn ang="T98">
                  <a:pos x="T44" y="T45"/>
                </a:cxn>
                <a:cxn ang="T99">
                  <a:pos x="T46" y="T47"/>
                </a:cxn>
                <a:cxn ang="T100">
                  <a:pos x="T48" y="T49"/>
                </a:cxn>
                <a:cxn ang="T101">
                  <a:pos x="T50" y="T51"/>
                </a:cxn>
                <a:cxn ang="T102">
                  <a:pos x="T52" y="T53"/>
                </a:cxn>
                <a:cxn ang="T103">
                  <a:pos x="T54" y="T55"/>
                </a:cxn>
                <a:cxn ang="T104">
                  <a:pos x="T56" y="T57"/>
                </a:cxn>
                <a:cxn ang="T105">
                  <a:pos x="T58" y="T59"/>
                </a:cxn>
                <a:cxn ang="T106">
                  <a:pos x="T60" y="T61"/>
                </a:cxn>
                <a:cxn ang="T107">
                  <a:pos x="T62" y="T63"/>
                </a:cxn>
                <a:cxn ang="T108">
                  <a:pos x="T64" y="T65"/>
                </a:cxn>
                <a:cxn ang="T109">
                  <a:pos x="T66" y="T67"/>
                </a:cxn>
                <a:cxn ang="T110">
                  <a:pos x="T68" y="T69"/>
                </a:cxn>
                <a:cxn ang="T111">
                  <a:pos x="T70" y="T71"/>
                </a:cxn>
                <a:cxn ang="T112">
                  <a:pos x="T72" y="T73"/>
                </a:cxn>
                <a:cxn ang="T113">
                  <a:pos x="T74" y="T75"/>
                </a:cxn>
              </a:cxnLst>
              <a:rect b="T117" l="T114" r="T116" t="T115"/>
              <a:pathLst>
                <a:path h="466" w="332">
                  <a:moveTo>
                    <a:pt x="332" y="392"/>
                  </a:moveTo>
                  <a:lnTo>
                    <a:pt x="174" y="422"/>
                  </a:lnTo>
                  <a:lnTo>
                    <a:pt x="174" y="422"/>
                  </a:lnTo>
                  <a:lnTo>
                    <a:pt x="158" y="422"/>
                  </a:lnTo>
                  <a:lnTo>
                    <a:pt x="152" y="422"/>
                  </a:lnTo>
                  <a:lnTo>
                    <a:pt x="152" y="422"/>
                  </a:lnTo>
                  <a:lnTo>
                    <a:pt x="130" y="418"/>
                  </a:lnTo>
                  <a:lnTo>
                    <a:pt x="108" y="412"/>
                  </a:lnTo>
                  <a:lnTo>
                    <a:pt x="88" y="402"/>
                  </a:lnTo>
                  <a:lnTo>
                    <a:pt x="72" y="388"/>
                  </a:lnTo>
                  <a:lnTo>
                    <a:pt x="58" y="370"/>
                  </a:lnTo>
                  <a:lnTo>
                    <a:pt x="48" y="352"/>
                  </a:lnTo>
                  <a:lnTo>
                    <a:pt x="42" y="330"/>
                  </a:lnTo>
                  <a:lnTo>
                    <a:pt x="40" y="308"/>
                  </a:lnTo>
                  <a:lnTo>
                    <a:pt x="32" y="0"/>
                  </a:lnTo>
                  <a:lnTo>
                    <a:pt x="32" y="0"/>
                  </a:lnTo>
                  <a:lnTo>
                    <a:pt x="26" y="6"/>
                  </a:lnTo>
                  <a:lnTo>
                    <a:pt x="18" y="12"/>
                  </a:lnTo>
                  <a:lnTo>
                    <a:pt x="12" y="20"/>
                  </a:lnTo>
                  <a:lnTo>
                    <a:pt x="8" y="28"/>
                  </a:lnTo>
                  <a:lnTo>
                    <a:pt x="2" y="48"/>
                  </a:lnTo>
                  <a:lnTo>
                    <a:pt x="0" y="68"/>
                  </a:lnTo>
                  <a:lnTo>
                    <a:pt x="2" y="386"/>
                  </a:lnTo>
                  <a:lnTo>
                    <a:pt x="2" y="386"/>
                  </a:lnTo>
                  <a:lnTo>
                    <a:pt x="6" y="402"/>
                  </a:lnTo>
                  <a:lnTo>
                    <a:pt x="12" y="416"/>
                  </a:lnTo>
                  <a:lnTo>
                    <a:pt x="20" y="430"/>
                  </a:lnTo>
                  <a:lnTo>
                    <a:pt x="30" y="442"/>
                  </a:lnTo>
                  <a:lnTo>
                    <a:pt x="42" y="452"/>
                  </a:lnTo>
                  <a:lnTo>
                    <a:pt x="56" y="460"/>
                  </a:lnTo>
                  <a:lnTo>
                    <a:pt x="72" y="466"/>
                  </a:lnTo>
                  <a:lnTo>
                    <a:pt x="88" y="466"/>
                  </a:lnTo>
                  <a:lnTo>
                    <a:pt x="88" y="466"/>
                  </a:lnTo>
                  <a:lnTo>
                    <a:pt x="100" y="466"/>
                  </a:lnTo>
                  <a:lnTo>
                    <a:pt x="104" y="466"/>
                  </a:lnTo>
                  <a:lnTo>
                    <a:pt x="106" y="464"/>
                  </a:lnTo>
                  <a:lnTo>
                    <a:pt x="332" y="428"/>
                  </a:lnTo>
                  <a:lnTo>
                    <a:pt x="332" y="392"/>
                  </a:lnTo>
                  <a:close/>
                </a:path>
              </a:pathLst>
            </a:custGeom>
            <a:solidFill>
              <a:srgbClr val="343434"/>
            </a:solidFill>
            <a:ln>
              <a:noFill/>
            </a:ln>
            <a:extLst>
              <a:ext uri="{91240B29-F687-4F45-9708-019B960494DF}">
                <a14:hiddenLine w="9525">
                  <a:solidFill>
                    <a:srgbClr val="000000"/>
                  </a:solidFill>
                  <a:miter lim="800000"/>
                  <a:headEnd/>
                  <a:tailEnd/>
                </a14:hiddenLine>
              </a:ext>
            </a:extLst>
          </p:spPr>
          <p:txBody>
            <a:bodyPr/>
            <a:lstStyle/>
            <a:p>
              <a:endParaRPr altLang="zh-CN" lang="zh-CN">
                <a:solidFill>
                  <a:srgbClr val="000000"/>
                </a:solidFill>
                <a:latin charset="0" pitchFamily="34" typeface="Impact"/>
                <a:ea charset="-122" pitchFamily="34" typeface="微软雅黑"/>
                <a:sym charset="0" pitchFamily="34" typeface="Impact"/>
              </a:endParaRPr>
            </a:p>
          </p:txBody>
        </p:sp>
        <p:sp>
          <p:nvSpPr>
            <p:cNvPr id="84" name="Freeform 1568"/>
            <p:cNvSpPr>
              <a:spLocks noChangeArrowheads="1"/>
            </p:cNvSpPr>
            <p:nvPr/>
          </p:nvSpPr>
          <p:spPr bwMode="auto">
            <a:xfrm>
              <a:off x="5807792" y="4379299"/>
              <a:ext cx="258237" cy="892612"/>
            </a:xfrm>
            <a:custGeom>
              <a:gdLst>
                <a:gd fmla="*/ 158 w 204" name="T0"/>
                <a:gd fmla="*/ 314 h 714" name="T1"/>
                <a:gd fmla="*/ 158 w 204" name="T2"/>
                <a:gd fmla="*/ 310 h 714" name="T3"/>
                <a:gd fmla="*/ 158 w 204" name="T4"/>
                <a:gd fmla="*/ 304 h 714" name="T5"/>
                <a:gd fmla="*/ 158 w 204" name="T6"/>
                <a:gd fmla="*/ 304 h 714" name="T7"/>
                <a:gd fmla="*/ 158 w 204" name="T8"/>
                <a:gd fmla="*/ 288 h 714" name="T9"/>
                <a:gd fmla="*/ 192 w 204" name="T10"/>
                <a:gd fmla="*/ 18 h 714" name="T11"/>
                <a:gd fmla="*/ 192 w 204" name="T12"/>
                <a:gd fmla="*/ 18 h 714" name="T13"/>
                <a:gd fmla="*/ 176 w 204" name="T14"/>
                <a:gd fmla="*/ 10 h 714" name="T15"/>
                <a:gd fmla="*/ 168 w 204" name="T16"/>
                <a:gd fmla="*/ 6 h 714" name="T17"/>
                <a:gd fmla="*/ 162 w 204" name="T18"/>
                <a:gd fmla="*/ 0 h 714" name="T19"/>
                <a:gd fmla="*/ 12 w 204" name="T20"/>
                <a:gd fmla="*/ 206 h 714" name="T21"/>
                <a:gd fmla="*/ 12 w 204" name="T22"/>
                <a:gd fmla="*/ 206 h 714" name="T23"/>
                <a:gd fmla="*/ 6 w 204" name="T24"/>
                <a:gd fmla="*/ 220 h 714" name="T25"/>
                <a:gd fmla="*/ 2 w 204" name="T26"/>
                <a:gd fmla="*/ 234 h 714" name="T27"/>
                <a:gd fmla="*/ 0 w 204" name="T28"/>
                <a:gd fmla="*/ 246 h 714" name="T29"/>
                <a:gd fmla="*/ 0 w 204" name="T30"/>
                <a:gd fmla="*/ 258 h 714" name="T31"/>
                <a:gd fmla="*/ 0 w 204" name="T32"/>
                <a:gd fmla="*/ 258 h 714" name="T33"/>
                <a:gd fmla="*/ 0 w 204" name="T34"/>
                <a:gd fmla="*/ 264 h 714" name="T35"/>
                <a:gd fmla="*/ 0 w 204" name="T36"/>
                <a:gd fmla="*/ 620 h 714" name="T37"/>
                <a:gd fmla="*/ 0 w 204" name="T38"/>
                <a:gd fmla="*/ 620 h 714" name="T39"/>
                <a:gd fmla="*/ 0 w 204" name="T40"/>
                <a:gd fmla="*/ 638 h 714" name="T41"/>
                <a:gd fmla="*/ 6 w 204" name="T42"/>
                <a:gd fmla="*/ 656 h 714" name="T43"/>
                <a:gd fmla="*/ 14 w 204" name="T44"/>
                <a:gd fmla="*/ 672 h 714" name="T45"/>
                <a:gd fmla="*/ 24 w 204" name="T46"/>
                <a:gd fmla="*/ 686 h 714" name="T47"/>
                <a:gd fmla="*/ 38 w 204" name="T48"/>
                <a:gd fmla="*/ 698 h 714" name="T49"/>
                <a:gd fmla="*/ 54 w 204" name="T50"/>
                <a:gd fmla="*/ 706 h 714" name="T51"/>
                <a:gd fmla="*/ 72 w 204" name="T52"/>
                <a:gd fmla="*/ 712 h 714" name="T53"/>
                <a:gd fmla="*/ 92 w 204" name="T54"/>
                <a:gd fmla="*/ 714 h 714" name="T55"/>
                <a:gd fmla="*/ 114 w 204" name="T56"/>
                <a:gd fmla="*/ 714 h 714" name="T57"/>
                <a:gd fmla="*/ 114 w 204" name="T58"/>
                <a:gd fmla="*/ 714 h 714" name="T59"/>
                <a:gd fmla="*/ 134 w 204" name="T60"/>
                <a:gd fmla="*/ 712 h 714" name="T61"/>
                <a:gd fmla="*/ 150 w 204" name="T62"/>
                <a:gd fmla="*/ 706 h 714" name="T63"/>
                <a:gd fmla="*/ 166 w 204" name="T64"/>
                <a:gd fmla="*/ 698 h 714" name="T65"/>
                <a:gd fmla="*/ 178 w 204" name="T66"/>
                <a:gd fmla="*/ 686 h 714" name="T67"/>
                <a:gd fmla="*/ 190 w 204" name="T68"/>
                <a:gd fmla="*/ 672 h 714" name="T69"/>
                <a:gd fmla="*/ 198 w 204" name="T70"/>
                <a:gd fmla="*/ 656 h 714" name="T71"/>
                <a:gd fmla="*/ 202 w 204" name="T72"/>
                <a:gd fmla="*/ 638 h 714" name="T73"/>
                <a:gd fmla="*/ 204 w 204" name="T74"/>
                <a:gd fmla="*/ 620 h 714" name="T75"/>
                <a:gd fmla="*/ 204 w 204" name="T76"/>
                <a:gd fmla="*/ 428 h 714" name="T77"/>
                <a:gd fmla="*/ 170 w 204" name="T78"/>
                <a:gd fmla="*/ 362 h 714" name="T79"/>
                <a:gd fmla="*/ 170 w 204" name="T80"/>
                <a:gd fmla="*/ 362 h 714" name="T81"/>
                <a:gd fmla="*/ 164 w 204" name="T82"/>
                <a:gd fmla="*/ 350 h 714" name="T83"/>
                <a:gd fmla="*/ 160 w 204" name="T84"/>
                <a:gd fmla="*/ 336 h 714" name="T85"/>
                <a:gd fmla="*/ 158 w 204" name="T86"/>
                <a:gd fmla="*/ 324 h 714" name="T87"/>
                <a:gd fmla="*/ 158 w 204" name="T88"/>
                <a:gd fmla="*/ 314 h 714" name="T89"/>
                <a:gd fmla="*/ 158 w 204" name="T90"/>
                <a:gd fmla="*/ 314 h 714" name="T91"/>
                <a:gd fmla="*/ 0 60000 65536" name="T92"/>
                <a:gd fmla="*/ 0 60000 65536" name="T93"/>
                <a:gd fmla="*/ 0 60000 65536" name="T94"/>
                <a:gd fmla="*/ 0 60000 65536" name="T95"/>
                <a:gd fmla="*/ 0 60000 65536" name="T96"/>
                <a:gd fmla="*/ 0 60000 65536" name="T97"/>
                <a:gd fmla="*/ 0 60000 65536" name="T98"/>
                <a:gd fmla="*/ 0 60000 65536" name="T99"/>
                <a:gd fmla="*/ 0 60000 65536" name="T100"/>
                <a:gd fmla="*/ 0 60000 65536" name="T101"/>
                <a:gd fmla="*/ 0 60000 65536" name="T102"/>
                <a:gd fmla="*/ 0 60000 65536" name="T103"/>
                <a:gd fmla="*/ 0 60000 65536" name="T104"/>
                <a:gd fmla="*/ 0 60000 65536" name="T105"/>
                <a:gd fmla="*/ 0 60000 65536" name="T106"/>
                <a:gd fmla="*/ 0 60000 65536" name="T107"/>
                <a:gd fmla="*/ 0 60000 65536" name="T108"/>
                <a:gd fmla="*/ 0 60000 65536" name="T109"/>
                <a:gd fmla="*/ 0 60000 65536" name="T110"/>
                <a:gd fmla="*/ 0 60000 65536" name="T111"/>
                <a:gd fmla="*/ 0 60000 65536" name="T112"/>
                <a:gd fmla="*/ 0 60000 65536" name="T113"/>
                <a:gd fmla="*/ 0 60000 65536" name="T114"/>
                <a:gd fmla="*/ 0 60000 65536" name="T115"/>
                <a:gd fmla="*/ 0 60000 65536" name="T116"/>
                <a:gd fmla="*/ 0 60000 65536" name="T117"/>
                <a:gd fmla="*/ 0 60000 65536" name="T118"/>
                <a:gd fmla="*/ 0 60000 65536" name="T119"/>
                <a:gd fmla="*/ 0 60000 65536" name="T120"/>
                <a:gd fmla="*/ 0 60000 65536" name="T121"/>
                <a:gd fmla="*/ 0 60000 65536" name="T122"/>
                <a:gd fmla="*/ 0 60000 65536" name="T123"/>
                <a:gd fmla="*/ 0 60000 65536" name="T124"/>
                <a:gd fmla="*/ 0 60000 65536" name="T125"/>
                <a:gd fmla="*/ 0 60000 65536" name="T126"/>
                <a:gd fmla="*/ 0 60000 65536" name="T127"/>
                <a:gd fmla="*/ 0 60000 65536" name="T128"/>
                <a:gd fmla="*/ 0 60000 65536" name="T129"/>
                <a:gd fmla="*/ 0 60000 65536" name="T130"/>
                <a:gd fmla="*/ 0 60000 65536" name="T131"/>
                <a:gd fmla="*/ 0 60000 65536" name="T132"/>
                <a:gd fmla="*/ 0 60000 65536" name="T133"/>
                <a:gd fmla="*/ 0 60000 65536" name="T134"/>
                <a:gd fmla="*/ 0 60000 65536" name="T135"/>
                <a:gd fmla="*/ 0 60000 65536" name="T136"/>
                <a:gd fmla="*/ 0 60000 65536" name="T137"/>
                <a:gd fmla="*/ 0 w 204" name="T138"/>
                <a:gd fmla="*/ 0 h 714" name="T139"/>
                <a:gd fmla="*/ 204 w 204" name="T140"/>
                <a:gd fmla="*/ 714 h 714" name="T141"/>
              </a:gdLst>
              <a:cxnLst>
                <a:cxn ang="T92">
                  <a:pos x="T0" y="T1"/>
                </a:cxn>
                <a:cxn ang="T93">
                  <a:pos x="T2" y="T3"/>
                </a:cxn>
                <a:cxn ang="T94">
                  <a:pos x="T4" y="T5"/>
                </a:cxn>
                <a:cxn ang="T95">
                  <a:pos x="T6" y="T7"/>
                </a:cxn>
                <a:cxn ang="T96">
                  <a:pos x="T8" y="T9"/>
                </a:cxn>
                <a:cxn ang="T97">
                  <a:pos x="T10" y="T11"/>
                </a:cxn>
                <a:cxn ang="T98">
                  <a:pos x="T12" y="T13"/>
                </a:cxn>
                <a:cxn ang="T99">
                  <a:pos x="T14" y="T15"/>
                </a:cxn>
                <a:cxn ang="T100">
                  <a:pos x="T16" y="T17"/>
                </a:cxn>
                <a:cxn ang="T101">
                  <a:pos x="T18" y="T19"/>
                </a:cxn>
                <a:cxn ang="T102">
                  <a:pos x="T20" y="T21"/>
                </a:cxn>
                <a:cxn ang="T103">
                  <a:pos x="T22" y="T23"/>
                </a:cxn>
                <a:cxn ang="T104">
                  <a:pos x="T24" y="T25"/>
                </a:cxn>
                <a:cxn ang="T105">
                  <a:pos x="T26" y="T27"/>
                </a:cxn>
                <a:cxn ang="T106">
                  <a:pos x="T28" y="T29"/>
                </a:cxn>
                <a:cxn ang="T107">
                  <a:pos x="T30" y="T31"/>
                </a:cxn>
                <a:cxn ang="T108">
                  <a:pos x="T32" y="T33"/>
                </a:cxn>
                <a:cxn ang="T109">
                  <a:pos x="T34" y="T35"/>
                </a:cxn>
                <a:cxn ang="T110">
                  <a:pos x="T36" y="T37"/>
                </a:cxn>
                <a:cxn ang="T111">
                  <a:pos x="T38" y="T39"/>
                </a:cxn>
                <a:cxn ang="T112">
                  <a:pos x="T40" y="T41"/>
                </a:cxn>
                <a:cxn ang="T113">
                  <a:pos x="T42" y="T43"/>
                </a:cxn>
                <a:cxn ang="T114">
                  <a:pos x="T44" y="T45"/>
                </a:cxn>
                <a:cxn ang="T115">
                  <a:pos x="T46" y="T47"/>
                </a:cxn>
                <a:cxn ang="T116">
                  <a:pos x="T48" y="T49"/>
                </a:cxn>
                <a:cxn ang="T117">
                  <a:pos x="T50" y="T51"/>
                </a:cxn>
                <a:cxn ang="T118">
                  <a:pos x="T52" y="T53"/>
                </a:cxn>
                <a:cxn ang="T119">
                  <a:pos x="T54" y="T55"/>
                </a:cxn>
                <a:cxn ang="T120">
                  <a:pos x="T56" y="T57"/>
                </a:cxn>
                <a:cxn ang="T121">
                  <a:pos x="T58" y="T59"/>
                </a:cxn>
                <a:cxn ang="T122">
                  <a:pos x="T60" y="T61"/>
                </a:cxn>
                <a:cxn ang="T123">
                  <a:pos x="T62" y="T63"/>
                </a:cxn>
                <a:cxn ang="T124">
                  <a:pos x="T64" y="T65"/>
                </a:cxn>
                <a:cxn ang="T125">
                  <a:pos x="T66" y="T67"/>
                </a:cxn>
                <a:cxn ang="T126">
                  <a:pos x="T68" y="T69"/>
                </a:cxn>
                <a:cxn ang="T127">
                  <a:pos x="T70" y="T71"/>
                </a:cxn>
                <a:cxn ang="T128">
                  <a:pos x="T72" y="T73"/>
                </a:cxn>
                <a:cxn ang="T129">
                  <a:pos x="T74" y="T75"/>
                </a:cxn>
                <a:cxn ang="T130">
                  <a:pos x="T76" y="T77"/>
                </a:cxn>
                <a:cxn ang="T131">
                  <a:pos x="T78" y="T79"/>
                </a:cxn>
                <a:cxn ang="T132">
                  <a:pos x="T80" y="T81"/>
                </a:cxn>
                <a:cxn ang="T133">
                  <a:pos x="T82" y="T83"/>
                </a:cxn>
                <a:cxn ang="T134">
                  <a:pos x="T84" y="T85"/>
                </a:cxn>
                <a:cxn ang="T135">
                  <a:pos x="T86" y="T87"/>
                </a:cxn>
                <a:cxn ang="T136">
                  <a:pos x="T88" y="T89"/>
                </a:cxn>
                <a:cxn ang="T137">
                  <a:pos x="T90" y="T91"/>
                </a:cxn>
              </a:cxnLst>
              <a:rect b="T141" l="T138" r="T140" t="T139"/>
              <a:pathLst>
                <a:path h="714" w="204">
                  <a:moveTo>
                    <a:pt x="158" y="314"/>
                  </a:moveTo>
                  <a:lnTo>
                    <a:pt x="158" y="310"/>
                  </a:lnTo>
                  <a:lnTo>
                    <a:pt x="158" y="304"/>
                  </a:lnTo>
                  <a:lnTo>
                    <a:pt x="158" y="304"/>
                  </a:lnTo>
                  <a:lnTo>
                    <a:pt x="158" y="288"/>
                  </a:lnTo>
                  <a:lnTo>
                    <a:pt x="192" y="18"/>
                  </a:lnTo>
                  <a:lnTo>
                    <a:pt x="192" y="18"/>
                  </a:lnTo>
                  <a:lnTo>
                    <a:pt x="176" y="10"/>
                  </a:lnTo>
                  <a:lnTo>
                    <a:pt x="168" y="6"/>
                  </a:lnTo>
                  <a:lnTo>
                    <a:pt x="162" y="0"/>
                  </a:lnTo>
                  <a:lnTo>
                    <a:pt x="12" y="206"/>
                  </a:lnTo>
                  <a:lnTo>
                    <a:pt x="12" y="206"/>
                  </a:lnTo>
                  <a:lnTo>
                    <a:pt x="6" y="220"/>
                  </a:lnTo>
                  <a:lnTo>
                    <a:pt x="2" y="234"/>
                  </a:lnTo>
                  <a:lnTo>
                    <a:pt x="0" y="246"/>
                  </a:lnTo>
                  <a:lnTo>
                    <a:pt x="0" y="258"/>
                  </a:lnTo>
                  <a:lnTo>
                    <a:pt x="0" y="258"/>
                  </a:lnTo>
                  <a:lnTo>
                    <a:pt x="0" y="264"/>
                  </a:lnTo>
                  <a:lnTo>
                    <a:pt x="0" y="620"/>
                  </a:lnTo>
                  <a:lnTo>
                    <a:pt x="0" y="620"/>
                  </a:lnTo>
                  <a:lnTo>
                    <a:pt x="0" y="638"/>
                  </a:lnTo>
                  <a:lnTo>
                    <a:pt x="6" y="656"/>
                  </a:lnTo>
                  <a:lnTo>
                    <a:pt x="14" y="672"/>
                  </a:lnTo>
                  <a:lnTo>
                    <a:pt x="24" y="686"/>
                  </a:lnTo>
                  <a:lnTo>
                    <a:pt x="38" y="698"/>
                  </a:lnTo>
                  <a:lnTo>
                    <a:pt x="54" y="706"/>
                  </a:lnTo>
                  <a:lnTo>
                    <a:pt x="72" y="712"/>
                  </a:lnTo>
                  <a:lnTo>
                    <a:pt x="92" y="714"/>
                  </a:lnTo>
                  <a:lnTo>
                    <a:pt x="114" y="714"/>
                  </a:lnTo>
                  <a:lnTo>
                    <a:pt x="114" y="714"/>
                  </a:lnTo>
                  <a:lnTo>
                    <a:pt x="134" y="712"/>
                  </a:lnTo>
                  <a:lnTo>
                    <a:pt x="150" y="706"/>
                  </a:lnTo>
                  <a:lnTo>
                    <a:pt x="166" y="698"/>
                  </a:lnTo>
                  <a:lnTo>
                    <a:pt x="178" y="686"/>
                  </a:lnTo>
                  <a:lnTo>
                    <a:pt x="190" y="672"/>
                  </a:lnTo>
                  <a:lnTo>
                    <a:pt x="198" y="656"/>
                  </a:lnTo>
                  <a:lnTo>
                    <a:pt x="202" y="638"/>
                  </a:lnTo>
                  <a:lnTo>
                    <a:pt x="204" y="620"/>
                  </a:lnTo>
                  <a:lnTo>
                    <a:pt x="204" y="428"/>
                  </a:lnTo>
                  <a:lnTo>
                    <a:pt x="170" y="362"/>
                  </a:lnTo>
                  <a:lnTo>
                    <a:pt x="170" y="362"/>
                  </a:lnTo>
                  <a:lnTo>
                    <a:pt x="164" y="350"/>
                  </a:lnTo>
                  <a:lnTo>
                    <a:pt x="160" y="336"/>
                  </a:lnTo>
                  <a:lnTo>
                    <a:pt x="158" y="324"/>
                  </a:lnTo>
                  <a:lnTo>
                    <a:pt x="158" y="314"/>
                  </a:lnTo>
                  <a:lnTo>
                    <a:pt x="158" y="314"/>
                  </a:lnTo>
                  <a:close/>
                </a:path>
              </a:pathLst>
            </a:custGeom>
            <a:solidFill>
              <a:srgbClr val="343434"/>
            </a:solidFill>
            <a:ln>
              <a:noFill/>
            </a:ln>
            <a:extLst>
              <a:ext uri="{91240B29-F687-4F45-9708-019B960494DF}">
                <a14:hiddenLine w="9525">
                  <a:solidFill>
                    <a:srgbClr val="000000"/>
                  </a:solidFill>
                  <a:miter lim="800000"/>
                  <a:headEnd/>
                  <a:tailEnd/>
                </a14:hiddenLine>
              </a:ext>
            </a:extLst>
          </p:spPr>
          <p:txBody>
            <a:bodyPr/>
            <a:lstStyle/>
            <a:p>
              <a:endParaRPr altLang="zh-CN" lang="zh-CN">
                <a:solidFill>
                  <a:srgbClr val="000000"/>
                </a:solidFill>
                <a:latin charset="0" pitchFamily="34" typeface="Impact"/>
                <a:ea charset="-122" pitchFamily="34" typeface="微软雅黑"/>
                <a:sym charset="0" pitchFamily="34" typeface="Impact"/>
              </a:endParaRPr>
            </a:p>
          </p:txBody>
        </p:sp>
        <p:sp>
          <p:nvSpPr>
            <p:cNvPr id="85" name="Freeform 1569"/>
            <p:cNvSpPr>
              <a:spLocks noChangeArrowheads="1"/>
            </p:cNvSpPr>
            <p:nvPr/>
          </p:nvSpPr>
          <p:spPr bwMode="auto">
            <a:xfrm>
              <a:off x="5524238" y="2796601"/>
              <a:ext cx="498751" cy="495062"/>
            </a:xfrm>
            <a:custGeom>
              <a:gdLst>
                <a:gd fmla="*/ 114 w 394" name="T0"/>
                <a:gd fmla="*/ 124 h 396" name="T1"/>
                <a:gd fmla="*/ 124 w 394" name="T2"/>
                <a:gd fmla="*/ 126 h 396" name="T3"/>
                <a:gd fmla="*/ 154 w 394" name="T4"/>
                <a:gd fmla="*/ 134 h 396" name="T5"/>
                <a:gd fmla="*/ 188 w 394" name="T6"/>
                <a:gd fmla="*/ 158 h 396" name="T7"/>
                <a:gd fmla="*/ 214 w 394" name="T8"/>
                <a:gd fmla="*/ 194 h 396" name="T9"/>
                <a:gd fmla="*/ 222 w 394" name="T10"/>
                <a:gd fmla="*/ 224 h 396" name="T11"/>
                <a:gd fmla="*/ 226 w 394" name="T12"/>
                <a:gd fmla="*/ 396 h 396" name="T13"/>
                <a:gd fmla="*/ 244 w 394" name="T14"/>
                <a:gd fmla="*/ 392 h 396" name="T15"/>
                <a:gd fmla="*/ 278 w 394" name="T16"/>
                <a:gd fmla="*/ 380 h 396" name="T17"/>
                <a:gd fmla="*/ 308 w 394" name="T18"/>
                <a:gd fmla="*/ 364 h 396" name="T19"/>
                <a:gd fmla="*/ 334 w 394" name="T20"/>
                <a:gd fmla="*/ 342 h 396" name="T21"/>
                <a:gd fmla="*/ 358 w 394" name="T22"/>
                <a:gd fmla="*/ 316 h 396" name="T23"/>
                <a:gd fmla="*/ 374 w 394" name="T24"/>
                <a:gd fmla="*/ 286 h 396" name="T25"/>
                <a:gd fmla="*/ 386 w 394" name="T26"/>
                <a:gd fmla="*/ 254 h 396" name="T27"/>
                <a:gd fmla="*/ 392 w 394" name="T28"/>
                <a:gd fmla="*/ 218 h 396" name="T29"/>
                <a:gd fmla="*/ 394 w 394" name="T30"/>
                <a:gd fmla="*/ 200 h 396" name="T31"/>
                <a:gd fmla="*/ 390 w 394" name="T32"/>
                <a:gd fmla="*/ 158 h 396" name="T33"/>
                <a:gd fmla="*/ 378 w 394" name="T34"/>
                <a:gd fmla="*/ 122 h 396" name="T35"/>
                <a:gd fmla="*/ 360 w 394" name="T36"/>
                <a:gd fmla="*/ 88 h 396" name="T37"/>
                <a:gd fmla="*/ 336 w 394" name="T38"/>
                <a:gd fmla="*/ 58 h 396" name="T39"/>
                <a:gd fmla="*/ 308 w 394" name="T40"/>
                <a:gd fmla="*/ 34 h 396" name="T41"/>
                <a:gd fmla="*/ 274 w 394" name="T42"/>
                <a:gd fmla="*/ 16 h 396" name="T43"/>
                <a:gd fmla="*/ 238 w 394" name="T44"/>
                <a:gd fmla="*/ 4 h 396" name="T45"/>
                <a:gd fmla="*/ 200 w 394" name="T46"/>
                <a:gd fmla="*/ 0 h 396" name="T47"/>
                <a:gd fmla="*/ 180 w 394" name="T48"/>
                <a:gd fmla="*/ 2 h 396" name="T49"/>
                <a:gd fmla="*/ 140 w 394" name="T50"/>
                <a:gd fmla="*/ 10 h 396" name="T51"/>
                <a:gd fmla="*/ 106 w 394" name="T52"/>
                <a:gd fmla="*/ 24 h 396" name="T53"/>
                <a:gd fmla="*/ 74 w 394" name="T54"/>
                <a:gd fmla="*/ 46 h 396" name="T55"/>
                <a:gd fmla="*/ 46 w 394" name="T56"/>
                <a:gd fmla="*/ 72 h 396" name="T57"/>
                <a:gd fmla="*/ 24 w 394" name="T58"/>
                <a:gd fmla="*/ 104 h 396" name="T59"/>
                <a:gd fmla="*/ 8 w 394" name="T60"/>
                <a:gd fmla="*/ 140 h 396" name="T61"/>
                <a:gd fmla="*/ 0 w 394" name="T62"/>
                <a:gd fmla="*/ 178 h 396" name="T63"/>
                <a:gd fmla="*/ 0 w 394" name="T64"/>
                <a:gd fmla="*/ 200 h 396" name="T65"/>
                <a:gd fmla="*/ 0 w 394" name="T66"/>
                <a:gd fmla="*/ 210 h 396" name="T67"/>
                <a:gd fmla="*/ 16 w 394" name="T68"/>
                <a:gd fmla="*/ 178 h 396" name="T69"/>
                <a:gd fmla="*/ 42 w 394" name="T70"/>
                <a:gd fmla="*/ 152 h 396" name="T71"/>
                <a:gd fmla="*/ 74 w 394" name="T72"/>
                <a:gd fmla="*/ 134 h 396" name="T73"/>
                <a:gd fmla="*/ 108 w 394" name="T74"/>
                <a:gd fmla="*/ 124 h 396" name="T75"/>
                <a:gd fmla="*/ 0 60000 65536" name="T76"/>
                <a:gd fmla="*/ 0 60000 65536" name="T77"/>
                <a:gd fmla="*/ 0 60000 65536" name="T78"/>
                <a:gd fmla="*/ 0 60000 65536" name="T79"/>
                <a:gd fmla="*/ 0 60000 65536" name="T80"/>
                <a:gd fmla="*/ 0 60000 65536" name="T81"/>
                <a:gd fmla="*/ 0 60000 65536" name="T82"/>
                <a:gd fmla="*/ 0 60000 65536" name="T83"/>
                <a:gd fmla="*/ 0 60000 65536" name="T84"/>
                <a:gd fmla="*/ 0 60000 65536" name="T85"/>
                <a:gd fmla="*/ 0 60000 65536" name="T86"/>
                <a:gd fmla="*/ 0 60000 65536" name="T87"/>
                <a:gd fmla="*/ 0 60000 65536" name="T88"/>
                <a:gd fmla="*/ 0 60000 65536" name="T89"/>
                <a:gd fmla="*/ 0 60000 65536" name="T90"/>
                <a:gd fmla="*/ 0 60000 65536" name="T91"/>
                <a:gd fmla="*/ 0 60000 65536" name="T92"/>
                <a:gd fmla="*/ 0 60000 65536" name="T93"/>
                <a:gd fmla="*/ 0 60000 65536" name="T94"/>
                <a:gd fmla="*/ 0 60000 65536" name="T95"/>
                <a:gd fmla="*/ 0 60000 65536" name="T96"/>
                <a:gd fmla="*/ 0 60000 65536" name="T97"/>
                <a:gd fmla="*/ 0 60000 65536" name="T98"/>
                <a:gd fmla="*/ 0 60000 65536" name="T99"/>
                <a:gd fmla="*/ 0 60000 65536" name="T100"/>
                <a:gd fmla="*/ 0 60000 65536" name="T101"/>
                <a:gd fmla="*/ 0 60000 65536" name="T102"/>
                <a:gd fmla="*/ 0 60000 65536" name="T103"/>
                <a:gd fmla="*/ 0 60000 65536" name="T104"/>
                <a:gd fmla="*/ 0 60000 65536" name="T105"/>
                <a:gd fmla="*/ 0 60000 65536" name="T106"/>
                <a:gd fmla="*/ 0 60000 65536" name="T107"/>
                <a:gd fmla="*/ 0 60000 65536" name="T108"/>
                <a:gd fmla="*/ 0 60000 65536" name="T109"/>
                <a:gd fmla="*/ 0 60000 65536" name="T110"/>
                <a:gd fmla="*/ 0 60000 65536" name="T111"/>
                <a:gd fmla="*/ 0 60000 65536" name="T112"/>
                <a:gd fmla="*/ 0 60000 65536" name="T113"/>
                <a:gd fmla="*/ 0 w 394" name="T114"/>
                <a:gd fmla="*/ 0 h 396" name="T115"/>
                <a:gd fmla="*/ 394 w 394" name="T116"/>
                <a:gd fmla="*/ 396 h 396" name="T117"/>
              </a:gdLst>
              <a:cxnLst>
                <a:cxn ang="T76">
                  <a:pos x="T0" y="T1"/>
                </a:cxn>
                <a:cxn ang="T77">
                  <a:pos x="T2" y="T3"/>
                </a:cxn>
                <a:cxn ang="T78">
                  <a:pos x="T4" y="T5"/>
                </a:cxn>
                <a:cxn ang="T79">
                  <a:pos x="T6" y="T7"/>
                </a:cxn>
                <a:cxn ang="T80">
                  <a:pos x="T8" y="T9"/>
                </a:cxn>
                <a:cxn ang="T81">
                  <a:pos x="T10" y="T11"/>
                </a:cxn>
                <a:cxn ang="T82">
                  <a:pos x="T12" y="T13"/>
                </a:cxn>
                <a:cxn ang="T83">
                  <a:pos x="T14" y="T15"/>
                </a:cxn>
                <a:cxn ang="T84">
                  <a:pos x="T16" y="T17"/>
                </a:cxn>
                <a:cxn ang="T85">
                  <a:pos x="T18" y="T19"/>
                </a:cxn>
                <a:cxn ang="T86">
                  <a:pos x="T20" y="T21"/>
                </a:cxn>
                <a:cxn ang="T87">
                  <a:pos x="T22" y="T23"/>
                </a:cxn>
                <a:cxn ang="T88">
                  <a:pos x="T24" y="T25"/>
                </a:cxn>
                <a:cxn ang="T89">
                  <a:pos x="T26" y="T27"/>
                </a:cxn>
                <a:cxn ang="T90">
                  <a:pos x="T28" y="T29"/>
                </a:cxn>
                <a:cxn ang="T91">
                  <a:pos x="T30" y="T31"/>
                </a:cxn>
                <a:cxn ang="T92">
                  <a:pos x="T32" y="T33"/>
                </a:cxn>
                <a:cxn ang="T93">
                  <a:pos x="T34" y="T35"/>
                </a:cxn>
                <a:cxn ang="T94">
                  <a:pos x="T36" y="T37"/>
                </a:cxn>
                <a:cxn ang="T95">
                  <a:pos x="T38" y="T39"/>
                </a:cxn>
                <a:cxn ang="T96">
                  <a:pos x="T40" y="T41"/>
                </a:cxn>
                <a:cxn ang="T97">
                  <a:pos x="T42" y="T43"/>
                </a:cxn>
                <a:cxn ang="T98">
                  <a:pos x="T44" y="T45"/>
                </a:cxn>
                <a:cxn ang="T99">
                  <a:pos x="T46" y="T47"/>
                </a:cxn>
                <a:cxn ang="T100">
                  <a:pos x="T48" y="T49"/>
                </a:cxn>
                <a:cxn ang="T101">
                  <a:pos x="T50" y="T51"/>
                </a:cxn>
                <a:cxn ang="T102">
                  <a:pos x="T52" y="T53"/>
                </a:cxn>
                <a:cxn ang="T103">
                  <a:pos x="T54" y="T55"/>
                </a:cxn>
                <a:cxn ang="T104">
                  <a:pos x="T56" y="T57"/>
                </a:cxn>
                <a:cxn ang="T105">
                  <a:pos x="T58" y="T59"/>
                </a:cxn>
                <a:cxn ang="T106">
                  <a:pos x="T60" y="T61"/>
                </a:cxn>
                <a:cxn ang="T107">
                  <a:pos x="T62" y="T63"/>
                </a:cxn>
                <a:cxn ang="T108">
                  <a:pos x="T64" y="T65"/>
                </a:cxn>
                <a:cxn ang="T109">
                  <a:pos x="T66" y="T67"/>
                </a:cxn>
                <a:cxn ang="T110">
                  <a:pos x="T68" y="T69"/>
                </a:cxn>
                <a:cxn ang="T111">
                  <a:pos x="T70" y="T71"/>
                </a:cxn>
                <a:cxn ang="T112">
                  <a:pos x="T72" y="T73"/>
                </a:cxn>
                <a:cxn ang="T113">
                  <a:pos x="T74" y="T75"/>
                </a:cxn>
              </a:cxnLst>
              <a:rect b="T117" l="T114" r="T116" t="T115"/>
              <a:pathLst>
                <a:path h="396" w="394">
                  <a:moveTo>
                    <a:pt x="108" y="124"/>
                  </a:moveTo>
                  <a:lnTo>
                    <a:pt x="114" y="124"/>
                  </a:lnTo>
                  <a:lnTo>
                    <a:pt x="114" y="124"/>
                  </a:lnTo>
                  <a:lnTo>
                    <a:pt x="124" y="126"/>
                  </a:lnTo>
                  <a:lnTo>
                    <a:pt x="134" y="126"/>
                  </a:lnTo>
                  <a:lnTo>
                    <a:pt x="154" y="134"/>
                  </a:lnTo>
                  <a:lnTo>
                    <a:pt x="172" y="144"/>
                  </a:lnTo>
                  <a:lnTo>
                    <a:pt x="188" y="158"/>
                  </a:lnTo>
                  <a:lnTo>
                    <a:pt x="202" y="176"/>
                  </a:lnTo>
                  <a:lnTo>
                    <a:pt x="214" y="194"/>
                  </a:lnTo>
                  <a:lnTo>
                    <a:pt x="220" y="214"/>
                  </a:lnTo>
                  <a:lnTo>
                    <a:pt x="222" y="224"/>
                  </a:lnTo>
                  <a:lnTo>
                    <a:pt x="224" y="236"/>
                  </a:lnTo>
                  <a:lnTo>
                    <a:pt x="226" y="396"/>
                  </a:lnTo>
                  <a:lnTo>
                    <a:pt x="226" y="396"/>
                  </a:lnTo>
                  <a:lnTo>
                    <a:pt x="244" y="392"/>
                  </a:lnTo>
                  <a:lnTo>
                    <a:pt x="262" y="388"/>
                  </a:lnTo>
                  <a:lnTo>
                    <a:pt x="278" y="380"/>
                  </a:lnTo>
                  <a:lnTo>
                    <a:pt x="294" y="374"/>
                  </a:lnTo>
                  <a:lnTo>
                    <a:pt x="308" y="364"/>
                  </a:lnTo>
                  <a:lnTo>
                    <a:pt x="322" y="354"/>
                  </a:lnTo>
                  <a:lnTo>
                    <a:pt x="334" y="342"/>
                  </a:lnTo>
                  <a:lnTo>
                    <a:pt x="346" y="330"/>
                  </a:lnTo>
                  <a:lnTo>
                    <a:pt x="358" y="316"/>
                  </a:lnTo>
                  <a:lnTo>
                    <a:pt x="366" y="302"/>
                  </a:lnTo>
                  <a:lnTo>
                    <a:pt x="374" y="286"/>
                  </a:lnTo>
                  <a:lnTo>
                    <a:pt x="380" y="270"/>
                  </a:lnTo>
                  <a:lnTo>
                    <a:pt x="386" y="254"/>
                  </a:lnTo>
                  <a:lnTo>
                    <a:pt x="390" y="236"/>
                  </a:lnTo>
                  <a:lnTo>
                    <a:pt x="392" y="218"/>
                  </a:lnTo>
                  <a:lnTo>
                    <a:pt x="394" y="200"/>
                  </a:lnTo>
                  <a:lnTo>
                    <a:pt x="394" y="200"/>
                  </a:lnTo>
                  <a:lnTo>
                    <a:pt x="392" y="178"/>
                  </a:lnTo>
                  <a:lnTo>
                    <a:pt x="390" y="158"/>
                  </a:lnTo>
                  <a:lnTo>
                    <a:pt x="384" y="140"/>
                  </a:lnTo>
                  <a:lnTo>
                    <a:pt x="378" y="122"/>
                  </a:lnTo>
                  <a:lnTo>
                    <a:pt x="370" y="104"/>
                  </a:lnTo>
                  <a:lnTo>
                    <a:pt x="360" y="88"/>
                  </a:lnTo>
                  <a:lnTo>
                    <a:pt x="350" y="72"/>
                  </a:lnTo>
                  <a:lnTo>
                    <a:pt x="336" y="58"/>
                  </a:lnTo>
                  <a:lnTo>
                    <a:pt x="322" y="46"/>
                  </a:lnTo>
                  <a:lnTo>
                    <a:pt x="308" y="34"/>
                  </a:lnTo>
                  <a:lnTo>
                    <a:pt x="292" y="24"/>
                  </a:lnTo>
                  <a:lnTo>
                    <a:pt x="274" y="16"/>
                  </a:lnTo>
                  <a:lnTo>
                    <a:pt x="258" y="10"/>
                  </a:lnTo>
                  <a:lnTo>
                    <a:pt x="238" y="4"/>
                  </a:lnTo>
                  <a:lnTo>
                    <a:pt x="220" y="2"/>
                  </a:lnTo>
                  <a:lnTo>
                    <a:pt x="200" y="0"/>
                  </a:lnTo>
                  <a:lnTo>
                    <a:pt x="200" y="0"/>
                  </a:lnTo>
                  <a:lnTo>
                    <a:pt x="180" y="2"/>
                  </a:lnTo>
                  <a:lnTo>
                    <a:pt x="160" y="4"/>
                  </a:lnTo>
                  <a:lnTo>
                    <a:pt x="140" y="10"/>
                  </a:lnTo>
                  <a:lnTo>
                    <a:pt x="122" y="16"/>
                  </a:lnTo>
                  <a:lnTo>
                    <a:pt x="106" y="24"/>
                  </a:lnTo>
                  <a:lnTo>
                    <a:pt x="88" y="34"/>
                  </a:lnTo>
                  <a:lnTo>
                    <a:pt x="74" y="46"/>
                  </a:lnTo>
                  <a:lnTo>
                    <a:pt x="58" y="58"/>
                  </a:lnTo>
                  <a:lnTo>
                    <a:pt x="46" y="72"/>
                  </a:lnTo>
                  <a:lnTo>
                    <a:pt x="34" y="88"/>
                  </a:lnTo>
                  <a:lnTo>
                    <a:pt x="24" y="104"/>
                  </a:lnTo>
                  <a:lnTo>
                    <a:pt x="16" y="122"/>
                  </a:lnTo>
                  <a:lnTo>
                    <a:pt x="8" y="140"/>
                  </a:lnTo>
                  <a:lnTo>
                    <a:pt x="4" y="158"/>
                  </a:lnTo>
                  <a:lnTo>
                    <a:pt x="0" y="178"/>
                  </a:lnTo>
                  <a:lnTo>
                    <a:pt x="0" y="200"/>
                  </a:lnTo>
                  <a:lnTo>
                    <a:pt x="0" y="200"/>
                  </a:lnTo>
                  <a:lnTo>
                    <a:pt x="0" y="210"/>
                  </a:lnTo>
                  <a:lnTo>
                    <a:pt x="0" y="210"/>
                  </a:lnTo>
                  <a:lnTo>
                    <a:pt x="6" y="194"/>
                  </a:lnTo>
                  <a:lnTo>
                    <a:pt x="16" y="178"/>
                  </a:lnTo>
                  <a:lnTo>
                    <a:pt x="28" y="166"/>
                  </a:lnTo>
                  <a:lnTo>
                    <a:pt x="42" y="152"/>
                  </a:lnTo>
                  <a:lnTo>
                    <a:pt x="56" y="142"/>
                  </a:lnTo>
                  <a:lnTo>
                    <a:pt x="74" y="134"/>
                  </a:lnTo>
                  <a:lnTo>
                    <a:pt x="90" y="128"/>
                  </a:lnTo>
                  <a:lnTo>
                    <a:pt x="108" y="124"/>
                  </a:lnTo>
                  <a:lnTo>
                    <a:pt x="108" y="124"/>
                  </a:lnTo>
                  <a:close/>
                </a:path>
              </a:pathLst>
            </a:custGeom>
            <a:solidFill>
              <a:srgbClr val="343434"/>
            </a:solidFill>
            <a:ln>
              <a:noFill/>
            </a:ln>
            <a:extLst>
              <a:ext uri="{91240B29-F687-4F45-9708-019B960494DF}">
                <a14:hiddenLine w="9525">
                  <a:solidFill>
                    <a:srgbClr val="000000"/>
                  </a:solidFill>
                  <a:miter lim="800000"/>
                  <a:headEnd/>
                  <a:tailEnd/>
                </a14:hiddenLine>
              </a:ext>
            </a:extLst>
          </p:spPr>
          <p:txBody>
            <a:bodyPr/>
            <a:lstStyle/>
            <a:p>
              <a:endParaRPr altLang="zh-CN" lang="zh-CN">
                <a:solidFill>
                  <a:srgbClr val="000000"/>
                </a:solidFill>
                <a:latin charset="0" pitchFamily="34" typeface="Impact"/>
                <a:ea charset="-122" pitchFamily="34" typeface="微软雅黑"/>
                <a:sym charset="0" pitchFamily="34" typeface="Impact"/>
              </a:endParaRPr>
            </a:p>
          </p:txBody>
        </p:sp>
      </p:grpSp>
      <p:grpSp>
        <p:nvGrpSpPr>
          <p:cNvPr id="4" name="组合 3"/>
          <p:cNvGrpSpPr/>
          <p:nvPr/>
        </p:nvGrpSpPr>
        <p:grpSpPr>
          <a:xfrm>
            <a:off x="3316330" y="2981771"/>
            <a:ext cx="1023247" cy="2263891"/>
            <a:chOff x="2916555" y="2674085"/>
            <a:chExt cx="1169660" cy="2587824"/>
          </a:xfrm>
        </p:grpSpPr>
        <p:sp>
          <p:nvSpPr>
            <p:cNvPr id="86" name="Freeform 1570"/>
            <p:cNvSpPr>
              <a:spLocks noChangeArrowheads="1"/>
            </p:cNvSpPr>
            <p:nvPr/>
          </p:nvSpPr>
          <p:spPr bwMode="auto">
            <a:xfrm>
              <a:off x="2916555" y="3259159"/>
              <a:ext cx="582298" cy="917615"/>
            </a:xfrm>
            <a:custGeom>
              <a:gdLst>
                <a:gd fmla="*/ 434 w 460" name="T0"/>
                <a:gd fmla="*/ 26 h 734" name="T1"/>
                <a:gd fmla="*/ 434 w 460" name="T2"/>
                <a:gd fmla="*/ 26 h 734" name="T3"/>
                <a:gd fmla="*/ 422 w 460" name="T4"/>
                <a:gd fmla="*/ 14 h 734" name="T5"/>
                <a:gd fmla="*/ 408 w 460" name="T6"/>
                <a:gd fmla="*/ 8 h 734" name="T7"/>
                <a:gd fmla="*/ 394 w 460" name="T8"/>
                <a:gd fmla="*/ 2 h 734" name="T9"/>
                <a:gd fmla="*/ 378 w 460" name="T10"/>
                <a:gd fmla="*/ 0 h 734" name="T11"/>
                <a:gd fmla="*/ 362 w 460" name="T12"/>
                <a:gd fmla="*/ 2 h 734" name="T13"/>
                <a:gd fmla="*/ 346 w 460" name="T14"/>
                <a:gd fmla="*/ 8 h 734" name="T15"/>
                <a:gd fmla="*/ 330 w 460" name="T16"/>
                <a:gd fmla="*/ 14 h 734" name="T17"/>
                <a:gd fmla="*/ 318 w 460" name="T18"/>
                <a:gd fmla="*/ 26 h 734" name="T19"/>
                <a:gd fmla="*/ 26 w 460" name="T20"/>
                <a:gd fmla="*/ 310 h 734" name="T21"/>
                <a:gd fmla="*/ 26 w 460" name="T22"/>
                <a:gd fmla="*/ 310 h 734" name="T23"/>
                <a:gd fmla="*/ 18 w 460" name="T24"/>
                <a:gd fmla="*/ 320 h 734" name="T25"/>
                <a:gd fmla="*/ 10 w 460" name="T26"/>
                <a:gd fmla="*/ 330 h 734" name="T27"/>
                <a:gd fmla="*/ 6 w 460" name="T28"/>
                <a:gd fmla="*/ 342 h 734" name="T29"/>
                <a:gd fmla="*/ 2 w 460" name="T30"/>
                <a:gd fmla="*/ 352 h 734" name="T31"/>
                <a:gd fmla="*/ 0 w 460" name="T32"/>
                <a:gd fmla="*/ 364 h 734" name="T33"/>
                <a:gd fmla="*/ 0 w 460" name="T34"/>
                <a:gd fmla="*/ 376 h 734" name="T35"/>
                <a:gd fmla="*/ 2 w 460" name="T36"/>
                <a:gd fmla="*/ 388 h 734" name="T37"/>
                <a:gd fmla="*/ 6 w 460" name="T38"/>
                <a:gd fmla="*/ 400 h 734" name="T39"/>
                <a:gd fmla="*/ 6 w 460" name="T40"/>
                <a:gd fmla="*/ 400 h 734" name="T41"/>
                <a:gd fmla="*/ 6 w 460" name="T42"/>
                <a:gd fmla="*/ 408 h 734" name="T43"/>
                <a:gd fmla="*/ 10 w 460" name="T44"/>
                <a:gd fmla="*/ 416 h 734" name="T45"/>
                <a:gd fmla="*/ 16 w 460" name="T46"/>
                <a:gd fmla="*/ 424 h 734" name="T47"/>
                <a:gd fmla="*/ 22 w 460" name="T48"/>
                <a:gd fmla="*/ 432 h 734" name="T49"/>
                <a:gd fmla="*/ 192 w 460" name="T50"/>
                <a:gd fmla="*/ 698 h 734" name="T51"/>
                <a:gd fmla="*/ 192 w 460" name="T52"/>
                <a:gd fmla="*/ 698 h 734" name="T53"/>
                <a:gd fmla="*/ 204 w 460" name="T54"/>
                <a:gd fmla="*/ 710 h 734" name="T55"/>
                <a:gd fmla="*/ 218 w 460" name="T56"/>
                <a:gd fmla="*/ 722 h 734" name="T57"/>
                <a:gd fmla="*/ 232 w 460" name="T58"/>
                <a:gd fmla="*/ 728 h 734" name="T59"/>
                <a:gd fmla="*/ 248 w 460" name="T60"/>
                <a:gd fmla="*/ 734 h 734" name="T61"/>
                <a:gd fmla="*/ 262 w 460" name="T62"/>
                <a:gd fmla="*/ 734 h 734" name="T63"/>
                <a:gd fmla="*/ 278 w 460" name="T64"/>
                <a:gd fmla="*/ 734 h 734" name="T65"/>
                <a:gd fmla="*/ 294 w 460" name="T66"/>
                <a:gd fmla="*/ 728 h 734" name="T67"/>
                <a:gd fmla="*/ 306 w 460" name="T68"/>
                <a:gd fmla="*/ 720 h 734" name="T69"/>
                <a:gd fmla="*/ 306 w 460" name="T70"/>
                <a:gd fmla="*/ 720 h 734" name="T71"/>
                <a:gd fmla="*/ 320 w 460" name="T72"/>
                <a:gd fmla="*/ 708 h 734" name="T73"/>
                <a:gd fmla="*/ 332 w 460" name="T74"/>
                <a:gd fmla="*/ 696 h 734" name="T75"/>
                <a:gd fmla="*/ 340 w 460" name="T76"/>
                <a:gd fmla="*/ 682 h 734" name="T77"/>
                <a:gd fmla="*/ 344 w 460" name="T78"/>
                <a:gd fmla="*/ 668 h 734" name="T79"/>
                <a:gd fmla="*/ 346 w 460" name="T80"/>
                <a:gd fmla="*/ 652 h 734" name="T81"/>
                <a:gd fmla="*/ 344 w 460" name="T82"/>
                <a:gd fmla="*/ 636 h 734" name="T83"/>
                <a:gd fmla="*/ 340 w 460" name="T84"/>
                <a:gd fmla="*/ 620 h 734" name="T85"/>
                <a:gd fmla="*/ 334 w 460" name="T86"/>
                <a:gd fmla="*/ 606 h 734" name="T87"/>
                <a:gd fmla="*/ 184 w 460" name="T88"/>
                <a:gd fmla="*/ 384 h 734" name="T89"/>
                <a:gd fmla="*/ 434 w 460" name="T90"/>
                <a:gd fmla="*/ 142 h 734" name="T91"/>
                <a:gd fmla="*/ 434 w 460" name="T92"/>
                <a:gd fmla="*/ 142 h 734" name="T93"/>
                <a:gd fmla="*/ 446 w 460" name="T94"/>
                <a:gd fmla="*/ 130 h 734" name="T95"/>
                <a:gd fmla="*/ 454 w 460" name="T96"/>
                <a:gd fmla="*/ 116 h 734" name="T97"/>
                <a:gd fmla="*/ 458 w 460" name="T98"/>
                <a:gd fmla="*/ 100 h 734" name="T99"/>
                <a:gd fmla="*/ 460 w 460" name="T100"/>
                <a:gd fmla="*/ 86 h 734" name="T101"/>
                <a:gd fmla="*/ 458 w 460" name="T102"/>
                <a:gd fmla="*/ 70 h 734" name="T103"/>
                <a:gd fmla="*/ 454 w 460" name="T104"/>
                <a:gd fmla="*/ 54 h 734" name="T105"/>
                <a:gd fmla="*/ 446 w 460" name="T106"/>
                <a:gd fmla="*/ 40 h 734" name="T107"/>
                <a:gd fmla="*/ 434 w 460" name="T108"/>
                <a:gd fmla="*/ 26 h 734" name="T109"/>
                <a:gd fmla="*/ 434 w 460" name="T110"/>
                <a:gd fmla="*/ 26 h 734" name="T111"/>
                <a:gd fmla="*/ 0 60000 65536" name="T112"/>
                <a:gd fmla="*/ 0 60000 65536" name="T113"/>
                <a:gd fmla="*/ 0 60000 65536" name="T114"/>
                <a:gd fmla="*/ 0 60000 65536" name="T115"/>
                <a:gd fmla="*/ 0 60000 65536" name="T116"/>
                <a:gd fmla="*/ 0 60000 65536" name="T117"/>
                <a:gd fmla="*/ 0 60000 65536" name="T118"/>
                <a:gd fmla="*/ 0 60000 65536" name="T119"/>
                <a:gd fmla="*/ 0 60000 65536" name="T120"/>
                <a:gd fmla="*/ 0 60000 65536" name="T121"/>
                <a:gd fmla="*/ 0 60000 65536" name="T122"/>
                <a:gd fmla="*/ 0 60000 65536" name="T123"/>
                <a:gd fmla="*/ 0 60000 65536" name="T124"/>
                <a:gd fmla="*/ 0 60000 65536" name="T125"/>
                <a:gd fmla="*/ 0 60000 65536" name="T126"/>
                <a:gd fmla="*/ 0 60000 65536" name="T127"/>
                <a:gd fmla="*/ 0 60000 65536" name="T128"/>
                <a:gd fmla="*/ 0 60000 65536" name="T129"/>
                <a:gd fmla="*/ 0 60000 65536" name="T130"/>
                <a:gd fmla="*/ 0 60000 65536" name="T131"/>
                <a:gd fmla="*/ 0 60000 65536" name="T132"/>
                <a:gd fmla="*/ 0 60000 65536" name="T133"/>
                <a:gd fmla="*/ 0 60000 65536" name="T134"/>
                <a:gd fmla="*/ 0 60000 65536" name="T135"/>
                <a:gd fmla="*/ 0 60000 65536" name="T136"/>
                <a:gd fmla="*/ 0 60000 65536" name="T137"/>
                <a:gd fmla="*/ 0 60000 65536" name="T138"/>
                <a:gd fmla="*/ 0 60000 65536" name="T139"/>
                <a:gd fmla="*/ 0 60000 65536" name="T140"/>
                <a:gd fmla="*/ 0 60000 65536" name="T141"/>
                <a:gd fmla="*/ 0 60000 65536" name="T142"/>
                <a:gd fmla="*/ 0 60000 65536" name="T143"/>
                <a:gd fmla="*/ 0 60000 65536" name="T144"/>
                <a:gd fmla="*/ 0 60000 65536" name="T145"/>
                <a:gd fmla="*/ 0 60000 65536" name="T146"/>
                <a:gd fmla="*/ 0 60000 65536" name="T147"/>
                <a:gd fmla="*/ 0 60000 65536" name="T148"/>
                <a:gd fmla="*/ 0 60000 65536" name="T149"/>
                <a:gd fmla="*/ 0 60000 65536" name="T150"/>
                <a:gd fmla="*/ 0 60000 65536" name="T151"/>
                <a:gd fmla="*/ 0 60000 65536" name="T152"/>
                <a:gd fmla="*/ 0 60000 65536" name="T153"/>
                <a:gd fmla="*/ 0 60000 65536" name="T154"/>
                <a:gd fmla="*/ 0 60000 65536" name="T155"/>
                <a:gd fmla="*/ 0 60000 65536" name="T156"/>
                <a:gd fmla="*/ 0 60000 65536" name="T157"/>
                <a:gd fmla="*/ 0 60000 65536" name="T158"/>
                <a:gd fmla="*/ 0 60000 65536" name="T159"/>
                <a:gd fmla="*/ 0 60000 65536" name="T160"/>
                <a:gd fmla="*/ 0 60000 65536" name="T161"/>
                <a:gd fmla="*/ 0 60000 65536" name="T162"/>
                <a:gd fmla="*/ 0 60000 65536" name="T163"/>
                <a:gd fmla="*/ 0 60000 65536" name="T164"/>
                <a:gd fmla="*/ 0 60000 65536" name="T165"/>
                <a:gd fmla="*/ 0 60000 65536" name="T166"/>
                <a:gd fmla="*/ 0 60000 65536" name="T167"/>
                <a:gd fmla="*/ 0 w 460" name="T168"/>
                <a:gd fmla="*/ 0 h 734" name="T169"/>
                <a:gd fmla="*/ 460 w 460" name="T170"/>
                <a:gd fmla="*/ 734 h 734" name="T171"/>
              </a:gdLst>
              <a:cxnLst>
                <a:cxn ang="T112">
                  <a:pos x="T0" y="T1"/>
                </a:cxn>
                <a:cxn ang="T113">
                  <a:pos x="T2" y="T3"/>
                </a:cxn>
                <a:cxn ang="T114">
                  <a:pos x="T4" y="T5"/>
                </a:cxn>
                <a:cxn ang="T115">
                  <a:pos x="T6" y="T7"/>
                </a:cxn>
                <a:cxn ang="T116">
                  <a:pos x="T8" y="T9"/>
                </a:cxn>
                <a:cxn ang="T117">
                  <a:pos x="T10" y="T11"/>
                </a:cxn>
                <a:cxn ang="T118">
                  <a:pos x="T12" y="T13"/>
                </a:cxn>
                <a:cxn ang="T119">
                  <a:pos x="T14" y="T15"/>
                </a:cxn>
                <a:cxn ang="T120">
                  <a:pos x="T16" y="T17"/>
                </a:cxn>
                <a:cxn ang="T121">
                  <a:pos x="T18" y="T19"/>
                </a:cxn>
                <a:cxn ang="T122">
                  <a:pos x="T20" y="T21"/>
                </a:cxn>
                <a:cxn ang="T123">
                  <a:pos x="T22" y="T23"/>
                </a:cxn>
                <a:cxn ang="T124">
                  <a:pos x="T24" y="T25"/>
                </a:cxn>
                <a:cxn ang="T125">
                  <a:pos x="T26" y="T27"/>
                </a:cxn>
                <a:cxn ang="T126">
                  <a:pos x="T28" y="T29"/>
                </a:cxn>
                <a:cxn ang="T127">
                  <a:pos x="T30" y="T31"/>
                </a:cxn>
                <a:cxn ang="T128">
                  <a:pos x="T32" y="T33"/>
                </a:cxn>
                <a:cxn ang="T129">
                  <a:pos x="T34" y="T35"/>
                </a:cxn>
                <a:cxn ang="T130">
                  <a:pos x="T36" y="T37"/>
                </a:cxn>
                <a:cxn ang="T131">
                  <a:pos x="T38" y="T39"/>
                </a:cxn>
                <a:cxn ang="T132">
                  <a:pos x="T40" y="T41"/>
                </a:cxn>
                <a:cxn ang="T133">
                  <a:pos x="T42" y="T43"/>
                </a:cxn>
                <a:cxn ang="T134">
                  <a:pos x="T44" y="T45"/>
                </a:cxn>
                <a:cxn ang="T135">
                  <a:pos x="T46" y="T47"/>
                </a:cxn>
                <a:cxn ang="T136">
                  <a:pos x="T48" y="T49"/>
                </a:cxn>
                <a:cxn ang="T137">
                  <a:pos x="T50" y="T51"/>
                </a:cxn>
                <a:cxn ang="T138">
                  <a:pos x="T52" y="T53"/>
                </a:cxn>
                <a:cxn ang="T139">
                  <a:pos x="T54" y="T55"/>
                </a:cxn>
                <a:cxn ang="T140">
                  <a:pos x="T56" y="T57"/>
                </a:cxn>
                <a:cxn ang="T141">
                  <a:pos x="T58" y="T59"/>
                </a:cxn>
                <a:cxn ang="T142">
                  <a:pos x="T60" y="T61"/>
                </a:cxn>
                <a:cxn ang="T143">
                  <a:pos x="T62" y="T63"/>
                </a:cxn>
                <a:cxn ang="T144">
                  <a:pos x="T64" y="T65"/>
                </a:cxn>
                <a:cxn ang="T145">
                  <a:pos x="T66" y="T67"/>
                </a:cxn>
                <a:cxn ang="T146">
                  <a:pos x="T68" y="T69"/>
                </a:cxn>
                <a:cxn ang="T147">
                  <a:pos x="T70" y="T71"/>
                </a:cxn>
                <a:cxn ang="T148">
                  <a:pos x="T72" y="T73"/>
                </a:cxn>
                <a:cxn ang="T149">
                  <a:pos x="T74" y="T75"/>
                </a:cxn>
                <a:cxn ang="T150">
                  <a:pos x="T76" y="T77"/>
                </a:cxn>
                <a:cxn ang="T151">
                  <a:pos x="T78" y="T79"/>
                </a:cxn>
                <a:cxn ang="T152">
                  <a:pos x="T80" y="T81"/>
                </a:cxn>
                <a:cxn ang="T153">
                  <a:pos x="T82" y="T83"/>
                </a:cxn>
                <a:cxn ang="T154">
                  <a:pos x="T84" y="T85"/>
                </a:cxn>
                <a:cxn ang="T155">
                  <a:pos x="T86" y="T87"/>
                </a:cxn>
                <a:cxn ang="T156">
                  <a:pos x="T88" y="T89"/>
                </a:cxn>
                <a:cxn ang="T157">
                  <a:pos x="T90" y="T91"/>
                </a:cxn>
                <a:cxn ang="T158">
                  <a:pos x="T92" y="T93"/>
                </a:cxn>
                <a:cxn ang="T159">
                  <a:pos x="T94" y="T95"/>
                </a:cxn>
                <a:cxn ang="T160">
                  <a:pos x="T96" y="T97"/>
                </a:cxn>
                <a:cxn ang="T161">
                  <a:pos x="T98" y="T99"/>
                </a:cxn>
                <a:cxn ang="T162">
                  <a:pos x="T100" y="T101"/>
                </a:cxn>
                <a:cxn ang="T163">
                  <a:pos x="T102" y="T103"/>
                </a:cxn>
                <a:cxn ang="T164">
                  <a:pos x="T104" y="T105"/>
                </a:cxn>
                <a:cxn ang="T165">
                  <a:pos x="T106" y="T107"/>
                </a:cxn>
                <a:cxn ang="T166">
                  <a:pos x="T108" y="T109"/>
                </a:cxn>
                <a:cxn ang="T167">
                  <a:pos x="T110" y="T111"/>
                </a:cxn>
              </a:cxnLst>
              <a:rect b="T171" l="T168" r="T170" t="T169"/>
              <a:pathLst>
                <a:path h="734" w="460">
                  <a:moveTo>
                    <a:pt x="434" y="26"/>
                  </a:moveTo>
                  <a:lnTo>
                    <a:pt x="434" y="26"/>
                  </a:lnTo>
                  <a:lnTo>
                    <a:pt x="422" y="14"/>
                  </a:lnTo>
                  <a:lnTo>
                    <a:pt x="408" y="8"/>
                  </a:lnTo>
                  <a:lnTo>
                    <a:pt x="394" y="2"/>
                  </a:lnTo>
                  <a:lnTo>
                    <a:pt x="378" y="0"/>
                  </a:lnTo>
                  <a:lnTo>
                    <a:pt x="362" y="2"/>
                  </a:lnTo>
                  <a:lnTo>
                    <a:pt x="346" y="8"/>
                  </a:lnTo>
                  <a:lnTo>
                    <a:pt x="330" y="14"/>
                  </a:lnTo>
                  <a:lnTo>
                    <a:pt x="318" y="26"/>
                  </a:lnTo>
                  <a:lnTo>
                    <a:pt x="26" y="310"/>
                  </a:lnTo>
                  <a:lnTo>
                    <a:pt x="26" y="310"/>
                  </a:lnTo>
                  <a:lnTo>
                    <a:pt x="18" y="320"/>
                  </a:lnTo>
                  <a:lnTo>
                    <a:pt x="10" y="330"/>
                  </a:lnTo>
                  <a:lnTo>
                    <a:pt x="6" y="342"/>
                  </a:lnTo>
                  <a:lnTo>
                    <a:pt x="2" y="352"/>
                  </a:lnTo>
                  <a:lnTo>
                    <a:pt x="0" y="364"/>
                  </a:lnTo>
                  <a:lnTo>
                    <a:pt x="0" y="376"/>
                  </a:lnTo>
                  <a:lnTo>
                    <a:pt x="2" y="388"/>
                  </a:lnTo>
                  <a:lnTo>
                    <a:pt x="6" y="400"/>
                  </a:lnTo>
                  <a:lnTo>
                    <a:pt x="6" y="400"/>
                  </a:lnTo>
                  <a:lnTo>
                    <a:pt x="6" y="408"/>
                  </a:lnTo>
                  <a:lnTo>
                    <a:pt x="10" y="416"/>
                  </a:lnTo>
                  <a:lnTo>
                    <a:pt x="16" y="424"/>
                  </a:lnTo>
                  <a:lnTo>
                    <a:pt x="22" y="432"/>
                  </a:lnTo>
                  <a:lnTo>
                    <a:pt x="192" y="698"/>
                  </a:lnTo>
                  <a:lnTo>
                    <a:pt x="192" y="698"/>
                  </a:lnTo>
                  <a:lnTo>
                    <a:pt x="204" y="710"/>
                  </a:lnTo>
                  <a:lnTo>
                    <a:pt x="218" y="722"/>
                  </a:lnTo>
                  <a:lnTo>
                    <a:pt x="232" y="728"/>
                  </a:lnTo>
                  <a:lnTo>
                    <a:pt x="248" y="734"/>
                  </a:lnTo>
                  <a:lnTo>
                    <a:pt x="262" y="734"/>
                  </a:lnTo>
                  <a:lnTo>
                    <a:pt x="278" y="734"/>
                  </a:lnTo>
                  <a:lnTo>
                    <a:pt x="294" y="728"/>
                  </a:lnTo>
                  <a:lnTo>
                    <a:pt x="306" y="720"/>
                  </a:lnTo>
                  <a:lnTo>
                    <a:pt x="306" y="720"/>
                  </a:lnTo>
                  <a:lnTo>
                    <a:pt x="320" y="708"/>
                  </a:lnTo>
                  <a:lnTo>
                    <a:pt x="332" y="696"/>
                  </a:lnTo>
                  <a:lnTo>
                    <a:pt x="340" y="682"/>
                  </a:lnTo>
                  <a:lnTo>
                    <a:pt x="344" y="668"/>
                  </a:lnTo>
                  <a:lnTo>
                    <a:pt x="346" y="652"/>
                  </a:lnTo>
                  <a:lnTo>
                    <a:pt x="344" y="636"/>
                  </a:lnTo>
                  <a:lnTo>
                    <a:pt x="340" y="620"/>
                  </a:lnTo>
                  <a:lnTo>
                    <a:pt x="334" y="606"/>
                  </a:lnTo>
                  <a:lnTo>
                    <a:pt x="184" y="384"/>
                  </a:lnTo>
                  <a:lnTo>
                    <a:pt x="434" y="142"/>
                  </a:lnTo>
                  <a:lnTo>
                    <a:pt x="434" y="142"/>
                  </a:lnTo>
                  <a:lnTo>
                    <a:pt x="446" y="130"/>
                  </a:lnTo>
                  <a:lnTo>
                    <a:pt x="454" y="116"/>
                  </a:lnTo>
                  <a:lnTo>
                    <a:pt x="458" y="100"/>
                  </a:lnTo>
                  <a:lnTo>
                    <a:pt x="460" y="86"/>
                  </a:lnTo>
                  <a:lnTo>
                    <a:pt x="458" y="70"/>
                  </a:lnTo>
                  <a:lnTo>
                    <a:pt x="454" y="54"/>
                  </a:lnTo>
                  <a:lnTo>
                    <a:pt x="446" y="40"/>
                  </a:lnTo>
                  <a:lnTo>
                    <a:pt x="434" y="26"/>
                  </a:lnTo>
                  <a:lnTo>
                    <a:pt x="434" y="26"/>
                  </a:lnTo>
                  <a:close/>
                </a:path>
              </a:pathLst>
            </a:custGeom>
            <a:solidFill>
              <a:srgbClr val="343434"/>
            </a:solidFill>
            <a:ln>
              <a:noFill/>
            </a:ln>
            <a:extLst>
              <a:ext uri="{91240B29-F687-4F45-9708-019B960494DF}">
                <a14:hiddenLine w="9525">
                  <a:solidFill>
                    <a:srgbClr val="000000"/>
                  </a:solidFill>
                  <a:miter lim="800000"/>
                  <a:headEnd/>
                  <a:tailEnd/>
                </a14:hiddenLine>
              </a:ext>
            </a:extLst>
          </p:spPr>
          <p:txBody>
            <a:bodyPr/>
            <a:lstStyle/>
            <a:p>
              <a:endParaRPr altLang="zh-CN" lang="zh-CN">
                <a:solidFill>
                  <a:srgbClr val="000000"/>
                </a:solidFill>
                <a:latin charset="0" pitchFamily="34" typeface="Impact"/>
                <a:ea charset="-122" pitchFamily="34" typeface="微软雅黑"/>
                <a:sym charset="0" pitchFamily="34" typeface="Impact"/>
              </a:endParaRPr>
            </a:p>
          </p:txBody>
        </p:sp>
        <p:sp>
          <p:nvSpPr>
            <p:cNvPr id="87" name="Freeform 1571"/>
            <p:cNvSpPr>
              <a:spLocks noChangeArrowheads="1"/>
            </p:cNvSpPr>
            <p:nvPr/>
          </p:nvSpPr>
          <p:spPr bwMode="auto">
            <a:xfrm>
              <a:off x="3139347" y="3129142"/>
              <a:ext cx="577235" cy="2132767"/>
            </a:xfrm>
            <a:custGeom>
              <a:gdLst>
                <a:gd fmla="*/ 196 w 456" name="T0"/>
                <a:gd fmla="*/ 0 h 1706" name="T1"/>
                <a:gd fmla="*/ 146 w 456" name="T2"/>
                <a:gd fmla="*/ 6 h 1706" name="T3"/>
                <a:gd fmla="*/ 102 w 456" name="T4"/>
                <a:gd fmla="*/ 28 h 1706" name="T5"/>
                <a:gd fmla="*/ 66 w 456" name="T6"/>
                <a:gd fmla="*/ 62 h 1706" name="T7"/>
                <a:gd fmla="*/ 42 w 456" name="T8"/>
                <a:gd fmla="*/ 106 h 1706" name="T9"/>
                <a:gd fmla="*/ 28 w 456" name="T10"/>
                <a:gd fmla="*/ 156 h 1706" name="T11"/>
                <a:gd fmla="*/ 122 w 456" name="T12"/>
                <a:gd fmla="*/ 108 h 1706" name="T13"/>
                <a:gd fmla="*/ 138 w 456" name="T14"/>
                <a:gd fmla="*/ 94 h 1706" name="T15"/>
                <a:gd fmla="*/ 200 w 456" name="T16"/>
                <a:gd fmla="*/ 76 h 1706" name="T17"/>
                <a:gd fmla="*/ 242 w 456" name="T18"/>
                <a:gd fmla="*/ 84 h 1706" name="T19"/>
                <a:gd fmla="*/ 272 w 456" name="T20"/>
                <a:gd fmla="*/ 102 h 1706" name="T21"/>
                <a:gd fmla="*/ 290 w 456" name="T22"/>
                <a:gd fmla="*/ 120 h 1706" name="T23"/>
                <a:gd fmla="*/ 306 w 456" name="T24"/>
                <a:gd fmla="*/ 148 h 1706" name="T25"/>
                <a:gd fmla="*/ 310 w 456" name="T26"/>
                <a:gd fmla="*/ 212 h 1706" name="T27"/>
                <a:gd fmla="*/ 276 w 456" name="T28"/>
                <a:gd fmla="*/ 270 h 1706" name="T29"/>
                <a:gd fmla="*/ 180 w 456" name="T30"/>
                <a:gd fmla="*/ 690 h 1706" name="T31"/>
                <a:gd fmla="*/ 198 w 456" name="T32"/>
                <a:gd fmla="*/ 744 h 1706" name="T33"/>
                <a:gd fmla="*/ 196 w 456" name="T34"/>
                <a:gd fmla="*/ 776 h 1706" name="T35"/>
                <a:gd fmla="*/ 180 w 456" name="T36"/>
                <a:gd fmla="*/ 816 h 1706" name="T37"/>
                <a:gd fmla="*/ 152 w 456" name="T38"/>
                <a:gd fmla="*/ 850 h 1706" name="T39"/>
                <a:gd fmla="*/ 90 w 456" name="T40"/>
                <a:gd fmla="*/ 868 h 1706" name="T41"/>
                <a:gd fmla="*/ 56 w 456" name="T42"/>
                <a:gd fmla="*/ 866 h 1706" name="T43"/>
                <a:gd fmla="*/ 28 w 456" name="T44"/>
                <a:gd fmla="*/ 850 h 1706" name="T45"/>
                <a:gd fmla="*/ 48 w 456" name="T46"/>
                <a:gd fmla="*/ 910 h 1706" name="T47"/>
                <a:gd fmla="*/ 86 w 456" name="T48"/>
                <a:gd fmla="*/ 958 h 1706" name="T49"/>
                <a:gd fmla="*/ 162 w 456" name="T50"/>
                <a:gd fmla="*/ 1278 h 1706" name="T51"/>
                <a:gd fmla="*/ 2 w 456" name="T52"/>
                <a:gd fmla="*/ 1576 h 1706" name="T53"/>
                <a:gd fmla="*/ 4 w 456" name="T54"/>
                <a:gd fmla="*/ 1630 h 1706" name="T55"/>
                <a:gd fmla="*/ 30 w 456" name="T56"/>
                <a:gd fmla="*/ 1674 h 1706" name="T57"/>
                <a:gd fmla="*/ 72 w 456" name="T58"/>
                <a:gd fmla="*/ 1692 h 1706" name="T59"/>
                <a:gd fmla="*/ 124 w 456" name="T60"/>
                <a:gd fmla="*/ 1706 h 1706" name="T61"/>
                <a:gd fmla="*/ 172 w 456" name="T62"/>
                <a:gd fmla="*/ 1688 h 1706" name="T63"/>
                <a:gd fmla="*/ 358 w 456" name="T64"/>
                <a:gd fmla="*/ 1342 h 1706" name="T65"/>
                <a:gd fmla="*/ 370 w 456" name="T66"/>
                <a:gd fmla="*/ 1320 h 1706" name="T67"/>
                <a:gd fmla="*/ 374 w 456" name="T68"/>
                <a:gd fmla="*/ 1292 h 1706" name="T69"/>
                <a:gd fmla="*/ 332 w 456" name="T70"/>
                <a:gd fmla="*/ 990 h 1706" name="T71"/>
                <a:gd fmla="*/ 382 w 456" name="T72"/>
                <a:gd fmla="*/ 966 h 1706" name="T73"/>
                <a:gd fmla="*/ 436 w 456" name="T74"/>
                <a:gd fmla="*/ 906 h 1706" name="T75"/>
                <a:gd fmla="*/ 456 w 456" name="T76"/>
                <a:gd fmla="*/ 838 h 1706" name="T77"/>
                <a:gd fmla="*/ 456 w 456" name="T78"/>
                <a:gd fmla="*/ 172 h 1706" name="T79"/>
                <a:gd fmla="*/ 448 w 456" name="T80"/>
                <a:gd fmla="*/ 122 h 1706" name="T81"/>
                <a:gd fmla="*/ 426 w 456" name="T82"/>
                <a:gd fmla="*/ 76 h 1706" name="T83"/>
                <a:gd fmla="*/ 394 w 456" name="T84"/>
                <a:gd fmla="*/ 38 h 1706" name="T85"/>
                <a:gd fmla="*/ 352 w 456" name="T86"/>
                <a:gd fmla="*/ 12 h 1706" name="T87"/>
                <a:gd fmla="*/ 304 w 456" name="T88"/>
                <a:gd fmla="*/ 0 h 1706" name="T89"/>
                <a:gd fmla="*/ 0 60000 65536" name="T90"/>
                <a:gd fmla="*/ 0 60000 65536" name="T91"/>
                <a:gd fmla="*/ 0 60000 65536" name="T92"/>
                <a:gd fmla="*/ 0 60000 65536" name="T93"/>
                <a:gd fmla="*/ 0 60000 65536" name="T94"/>
                <a:gd fmla="*/ 0 60000 65536" name="T95"/>
                <a:gd fmla="*/ 0 60000 65536" name="T96"/>
                <a:gd fmla="*/ 0 60000 65536" name="T97"/>
                <a:gd fmla="*/ 0 60000 65536" name="T98"/>
                <a:gd fmla="*/ 0 60000 65536" name="T99"/>
                <a:gd fmla="*/ 0 60000 65536" name="T100"/>
                <a:gd fmla="*/ 0 60000 65536" name="T101"/>
                <a:gd fmla="*/ 0 60000 65536" name="T102"/>
                <a:gd fmla="*/ 0 60000 65536" name="T103"/>
                <a:gd fmla="*/ 0 60000 65536" name="T104"/>
                <a:gd fmla="*/ 0 60000 65536" name="T105"/>
                <a:gd fmla="*/ 0 60000 65536" name="T106"/>
                <a:gd fmla="*/ 0 60000 65536" name="T107"/>
                <a:gd fmla="*/ 0 60000 65536" name="T108"/>
                <a:gd fmla="*/ 0 60000 65536" name="T109"/>
                <a:gd fmla="*/ 0 60000 65536" name="T110"/>
                <a:gd fmla="*/ 0 60000 65536" name="T111"/>
                <a:gd fmla="*/ 0 60000 65536" name="T112"/>
                <a:gd fmla="*/ 0 60000 65536" name="T113"/>
                <a:gd fmla="*/ 0 60000 65536" name="T114"/>
                <a:gd fmla="*/ 0 60000 65536" name="T115"/>
                <a:gd fmla="*/ 0 60000 65536" name="T116"/>
                <a:gd fmla="*/ 0 60000 65536" name="T117"/>
                <a:gd fmla="*/ 0 60000 65536" name="T118"/>
                <a:gd fmla="*/ 0 60000 65536" name="T119"/>
                <a:gd fmla="*/ 0 60000 65536" name="T120"/>
                <a:gd fmla="*/ 0 60000 65536" name="T121"/>
                <a:gd fmla="*/ 0 60000 65536" name="T122"/>
                <a:gd fmla="*/ 0 60000 65536" name="T123"/>
                <a:gd fmla="*/ 0 60000 65536" name="T124"/>
                <a:gd fmla="*/ 0 60000 65536" name="T125"/>
                <a:gd fmla="*/ 0 60000 65536" name="T126"/>
                <a:gd fmla="*/ 0 60000 65536" name="T127"/>
                <a:gd fmla="*/ 0 60000 65536" name="T128"/>
                <a:gd fmla="*/ 0 60000 65536" name="T129"/>
                <a:gd fmla="*/ 0 60000 65536" name="T130"/>
                <a:gd fmla="*/ 0 60000 65536" name="T131"/>
                <a:gd fmla="*/ 0 60000 65536" name="T132"/>
                <a:gd fmla="*/ 0 60000 65536" name="T133"/>
                <a:gd fmla="*/ 0 60000 65536" name="T134"/>
                <a:gd fmla="*/ 0 w 456" name="T135"/>
                <a:gd fmla="*/ 0 h 1706" name="T136"/>
                <a:gd fmla="*/ 456 w 456" name="T137"/>
                <a:gd fmla="*/ 1706 h 1706" name="T138"/>
              </a:gdLst>
              <a:cxnLst>
                <a:cxn ang="T90">
                  <a:pos x="T0" y="T1"/>
                </a:cxn>
                <a:cxn ang="T91">
                  <a:pos x="T2" y="T3"/>
                </a:cxn>
                <a:cxn ang="T92">
                  <a:pos x="T4" y="T5"/>
                </a:cxn>
                <a:cxn ang="T93">
                  <a:pos x="T6" y="T7"/>
                </a:cxn>
                <a:cxn ang="T94">
                  <a:pos x="T8" y="T9"/>
                </a:cxn>
                <a:cxn ang="T95">
                  <a:pos x="T10" y="T11"/>
                </a:cxn>
                <a:cxn ang="T96">
                  <a:pos x="T12" y="T13"/>
                </a:cxn>
                <a:cxn ang="T97">
                  <a:pos x="T14" y="T15"/>
                </a:cxn>
                <a:cxn ang="T98">
                  <a:pos x="T16" y="T17"/>
                </a:cxn>
                <a:cxn ang="T99">
                  <a:pos x="T18" y="T19"/>
                </a:cxn>
                <a:cxn ang="T100">
                  <a:pos x="T20" y="T21"/>
                </a:cxn>
                <a:cxn ang="T101">
                  <a:pos x="T22" y="T23"/>
                </a:cxn>
                <a:cxn ang="T102">
                  <a:pos x="T24" y="T25"/>
                </a:cxn>
                <a:cxn ang="T103">
                  <a:pos x="T26" y="T27"/>
                </a:cxn>
                <a:cxn ang="T104">
                  <a:pos x="T28" y="T29"/>
                </a:cxn>
                <a:cxn ang="T105">
                  <a:pos x="T30" y="T31"/>
                </a:cxn>
                <a:cxn ang="T106">
                  <a:pos x="T32" y="T33"/>
                </a:cxn>
                <a:cxn ang="T107">
                  <a:pos x="T34" y="T35"/>
                </a:cxn>
                <a:cxn ang="T108">
                  <a:pos x="T36" y="T37"/>
                </a:cxn>
                <a:cxn ang="T109">
                  <a:pos x="T38" y="T39"/>
                </a:cxn>
                <a:cxn ang="T110">
                  <a:pos x="T40" y="T41"/>
                </a:cxn>
                <a:cxn ang="T111">
                  <a:pos x="T42" y="T43"/>
                </a:cxn>
                <a:cxn ang="T112">
                  <a:pos x="T44" y="T45"/>
                </a:cxn>
                <a:cxn ang="T113">
                  <a:pos x="T46" y="T47"/>
                </a:cxn>
                <a:cxn ang="T114">
                  <a:pos x="T48" y="T49"/>
                </a:cxn>
                <a:cxn ang="T115">
                  <a:pos x="T50" y="T51"/>
                </a:cxn>
                <a:cxn ang="T116">
                  <a:pos x="T52" y="T53"/>
                </a:cxn>
                <a:cxn ang="T117">
                  <a:pos x="T54" y="T55"/>
                </a:cxn>
                <a:cxn ang="T118">
                  <a:pos x="T56" y="T57"/>
                </a:cxn>
                <a:cxn ang="T119">
                  <a:pos x="T58" y="T59"/>
                </a:cxn>
                <a:cxn ang="T120">
                  <a:pos x="T60" y="T61"/>
                </a:cxn>
                <a:cxn ang="T121">
                  <a:pos x="T62" y="T63"/>
                </a:cxn>
                <a:cxn ang="T122">
                  <a:pos x="T64" y="T65"/>
                </a:cxn>
                <a:cxn ang="T123">
                  <a:pos x="T66" y="T67"/>
                </a:cxn>
                <a:cxn ang="T124">
                  <a:pos x="T68" y="T69"/>
                </a:cxn>
                <a:cxn ang="T125">
                  <a:pos x="T70" y="T71"/>
                </a:cxn>
                <a:cxn ang="T126">
                  <a:pos x="T72" y="T73"/>
                </a:cxn>
                <a:cxn ang="T127">
                  <a:pos x="T74" y="T75"/>
                </a:cxn>
                <a:cxn ang="T128">
                  <a:pos x="T76" y="T77"/>
                </a:cxn>
                <a:cxn ang="T129">
                  <a:pos x="T78" y="T79"/>
                </a:cxn>
                <a:cxn ang="T130">
                  <a:pos x="T80" y="T81"/>
                </a:cxn>
                <a:cxn ang="T131">
                  <a:pos x="T82" y="T83"/>
                </a:cxn>
                <a:cxn ang="T132">
                  <a:pos x="T84" y="T85"/>
                </a:cxn>
                <a:cxn ang="T133">
                  <a:pos x="T86" y="T87"/>
                </a:cxn>
                <a:cxn ang="T134">
                  <a:pos x="T88" y="T89"/>
                </a:cxn>
              </a:cxnLst>
              <a:rect b="T138" l="T135" r="T137" t="T136"/>
              <a:pathLst>
                <a:path h="1706" w="456">
                  <a:moveTo>
                    <a:pt x="288" y="0"/>
                  </a:moveTo>
                  <a:lnTo>
                    <a:pt x="196" y="0"/>
                  </a:lnTo>
                  <a:lnTo>
                    <a:pt x="196" y="0"/>
                  </a:lnTo>
                  <a:lnTo>
                    <a:pt x="178" y="0"/>
                  </a:lnTo>
                  <a:lnTo>
                    <a:pt x="162" y="2"/>
                  </a:lnTo>
                  <a:lnTo>
                    <a:pt x="146" y="6"/>
                  </a:lnTo>
                  <a:lnTo>
                    <a:pt x="130" y="12"/>
                  </a:lnTo>
                  <a:lnTo>
                    <a:pt x="116" y="20"/>
                  </a:lnTo>
                  <a:lnTo>
                    <a:pt x="102" y="28"/>
                  </a:lnTo>
                  <a:lnTo>
                    <a:pt x="90" y="38"/>
                  </a:lnTo>
                  <a:lnTo>
                    <a:pt x="78" y="50"/>
                  </a:lnTo>
                  <a:lnTo>
                    <a:pt x="66" y="62"/>
                  </a:lnTo>
                  <a:lnTo>
                    <a:pt x="56" y="76"/>
                  </a:lnTo>
                  <a:lnTo>
                    <a:pt x="48" y="90"/>
                  </a:lnTo>
                  <a:lnTo>
                    <a:pt x="42" y="106"/>
                  </a:lnTo>
                  <a:lnTo>
                    <a:pt x="36" y="122"/>
                  </a:lnTo>
                  <a:lnTo>
                    <a:pt x="32" y="138"/>
                  </a:lnTo>
                  <a:lnTo>
                    <a:pt x="28" y="156"/>
                  </a:lnTo>
                  <a:lnTo>
                    <a:pt x="28" y="172"/>
                  </a:lnTo>
                  <a:lnTo>
                    <a:pt x="28" y="198"/>
                  </a:lnTo>
                  <a:lnTo>
                    <a:pt x="122" y="108"/>
                  </a:lnTo>
                  <a:lnTo>
                    <a:pt x="122" y="108"/>
                  </a:lnTo>
                  <a:lnTo>
                    <a:pt x="130" y="100"/>
                  </a:lnTo>
                  <a:lnTo>
                    <a:pt x="138" y="94"/>
                  </a:lnTo>
                  <a:lnTo>
                    <a:pt x="158" y="84"/>
                  </a:lnTo>
                  <a:lnTo>
                    <a:pt x="178" y="78"/>
                  </a:lnTo>
                  <a:lnTo>
                    <a:pt x="200" y="76"/>
                  </a:lnTo>
                  <a:lnTo>
                    <a:pt x="200" y="76"/>
                  </a:lnTo>
                  <a:lnTo>
                    <a:pt x="222" y="78"/>
                  </a:lnTo>
                  <a:lnTo>
                    <a:pt x="242" y="84"/>
                  </a:lnTo>
                  <a:lnTo>
                    <a:pt x="252" y="90"/>
                  </a:lnTo>
                  <a:lnTo>
                    <a:pt x="264" y="96"/>
                  </a:lnTo>
                  <a:lnTo>
                    <a:pt x="272" y="102"/>
                  </a:lnTo>
                  <a:lnTo>
                    <a:pt x="282" y="112"/>
                  </a:lnTo>
                  <a:lnTo>
                    <a:pt x="282" y="112"/>
                  </a:lnTo>
                  <a:lnTo>
                    <a:pt x="290" y="120"/>
                  </a:lnTo>
                  <a:lnTo>
                    <a:pt x="296" y="128"/>
                  </a:lnTo>
                  <a:lnTo>
                    <a:pt x="302" y="138"/>
                  </a:lnTo>
                  <a:lnTo>
                    <a:pt x="306" y="148"/>
                  </a:lnTo>
                  <a:lnTo>
                    <a:pt x="312" y="168"/>
                  </a:lnTo>
                  <a:lnTo>
                    <a:pt x="314" y="190"/>
                  </a:lnTo>
                  <a:lnTo>
                    <a:pt x="310" y="212"/>
                  </a:lnTo>
                  <a:lnTo>
                    <a:pt x="302" y="234"/>
                  </a:lnTo>
                  <a:lnTo>
                    <a:pt x="292" y="252"/>
                  </a:lnTo>
                  <a:lnTo>
                    <a:pt x="276" y="270"/>
                  </a:lnTo>
                  <a:lnTo>
                    <a:pt x="46" y="492"/>
                  </a:lnTo>
                  <a:lnTo>
                    <a:pt x="180" y="690"/>
                  </a:lnTo>
                  <a:lnTo>
                    <a:pt x="180" y="690"/>
                  </a:lnTo>
                  <a:lnTo>
                    <a:pt x="190" y="712"/>
                  </a:lnTo>
                  <a:lnTo>
                    <a:pt x="198" y="734"/>
                  </a:lnTo>
                  <a:lnTo>
                    <a:pt x="198" y="744"/>
                  </a:lnTo>
                  <a:lnTo>
                    <a:pt x="200" y="756"/>
                  </a:lnTo>
                  <a:lnTo>
                    <a:pt x="198" y="766"/>
                  </a:lnTo>
                  <a:lnTo>
                    <a:pt x="196" y="776"/>
                  </a:lnTo>
                  <a:lnTo>
                    <a:pt x="196" y="776"/>
                  </a:lnTo>
                  <a:lnTo>
                    <a:pt x="190" y="798"/>
                  </a:lnTo>
                  <a:lnTo>
                    <a:pt x="180" y="816"/>
                  </a:lnTo>
                  <a:lnTo>
                    <a:pt x="168" y="834"/>
                  </a:lnTo>
                  <a:lnTo>
                    <a:pt x="152" y="850"/>
                  </a:lnTo>
                  <a:lnTo>
                    <a:pt x="152" y="850"/>
                  </a:lnTo>
                  <a:lnTo>
                    <a:pt x="120" y="862"/>
                  </a:lnTo>
                  <a:lnTo>
                    <a:pt x="104" y="868"/>
                  </a:lnTo>
                  <a:lnTo>
                    <a:pt x="90" y="868"/>
                  </a:lnTo>
                  <a:lnTo>
                    <a:pt x="90" y="868"/>
                  </a:lnTo>
                  <a:lnTo>
                    <a:pt x="72" y="868"/>
                  </a:lnTo>
                  <a:lnTo>
                    <a:pt x="56" y="866"/>
                  </a:lnTo>
                  <a:lnTo>
                    <a:pt x="42" y="860"/>
                  </a:lnTo>
                  <a:lnTo>
                    <a:pt x="28" y="850"/>
                  </a:lnTo>
                  <a:lnTo>
                    <a:pt x="28" y="850"/>
                  </a:lnTo>
                  <a:lnTo>
                    <a:pt x="32" y="872"/>
                  </a:lnTo>
                  <a:lnTo>
                    <a:pt x="38" y="890"/>
                  </a:lnTo>
                  <a:lnTo>
                    <a:pt x="48" y="910"/>
                  </a:lnTo>
                  <a:lnTo>
                    <a:pt x="58" y="928"/>
                  </a:lnTo>
                  <a:lnTo>
                    <a:pt x="72" y="944"/>
                  </a:lnTo>
                  <a:lnTo>
                    <a:pt x="86" y="958"/>
                  </a:lnTo>
                  <a:lnTo>
                    <a:pt x="104" y="970"/>
                  </a:lnTo>
                  <a:lnTo>
                    <a:pt x="122" y="980"/>
                  </a:lnTo>
                  <a:lnTo>
                    <a:pt x="162" y="1278"/>
                  </a:lnTo>
                  <a:lnTo>
                    <a:pt x="8" y="1560"/>
                  </a:lnTo>
                  <a:lnTo>
                    <a:pt x="8" y="1560"/>
                  </a:lnTo>
                  <a:lnTo>
                    <a:pt x="2" y="1576"/>
                  </a:lnTo>
                  <a:lnTo>
                    <a:pt x="0" y="1594"/>
                  </a:lnTo>
                  <a:lnTo>
                    <a:pt x="0" y="1612"/>
                  </a:lnTo>
                  <a:lnTo>
                    <a:pt x="4" y="1630"/>
                  </a:lnTo>
                  <a:lnTo>
                    <a:pt x="10" y="1646"/>
                  </a:lnTo>
                  <a:lnTo>
                    <a:pt x="18" y="1660"/>
                  </a:lnTo>
                  <a:lnTo>
                    <a:pt x="30" y="1674"/>
                  </a:lnTo>
                  <a:lnTo>
                    <a:pt x="46" y="1684"/>
                  </a:lnTo>
                  <a:lnTo>
                    <a:pt x="72" y="1692"/>
                  </a:lnTo>
                  <a:lnTo>
                    <a:pt x="72" y="1692"/>
                  </a:lnTo>
                  <a:lnTo>
                    <a:pt x="88" y="1700"/>
                  </a:lnTo>
                  <a:lnTo>
                    <a:pt x="106" y="1704"/>
                  </a:lnTo>
                  <a:lnTo>
                    <a:pt x="124" y="1706"/>
                  </a:lnTo>
                  <a:lnTo>
                    <a:pt x="140" y="1702"/>
                  </a:lnTo>
                  <a:lnTo>
                    <a:pt x="158" y="1696"/>
                  </a:lnTo>
                  <a:lnTo>
                    <a:pt x="172" y="1688"/>
                  </a:lnTo>
                  <a:lnTo>
                    <a:pt x="186" y="1676"/>
                  </a:lnTo>
                  <a:lnTo>
                    <a:pt x="196" y="1662"/>
                  </a:lnTo>
                  <a:lnTo>
                    <a:pt x="358" y="1342"/>
                  </a:lnTo>
                  <a:lnTo>
                    <a:pt x="358" y="1342"/>
                  </a:lnTo>
                  <a:lnTo>
                    <a:pt x="364" y="1332"/>
                  </a:lnTo>
                  <a:lnTo>
                    <a:pt x="370" y="1320"/>
                  </a:lnTo>
                  <a:lnTo>
                    <a:pt x="372" y="1308"/>
                  </a:lnTo>
                  <a:lnTo>
                    <a:pt x="374" y="1292"/>
                  </a:lnTo>
                  <a:lnTo>
                    <a:pt x="374" y="1292"/>
                  </a:lnTo>
                  <a:lnTo>
                    <a:pt x="374" y="1286"/>
                  </a:lnTo>
                  <a:lnTo>
                    <a:pt x="332" y="990"/>
                  </a:lnTo>
                  <a:lnTo>
                    <a:pt x="332" y="990"/>
                  </a:lnTo>
                  <a:lnTo>
                    <a:pt x="346" y="984"/>
                  </a:lnTo>
                  <a:lnTo>
                    <a:pt x="358" y="980"/>
                  </a:lnTo>
                  <a:lnTo>
                    <a:pt x="382" y="966"/>
                  </a:lnTo>
                  <a:lnTo>
                    <a:pt x="402" y="950"/>
                  </a:lnTo>
                  <a:lnTo>
                    <a:pt x="420" y="928"/>
                  </a:lnTo>
                  <a:lnTo>
                    <a:pt x="436" y="906"/>
                  </a:lnTo>
                  <a:lnTo>
                    <a:pt x="446" y="880"/>
                  </a:lnTo>
                  <a:lnTo>
                    <a:pt x="454" y="852"/>
                  </a:lnTo>
                  <a:lnTo>
                    <a:pt x="456" y="838"/>
                  </a:lnTo>
                  <a:lnTo>
                    <a:pt x="456" y="824"/>
                  </a:lnTo>
                  <a:lnTo>
                    <a:pt x="456" y="172"/>
                  </a:lnTo>
                  <a:lnTo>
                    <a:pt x="456" y="172"/>
                  </a:lnTo>
                  <a:lnTo>
                    <a:pt x="456" y="156"/>
                  </a:lnTo>
                  <a:lnTo>
                    <a:pt x="452" y="138"/>
                  </a:lnTo>
                  <a:lnTo>
                    <a:pt x="448" y="122"/>
                  </a:lnTo>
                  <a:lnTo>
                    <a:pt x="442" y="106"/>
                  </a:lnTo>
                  <a:lnTo>
                    <a:pt x="436" y="90"/>
                  </a:lnTo>
                  <a:lnTo>
                    <a:pt x="426" y="76"/>
                  </a:lnTo>
                  <a:lnTo>
                    <a:pt x="418" y="62"/>
                  </a:lnTo>
                  <a:lnTo>
                    <a:pt x="406" y="50"/>
                  </a:lnTo>
                  <a:lnTo>
                    <a:pt x="394" y="38"/>
                  </a:lnTo>
                  <a:lnTo>
                    <a:pt x="382" y="28"/>
                  </a:lnTo>
                  <a:lnTo>
                    <a:pt x="368" y="20"/>
                  </a:lnTo>
                  <a:lnTo>
                    <a:pt x="352" y="12"/>
                  </a:lnTo>
                  <a:lnTo>
                    <a:pt x="338" y="6"/>
                  </a:lnTo>
                  <a:lnTo>
                    <a:pt x="320" y="2"/>
                  </a:lnTo>
                  <a:lnTo>
                    <a:pt x="304" y="0"/>
                  </a:lnTo>
                  <a:lnTo>
                    <a:pt x="288" y="0"/>
                  </a:lnTo>
                  <a:lnTo>
                    <a:pt x="288" y="0"/>
                  </a:lnTo>
                  <a:close/>
                </a:path>
              </a:pathLst>
            </a:custGeom>
            <a:solidFill>
              <a:srgbClr val="343434"/>
            </a:solidFill>
            <a:ln>
              <a:noFill/>
            </a:ln>
            <a:extLst>
              <a:ext uri="{91240B29-F687-4F45-9708-019B960494DF}">
                <a14:hiddenLine w="9525">
                  <a:solidFill>
                    <a:srgbClr val="000000"/>
                  </a:solidFill>
                  <a:miter lim="800000"/>
                  <a:headEnd/>
                  <a:tailEnd/>
                </a14:hiddenLine>
              </a:ext>
            </a:extLst>
          </p:spPr>
          <p:txBody>
            <a:bodyPr/>
            <a:lstStyle/>
            <a:p>
              <a:endParaRPr altLang="zh-CN" lang="zh-CN">
                <a:solidFill>
                  <a:srgbClr val="000000"/>
                </a:solidFill>
                <a:latin charset="0" pitchFamily="34" typeface="Impact"/>
                <a:ea charset="-122" pitchFamily="34" typeface="微软雅黑"/>
                <a:sym charset="0" pitchFamily="34" typeface="Impact"/>
              </a:endParaRPr>
            </a:p>
          </p:txBody>
        </p:sp>
        <p:sp>
          <p:nvSpPr>
            <p:cNvPr id="88" name="Freeform 1572"/>
            <p:cNvSpPr>
              <a:spLocks noChangeArrowheads="1"/>
            </p:cNvSpPr>
            <p:nvPr/>
          </p:nvSpPr>
          <p:spPr bwMode="auto">
            <a:xfrm>
              <a:off x="3503916" y="2674085"/>
              <a:ext cx="491156" cy="492562"/>
            </a:xfrm>
            <a:custGeom>
              <a:gdLst>
                <a:gd fmla="*/ 300 w 388" name="T0"/>
                <a:gd fmla="*/ 312 h 394" name="T1"/>
                <a:gd fmla="*/ 322 w 388" name="T2"/>
                <a:gd fmla="*/ 312 h 394" name="T3"/>
                <a:gd fmla="*/ 358 w 388" name="T4"/>
                <a:gd fmla="*/ 314 h 394" name="T5"/>
                <a:gd fmla="*/ 364 w 388" name="T6"/>
                <a:gd fmla="*/ 302 h 394" name="T7"/>
                <a:gd fmla="*/ 376 w 388" name="T8"/>
                <a:gd fmla="*/ 274 h 394" name="T9"/>
                <a:gd fmla="*/ 386 w 388" name="T10"/>
                <a:gd fmla="*/ 228 h 394" name="T11"/>
                <a:gd fmla="*/ 388 w 388" name="T12"/>
                <a:gd fmla="*/ 196 h 394" name="T13"/>
                <a:gd fmla="*/ 384 w 388" name="T14"/>
                <a:gd fmla="*/ 156 h 394" name="T15"/>
                <a:gd fmla="*/ 374 w 388" name="T16"/>
                <a:gd fmla="*/ 120 h 394" name="T17"/>
                <a:gd fmla="*/ 356 w 388" name="T18"/>
                <a:gd fmla="*/ 86 h 394" name="T19"/>
                <a:gd fmla="*/ 332 w 388" name="T20"/>
                <a:gd fmla="*/ 58 h 394" name="T21"/>
                <a:gd fmla="*/ 304 w 388" name="T22"/>
                <a:gd fmla="*/ 34 h 394" name="T23"/>
                <a:gd fmla="*/ 272 w 388" name="T24"/>
                <a:gd fmla="*/ 16 h 394" name="T25"/>
                <a:gd fmla="*/ 236 w 388" name="T26"/>
                <a:gd fmla="*/ 4 h 394" name="T27"/>
                <a:gd fmla="*/ 196 w 388" name="T28"/>
                <a:gd fmla="*/ 0 h 394" name="T29"/>
                <a:gd fmla="*/ 176 w 388" name="T30"/>
                <a:gd fmla="*/ 2 h 394" name="T31"/>
                <a:gd fmla="*/ 136 w 388" name="T32"/>
                <a:gd fmla="*/ 10 h 394" name="T33"/>
                <a:gd fmla="*/ 102 w 388" name="T34"/>
                <a:gd fmla="*/ 24 h 394" name="T35"/>
                <a:gd fmla="*/ 70 w 388" name="T36"/>
                <a:gd fmla="*/ 44 h 394" name="T37"/>
                <a:gd fmla="*/ 44 w 388" name="T38"/>
                <a:gd fmla="*/ 72 h 394" name="T39"/>
                <a:gd fmla="*/ 22 w 388" name="T40"/>
                <a:gd fmla="*/ 102 h 394" name="T41"/>
                <a:gd fmla="*/ 8 w 388" name="T42"/>
                <a:gd fmla="*/ 138 h 394" name="T43"/>
                <a:gd fmla="*/ 0 w 388" name="T44"/>
                <a:gd fmla="*/ 176 h 394" name="T45"/>
                <a:gd fmla="*/ 0 w 388" name="T46"/>
                <a:gd fmla="*/ 196 h 394" name="T47"/>
                <a:gd fmla="*/ 4 w 388" name="T48"/>
                <a:gd fmla="*/ 238 h 394" name="T49"/>
                <a:gd fmla="*/ 14 w 388" name="T50"/>
                <a:gd fmla="*/ 274 h 394" name="T51"/>
                <a:gd fmla="*/ 32 w 388" name="T52"/>
                <a:gd fmla="*/ 308 h 394" name="T53"/>
                <a:gd fmla="*/ 56 w 388" name="T54"/>
                <a:gd fmla="*/ 338 h 394" name="T55"/>
                <a:gd fmla="*/ 86 w 388" name="T56"/>
                <a:gd fmla="*/ 362 h 394" name="T57"/>
                <a:gd fmla="*/ 118 w 388" name="T58"/>
                <a:gd fmla="*/ 380 h 394" name="T59"/>
                <a:gd fmla="*/ 156 w 388" name="T60"/>
                <a:gd fmla="*/ 390 h 394" name="T61"/>
                <a:gd fmla="*/ 196 w 388" name="T62"/>
                <a:gd fmla="*/ 394 h 394" name="T63"/>
                <a:gd fmla="*/ 210 w 388" name="T64"/>
                <a:gd fmla="*/ 394 h 394" name="T65"/>
                <a:gd fmla="*/ 214 w 388" name="T66"/>
                <a:gd fmla="*/ 380 h 394" name="T67"/>
                <a:gd fmla="*/ 230 w 388" name="T68"/>
                <a:gd fmla="*/ 352 h 394" name="T69"/>
                <a:gd fmla="*/ 254 w 388" name="T70"/>
                <a:gd fmla="*/ 332 h 394" name="T71"/>
                <a:gd fmla="*/ 284 w 388" name="T72"/>
                <a:gd fmla="*/ 316 h 394" name="T73"/>
                <a:gd fmla="*/ 300 w 388" name="T74"/>
                <a:gd fmla="*/ 312 h 394" name="T75"/>
                <a:gd fmla="*/ 0 60000 65536" name="T76"/>
                <a:gd fmla="*/ 0 60000 65536" name="T77"/>
                <a:gd fmla="*/ 0 60000 65536" name="T78"/>
                <a:gd fmla="*/ 0 60000 65536" name="T79"/>
                <a:gd fmla="*/ 0 60000 65536" name="T80"/>
                <a:gd fmla="*/ 0 60000 65536" name="T81"/>
                <a:gd fmla="*/ 0 60000 65536" name="T82"/>
                <a:gd fmla="*/ 0 60000 65536" name="T83"/>
                <a:gd fmla="*/ 0 60000 65536" name="T84"/>
                <a:gd fmla="*/ 0 60000 65536" name="T85"/>
                <a:gd fmla="*/ 0 60000 65536" name="T86"/>
                <a:gd fmla="*/ 0 60000 65536" name="T87"/>
                <a:gd fmla="*/ 0 60000 65536" name="T88"/>
                <a:gd fmla="*/ 0 60000 65536" name="T89"/>
                <a:gd fmla="*/ 0 60000 65536" name="T90"/>
                <a:gd fmla="*/ 0 60000 65536" name="T91"/>
                <a:gd fmla="*/ 0 60000 65536" name="T92"/>
                <a:gd fmla="*/ 0 60000 65536" name="T93"/>
                <a:gd fmla="*/ 0 60000 65536" name="T94"/>
                <a:gd fmla="*/ 0 60000 65536" name="T95"/>
                <a:gd fmla="*/ 0 60000 65536" name="T96"/>
                <a:gd fmla="*/ 0 60000 65536" name="T97"/>
                <a:gd fmla="*/ 0 60000 65536" name="T98"/>
                <a:gd fmla="*/ 0 60000 65536" name="T99"/>
                <a:gd fmla="*/ 0 60000 65536" name="T100"/>
                <a:gd fmla="*/ 0 60000 65536" name="T101"/>
                <a:gd fmla="*/ 0 60000 65536" name="T102"/>
                <a:gd fmla="*/ 0 60000 65536" name="T103"/>
                <a:gd fmla="*/ 0 60000 65536" name="T104"/>
                <a:gd fmla="*/ 0 60000 65536" name="T105"/>
                <a:gd fmla="*/ 0 60000 65536" name="T106"/>
                <a:gd fmla="*/ 0 60000 65536" name="T107"/>
                <a:gd fmla="*/ 0 60000 65536" name="T108"/>
                <a:gd fmla="*/ 0 60000 65536" name="T109"/>
                <a:gd fmla="*/ 0 60000 65536" name="T110"/>
                <a:gd fmla="*/ 0 60000 65536" name="T111"/>
                <a:gd fmla="*/ 0 60000 65536" name="T112"/>
                <a:gd fmla="*/ 0 60000 65536" name="T113"/>
                <a:gd fmla="*/ 0 w 388" name="T114"/>
                <a:gd fmla="*/ 0 h 394" name="T115"/>
                <a:gd fmla="*/ 388 w 388" name="T116"/>
                <a:gd fmla="*/ 394 h 394" name="T117"/>
              </a:gdLst>
              <a:cxnLst>
                <a:cxn ang="T76">
                  <a:pos x="T0" y="T1"/>
                </a:cxn>
                <a:cxn ang="T77">
                  <a:pos x="T2" y="T3"/>
                </a:cxn>
                <a:cxn ang="T78">
                  <a:pos x="T4" y="T5"/>
                </a:cxn>
                <a:cxn ang="T79">
                  <a:pos x="T6" y="T7"/>
                </a:cxn>
                <a:cxn ang="T80">
                  <a:pos x="T8" y="T9"/>
                </a:cxn>
                <a:cxn ang="T81">
                  <a:pos x="T10" y="T11"/>
                </a:cxn>
                <a:cxn ang="T82">
                  <a:pos x="T12" y="T13"/>
                </a:cxn>
                <a:cxn ang="T83">
                  <a:pos x="T14" y="T15"/>
                </a:cxn>
                <a:cxn ang="T84">
                  <a:pos x="T16" y="T17"/>
                </a:cxn>
                <a:cxn ang="T85">
                  <a:pos x="T18" y="T19"/>
                </a:cxn>
                <a:cxn ang="T86">
                  <a:pos x="T20" y="T21"/>
                </a:cxn>
                <a:cxn ang="T87">
                  <a:pos x="T22" y="T23"/>
                </a:cxn>
                <a:cxn ang="T88">
                  <a:pos x="T24" y="T25"/>
                </a:cxn>
                <a:cxn ang="T89">
                  <a:pos x="T26" y="T27"/>
                </a:cxn>
                <a:cxn ang="T90">
                  <a:pos x="T28" y="T29"/>
                </a:cxn>
                <a:cxn ang="T91">
                  <a:pos x="T30" y="T31"/>
                </a:cxn>
                <a:cxn ang="T92">
                  <a:pos x="T32" y="T33"/>
                </a:cxn>
                <a:cxn ang="T93">
                  <a:pos x="T34" y="T35"/>
                </a:cxn>
                <a:cxn ang="T94">
                  <a:pos x="T36" y="T37"/>
                </a:cxn>
                <a:cxn ang="T95">
                  <a:pos x="T38" y="T39"/>
                </a:cxn>
                <a:cxn ang="T96">
                  <a:pos x="T40" y="T41"/>
                </a:cxn>
                <a:cxn ang="T97">
                  <a:pos x="T42" y="T43"/>
                </a:cxn>
                <a:cxn ang="T98">
                  <a:pos x="T44" y="T45"/>
                </a:cxn>
                <a:cxn ang="T99">
                  <a:pos x="T46" y="T47"/>
                </a:cxn>
                <a:cxn ang="T100">
                  <a:pos x="T48" y="T49"/>
                </a:cxn>
                <a:cxn ang="T101">
                  <a:pos x="T50" y="T51"/>
                </a:cxn>
                <a:cxn ang="T102">
                  <a:pos x="T52" y="T53"/>
                </a:cxn>
                <a:cxn ang="T103">
                  <a:pos x="T54" y="T55"/>
                </a:cxn>
                <a:cxn ang="T104">
                  <a:pos x="T56" y="T57"/>
                </a:cxn>
                <a:cxn ang="T105">
                  <a:pos x="T58" y="T59"/>
                </a:cxn>
                <a:cxn ang="T106">
                  <a:pos x="T60" y="T61"/>
                </a:cxn>
                <a:cxn ang="T107">
                  <a:pos x="T62" y="T63"/>
                </a:cxn>
                <a:cxn ang="T108">
                  <a:pos x="T64" y="T65"/>
                </a:cxn>
                <a:cxn ang="T109">
                  <a:pos x="T66" y="T67"/>
                </a:cxn>
                <a:cxn ang="T110">
                  <a:pos x="T68" y="T69"/>
                </a:cxn>
                <a:cxn ang="T111">
                  <a:pos x="T70" y="T71"/>
                </a:cxn>
                <a:cxn ang="T112">
                  <a:pos x="T72" y="T73"/>
                </a:cxn>
                <a:cxn ang="T113">
                  <a:pos x="T74" y="T75"/>
                </a:cxn>
              </a:cxnLst>
              <a:rect b="T117" l="T114" r="T116" t="T115"/>
              <a:pathLst>
                <a:path h="394" w="388">
                  <a:moveTo>
                    <a:pt x="300" y="312"/>
                  </a:moveTo>
                  <a:lnTo>
                    <a:pt x="300" y="312"/>
                  </a:lnTo>
                  <a:lnTo>
                    <a:pt x="322" y="312"/>
                  </a:lnTo>
                  <a:lnTo>
                    <a:pt x="322" y="312"/>
                  </a:lnTo>
                  <a:lnTo>
                    <a:pt x="338" y="312"/>
                  </a:lnTo>
                  <a:lnTo>
                    <a:pt x="358" y="314"/>
                  </a:lnTo>
                  <a:lnTo>
                    <a:pt x="358" y="314"/>
                  </a:lnTo>
                  <a:lnTo>
                    <a:pt x="364" y="302"/>
                  </a:lnTo>
                  <a:lnTo>
                    <a:pt x="372" y="288"/>
                  </a:lnTo>
                  <a:lnTo>
                    <a:pt x="376" y="274"/>
                  </a:lnTo>
                  <a:lnTo>
                    <a:pt x="382" y="258"/>
                  </a:lnTo>
                  <a:lnTo>
                    <a:pt x="386" y="228"/>
                  </a:lnTo>
                  <a:lnTo>
                    <a:pt x="388" y="196"/>
                  </a:lnTo>
                  <a:lnTo>
                    <a:pt x="388" y="196"/>
                  </a:lnTo>
                  <a:lnTo>
                    <a:pt x="388" y="176"/>
                  </a:lnTo>
                  <a:lnTo>
                    <a:pt x="384" y="156"/>
                  </a:lnTo>
                  <a:lnTo>
                    <a:pt x="380" y="138"/>
                  </a:lnTo>
                  <a:lnTo>
                    <a:pt x="374" y="120"/>
                  </a:lnTo>
                  <a:lnTo>
                    <a:pt x="366" y="102"/>
                  </a:lnTo>
                  <a:lnTo>
                    <a:pt x="356" y="86"/>
                  </a:lnTo>
                  <a:lnTo>
                    <a:pt x="346" y="72"/>
                  </a:lnTo>
                  <a:lnTo>
                    <a:pt x="332" y="58"/>
                  </a:lnTo>
                  <a:lnTo>
                    <a:pt x="320" y="44"/>
                  </a:lnTo>
                  <a:lnTo>
                    <a:pt x="304" y="34"/>
                  </a:lnTo>
                  <a:lnTo>
                    <a:pt x="288" y="24"/>
                  </a:lnTo>
                  <a:lnTo>
                    <a:pt x="272" y="16"/>
                  </a:lnTo>
                  <a:lnTo>
                    <a:pt x="254" y="10"/>
                  </a:lnTo>
                  <a:lnTo>
                    <a:pt x="236" y="4"/>
                  </a:lnTo>
                  <a:lnTo>
                    <a:pt x="216" y="2"/>
                  </a:lnTo>
                  <a:lnTo>
                    <a:pt x="196" y="0"/>
                  </a:lnTo>
                  <a:lnTo>
                    <a:pt x="196" y="0"/>
                  </a:lnTo>
                  <a:lnTo>
                    <a:pt x="176" y="2"/>
                  </a:lnTo>
                  <a:lnTo>
                    <a:pt x="156" y="4"/>
                  </a:lnTo>
                  <a:lnTo>
                    <a:pt x="136" y="10"/>
                  </a:lnTo>
                  <a:lnTo>
                    <a:pt x="118" y="16"/>
                  </a:lnTo>
                  <a:lnTo>
                    <a:pt x="102" y="24"/>
                  </a:lnTo>
                  <a:lnTo>
                    <a:pt x="86" y="34"/>
                  </a:lnTo>
                  <a:lnTo>
                    <a:pt x="70" y="44"/>
                  </a:lnTo>
                  <a:lnTo>
                    <a:pt x="56" y="58"/>
                  </a:lnTo>
                  <a:lnTo>
                    <a:pt x="44" y="72"/>
                  </a:lnTo>
                  <a:lnTo>
                    <a:pt x="32" y="86"/>
                  </a:lnTo>
                  <a:lnTo>
                    <a:pt x="22" y="102"/>
                  </a:lnTo>
                  <a:lnTo>
                    <a:pt x="14" y="120"/>
                  </a:lnTo>
                  <a:lnTo>
                    <a:pt x="8" y="138"/>
                  </a:lnTo>
                  <a:lnTo>
                    <a:pt x="4" y="156"/>
                  </a:lnTo>
                  <a:lnTo>
                    <a:pt x="0" y="176"/>
                  </a:lnTo>
                  <a:lnTo>
                    <a:pt x="0" y="196"/>
                  </a:lnTo>
                  <a:lnTo>
                    <a:pt x="0" y="196"/>
                  </a:lnTo>
                  <a:lnTo>
                    <a:pt x="0" y="218"/>
                  </a:lnTo>
                  <a:lnTo>
                    <a:pt x="4" y="238"/>
                  </a:lnTo>
                  <a:lnTo>
                    <a:pt x="8" y="256"/>
                  </a:lnTo>
                  <a:lnTo>
                    <a:pt x="14" y="274"/>
                  </a:lnTo>
                  <a:lnTo>
                    <a:pt x="22" y="292"/>
                  </a:lnTo>
                  <a:lnTo>
                    <a:pt x="32" y="308"/>
                  </a:lnTo>
                  <a:lnTo>
                    <a:pt x="44" y="324"/>
                  </a:lnTo>
                  <a:lnTo>
                    <a:pt x="56" y="338"/>
                  </a:lnTo>
                  <a:lnTo>
                    <a:pt x="70" y="350"/>
                  </a:lnTo>
                  <a:lnTo>
                    <a:pt x="86" y="362"/>
                  </a:lnTo>
                  <a:lnTo>
                    <a:pt x="102" y="372"/>
                  </a:lnTo>
                  <a:lnTo>
                    <a:pt x="118" y="380"/>
                  </a:lnTo>
                  <a:lnTo>
                    <a:pt x="136" y="386"/>
                  </a:lnTo>
                  <a:lnTo>
                    <a:pt x="156" y="390"/>
                  </a:lnTo>
                  <a:lnTo>
                    <a:pt x="176" y="394"/>
                  </a:lnTo>
                  <a:lnTo>
                    <a:pt x="196" y="394"/>
                  </a:lnTo>
                  <a:lnTo>
                    <a:pt x="196" y="394"/>
                  </a:lnTo>
                  <a:lnTo>
                    <a:pt x="210" y="394"/>
                  </a:lnTo>
                  <a:lnTo>
                    <a:pt x="210" y="394"/>
                  </a:lnTo>
                  <a:lnTo>
                    <a:pt x="214" y="380"/>
                  </a:lnTo>
                  <a:lnTo>
                    <a:pt x="222" y="366"/>
                  </a:lnTo>
                  <a:lnTo>
                    <a:pt x="230" y="352"/>
                  </a:lnTo>
                  <a:lnTo>
                    <a:pt x="242" y="342"/>
                  </a:lnTo>
                  <a:lnTo>
                    <a:pt x="254" y="332"/>
                  </a:lnTo>
                  <a:lnTo>
                    <a:pt x="268" y="324"/>
                  </a:lnTo>
                  <a:lnTo>
                    <a:pt x="284" y="316"/>
                  </a:lnTo>
                  <a:lnTo>
                    <a:pt x="300" y="312"/>
                  </a:lnTo>
                  <a:lnTo>
                    <a:pt x="300" y="312"/>
                  </a:lnTo>
                  <a:close/>
                </a:path>
              </a:pathLst>
            </a:custGeom>
            <a:solidFill>
              <a:srgbClr val="343434"/>
            </a:solidFill>
            <a:ln>
              <a:noFill/>
            </a:ln>
            <a:extLst>
              <a:ext uri="{91240B29-F687-4F45-9708-019B960494DF}">
                <a14:hiddenLine w="9525">
                  <a:solidFill>
                    <a:srgbClr val="000000"/>
                  </a:solidFill>
                  <a:miter lim="800000"/>
                  <a:headEnd/>
                  <a:tailEnd/>
                </a14:hiddenLine>
              </a:ext>
            </a:extLst>
          </p:spPr>
          <p:txBody>
            <a:bodyPr/>
            <a:lstStyle/>
            <a:p>
              <a:endParaRPr altLang="zh-CN" lang="zh-CN">
                <a:solidFill>
                  <a:srgbClr val="000000"/>
                </a:solidFill>
                <a:latin charset="0" pitchFamily="34" typeface="Impact"/>
                <a:ea charset="-122" pitchFamily="34" typeface="微软雅黑"/>
                <a:sym charset="0" pitchFamily="34" typeface="Impact"/>
              </a:endParaRPr>
            </a:p>
          </p:txBody>
        </p:sp>
        <p:sp>
          <p:nvSpPr>
            <p:cNvPr id="89" name="Freeform 1573"/>
            <p:cNvSpPr>
              <a:spLocks noChangeArrowheads="1"/>
            </p:cNvSpPr>
            <p:nvPr/>
          </p:nvSpPr>
          <p:spPr bwMode="auto">
            <a:xfrm>
              <a:off x="3752026" y="3096638"/>
              <a:ext cx="334189" cy="602575"/>
            </a:xfrm>
            <a:custGeom>
              <a:gdLst>
                <a:gd fmla="*/ 262 w 264" name="T0"/>
                <a:gd fmla="*/ 382 h 482" name="T1"/>
                <a:gd fmla="*/ 206 w 264" name="T2"/>
                <a:gd fmla="*/ 70 h 482" name="T3"/>
                <a:gd fmla="*/ 206 w 264" name="T4"/>
                <a:gd fmla="*/ 70 h 482" name="T5"/>
                <a:gd fmla="*/ 202 w 264" name="T6"/>
                <a:gd fmla="*/ 52 h 482" name="T7"/>
                <a:gd fmla="*/ 194 w 264" name="T8"/>
                <a:gd fmla="*/ 38 h 482" name="T9"/>
                <a:gd fmla="*/ 184 w 264" name="T10"/>
                <a:gd fmla="*/ 24 h 482" name="T11"/>
                <a:gd fmla="*/ 172 w 264" name="T12"/>
                <a:gd fmla="*/ 14 h 482" name="T13"/>
                <a:gd fmla="*/ 158 w 264" name="T14"/>
                <a:gd fmla="*/ 6 h 482" name="T15"/>
                <a:gd fmla="*/ 144 w 264" name="T16"/>
                <a:gd fmla="*/ 0 h 482" name="T17"/>
                <a:gd fmla="*/ 128 w 264" name="T18"/>
                <a:gd fmla="*/ 0 h 482" name="T19"/>
                <a:gd fmla="*/ 114 w 264" name="T20"/>
                <a:gd fmla="*/ 2 h 482" name="T21"/>
                <a:gd fmla="*/ 114 w 264" name="T22"/>
                <a:gd fmla="*/ 2 h 482" name="T23"/>
                <a:gd fmla="*/ 96 w 264" name="T24"/>
                <a:gd fmla="*/ 6 h 482" name="T25"/>
                <a:gd fmla="*/ 80 w 264" name="T26"/>
                <a:gd fmla="*/ 16 h 482" name="T27"/>
                <a:gd fmla="*/ 66 w 264" name="T28"/>
                <a:gd fmla="*/ 26 h 482" name="T29"/>
                <a:gd fmla="*/ 56 w 264" name="T30"/>
                <a:gd fmla="*/ 38 h 482" name="T31"/>
                <a:gd fmla="*/ 48 w 264" name="T32"/>
                <a:gd fmla="*/ 52 h 482" name="T33"/>
                <a:gd fmla="*/ 44 w 264" name="T34"/>
                <a:gd fmla="*/ 68 h 482" name="T35"/>
                <a:gd fmla="*/ 42 w 264" name="T36"/>
                <a:gd fmla="*/ 82 h 482" name="T37"/>
                <a:gd fmla="*/ 44 w 264" name="T38"/>
                <a:gd fmla="*/ 98 h 482" name="T39"/>
                <a:gd fmla="*/ 68 w 264" name="T40"/>
                <a:gd fmla="*/ 242 h 482" name="T41"/>
                <a:gd fmla="*/ 0 w 264" name="T42"/>
                <a:gd fmla="*/ 206 h 482" name="T43"/>
                <a:gd fmla="*/ 0 w 264" name="T44"/>
                <a:gd fmla="*/ 392 h 482" name="T45"/>
                <a:gd fmla="*/ 136 w 264" name="T46"/>
                <a:gd fmla="*/ 472 h 482" name="T47"/>
                <a:gd fmla="*/ 136 w 264" name="T48"/>
                <a:gd fmla="*/ 472 h 482" name="T49"/>
                <a:gd fmla="*/ 158 w 264" name="T50"/>
                <a:gd fmla="*/ 480 h 482" name="T51"/>
                <a:gd fmla="*/ 178 w 264" name="T52"/>
                <a:gd fmla="*/ 482 h 482" name="T53"/>
                <a:gd fmla="*/ 188 w 264" name="T54"/>
                <a:gd fmla="*/ 482 h 482" name="T55"/>
                <a:gd fmla="*/ 198 w 264" name="T56"/>
                <a:gd fmla="*/ 480 h 482" name="T57"/>
                <a:gd fmla="*/ 218 w 264" name="T58"/>
                <a:gd fmla="*/ 472 h 482" name="T59"/>
                <a:gd fmla="*/ 218 w 264" name="T60"/>
                <a:gd fmla="*/ 472 h 482" name="T61"/>
                <a:gd fmla="*/ 230 w 264" name="T62"/>
                <a:gd fmla="*/ 466 h 482" name="T63"/>
                <a:gd fmla="*/ 242 w 264" name="T64"/>
                <a:gd fmla="*/ 456 h 482" name="T65"/>
                <a:gd fmla="*/ 250 w 264" name="T66"/>
                <a:gd fmla="*/ 446 h 482" name="T67"/>
                <a:gd fmla="*/ 256 w 264" name="T68"/>
                <a:gd fmla="*/ 434 h 482" name="T69"/>
                <a:gd fmla="*/ 260 w 264" name="T70"/>
                <a:gd fmla="*/ 422 h 482" name="T71"/>
                <a:gd fmla="*/ 264 w 264" name="T72"/>
                <a:gd fmla="*/ 408 h 482" name="T73"/>
                <a:gd fmla="*/ 264 w 264" name="T74"/>
                <a:gd fmla="*/ 396 h 482" name="T75"/>
                <a:gd fmla="*/ 262 w 264" name="T76"/>
                <a:gd fmla="*/ 382 h 482" name="T77"/>
                <a:gd fmla="*/ 262 w 264" name="T78"/>
                <a:gd fmla="*/ 382 h 482" name="T79"/>
                <a:gd fmla="*/ 0 60000 65536" name="T80"/>
                <a:gd fmla="*/ 0 60000 65536" name="T81"/>
                <a:gd fmla="*/ 0 60000 65536" name="T82"/>
                <a:gd fmla="*/ 0 60000 65536" name="T83"/>
                <a:gd fmla="*/ 0 60000 65536" name="T84"/>
                <a:gd fmla="*/ 0 60000 65536" name="T85"/>
                <a:gd fmla="*/ 0 60000 65536" name="T86"/>
                <a:gd fmla="*/ 0 60000 65536" name="T87"/>
                <a:gd fmla="*/ 0 60000 65536" name="T88"/>
                <a:gd fmla="*/ 0 60000 65536" name="T89"/>
                <a:gd fmla="*/ 0 60000 65536" name="T90"/>
                <a:gd fmla="*/ 0 60000 65536" name="T91"/>
                <a:gd fmla="*/ 0 60000 65536" name="T92"/>
                <a:gd fmla="*/ 0 60000 65536" name="T93"/>
                <a:gd fmla="*/ 0 60000 65536" name="T94"/>
                <a:gd fmla="*/ 0 60000 65536" name="T95"/>
                <a:gd fmla="*/ 0 60000 65536" name="T96"/>
                <a:gd fmla="*/ 0 60000 65536" name="T97"/>
                <a:gd fmla="*/ 0 60000 65536" name="T98"/>
                <a:gd fmla="*/ 0 60000 65536" name="T99"/>
                <a:gd fmla="*/ 0 60000 65536" name="T100"/>
                <a:gd fmla="*/ 0 60000 65536" name="T101"/>
                <a:gd fmla="*/ 0 60000 65536" name="T102"/>
                <a:gd fmla="*/ 0 60000 65536" name="T103"/>
                <a:gd fmla="*/ 0 60000 65536" name="T104"/>
                <a:gd fmla="*/ 0 60000 65536" name="T105"/>
                <a:gd fmla="*/ 0 60000 65536" name="T106"/>
                <a:gd fmla="*/ 0 60000 65536" name="T107"/>
                <a:gd fmla="*/ 0 60000 65536" name="T108"/>
                <a:gd fmla="*/ 0 60000 65536" name="T109"/>
                <a:gd fmla="*/ 0 60000 65536" name="T110"/>
                <a:gd fmla="*/ 0 60000 65536" name="T111"/>
                <a:gd fmla="*/ 0 60000 65536" name="T112"/>
                <a:gd fmla="*/ 0 60000 65536" name="T113"/>
                <a:gd fmla="*/ 0 60000 65536" name="T114"/>
                <a:gd fmla="*/ 0 60000 65536" name="T115"/>
                <a:gd fmla="*/ 0 60000 65536" name="T116"/>
                <a:gd fmla="*/ 0 60000 65536" name="T117"/>
                <a:gd fmla="*/ 0 60000 65536" name="T118"/>
                <a:gd fmla="*/ 0 60000 65536" name="T119"/>
                <a:gd fmla="*/ 0 w 264" name="T120"/>
                <a:gd fmla="*/ 0 h 482" name="T121"/>
                <a:gd fmla="*/ 264 w 264" name="T122"/>
                <a:gd fmla="*/ 482 h 482" name="T123"/>
              </a:gdLst>
              <a:cxnLst>
                <a:cxn ang="T80">
                  <a:pos x="T0" y="T1"/>
                </a:cxn>
                <a:cxn ang="T81">
                  <a:pos x="T2" y="T3"/>
                </a:cxn>
                <a:cxn ang="T82">
                  <a:pos x="T4" y="T5"/>
                </a:cxn>
                <a:cxn ang="T83">
                  <a:pos x="T6" y="T7"/>
                </a:cxn>
                <a:cxn ang="T84">
                  <a:pos x="T8" y="T9"/>
                </a:cxn>
                <a:cxn ang="T85">
                  <a:pos x="T10" y="T11"/>
                </a:cxn>
                <a:cxn ang="T86">
                  <a:pos x="T12" y="T13"/>
                </a:cxn>
                <a:cxn ang="T87">
                  <a:pos x="T14" y="T15"/>
                </a:cxn>
                <a:cxn ang="T88">
                  <a:pos x="T16" y="T17"/>
                </a:cxn>
                <a:cxn ang="T89">
                  <a:pos x="T18" y="T19"/>
                </a:cxn>
                <a:cxn ang="T90">
                  <a:pos x="T20" y="T21"/>
                </a:cxn>
                <a:cxn ang="T91">
                  <a:pos x="T22" y="T23"/>
                </a:cxn>
                <a:cxn ang="T92">
                  <a:pos x="T24" y="T25"/>
                </a:cxn>
                <a:cxn ang="T93">
                  <a:pos x="T26" y="T27"/>
                </a:cxn>
                <a:cxn ang="T94">
                  <a:pos x="T28" y="T29"/>
                </a:cxn>
                <a:cxn ang="T95">
                  <a:pos x="T30" y="T31"/>
                </a:cxn>
                <a:cxn ang="T96">
                  <a:pos x="T32" y="T33"/>
                </a:cxn>
                <a:cxn ang="T97">
                  <a:pos x="T34" y="T35"/>
                </a:cxn>
                <a:cxn ang="T98">
                  <a:pos x="T36" y="T37"/>
                </a:cxn>
                <a:cxn ang="T99">
                  <a:pos x="T38" y="T39"/>
                </a:cxn>
                <a:cxn ang="T100">
                  <a:pos x="T40" y="T41"/>
                </a:cxn>
                <a:cxn ang="T101">
                  <a:pos x="T42" y="T43"/>
                </a:cxn>
                <a:cxn ang="T102">
                  <a:pos x="T44" y="T45"/>
                </a:cxn>
                <a:cxn ang="T103">
                  <a:pos x="T46" y="T47"/>
                </a:cxn>
                <a:cxn ang="T104">
                  <a:pos x="T48" y="T49"/>
                </a:cxn>
                <a:cxn ang="T105">
                  <a:pos x="T50" y="T51"/>
                </a:cxn>
                <a:cxn ang="T106">
                  <a:pos x="T52" y="T53"/>
                </a:cxn>
                <a:cxn ang="T107">
                  <a:pos x="T54" y="T55"/>
                </a:cxn>
                <a:cxn ang="T108">
                  <a:pos x="T56" y="T57"/>
                </a:cxn>
                <a:cxn ang="T109">
                  <a:pos x="T58" y="T59"/>
                </a:cxn>
                <a:cxn ang="T110">
                  <a:pos x="T60" y="T61"/>
                </a:cxn>
                <a:cxn ang="T111">
                  <a:pos x="T62" y="T63"/>
                </a:cxn>
                <a:cxn ang="T112">
                  <a:pos x="T64" y="T65"/>
                </a:cxn>
                <a:cxn ang="T113">
                  <a:pos x="T66" y="T67"/>
                </a:cxn>
                <a:cxn ang="T114">
                  <a:pos x="T68" y="T69"/>
                </a:cxn>
                <a:cxn ang="T115">
                  <a:pos x="T70" y="T71"/>
                </a:cxn>
                <a:cxn ang="T116">
                  <a:pos x="T72" y="T73"/>
                </a:cxn>
                <a:cxn ang="T117">
                  <a:pos x="T74" y="T75"/>
                </a:cxn>
                <a:cxn ang="T118">
                  <a:pos x="T76" y="T77"/>
                </a:cxn>
                <a:cxn ang="T119">
                  <a:pos x="T78" y="T79"/>
                </a:cxn>
              </a:cxnLst>
              <a:rect b="T123" l="T120" r="T122" t="T121"/>
              <a:pathLst>
                <a:path h="482" w="264">
                  <a:moveTo>
                    <a:pt x="262" y="382"/>
                  </a:moveTo>
                  <a:lnTo>
                    <a:pt x="206" y="70"/>
                  </a:lnTo>
                  <a:lnTo>
                    <a:pt x="206" y="70"/>
                  </a:lnTo>
                  <a:lnTo>
                    <a:pt x="202" y="52"/>
                  </a:lnTo>
                  <a:lnTo>
                    <a:pt x="194" y="38"/>
                  </a:lnTo>
                  <a:lnTo>
                    <a:pt x="184" y="24"/>
                  </a:lnTo>
                  <a:lnTo>
                    <a:pt x="172" y="14"/>
                  </a:lnTo>
                  <a:lnTo>
                    <a:pt x="158" y="6"/>
                  </a:lnTo>
                  <a:lnTo>
                    <a:pt x="144" y="0"/>
                  </a:lnTo>
                  <a:lnTo>
                    <a:pt x="128" y="0"/>
                  </a:lnTo>
                  <a:lnTo>
                    <a:pt x="114" y="2"/>
                  </a:lnTo>
                  <a:lnTo>
                    <a:pt x="114" y="2"/>
                  </a:lnTo>
                  <a:lnTo>
                    <a:pt x="96" y="6"/>
                  </a:lnTo>
                  <a:lnTo>
                    <a:pt x="80" y="16"/>
                  </a:lnTo>
                  <a:lnTo>
                    <a:pt x="66" y="26"/>
                  </a:lnTo>
                  <a:lnTo>
                    <a:pt x="56" y="38"/>
                  </a:lnTo>
                  <a:lnTo>
                    <a:pt x="48" y="52"/>
                  </a:lnTo>
                  <a:lnTo>
                    <a:pt x="44" y="68"/>
                  </a:lnTo>
                  <a:lnTo>
                    <a:pt x="42" y="82"/>
                  </a:lnTo>
                  <a:lnTo>
                    <a:pt x="44" y="98"/>
                  </a:lnTo>
                  <a:lnTo>
                    <a:pt x="68" y="242"/>
                  </a:lnTo>
                  <a:lnTo>
                    <a:pt x="0" y="206"/>
                  </a:lnTo>
                  <a:lnTo>
                    <a:pt x="0" y="392"/>
                  </a:lnTo>
                  <a:lnTo>
                    <a:pt x="136" y="472"/>
                  </a:lnTo>
                  <a:lnTo>
                    <a:pt x="136" y="472"/>
                  </a:lnTo>
                  <a:lnTo>
                    <a:pt x="158" y="480"/>
                  </a:lnTo>
                  <a:lnTo>
                    <a:pt x="178" y="482"/>
                  </a:lnTo>
                  <a:lnTo>
                    <a:pt x="188" y="482"/>
                  </a:lnTo>
                  <a:lnTo>
                    <a:pt x="198" y="480"/>
                  </a:lnTo>
                  <a:lnTo>
                    <a:pt x="218" y="472"/>
                  </a:lnTo>
                  <a:lnTo>
                    <a:pt x="218" y="472"/>
                  </a:lnTo>
                  <a:lnTo>
                    <a:pt x="230" y="466"/>
                  </a:lnTo>
                  <a:lnTo>
                    <a:pt x="242" y="456"/>
                  </a:lnTo>
                  <a:lnTo>
                    <a:pt x="250" y="446"/>
                  </a:lnTo>
                  <a:lnTo>
                    <a:pt x="256" y="434"/>
                  </a:lnTo>
                  <a:lnTo>
                    <a:pt x="260" y="422"/>
                  </a:lnTo>
                  <a:lnTo>
                    <a:pt x="264" y="408"/>
                  </a:lnTo>
                  <a:lnTo>
                    <a:pt x="264" y="396"/>
                  </a:lnTo>
                  <a:lnTo>
                    <a:pt x="262" y="382"/>
                  </a:lnTo>
                  <a:lnTo>
                    <a:pt x="262" y="382"/>
                  </a:lnTo>
                  <a:close/>
                </a:path>
              </a:pathLst>
            </a:custGeom>
            <a:solidFill>
              <a:srgbClr val="343434"/>
            </a:solidFill>
            <a:ln>
              <a:noFill/>
            </a:ln>
            <a:extLst>
              <a:ext uri="{91240B29-F687-4F45-9708-019B960494DF}">
                <a14:hiddenLine w="9525">
                  <a:solidFill>
                    <a:srgbClr val="000000"/>
                  </a:solidFill>
                  <a:miter lim="800000"/>
                  <a:headEnd/>
                  <a:tailEnd/>
                </a14:hiddenLine>
              </a:ext>
            </a:extLst>
          </p:spPr>
          <p:txBody>
            <a:bodyPr/>
            <a:lstStyle/>
            <a:p>
              <a:endParaRPr altLang="zh-CN" lang="zh-CN">
                <a:solidFill>
                  <a:srgbClr val="000000"/>
                </a:solidFill>
                <a:latin charset="0" pitchFamily="34" typeface="Impact"/>
                <a:ea charset="-122" pitchFamily="34" typeface="微软雅黑"/>
                <a:sym charset="0" pitchFamily="34" typeface="Impact"/>
              </a:endParaRPr>
            </a:p>
          </p:txBody>
        </p:sp>
        <p:sp>
          <p:nvSpPr>
            <p:cNvPr id="90" name="Freeform 1574"/>
            <p:cNvSpPr>
              <a:spLocks noChangeArrowheads="1"/>
            </p:cNvSpPr>
            <p:nvPr/>
          </p:nvSpPr>
          <p:spPr bwMode="auto">
            <a:xfrm>
              <a:off x="3584932" y="4366797"/>
              <a:ext cx="268364" cy="885111"/>
            </a:xfrm>
            <a:custGeom>
              <a:gdLst>
                <a:gd fmla="*/ 182 w 212" name="T0"/>
                <a:gd fmla="*/ 192 h 708" name="T1"/>
                <a:gd fmla="*/ 46 w 212" name="T2"/>
                <a:gd fmla="*/ 0 h 708" name="T3"/>
                <a:gd fmla="*/ 46 w 212" name="T4"/>
                <a:gd fmla="*/ 0 h 708" name="T5"/>
                <a:gd fmla="*/ 38 w 212" name="T6"/>
                <a:gd fmla="*/ 6 h 708" name="T7"/>
                <a:gd fmla="*/ 30 w 212" name="T8"/>
                <a:gd fmla="*/ 12 h 708" name="T9"/>
                <a:gd fmla="*/ 12 w 212" name="T10"/>
                <a:gd fmla="*/ 18 h 708" name="T11"/>
                <a:gd fmla="*/ 38 w 212" name="T12"/>
                <a:gd fmla="*/ 188 h 708" name="T13"/>
                <a:gd fmla="*/ 52 w 212" name="T14"/>
                <a:gd fmla="*/ 288 h 708" name="T15"/>
                <a:gd fmla="*/ 52 w 212" name="T16"/>
                <a:gd fmla="*/ 288 h 708" name="T17"/>
                <a:gd fmla="*/ 52 w 212" name="T18"/>
                <a:gd fmla="*/ 308 h 708" name="T19"/>
                <a:gd fmla="*/ 52 w 212" name="T20"/>
                <a:gd fmla="*/ 308 h 708" name="T21"/>
                <a:gd fmla="*/ 50 w 212" name="T22"/>
                <a:gd fmla="*/ 330 h 708" name="T23"/>
                <a:gd fmla="*/ 50 w 212" name="T24"/>
                <a:gd fmla="*/ 342 h 708" name="T25"/>
                <a:gd fmla="*/ 46 w 212" name="T26"/>
                <a:gd fmla="*/ 352 h 708" name="T27"/>
                <a:gd fmla="*/ 46 w 212" name="T28"/>
                <a:gd fmla="*/ 352 h 708" name="T29"/>
                <a:gd fmla="*/ 42 w 212" name="T30"/>
                <a:gd fmla="*/ 364 h 708" name="T31"/>
                <a:gd fmla="*/ 38 w 212" name="T32"/>
                <a:gd fmla="*/ 376 h 708" name="T33"/>
                <a:gd fmla="*/ 0 w 212" name="T34"/>
                <a:gd fmla="*/ 438 h 708" name="T35"/>
                <a:gd fmla="*/ 0 w 212" name="T36"/>
                <a:gd fmla="*/ 620 h 708" name="T37"/>
                <a:gd fmla="*/ 0 w 212" name="T38"/>
                <a:gd fmla="*/ 620 h 708" name="T39"/>
                <a:gd fmla="*/ 2 w 212" name="T40"/>
                <a:gd fmla="*/ 638 h 708" name="T41"/>
                <a:gd fmla="*/ 8 w 212" name="T42"/>
                <a:gd fmla="*/ 654 h 708" name="T43"/>
                <a:gd fmla="*/ 18 w 212" name="T44"/>
                <a:gd fmla="*/ 670 h 708" name="T45"/>
                <a:gd fmla="*/ 30 w 212" name="T46"/>
                <a:gd fmla="*/ 682 h 708" name="T47"/>
                <a:gd fmla="*/ 44 w 212" name="T48"/>
                <a:gd fmla="*/ 694 h 708" name="T49"/>
                <a:gd fmla="*/ 60 w 212" name="T50"/>
                <a:gd fmla="*/ 700 h 708" name="T51"/>
                <a:gd fmla="*/ 78 w 212" name="T52"/>
                <a:gd fmla="*/ 706 h 708" name="T53"/>
                <a:gd fmla="*/ 98 w 212" name="T54"/>
                <a:gd fmla="*/ 708 h 708" name="T55"/>
                <a:gd fmla="*/ 118 w 212" name="T56"/>
                <a:gd fmla="*/ 708 h 708" name="T57"/>
                <a:gd fmla="*/ 118 w 212" name="T58"/>
                <a:gd fmla="*/ 708 h 708" name="T59"/>
                <a:gd fmla="*/ 136 w 212" name="T60"/>
                <a:gd fmla="*/ 706 h 708" name="T61"/>
                <a:gd fmla="*/ 156 w 212" name="T62"/>
                <a:gd fmla="*/ 700 h 708" name="T63"/>
                <a:gd fmla="*/ 172 w 212" name="T64"/>
                <a:gd fmla="*/ 694 h 708" name="T65"/>
                <a:gd fmla="*/ 184 w 212" name="T66"/>
                <a:gd fmla="*/ 682 h 708" name="T67"/>
                <a:gd fmla="*/ 196 w 212" name="T68"/>
                <a:gd fmla="*/ 670 h 708" name="T69"/>
                <a:gd fmla="*/ 204 w 212" name="T70"/>
                <a:gd fmla="*/ 654 h 708" name="T71"/>
                <a:gd fmla="*/ 210 w 212" name="T72"/>
                <a:gd fmla="*/ 638 h 708" name="T73"/>
                <a:gd fmla="*/ 212 w 212" name="T74"/>
                <a:gd fmla="*/ 620 h 708" name="T75"/>
                <a:gd fmla="*/ 212 w 212" name="T76"/>
                <a:gd fmla="*/ 262 h 708" name="T77"/>
                <a:gd fmla="*/ 212 w 212" name="T78"/>
                <a:gd fmla="*/ 262 h 708" name="T79"/>
                <a:gd fmla="*/ 210 w 212" name="T80"/>
                <a:gd fmla="*/ 240 h 708" name="T81"/>
                <a:gd fmla="*/ 204 w 212" name="T82"/>
                <a:gd fmla="*/ 220 h 708" name="T83"/>
                <a:gd fmla="*/ 194 w 212" name="T84"/>
                <a:gd fmla="*/ 204 h 708" name="T85"/>
                <a:gd fmla="*/ 188 w 212" name="T86"/>
                <a:gd fmla="*/ 198 h 708" name="T87"/>
                <a:gd fmla="*/ 182 w 212" name="T88"/>
                <a:gd fmla="*/ 192 h 708" name="T89"/>
                <a:gd fmla="*/ 182 w 212" name="T90"/>
                <a:gd fmla="*/ 192 h 708" name="T91"/>
                <a:gd fmla="*/ 0 60000 65536" name="T92"/>
                <a:gd fmla="*/ 0 60000 65536" name="T93"/>
                <a:gd fmla="*/ 0 60000 65536" name="T94"/>
                <a:gd fmla="*/ 0 60000 65536" name="T95"/>
                <a:gd fmla="*/ 0 60000 65536" name="T96"/>
                <a:gd fmla="*/ 0 60000 65536" name="T97"/>
                <a:gd fmla="*/ 0 60000 65536" name="T98"/>
                <a:gd fmla="*/ 0 60000 65536" name="T99"/>
                <a:gd fmla="*/ 0 60000 65536" name="T100"/>
                <a:gd fmla="*/ 0 60000 65536" name="T101"/>
                <a:gd fmla="*/ 0 60000 65536" name="T102"/>
                <a:gd fmla="*/ 0 60000 65536" name="T103"/>
                <a:gd fmla="*/ 0 60000 65536" name="T104"/>
                <a:gd fmla="*/ 0 60000 65536" name="T105"/>
                <a:gd fmla="*/ 0 60000 65536" name="T106"/>
                <a:gd fmla="*/ 0 60000 65536" name="T107"/>
                <a:gd fmla="*/ 0 60000 65536" name="T108"/>
                <a:gd fmla="*/ 0 60000 65536" name="T109"/>
                <a:gd fmla="*/ 0 60000 65536" name="T110"/>
                <a:gd fmla="*/ 0 60000 65536" name="T111"/>
                <a:gd fmla="*/ 0 60000 65536" name="T112"/>
                <a:gd fmla="*/ 0 60000 65536" name="T113"/>
                <a:gd fmla="*/ 0 60000 65536" name="T114"/>
                <a:gd fmla="*/ 0 60000 65536" name="T115"/>
                <a:gd fmla="*/ 0 60000 65536" name="T116"/>
                <a:gd fmla="*/ 0 60000 65536" name="T117"/>
                <a:gd fmla="*/ 0 60000 65536" name="T118"/>
                <a:gd fmla="*/ 0 60000 65536" name="T119"/>
                <a:gd fmla="*/ 0 60000 65536" name="T120"/>
                <a:gd fmla="*/ 0 60000 65536" name="T121"/>
                <a:gd fmla="*/ 0 60000 65536" name="T122"/>
                <a:gd fmla="*/ 0 60000 65536" name="T123"/>
                <a:gd fmla="*/ 0 60000 65536" name="T124"/>
                <a:gd fmla="*/ 0 60000 65536" name="T125"/>
                <a:gd fmla="*/ 0 60000 65536" name="T126"/>
                <a:gd fmla="*/ 0 60000 65536" name="T127"/>
                <a:gd fmla="*/ 0 60000 65536" name="T128"/>
                <a:gd fmla="*/ 0 60000 65536" name="T129"/>
                <a:gd fmla="*/ 0 60000 65536" name="T130"/>
                <a:gd fmla="*/ 0 60000 65536" name="T131"/>
                <a:gd fmla="*/ 0 60000 65536" name="T132"/>
                <a:gd fmla="*/ 0 60000 65536" name="T133"/>
                <a:gd fmla="*/ 0 60000 65536" name="T134"/>
                <a:gd fmla="*/ 0 60000 65536" name="T135"/>
                <a:gd fmla="*/ 0 60000 65536" name="T136"/>
                <a:gd fmla="*/ 0 60000 65536" name="T137"/>
                <a:gd fmla="*/ 0 w 212" name="T138"/>
                <a:gd fmla="*/ 0 h 708" name="T139"/>
                <a:gd fmla="*/ 212 w 212" name="T140"/>
                <a:gd fmla="*/ 708 h 708" name="T141"/>
              </a:gdLst>
              <a:cxnLst>
                <a:cxn ang="T92">
                  <a:pos x="T0" y="T1"/>
                </a:cxn>
                <a:cxn ang="T93">
                  <a:pos x="T2" y="T3"/>
                </a:cxn>
                <a:cxn ang="T94">
                  <a:pos x="T4" y="T5"/>
                </a:cxn>
                <a:cxn ang="T95">
                  <a:pos x="T6" y="T7"/>
                </a:cxn>
                <a:cxn ang="T96">
                  <a:pos x="T8" y="T9"/>
                </a:cxn>
                <a:cxn ang="T97">
                  <a:pos x="T10" y="T11"/>
                </a:cxn>
                <a:cxn ang="T98">
                  <a:pos x="T12" y="T13"/>
                </a:cxn>
                <a:cxn ang="T99">
                  <a:pos x="T14" y="T15"/>
                </a:cxn>
                <a:cxn ang="T100">
                  <a:pos x="T16" y="T17"/>
                </a:cxn>
                <a:cxn ang="T101">
                  <a:pos x="T18" y="T19"/>
                </a:cxn>
                <a:cxn ang="T102">
                  <a:pos x="T20" y="T21"/>
                </a:cxn>
                <a:cxn ang="T103">
                  <a:pos x="T22" y="T23"/>
                </a:cxn>
                <a:cxn ang="T104">
                  <a:pos x="T24" y="T25"/>
                </a:cxn>
                <a:cxn ang="T105">
                  <a:pos x="T26" y="T27"/>
                </a:cxn>
                <a:cxn ang="T106">
                  <a:pos x="T28" y="T29"/>
                </a:cxn>
                <a:cxn ang="T107">
                  <a:pos x="T30" y="T31"/>
                </a:cxn>
                <a:cxn ang="T108">
                  <a:pos x="T32" y="T33"/>
                </a:cxn>
                <a:cxn ang="T109">
                  <a:pos x="T34" y="T35"/>
                </a:cxn>
                <a:cxn ang="T110">
                  <a:pos x="T36" y="T37"/>
                </a:cxn>
                <a:cxn ang="T111">
                  <a:pos x="T38" y="T39"/>
                </a:cxn>
                <a:cxn ang="T112">
                  <a:pos x="T40" y="T41"/>
                </a:cxn>
                <a:cxn ang="T113">
                  <a:pos x="T42" y="T43"/>
                </a:cxn>
                <a:cxn ang="T114">
                  <a:pos x="T44" y="T45"/>
                </a:cxn>
                <a:cxn ang="T115">
                  <a:pos x="T46" y="T47"/>
                </a:cxn>
                <a:cxn ang="T116">
                  <a:pos x="T48" y="T49"/>
                </a:cxn>
                <a:cxn ang="T117">
                  <a:pos x="T50" y="T51"/>
                </a:cxn>
                <a:cxn ang="T118">
                  <a:pos x="T52" y="T53"/>
                </a:cxn>
                <a:cxn ang="T119">
                  <a:pos x="T54" y="T55"/>
                </a:cxn>
                <a:cxn ang="T120">
                  <a:pos x="T56" y="T57"/>
                </a:cxn>
                <a:cxn ang="T121">
                  <a:pos x="T58" y="T59"/>
                </a:cxn>
                <a:cxn ang="T122">
                  <a:pos x="T60" y="T61"/>
                </a:cxn>
                <a:cxn ang="T123">
                  <a:pos x="T62" y="T63"/>
                </a:cxn>
                <a:cxn ang="T124">
                  <a:pos x="T64" y="T65"/>
                </a:cxn>
                <a:cxn ang="T125">
                  <a:pos x="T66" y="T67"/>
                </a:cxn>
                <a:cxn ang="T126">
                  <a:pos x="T68" y="T69"/>
                </a:cxn>
                <a:cxn ang="T127">
                  <a:pos x="T70" y="T71"/>
                </a:cxn>
                <a:cxn ang="T128">
                  <a:pos x="T72" y="T73"/>
                </a:cxn>
                <a:cxn ang="T129">
                  <a:pos x="T74" y="T75"/>
                </a:cxn>
                <a:cxn ang="T130">
                  <a:pos x="T76" y="T77"/>
                </a:cxn>
                <a:cxn ang="T131">
                  <a:pos x="T78" y="T79"/>
                </a:cxn>
                <a:cxn ang="T132">
                  <a:pos x="T80" y="T81"/>
                </a:cxn>
                <a:cxn ang="T133">
                  <a:pos x="T82" y="T83"/>
                </a:cxn>
                <a:cxn ang="T134">
                  <a:pos x="T84" y="T85"/>
                </a:cxn>
                <a:cxn ang="T135">
                  <a:pos x="T86" y="T87"/>
                </a:cxn>
                <a:cxn ang="T136">
                  <a:pos x="T88" y="T89"/>
                </a:cxn>
                <a:cxn ang="T137">
                  <a:pos x="T90" y="T91"/>
                </a:cxn>
              </a:cxnLst>
              <a:rect b="T141" l="T138" r="T140" t="T139"/>
              <a:pathLst>
                <a:path h="708" w="211">
                  <a:moveTo>
                    <a:pt x="182" y="192"/>
                  </a:moveTo>
                  <a:lnTo>
                    <a:pt x="46" y="0"/>
                  </a:lnTo>
                  <a:lnTo>
                    <a:pt x="46" y="0"/>
                  </a:lnTo>
                  <a:lnTo>
                    <a:pt x="38" y="6"/>
                  </a:lnTo>
                  <a:lnTo>
                    <a:pt x="30" y="12"/>
                  </a:lnTo>
                  <a:lnTo>
                    <a:pt x="12" y="18"/>
                  </a:lnTo>
                  <a:lnTo>
                    <a:pt x="38" y="188"/>
                  </a:lnTo>
                  <a:lnTo>
                    <a:pt x="52" y="288"/>
                  </a:lnTo>
                  <a:lnTo>
                    <a:pt x="52" y="288"/>
                  </a:lnTo>
                  <a:lnTo>
                    <a:pt x="52" y="308"/>
                  </a:lnTo>
                  <a:lnTo>
                    <a:pt x="52" y="308"/>
                  </a:lnTo>
                  <a:lnTo>
                    <a:pt x="50" y="330"/>
                  </a:lnTo>
                  <a:lnTo>
                    <a:pt x="50" y="342"/>
                  </a:lnTo>
                  <a:lnTo>
                    <a:pt x="46" y="352"/>
                  </a:lnTo>
                  <a:lnTo>
                    <a:pt x="46" y="352"/>
                  </a:lnTo>
                  <a:lnTo>
                    <a:pt x="42" y="364"/>
                  </a:lnTo>
                  <a:lnTo>
                    <a:pt x="38" y="376"/>
                  </a:lnTo>
                  <a:lnTo>
                    <a:pt x="0" y="438"/>
                  </a:lnTo>
                  <a:lnTo>
                    <a:pt x="0" y="620"/>
                  </a:lnTo>
                  <a:lnTo>
                    <a:pt x="0" y="620"/>
                  </a:lnTo>
                  <a:lnTo>
                    <a:pt x="2" y="638"/>
                  </a:lnTo>
                  <a:lnTo>
                    <a:pt x="8" y="654"/>
                  </a:lnTo>
                  <a:lnTo>
                    <a:pt x="18" y="670"/>
                  </a:lnTo>
                  <a:lnTo>
                    <a:pt x="30" y="682"/>
                  </a:lnTo>
                  <a:lnTo>
                    <a:pt x="44" y="694"/>
                  </a:lnTo>
                  <a:lnTo>
                    <a:pt x="60" y="700"/>
                  </a:lnTo>
                  <a:lnTo>
                    <a:pt x="78" y="706"/>
                  </a:lnTo>
                  <a:lnTo>
                    <a:pt x="98" y="708"/>
                  </a:lnTo>
                  <a:lnTo>
                    <a:pt x="118" y="708"/>
                  </a:lnTo>
                  <a:lnTo>
                    <a:pt x="118" y="708"/>
                  </a:lnTo>
                  <a:lnTo>
                    <a:pt x="136" y="706"/>
                  </a:lnTo>
                  <a:lnTo>
                    <a:pt x="156" y="700"/>
                  </a:lnTo>
                  <a:lnTo>
                    <a:pt x="172" y="694"/>
                  </a:lnTo>
                  <a:lnTo>
                    <a:pt x="184" y="682"/>
                  </a:lnTo>
                  <a:lnTo>
                    <a:pt x="196" y="670"/>
                  </a:lnTo>
                  <a:lnTo>
                    <a:pt x="204" y="654"/>
                  </a:lnTo>
                  <a:lnTo>
                    <a:pt x="210" y="638"/>
                  </a:lnTo>
                  <a:lnTo>
                    <a:pt x="212" y="620"/>
                  </a:lnTo>
                  <a:lnTo>
                    <a:pt x="212" y="262"/>
                  </a:lnTo>
                  <a:lnTo>
                    <a:pt x="212" y="262"/>
                  </a:lnTo>
                  <a:lnTo>
                    <a:pt x="210" y="240"/>
                  </a:lnTo>
                  <a:lnTo>
                    <a:pt x="204" y="220"/>
                  </a:lnTo>
                  <a:lnTo>
                    <a:pt x="194" y="204"/>
                  </a:lnTo>
                  <a:lnTo>
                    <a:pt x="188" y="198"/>
                  </a:lnTo>
                  <a:lnTo>
                    <a:pt x="182" y="192"/>
                  </a:lnTo>
                  <a:lnTo>
                    <a:pt x="182" y="192"/>
                  </a:lnTo>
                  <a:close/>
                </a:path>
              </a:pathLst>
            </a:custGeom>
            <a:solidFill>
              <a:srgbClr val="343434"/>
            </a:solidFill>
            <a:ln>
              <a:noFill/>
            </a:ln>
            <a:extLst>
              <a:ext uri="{91240B29-F687-4F45-9708-019B960494DF}">
                <a14:hiddenLine w="9525">
                  <a:solidFill>
                    <a:srgbClr val="000000"/>
                  </a:solidFill>
                  <a:miter lim="800000"/>
                  <a:headEnd/>
                  <a:tailEnd/>
                </a14:hiddenLine>
              </a:ext>
            </a:extLst>
          </p:spPr>
          <p:txBody>
            <a:bodyPr/>
            <a:lstStyle/>
            <a:p>
              <a:endParaRPr altLang="zh-CN" lang="zh-CN">
                <a:solidFill>
                  <a:srgbClr val="000000"/>
                </a:solidFill>
                <a:latin charset="0" pitchFamily="34" typeface="Impact"/>
                <a:ea charset="-122" pitchFamily="34" typeface="微软雅黑"/>
                <a:sym charset="0" pitchFamily="34" typeface="Impact"/>
              </a:endParaRPr>
            </a:p>
          </p:txBody>
        </p:sp>
      </p:grpSp>
      <p:grpSp>
        <p:nvGrpSpPr>
          <p:cNvPr id="2" name="组合 1"/>
          <p:cNvGrpSpPr/>
          <p:nvPr/>
        </p:nvGrpSpPr>
        <p:grpSpPr>
          <a:xfrm>
            <a:off x="4526729" y="2781054"/>
            <a:ext cx="764113" cy="2272640"/>
            <a:chOff x="4278626" y="2039006"/>
            <a:chExt cx="873448" cy="2597825"/>
          </a:xfrm>
        </p:grpSpPr>
        <p:sp>
          <p:nvSpPr>
            <p:cNvPr id="91" name="Freeform 1575"/>
            <p:cNvSpPr>
              <a:spLocks noChangeArrowheads="1"/>
            </p:cNvSpPr>
            <p:nvPr/>
          </p:nvSpPr>
          <p:spPr bwMode="auto">
            <a:xfrm>
              <a:off x="4278626" y="2386549"/>
              <a:ext cx="724075" cy="725091"/>
            </a:xfrm>
            <a:custGeom>
              <a:gdLst>
                <a:gd fmla="*/ 492 w 572" name="T0"/>
                <a:gd fmla="*/ 410 h 580" name="T1"/>
                <a:gd fmla="*/ 170 w 572" name="T2"/>
                <a:gd fmla="*/ 410 h 580" name="T3"/>
                <a:gd fmla="*/ 170 w 572" name="T4"/>
                <a:gd fmla="*/ 82 h 580" name="T5"/>
                <a:gd fmla="*/ 170 w 572" name="T6"/>
                <a:gd fmla="*/ 82 h 580" name="T7"/>
                <a:gd fmla="*/ 168 w 572" name="T8"/>
                <a:gd fmla="*/ 64 h 580" name="T9"/>
                <a:gd fmla="*/ 164 w 572" name="T10"/>
                <a:gd fmla="*/ 48 h 580" name="T11"/>
                <a:gd fmla="*/ 156 w 572" name="T12"/>
                <a:gd fmla="*/ 34 h 580" name="T13"/>
                <a:gd fmla="*/ 144 w 572" name="T14"/>
                <a:gd fmla="*/ 22 h 580" name="T15"/>
                <a:gd fmla="*/ 130 w 572" name="T16"/>
                <a:gd fmla="*/ 12 h 580" name="T17"/>
                <a:gd fmla="*/ 114 w 572" name="T18"/>
                <a:gd fmla="*/ 6 h 580" name="T19"/>
                <a:gd fmla="*/ 98 w 572" name="T20"/>
                <a:gd fmla="*/ 0 h 580" name="T21"/>
                <a:gd fmla="*/ 80 w 572" name="T22"/>
                <a:gd fmla="*/ 0 h 580" name="T23"/>
                <a:gd fmla="*/ 80 w 572" name="T24"/>
                <a:gd fmla="*/ 0 h 580" name="T25"/>
                <a:gd fmla="*/ 64 w 572" name="T26"/>
                <a:gd fmla="*/ 0 h 580" name="T27"/>
                <a:gd fmla="*/ 50 w 572" name="T28"/>
                <a:gd fmla="*/ 6 h 580" name="T29"/>
                <a:gd fmla="*/ 36 w 572" name="T30"/>
                <a:gd fmla="*/ 12 h 580" name="T31"/>
                <a:gd fmla="*/ 24 w 572" name="T32"/>
                <a:gd fmla="*/ 22 h 580" name="T33"/>
                <a:gd fmla="*/ 14 w 572" name="T34"/>
                <a:gd fmla="*/ 34 h 580" name="T35"/>
                <a:gd fmla="*/ 6 w 572" name="T36"/>
                <a:gd fmla="*/ 48 h 580" name="T37"/>
                <a:gd fmla="*/ 0 w 572" name="T38"/>
                <a:gd fmla="*/ 64 h 580" name="T39"/>
                <a:gd fmla="*/ 0 w 572" name="T40"/>
                <a:gd fmla="*/ 82 h 580" name="T41"/>
                <a:gd fmla="*/ 0 w 572" name="T42"/>
                <a:gd fmla="*/ 488 h 580" name="T43"/>
                <a:gd fmla="*/ 0 w 572" name="T44"/>
                <a:gd fmla="*/ 488 h 580" name="T45"/>
                <a:gd fmla="*/ 0 w 572" name="T46"/>
                <a:gd fmla="*/ 494 h 580" name="T47"/>
                <a:gd fmla="*/ 0 w 572" name="T48"/>
                <a:gd fmla="*/ 494 h 580" name="T49"/>
                <a:gd fmla="*/ 0 w 572" name="T50"/>
                <a:gd fmla="*/ 512 h 580" name="T51"/>
                <a:gd fmla="*/ 6 w 572" name="T52"/>
                <a:gd fmla="*/ 528 h 580" name="T53"/>
                <a:gd fmla="*/ 14 w 572" name="T54"/>
                <a:gd fmla="*/ 542 h 580" name="T55"/>
                <a:gd fmla="*/ 24 w 572" name="T56"/>
                <a:gd fmla="*/ 556 h 580" name="T57"/>
                <a:gd fmla="*/ 36 w 572" name="T58"/>
                <a:gd fmla="*/ 566 h 580" name="T59"/>
                <a:gd fmla="*/ 50 w 572" name="T60"/>
                <a:gd fmla="*/ 574 h 580" name="T61"/>
                <a:gd fmla="*/ 64 w 572" name="T62"/>
                <a:gd fmla="*/ 578 h 580" name="T63"/>
                <a:gd fmla="*/ 80 w 572" name="T64"/>
                <a:gd fmla="*/ 580 h 580" name="T65"/>
                <a:gd fmla="*/ 492 w 572" name="T66"/>
                <a:gd fmla="*/ 580 h 580" name="T67"/>
                <a:gd fmla="*/ 492 w 572" name="T68"/>
                <a:gd fmla="*/ 580 h 580" name="T69"/>
                <a:gd fmla="*/ 510 w 572" name="T70"/>
                <a:gd fmla="*/ 578 h 580" name="T71"/>
                <a:gd fmla="*/ 526 w 572" name="T72"/>
                <a:gd fmla="*/ 574 h 580" name="T73"/>
                <a:gd fmla="*/ 540 w 572" name="T74"/>
                <a:gd fmla="*/ 566 h 580" name="T75"/>
                <a:gd fmla="*/ 550 w 572" name="T76"/>
                <a:gd fmla="*/ 556 h 580" name="T77"/>
                <a:gd fmla="*/ 560 w 572" name="T78"/>
                <a:gd fmla="*/ 542 h 580" name="T79"/>
                <a:gd fmla="*/ 566 w 572" name="T80"/>
                <a:gd fmla="*/ 528 h 580" name="T81"/>
                <a:gd fmla="*/ 572 w 572" name="T82"/>
                <a:gd fmla="*/ 512 h 580" name="T83"/>
                <a:gd fmla="*/ 572 w 572" name="T84"/>
                <a:gd fmla="*/ 494 h 580" name="T85"/>
                <a:gd fmla="*/ 572 w 572" name="T86"/>
                <a:gd fmla="*/ 494 h 580" name="T87"/>
                <a:gd fmla="*/ 572 w 572" name="T88"/>
                <a:gd fmla="*/ 476 h 580" name="T89"/>
                <a:gd fmla="*/ 566 w 572" name="T90"/>
                <a:gd fmla="*/ 462 h 580" name="T91"/>
                <a:gd fmla="*/ 560 w 572" name="T92"/>
                <a:gd fmla="*/ 446 h 580" name="T93"/>
                <a:gd fmla="*/ 550 w 572" name="T94"/>
                <a:gd fmla="*/ 434 h 580" name="T95"/>
                <a:gd fmla="*/ 540 w 572" name="T96"/>
                <a:gd fmla="*/ 424 h 580" name="T97"/>
                <a:gd fmla="*/ 526 w 572" name="T98"/>
                <a:gd fmla="*/ 416 h 580" name="T99"/>
                <a:gd fmla="*/ 510 w 572" name="T100"/>
                <a:gd fmla="*/ 412 h 580" name="T101"/>
                <a:gd fmla="*/ 492 w 572" name="T102"/>
                <a:gd fmla="*/ 410 h 580" name="T103"/>
                <a:gd fmla="*/ 492 w 572" name="T104"/>
                <a:gd fmla="*/ 410 h 580" name="T105"/>
                <a:gd fmla="*/ 0 60000 65536" name="T106"/>
                <a:gd fmla="*/ 0 60000 65536" name="T107"/>
                <a:gd fmla="*/ 0 60000 65536" name="T108"/>
                <a:gd fmla="*/ 0 60000 65536" name="T109"/>
                <a:gd fmla="*/ 0 60000 65536" name="T110"/>
                <a:gd fmla="*/ 0 60000 65536" name="T111"/>
                <a:gd fmla="*/ 0 60000 65536" name="T112"/>
                <a:gd fmla="*/ 0 60000 65536" name="T113"/>
                <a:gd fmla="*/ 0 60000 65536" name="T114"/>
                <a:gd fmla="*/ 0 60000 65536" name="T115"/>
                <a:gd fmla="*/ 0 60000 65536" name="T116"/>
                <a:gd fmla="*/ 0 60000 65536" name="T117"/>
                <a:gd fmla="*/ 0 60000 65536" name="T118"/>
                <a:gd fmla="*/ 0 60000 65536" name="T119"/>
                <a:gd fmla="*/ 0 60000 65536" name="T120"/>
                <a:gd fmla="*/ 0 60000 65536" name="T121"/>
                <a:gd fmla="*/ 0 60000 65536" name="T122"/>
                <a:gd fmla="*/ 0 60000 65536" name="T123"/>
                <a:gd fmla="*/ 0 60000 65536" name="T124"/>
                <a:gd fmla="*/ 0 60000 65536" name="T125"/>
                <a:gd fmla="*/ 0 60000 65536" name="T126"/>
                <a:gd fmla="*/ 0 60000 65536" name="T127"/>
                <a:gd fmla="*/ 0 60000 65536" name="T128"/>
                <a:gd fmla="*/ 0 60000 65536" name="T129"/>
                <a:gd fmla="*/ 0 60000 65536" name="T130"/>
                <a:gd fmla="*/ 0 60000 65536" name="T131"/>
                <a:gd fmla="*/ 0 60000 65536" name="T132"/>
                <a:gd fmla="*/ 0 60000 65536" name="T133"/>
                <a:gd fmla="*/ 0 60000 65536" name="T134"/>
                <a:gd fmla="*/ 0 60000 65536" name="T135"/>
                <a:gd fmla="*/ 0 60000 65536" name="T136"/>
                <a:gd fmla="*/ 0 60000 65536" name="T137"/>
                <a:gd fmla="*/ 0 60000 65536" name="T138"/>
                <a:gd fmla="*/ 0 60000 65536" name="T139"/>
                <a:gd fmla="*/ 0 60000 65536" name="T140"/>
                <a:gd fmla="*/ 0 60000 65536" name="T141"/>
                <a:gd fmla="*/ 0 60000 65536" name="T142"/>
                <a:gd fmla="*/ 0 60000 65536" name="T143"/>
                <a:gd fmla="*/ 0 60000 65536" name="T144"/>
                <a:gd fmla="*/ 0 60000 65536" name="T145"/>
                <a:gd fmla="*/ 0 60000 65536" name="T146"/>
                <a:gd fmla="*/ 0 60000 65536" name="T147"/>
                <a:gd fmla="*/ 0 60000 65536" name="T148"/>
                <a:gd fmla="*/ 0 60000 65536" name="T149"/>
                <a:gd fmla="*/ 0 60000 65536" name="T150"/>
                <a:gd fmla="*/ 0 60000 65536" name="T151"/>
                <a:gd fmla="*/ 0 60000 65536" name="T152"/>
                <a:gd fmla="*/ 0 60000 65536" name="T153"/>
                <a:gd fmla="*/ 0 60000 65536" name="T154"/>
                <a:gd fmla="*/ 0 60000 65536" name="T155"/>
                <a:gd fmla="*/ 0 60000 65536" name="T156"/>
                <a:gd fmla="*/ 0 60000 65536" name="T157"/>
                <a:gd fmla="*/ 0 60000 65536" name="T158"/>
                <a:gd fmla="*/ 0 w 572" name="T159"/>
                <a:gd fmla="*/ 0 h 580" name="T160"/>
                <a:gd fmla="*/ 572 w 572" name="T161"/>
                <a:gd fmla="*/ 580 h 580" name="T162"/>
              </a:gdLst>
              <a:cxnLst>
                <a:cxn ang="T106">
                  <a:pos x="T0" y="T1"/>
                </a:cxn>
                <a:cxn ang="T107">
                  <a:pos x="T2" y="T3"/>
                </a:cxn>
                <a:cxn ang="T108">
                  <a:pos x="T4" y="T5"/>
                </a:cxn>
                <a:cxn ang="T109">
                  <a:pos x="T6" y="T7"/>
                </a:cxn>
                <a:cxn ang="T110">
                  <a:pos x="T8" y="T9"/>
                </a:cxn>
                <a:cxn ang="T111">
                  <a:pos x="T10" y="T11"/>
                </a:cxn>
                <a:cxn ang="T112">
                  <a:pos x="T12" y="T13"/>
                </a:cxn>
                <a:cxn ang="T113">
                  <a:pos x="T14" y="T15"/>
                </a:cxn>
                <a:cxn ang="T114">
                  <a:pos x="T16" y="T17"/>
                </a:cxn>
                <a:cxn ang="T115">
                  <a:pos x="T18" y="T19"/>
                </a:cxn>
                <a:cxn ang="T116">
                  <a:pos x="T20" y="T21"/>
                </a:cxn>
                <a:cxn ang="T117">
                  <a:pos x="T22" y="T23"/>
                </a:cxn>
                <a:cxn ang="T118">
                  <a:pos x="T24" y="T25"/>
                </a:cxn>
                <a:cxn ang="T119">
                  <a:pos x="T26" y="T27"/>
                </a:cxn>
                <a:cxn ang="T120">
                  <a:pos x="T28" y="T29"/>
                </a:cxn>
                <a:cxn ang="T121">
                  <a:pos x="T30" y="T31"/>
                </a:cxn>
                <a:cxn ang="T122">
                  <a:pos x="T32" y="T33"/>
                </a:cxn>
                <a:cxn ang="T123">
                  <a:pos x="T34" y="T35"/>
                </a:cxn>
                <a:cxn ang="T124">
                  <a:pos x="T36" y="T37"/>
                </a:cxn>
                <a:cxn ang="T125">
                  <a:pos x="T38" y="T39"/>
                </a:cxn>
                <a:cxn ang="T126">
                  <a:pos x="T40" y="T41"/>
                </a:cxn>
                <a:cxn ang="T127">
                  <a:pos x="T42" y="T43"/>
                </a:cxn>
                <a:cxn ang="T128">
                  <a:pos x="T44" y="T45"/>
                </a:cxn>
                <a:cxn ang="T129">
                  <a:pos x="T46" y="T47"/>
                </a:cxn>
                <a:cxn ang="T130">
                  <a:pos x="T48" y="T49"/>
                </a:cxn>
                <a:cxn ang="T131">
                  <a:pos x="T50" y="T51"/>
                </a:cxn>
                <a:cxn ang="T132">
                  <a:pos x="T52" y="T53"/>
                </a:cxn>
                <a:cxn ang="T133">
                  <a:pos x="T54" y="T55"/>
                </a:cxn>
                <a:cxn ang="T134">
                  <a:pos x="T56" y="T57"/>
                </a:cxn>
                <a:cxn ang="T135">
                  <a:pos x="T58" y="T59"/>
                </a:cxn>
                <a:cxn ang="T136">
                  <a:pos x="T60" y="T61"/>
                </a:cxn>
                <a:cxn ang="T137">
                  <a:pos x="T62" y="T63"/>
                </a:cxn>
                <a:cxn ang="T138">
                  <a:pos x="T64" y="T65"/>
                </a:cxn>
                <a:cxn ang="T139">
                  <a:pos x="T66" y="T67"/>
                </a:cxn>
                <a:cxn ang="T140">
                  <a:pos x="T68" y="T69"/>
                </a:cxn>
                <a:cxn ang="T141">
                  <a:pos x="T70" y="T71"/>
                </a:cxn>
                <a:cxn ang="T142">
                  <a:pos x="T72" y="T73"/>
                </a:cxn>
                <a:cxn ang="T143">
                  <a:pos x="T74" y="T75"/>
                </a:cxn>
                <a:cxn ang="T144">
                  <a:pos x="T76" y="T77"/>
                </a:cxn>
                <a:cxn ang="T145">
                  <a:pos x="T78" y="T79"/>
                </a:cxn>
                <a:cxn ang="T146">
                  <a:pos x="T80" y="T81"/>
                </a:cxn>
                <a:cxn ang="T147">
                  <a:pos x="T82" y="T83"/>
                </a:cxn>
                <a:cxn ang="T148">
                  <a:pos x="T84" y="T85"/>
                </a:cxn>
                <a:cxn ang="T149">
                  <a:pos x="T86" y="T87"/>
                </a:cxn>
                <a:cxn ang="T150">
                  <a:pos x="T88" y="T89"/>
                </a:cxn>
                <a:cxn ang="T151">
                  <a:pos x="T90" y="T91"/>
                </a:cxn>
                <a:cxn ang="T152">
                  <a:pos x="T92" y="T93"/>
                </a:cxn>
                <a:cxn ang="T153">
                  <a:pos x="T94" y="T95"/>
                </a:cxn>
                <a:cxn ang="T154">
                  <a:pos x="T96" y="T97"/>
                </a:cxn>
                <a:cxn ang="T155">
                  <a:pos x="T98" y="T99"/>
                </a:cxn>
                <a:cxn ang="T156">
                  <a:pos x="T100" y="T101"/>
                </a:cxn>
                <a:cxn ang="T157">
                  <a:pos x="T102" y="T103"/>
                </a:cxn>
                <a:cxn ang="T158">
                  <a:pos x="T104" y="T105"/>
                </a:cxn>
              </a:cxnLst>
              <a:rect b="T162" l="T159" r="T161" t="T160"/>
              <a:pathLst>
                <a:path h="580" w="572">
                  <a:moveTo>
                    <a:pt x="492" y="410"/>
                  </a:moveTo>
                  <a:lnTo>
                    <a:pt x="170" y="410"/>
                  </a:lnTo>
                  <a:lnTo>
                    <a:pt x="170" y="82"/>
                  </a:lnTo>
                  <a:lnTo>
                    <a:pt x="170" y="82"/>
                  </a:lnTo>
                  <a:lnTo>
                    <a:pt x="168" y="64"/>
                  </a:lnTo>
                  <a:lnTo>
                    <a:pt x="164" y="48"/>
                  </a:lnTo>
                  <a:lnTo>
                    <a:pt x="156" y="34"/>
                  </a:lnTo>
                  <a:lnTo>
                    <a:pt x="144" y="22"/>
                  </a:lnTo>
                  <a:lnTo>
                    <a:pt x="130" y="12"/>
                  </a:lnTo>
                  <a:lnTo>
                    <a:pt x="114" y="6"/>
                  </a:lnTo>
                  <a:lnTo>
                    <a:pt x="98" y="0"/>
                  </a:lnTo>
                  <a:lnTo>
                    <a:pt x="80" y="0"/>
                  </a:lnTo>
                  <a:lnTo>
                    <a:pt x="80" y="0"/>
                  </a:lnTo>
                  <a:lnTo>
                    <a:pt x="64" y="0"/>
                  </a:lnTo>
                  <a:lnTo>
                    <a:pt x="50" y="6"/>
                  </a:lnTo>
                  <a:lnTo>
                    <a:pt x="36" y="12"/>
                  </a:lnTo>
                  <a:lnTo>
                    <a:pt x="24" y="22"/>
                  </a:lnTo>
                  <a:lnTo>
                    <a:pt x="14" y="34"/>
                  </a:lnTo>
                  <a:lnTo>
                    <a:pt x="6" y="48"/>
                  </a:lnTo>
                  <a:lnTo>
                    <a:pt x="0" y="64"/>
                  </a:lnTo>
                  <a:lnTo>
                    <a:pt x="0" y="82"/>
                  </a:lnTo>
                  <a:lnTo>
                    <a:pt x="0" y="488"/>
                  </a:lnTo>
                  <a:lnTo>
                    <a:pt x="0" y="488"/>
                  </a:lnTo>
                  <a:lnTo>
                    <a:pt x="0" y="494"/>
                  </a:lnTo>
                  <a:lnTo>
                    <a:pt x="0" y="494"/>
                  </a:lnTo>
                  <a:lnTo>
                    <a:pt x="0" y="512"/>
                  </a:lnTo>
                  <a:lnTo>
                    <a:pt x="6" y="528"/>
                  </a:lnTo>
                  <a:lnTo>
                    <a:pt x="14" y="542"/>
                  </a:lnTo>
                  <a:lnTo>
                    <a:pt x="24" y="556"/>
                  </a:lnTo>
                  <a:lnTo>
                    <a:pt x="36" y="566"/>
                  </a:lnTo>
                  <a:lnTo>
                    <a:pt x="50" y="574"/>
                  </a:lnTo>
                  <a:lnTo>
                    <a:pt x="64" y="578"/>
                  </a:lnTo>
                  <a:lnTo>
                    <a:pt x="80" y="580"/>
                  </a:lnTo>
                  <a:lnTo>
                    <a:pt x="492" y="580"/>
                  </a:lnTo>
                  <a:lnTo>
                    <a:pt x="492" y="580"/>
                  </a:lnTo>
                  <a:lnTo>
                    <a:pt x="510" y="578"/>
                  </a:lnTo>
                  <a:lnTo>
                    <a:pt x="526" y="574"/>
                  </a:lnTo>
                  <a:lnTo>
                    <a:pt x="540" y="566"/>
                  </a:lnTo>
                  <a:lnTo>
                    <a:pt x="550" y="556"/>
                  </a:lnTo>
                  <a:lnTo>
                    <a:pt x="560" y="542"/>
                  </a:lnTo>
                  <a:lnTo>
                    <a:pt x="566" y="528"/>
                  </a:lnTo>
                  <a:lnTo>
                    <a:pt x="572" y="512"/>
                  </a:lnTo>
                  <a:lnTo>
                    <a:pt x="572" y="494"/>
                  </a:lnTo>
                  <a:lnTo>
                    <a:pt x="572" y="494"/>
                  </a:lnTo>
                  <a:lnTo>
                    <a:pt x="572" y="476"/>
                  </a:lnTo>
                  <a:lnTo>
                    <a:pt x="566" y="462"/>
                  </a:lnTo>
                  <a:lnTo>
                    <a:pt x="560" y="446"/>
                  </a:lnTo>
                  <a:lnTo>
                    <a:pt x="550" y="434"/>
                  </a:lnTo>
                  <a:lnTo>
                    <a:pt x="540" y="424"/>
                  </a:lnTo>
                  <a:lnTo>
                    <a:pt x="526" y="416"/>
                  </a:lnTo>
                  <a:lnTo>
                    <a:pt x="510" y="412"/>
                  </a:lnTo>
                  <a:lnTo>
                    <a:pt x="492" y="410"/>
                  </a:lnTo>
                  <a:lnTo>
                    <a:pt x="492" y="410"/>
                  </a:lnTo>
                  <a:close/>
                </a:path>
              </a:pathLst>
            </a:custGeom>
            <a:solidFill>
              <a:srgbClr val="343434"/>
            </a:solidFill>
            <a:ln>
              <a:noFill/>
            </a:ln>
            <a:extLst>
              <a:ext uri="{91240B29-F687-4F45-9708-019B960494DF}">
                <a14:hiddenLine w="9525">
                  <a:solidFill>
                    <a:srgbClr val="000000"/>
                  </a:solidFill>
                  <a:miter lim="800000"/>
                  <a:headEnd/>
                  <a:tailEnd/>
                </a14:hiddenLine>
              </a:ext>
            </a:extLst>
          </p:spPr>
          <p:txBody>
            <a:bodyPr/>
            <a:lstStyle/>
            <a:p>
              <a:endParaRPr altLang="zh-CN" lang="zh-CN">
                <a:solidFill>
                  <a:srgbClr val="000000"/>
                </a:solidFill>
                <a:latin charset="0" pitchFamily="34" typeface="Impact"/>
                <a:ea charset="-122" pitchFamily="34" typeface="微软雅黑"/>
                <a:sym charset="0" pitchFamily="34" typeface="Impact"/>
              </a:endParaRPr>
            </a:p>
          </p:txBody>
        </p:sp>
        <p:sp>
          <p:nvSpPr>
            <p:cNvPr id="92" name="Freeform 1576"/>
            <p:cNvSpPr>
              <a:spLocks noChangeArrowheads="1"/>
            </p:cNvSpPr>
            <p:nvPr/>
          </p:nvSpPr>
          <p:spPr bwMode="auto">
            <a:xfrm>
              <a:off x="4883710" y="2489062"/>
              <a:ext cx="17722" cy="45006"/>
            </a:xfrm>
            <a:custGeom>
              <a:gdLst>
                <a:gd fmla="*/ 14 w 14" name="T0"/>
                <a:gd fmla="*/ 36 h 36" name="T1"/>
                <a:gd fmla="*/ 14 w 14" name="T2"/>
                <a:gd fmla="*/ 0 h 36" name="T3"/>
                <a:gd fmla="*/ 14 w 14" name="T4"/>
                <a:gd fmla="*/ 0 h 36" name="T5"/>
                <a:gd fmla="*/ 8 w 14" name="T6"/>
                <a:gd fmla="*/ 8 h 36" name="T7"/>
                <a:gd fmla="*/ 0 w 14" name="T8"/>
                <a:gd fmla="*/ 16 h 36" name="T9"/>
                <a:gd fmla="*/ 14 w 14" name="T10"/>
                <a:gd fmla="*/ 36 h 36" name="T11"/>
                <a:gd fmla="*/ 0 60000 65536" name="T12"/>
                <a:gd fmla="*/ 0 60000 65536" name="T13"/>
                <a:gd fmla="*/ 0 60000 65536" name="T14"/>
                <a:gd fmla="*/ 0 60000 65536" name="T15"/>
                <a:gd fmla="*/ 0 60000 65536" name="T16"/>
                <a:gd fmla="*/ 0 60000 65536" name="T17"/>
                <a:gd fmla="*/ 0 w 14" name="T18"/>
                <a:gd fmla="*/ 0 h 36" name="T19"/>
                <a:gd fmla="*/ 14 w 14" name="T20"/>
                <a:gd fmla="*/ 36 h 36" name="T21"/>
              </a:gdLst>
              <a:cxnLst>
                <a:cxn ang="T12">
                  <a:pos x="T0" y="T1"/>
                </a:cxn>
                <a:cxn ang="T13">
                  <a:pos x="T2" y="T3"/>
                </a:cxn>
                <a:cxn ang="T14">
                  <a:pos x="T4" y="T5"/>
                </a:cxn>
                <a:cxn ang="T15">
                  <a:pos x="T6" y="T7"/>
                </a:cxn>
                <a:cxn ang="T16">
                  <a:pos x="T8" y="T9"/>
                </a:cxn>
                <a:cxn ang="T17">
                  <a:pos x="T10" y="T11"/>
                </a:cxn>
              </a:cxnLst>
              <a:rect b="T21" l="T18" r="T20" t="T19"/>
              <a:pathLst>
                <a:path h="36" w="14">
                  <a:moveTo>
                    <a:pt x="14" y="36"/>
                  </a:moveTo>
                  <a:lnTo>
                    <a:pt x="14" y="0"/>
                  </a:lnTo>
                  <a:lnTo>
                    <a:pt x="14" y="0"/>
                  </a:lnTo>
                  <a:lnTo>
                    <a:pt x="8" y="8"/>
                  </a:lnTo>
                  <a:lnTo>
                    <a:pt x="0" y="16"/>
                  </a:lnTo>
                  <a:lnTo>
                    <a:pt x="14" y="36"/>
                  </a:lnTo>
                  <a:close/>
                </a:path>
              </a:pathLst>
            </a:custGeom>
            <a:solidFill>
              <a:srgbClr val="343434"/>
            </a:solidFill>
            <a:ln>
              <a:noFill/>
            </a:ln>
            <a:extLst>
              <a:ext uri="{91240B29-F687-4F45-9708-019B960494DF}">
                <a14:hiddenLine w="9525">
                  <a:solidFill>
                    <a:srgbClr val="000000"/>
                  </a:solidFill>
                  <a:miter lim="800000"/>
                  <a:headEnd/>
                  <a:tailEnd/>
                </a14:hiddenLine>
              </a:ext>
            </a:extLst>
          </p:spPr>
          <p:txBody>
            <a:bodyPr/>
            <a:lstStyle/>
            <a:p>
              <a:endParaRPr altLang="zh-CN" lang="zh-CN">
                <a:solidFill>
                  <a:srgbClr val="000000"/>
                </a:solidFill>
                <a:latin charset="0" pitchFamily="34" typeface="Impact"/>
                <a:ea charset="-122" pitchFamily="34" typeface="微软雅黑"/>
                <a:sym charset="0" pitchFamily="34" typeface="Impact"/>
              </a:endParaRPr>
            </a:p>
          </p:txBody>
        </p:sp>
        <p:sp>
          <p:nvSpPr>
            <p:cNvPr id="93" name="Freeform 1577"/>
            <p:cNvSpPr>
              <a:spLocks noChangeArrowheads="1"/>
            </p:cNvSpPr>
            <p:nvPr/>
          </p:nvSpPr>
          <p:spPr bwMode="auto">
            <a:xfrm>
              <a:off x="4526736" y="2489062"/>
              <a:ext cx="258237" cy="375047"/>
            </a:xfrm>
            <a:custGeom>
              <a:gdLst>
                <a:gd fmla="*/ 0 w 204" name="T0"/>
                <a:gd fmla="*/ 300 h 300" name="T1"/>
                <a:gd fmla="*/ 204 w 204" name="T2"/>
                <a:gd fmla="*/ 300 h 300" name="T3"/>
                <a:gd fmla="*/ 88 w 204" name="T4"/>
                <a:gd fmla="*/ 132 h 300" name="T5"/>
                <a:gd fmla="*/ 88 w 204" name="T6"/>
                <a:gd fmla="*/ 132 h 300" name="T7"/>
                <a:gd fmla="*/ 78 w 204" name="T8"/>
                <a:gd fmla="*/ 110 h 300" name="T9"/>
                <a:gd fmla="*/ 70 w 204" name="T10"/>
                <a:gd fmla="*/ 88 h 300" name="T11"/>
                <a:gd fmla="*/ 70 w 204" name="T12"/>
                <a:gd fmla="*/ 78 h 300" name="T13"/>
                <a:gd fmla="*/ 68 w 204" name="T14"/>
                <a:gd fmla="*/ 66 h 300" name="T15"/>
                <a:gd fmla="*/ 70 w 204" name="T16"/>
                <a:gd fmla="*/ 56 h 300" name="T17"/>
                <a:gd fmla="*/ 74 w 204" name="T18"/>
                <a:gd fmla="*/ 46 h 300" name="T19"/>
                <a:gd fmla="*/ 74 w 204" name="T20"/>
                <a:gd fmla="*/ 46 h 300" name="T21"/>
                <a:gd fmla="*/ 54 w 204" name="T22"/>
                <a:gd fmla="*/ 36 h 300" name="T23"/>
                <a:gd fmla="*/ 34 w 204" name="T24"/>
                <a:gd fmla="*/ 26 h 300" name="T25"/>
                <a:gd fmla="*/ 18 w 204" name="T26"/>
                <a:gd fmla="*/ 14 h 300" name="T27"/>
                <a:gd fmla="*/ 0 w 204" name="T28"/>
                <a:gd fmla="*/ 0 h 300" name="T29"/>
                <a:gd fmla="*/ 0 w 204" name="T30"/>
                <a:gd fmla="*/ 300 h 300" name="T31"/>
                <a:gd fmla="*/ 0 60000 65536" name="T32"/>
                <a:gd fmla="*/ 0 60000 65536" name="T33"/>
                <a:gd fmla="*/ 0 60000 65536" name="T34"/>
                <a:gd fmla="*/ 0 60000 65536" name="T35"/>
                <a:gd fmla="*/ 0 60000 65536" name="T36"/>
                <a:gd fmla="*/ 0 60000 65536" name="T37"/>
                <a:gd fmla="*/ 0 60000 65536" name="T38"/>
                <a:gd fmla="*/ 0 60000 65536" name="T39"/>
                <a:gd fmla="*/ 0 60000 65536" name="T40"/>
                <a:gd fmla="*/ 0 60000 65536" name="T41"/>
                <a:gd fmla="*/ 0 60000 65536" name="T42"/>
                <a:gd fmla="*/ 0 60000 65536" name="T43"/>
                <a:gd fmla="*/ 0 60000 65536" name="T44"/>
                <a:gd fmla="*/ 0 60000 65536" name="T45"/>
                <a:gd fmla="*/ 0 60000 65536" name="T46"/>
                <a:gd fmla="*/ 0 60000 65536" name="T47"/>
                <a:gd fmla="*/ 0 w 204" name="T48"/>
                <a:gd fmla="*/ 0 h 300" name="T49"/>
                <a:gd fmla="*/ 204 w 204" name="T50"/>
                <a:gd fmla="*/ 300 h 300" name="T51"/>
              </a:gd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b="T51" l="T48" r="T50" t="T49"/>
              <a:pathLst>
                <a:path h="300" w="204">
                  <a:moveTo>
                    <a:pt x="0" y="300"/>
                  </a:moveTo>
                  <a:lnTo>
                    <a:pt x="204" y="300"/>
                  </a:lnTo>
                  <a:lnTo>
                    <a:pt x="88" y="132"/>
                  </a:lnTo>
                  <a:lnTo>
                    <a:pt x="88" y="132"/>
                  </a:lnTo>
                  <a:lnTo>
                    <a:pt x="78" y="110"/>
                  </a:lnTo>
                  <a:lnTo>
                    <a:pt x="70" y="88"/>
                  </a:lnTo>
                  <a:lnTo>
                    <a:pt x="70" y="78"/>
                  </a:lnTo>
                  <a:lnTo>
                    <a:pt x="68" y="66"/>
                  </a:lnTo>
                  <a:lnTo>
                    <a:pt x="70" y="56"/>
                  </a:lnTo>
                  <a:lnTo>
                    <a:pt x="74" y="46"/>
                  </a:lnTo>
                  <a:lnTo>
                    <a:pt x="74" y="46"/>
                  </a:lnTo>
                  <a:lnTo>
                    <a:pt x="54" y="36"/>
                  </a:lnTo>
                  <a:lnTo>
                    <a:pt x="34" y="26"/>
                  </a:lnTo>
                  <a:lnTo>
                    <a:pt x="18" y="14"/>
                  </a:lnTo>
                  <a:lnTo>
                    <a:pt x="0" y="0"/>
                  </a:lnTo>
                  <a:lnTo>
                    <a:pt x="0" y="300"/>
                  </a:lnTo>
                  <a:close/>
                </a:path>
              </a:pathLst>
            </a:custGeom>
            <a:solidFill>
              <a:srgbClr val="343434"/>
            </a:solidFill>
            <a:ln>
              <a:noFill/>
            </a:ln>
            <a:extLst>
              <a:ext uri="{91240B29-F687-4F45-9708-019B960494DF}">
                <a14:hiddenLine w="9525">
                  <a:solidFill>
                    <a:srgbClr val="000000"/>
                  </a:solidFill>
                  <a:miter lim="800000"/>
                  <a:headEnd/>
                  <a:tailEnd/>
                </a14:hiddenLine>
              </a:ext>
            </a:extLst>
          </p:spPr>
          <p:txBody>
            <a:bodyPr/>
            <a:lstStyle/>
            <a:p>
              <a:endParaRPr altLang="zh-CN" lang="zh-CN">
                <a:solidFill>
                  <a:srgbClr val="000000"/>
                </a:solidFill>
                <a:latin charset="0" pitchFamily="34" typeface="Impact"/>
                <a:ea charset="-122" pitchFamily="34" typeface="微软雅黑"/>
                <a:sym charset="0" pitchFamily="34" typeface="Impact"/>
              </a:endParaRPr>
            </a:p>
          </p:txBody>
        </p:sp>
        <p:sp>
          <p:nvSpPr>
            <p:cNvPr id="94" name="Freeform 1578"/>
            <p:cNvSpPr>
              <a:spLocks noChangeArrowheads="1"/>
            </p:cNvSpPr>
            <p:nvPr/>
          </p:nvSpPr>
          <p:spPr bwMode="auto">
            <a:xfrm>
              <a:off x="4463443" y="2039006"/>
              <a:ext cx="506346" cy="475059"/>
            </a:xfrm>
            <a:custGeom>
              <a:gdLst>
                <a:gd fmla="*/ 170 w 400" name="T0"/>
                <a:gd fmla="*/ 332 h 380" name="T1"/>
                <a:gd fmla="*/ 202 w 400" name="T2"/>
                <a:gd fmla="*/ 318 h 380" name="T3"/>
                <a:gd fmla="*/ 236 w 400" name="T4"/>
                <a:gd fmla="*/ 312 h 380" name="T5"/>
                <a:gd fmla="*/ 246 w 400" name="T6"/>
                <a:gd fmla="*/ 312 h 380" name="T7"/>
                <a:gd fmla="*/ 270 w 400" name="T8"/>
                <a:gd fmla="*/ 318 h 380" name="T9"/>
                <a:gd fmla="*/ 290 w 400" name="T10"/>
                <a:gd fmla="*/ 328 h 380" name="T11"/>
                <a:gd fmla="*/ 310 w 400" name="T12"/>
                <a:gd fmla="*/ 344 h 380" name="T13"/>
                <a:gd fmla="*/ 318 w 400" name="T14"/>
                <a:gd fmla="*/ 356 h 380" name="T15"/>
                <a:gd fmla="*/ 348 w 400" name="T16"/>
                <a:gd fmla="*/ 328 h 380" name="T17"/>
                <a:gd fmla="*/ 356 w 400" name="T18"/>
                <a:gd fmla="*/ 318 h 380" name="T19"/>
                <a:gd fmla="*/ 368 w 400" name="T20"/>
                <a:gd fmla="*/ 290 h 380" name="T21"/>
                <a:gd fmla="*/ 374 w 400" name="T22"/>
                <a:gd fmla="*/ 284 h 380" name="T23"/>
                <a:gd fmla="*/ 394 w 400" name="T24"/>
                <a:gd fmla="*/ 240 h 380" name="T25"/>
                <a:gd fmla="*/ 400 w 400" name="T26"/>
                <a:gd fmla="*/ 198 h 380" name="T27"/>
                <a:gd fmla="*/ 398 w 400" name="T28"/>
                <a:gd fmla="*/ 178 h 380" name="T29"/>
                <a:gd fmla="*/ 390 w 400" name="T30"/>
                <a:gd fmla="*/ 138 h 380" name="T31"/>
                <a:gd fmla="*/ 374 w 400" name="T32"/>
                <a:gd fmla="*/ 102 h 380" name="T33"/>
                <a:gd fmla="*/ 352 w 400" name="T34"/>
                <a:gd fmla="*/ 72 h 380" name="T35"/>
                <a:gd fmla="*/ 324 w 400" name="T36"/>
                <a:gd fmla="*/ 44 h 380" name="T37"/>
                <a:gd fmla="*/ 292 w 400" name="T38"/>
                <a:gd fmla="*/ 24 h 380" name="T39"/>
                <a:gd fmla="*/ 256 w 400" name="T40"/>
                <a:gd fmla="*/ 8 h 380" name="T41"/>
                <a:gd fmla="*/ 216 w 400" name="T42"/>
                <a:gd fmla="*/ 0 h 380" name="T43"/>
                <a:gd fmla="*/ 196 w 400" name="T44"/>
                <a:gd fmla="*/ 0 h 380" name="T45"/>
                <a:gd fmla="*/ 158 w 400" name="T46"/>
                <a:gd fmla="*/ 4 h 380" name="T47"/>
                <a:gd fmla="*/ 122 w 400" name="T48"/>
                <a:gd fmla="*/ 16 h 380" name="T49"/>
                <a:gd fmla="*/ 88 w 400" name="T50"/>
                <a:gd fmla="*/ 34 h 380" name="T51"/>
                <a:gd fmla="*/ 58 w 400" name="T52"/>
                <a:gd fmla="*/ 58 h 380" name="T53"/>
                <a:gd fmla="*/ 34 w 400" name="T54"/>
                <a:gd fmla="*/ 86 h 380" name="T55"/>
                <a:gd fmla="*/ 16 w 400" name="T56"/>
                <a:gd fmla="*/ 120 h 380" name="T57"/>
                <a:gd fmla="*/ 4 w 400" name="T58"/>
                <a:gd fmla="*/ 158 h 380" name="T59"/>
                <a:gd fmla="*/ 0 w 400" name="T60"/>
                <a:gd fmla="*/ 198 h 380" name="T61"/>
                <a:gd fmla="*/ 0 w 400" name="T62"/>
                <a:gd fmla="*/ 214 h 380" name="T63"/>
                <a:gd fmla="*/ 6 w 400" name="T64"/>
                <a:gd fmla="*/ 244 h 380" name="T65"/>
                <a:gd fmla="*/ 22 w 400" name="T66"/>
                <a:gd fmla="*/ 286 h 380" name="T67"/>
                <a:gd fmla="*/ 56 w 400" name="T68"/>
                <a:gd fmla="*/ 334 h 380" name="T69"/>
                <a:gd fmla="*/ 100 w 400" name="T70"/>
                <a:gd fmla="*/ 368 h 380" name="T71"/>
                <a:gd fmla="*/ 126 w 400" name="T72"/>
                <a:gd fmla="*/ 380 h 380" name="T73"/>
                <a:gd fmla="*/ 146 w 400" name="T74"/>
                <a:gd fmla="*/ 352 h 380" name="T75"/>
                <a:gd fmla="*/ 170 w 400" name="T76"/>
                <a:gd fmla="*/ 332 h 380" name="T77"/>
                <a:gd fmla="*/ 0 60000 65536" name="T78"/>
                <a:gd fmla="*/ 0 60000 65536" name="T79"/>
                <a:gd fmla="*/ 0 60000 65536" name="T80"/>
                <a:gd fmla="*/ 0 60000 65536" name="T81"/>
                <a:gd fmla="*/ 0 60000 65536" name="T82"/>
                <a:gd fmla="*/ 0 60000 65536" name="T83"/>
                <a:gd fmla="*/ 0 60000 65536" name="T84"/>
                <a:gd fmla="*/ 0 60000 65536" name="T85"/>
                <a:gd fmla="*/ 0 60000 65536" name="T86"/>
                <a:gd fmla="*/ 0 60000 65536" name="T87"/>
                <a:gd fmla="*/ 0 60000 65536" name="T88"/>
                <a:gd fmla="*/ 0 60000 65536" name="T89"/>
                <a:gd fmla="*/ 0 60000 65536" name="T90"/>
                <a:gd fmla="*/ 0 60000 65536" name="T91"/>
                <a:gd fmla="*/ 0 60000 65536" name="T92"/>
                <a:gd fmla="*/ 0 60000 65536" name="T93"/>
                <a:gd fmla="*/ 0 60000 65536" name="T94"/>
                <a:gd fmla="*/ 0 60000 65536" name="T95"/>
                <a:gd fmla="*/ 0 60000 65536" name="T96"/>
                <a:gd fmla="*/ 0 60000 65536" name="T97"/>
                <a:gd fmla="*/ 0 60000 65536" name="T98"/>
                <a:gd fmla="*/ 0 60000 65536" name="T99"/>
                <a:gd fmla="*/ 0 60000 65536" name="T100"/>
                <a:gd fmla="*/ 0 60000 65536" name="T101"/>
                <a:gd fmla="*/ 0 60000 65536" name="T102"/>
                <a:gd fmla="*/ 0 60000 65536" name="T103"/>
                <a:gd fmla="*/ 0 60000 65536" name="T104"/>
                <a:gd fmla="*/ 0 60000 65536" name="T105"/>
                <a:gd fmla="*/ 0 60000 65536" name="T106"/>
                <a:gd fmla="*/ 0 60000 65536" name="T107"/>
                <a:gd fmla="*/ 0 60000 65536" name="T108"/>
                <a:gd fmla="*/ 0 60000 65536" name="T109"/>
                <a:gd fmla="*/ 0 60000 65536" name="T110"/>
                <a:gd fmla="*/ 0 60000 65536" name="T111"/>
                <a:gd fmla="*/ 0 60000 65536" name="T112"/>
                <a:gd fmla="*/ 0 60000 65536" name="T113"/>
                <a:gd fmla="*/ 0 60000 65536" name="T114"/>
                <a:gd fmla="*/ 0 60000 65536" name="T115"/>
                <a:gd fmla="*/ 0 60000 65536" name="T116"/>
                <a:gd fmla="*/ 0 w 400" name="T117"/>
                <a:gd fmla="*/ 0 h 380" name="T118"/>
                <a:gd fmla="*/ 400 w 400" name="T119"/>
                <a:gd fmla="*/ 380 h 380" name="T120"/>
              </a:gdLst>
              <a:cxnLst>
                <a:cxn ang="T78">
                  <a:pos x="T0" y="T1"/>
                </a:cxn>
                <a:cxn ang="T79">
                  <a:pos x="T2" y="T3"/>
                </a:cxn>
                <a:cxn ang="T80">
                  <a:pos x="T4" y="T5"/>
                </a:cxn>
                <a:cxn ang="T81">
                  <a:pos x="T6" y="T7"/>
                </a:cxn>
                <a:cxn ang="T82">
                  <a:pos x="T8" y="T9"/>
                </a:cxn>
                <a:cxn ang="T83">
                  <a:pos x="T10" y="T11"/>
                </a:cxn>
                <a:cxn ang="T84">
                  <a:pos x="T12" y="T13"/>
                </a:cxn>
                <a:cxn ang="T85">
                  <a:pos x="T14" y="T15"/>
                </a:cxn>
                <a:cxn ang="T86">
                  <a:pos x="T16" y="T17"/>
                </a:cxn>
                <a:cxn ang="T87">
                  <a:pos x="T18" y="T19"/>
                </a:cxn>
                <a:cxn ang="T88">
                  <a:pos x="T20" y="T21"/>
                </a:cxn>
                <a:cxn ang="T89">
                  <a:pos x="T22" y="T23"/>
                </a:cxn>
                <a:cxn ang="T90">
                  <a:pos x="T24" y="T25"/>
                </a:cxn>
                <a:cxn ang="T91">
                  <a:pos x="T26" y="T27"/>
                </a:cxn>
                <a:cxn ang="T92">
                  <a:pos x="T28" y="T29"/>
                </a:cxn>
                <a:cxn ang="T93">
                  <a:pos x="T30" y="T31"/>
                </a:cxn>
                <a:cxn ang="T94">
                  <a:pos x="T32" y="T33"/>
                </a:cxn>
                <a:cxn ang="T95">
                  <a:pos x="T34" y="T35"/>
                </a:cxn>
                <a:cxn ang="T96">
                  <a:pos x="T36" y="T37"/>
                </a:cxn>
                <a:cxn ang="T97">
                  <a:pos x="T38" y="T39"/>
                </a:cxn>
                <a:cxn ang="T98">
                  <a:pos x="T40" y="T41"/>
                </a:cxn>
                <a:cxn ang="T99">
                  <a:pos x="T42" y="T43"/>
                </a:cxn>
                <a:cxn ang="T100">
                  <a:pos x="T44" y="T45"/>
                </a:cxn>
                <a:cxn ang="T101">
                  <a:pos x="T46" y="T47"/>
                </a:cxn>
                <a:cxn ang="T102">
                  <a:pos x="T48" y="T49"/>
                </a:cxn>
                <a:cxn ang="T103">
                  <a:pos x="T50" y="T51"/>
                </a:cxn>
                <a:cxn ang="T104">
                  <a:pos x="T52" y="T53"/>
                </a:cxn>
                <a:cxn ang="T105">
                  <a:pos x="T54" y="T55"/>
                </a:cxn>
                <a:cxn ang="T106">
                  <a:pos x="T56" y="T57"/>
                </a:cxn>
                <a:cxn ang="T107">
                  <a:pos x="T58" y="T59"/>
                </a:cxn>
                <a:cxn ang="T108">
                  <a:pos x="T60" y="T61"/>
                </a:cxn>
                <a:cxn ang="T109">
                  <a:pos x="T62" y="T63"/>
                </a:cxn>
                <a:cxn ang="T110">
                  <a:pos x="T64" y="T65"/>
                </a:cxn>
                <a:cxn ang="T111">
                  <a:pos x="T66" y="T67"/>
                </a:cxn>
                <a:cxn ang="T112">
                  <a:pos x="T68" y="T69"/>
                </a:cxn>
                <a:cxn ang="T113">
                  <a:pos x="T70" y="T71"/>
                </a:cxn>
                <a:cxn ang="T114">
                  <a:pos x="T72" y="T73"/>
                </a:cxn>
                <a:cxn ang="T115">
                  <a:pos x="T74" y="T75"/>
                </a:cxn>
                <a:cxn ang="T116">
                  <a:pos x="T76" y="T77"/>
                </a:cxn>
              </a:cxnLst>
              <a:rect b="T120" l="T117" r="T119" t="T118"/>
              <a:pathLst>
                <a:path h="380" w="400">
                  <a:moveTo>
                    <a:pt x="170" y="332"/>
                  </a:moveTo>
                  <a:lnTo>
                    <a:pt x="170" y="332"/>
                  </a:lnTo>
                  <a:lnTo>
                    <a:pt x="186" y="324"/>
                  </a:lnTo>
                  <a:lnTo>
                    <a:pt x="202" y="318"/>
                  </a:lnTo>
                  <a:lnTo>
                    <a:pt x="218" y="314"/>
                  </a:lnTo>
                  <a:lnTo>
                    <a:pt x="236" y="312"/>
                  </a:lnTo>
                  <a:lnTo>
                    <a:pt x="236" y="312"/>
                  </a:lnTo>
                  <a:lnTo>
                    <a:pt x="246" y="312"/>
                  </a:lnTo>
                  <a:lnTo>
                    <a:pt x="258" y="314"/>
                  </a:lnTo>
                  <a:lnTo>
                    <a:pt x="270" y="318"/>
                  </a:lnTo>
                  <a:lnTo>
                    <a:pt x="280" y="322"/>
                  </a:lnTo>
                  <a:lnTo>
                    <a:pt x="290" y="328"/>
                  </a:lnTo>
                  <a:lnTo>
                    <a:pt x="300" y="336"/>
                  </a:lnTo>
                  <a:lnTo>
                    <a:pt x="310" y="344"/>
                  </a:lnTo>
                  <a:lnTo>
                    <a:pt x="318" y="356"/>
                  </a:lnTo>
                  <a:lnTo>
                    <a:pt x="318" y="356"/>
                  </a:lnTo>
                  <a:lnTo>
                    <a:pt x="338" y="336"/>
                  </a:lnTo>
                  <a:lnTo>
                    <a:pt x="348" y="328"/>
                  </a:lnTo>
                  <a:lnTo>
                    <a:pt x="356" y="318"/>
                  </a:lnTo>
                  <a:lnTo>
                    <a:pt x="356" y="318"/>
                  </a:lnTo>
                  <a:lnTo>
                    <a:pt x="364" y="298"/>
                  </a:lnTo>
                  <a:lnTo>
                    <a:pt x="368" y="290"/>
                  </a:lnTo>
                  <a:lnTo>
                    <a:pt x="374" y="284"/>
                  </a:lnTo>
                  <a:lnTo>
                    <a:pt x="374" y="284"/>
                  </a:lnTo>
                  <a:lnTo>
                    <a:pt x="386" y="262"/>
                  </a:lnTo>
                  <a:lnTo>
                    <a:pt x="394" y="240"/>
                  </a:lnTo>
                  <a:lnTo>
                    <a:pt x="398" y="220"/>
                  </a:lnTo>
                  <a:lnTo>
                    <a:pt x="400" y="198"/>
                  </a:lnTo>
                  <a:lnTo>
                    <a:pt x="400" y="198"/>
                  </a:lnTo>
                  <a:lnTo>
                    <a:pt x="398" y="178"/>
                  </a:lnTo>
                  <a:lnTo>
                    <a:pt x="396" y="158"/>
                  </a:lnTo>
                  <a:lnTo>
                    <a:pt x="390" y="138"/>
                  </a:lnTo>
                  <a:lnTo>
                    <a:pt x="384" y="120"/>
                  </a:lnTo>
                  <a:lnTo>
                    <a:pt x="374" y="102"/>
                  </a:lnTo>
                  <a:lnTo>
                    <a:pt x="364" y="86"/>
                  </a:lnTo>
                  <a:lnTo>
                    <a:pt x="352" y="72"/>
                  </a:lnTo>
                  <a:lnTo>
                    <a:pt x="340" y="58"/>
                  </a:lnTo>
                  <a:lnTo>
                    <a:pt x="324" y="44"/>
                  </a:lnTo>
                  <a:lnTo>
                    <a:pt x="308" y="34"/>
                  </a:lnTo>
                  <a:lnTo>
                    <a:pt x="292" y="24"/>
                  </a:lnTo>
                  <a:lnTo>
                    <a:pt x="274" y="16"/>
                  </a:lnTo>
                  <a:lnTo>
                    <a:pt x="256" y="8"/>
                  </a:lnTo>
                  <a:lnTo>
                    <a:pt x="236" y="4"/>
                  </a:lnTo>
                  <a:lnTo>
                    <a:pt x="216" y="0"/>
                  </a:lnTo>
                  <a:lnTo>
                    <a:pt x="196" y="0"/>
                  </a:lnTo>
                  <a:lnTo>
                    <a:pt x="196" y="0"/>
                  </a:lnTo>
                  <a:lnTo>
                    <a:pt x="178" y="0"/>
                  </a:lnTo>
                  <a:lnTo>
                    <a:pt x="158" y="4"/>
                  </a:lnTo>
                  <a:lnTo>
                    <a:pt x="140" y="8"/>
                  </a:lnTo>
                  <a:lnTo>
                    <a:pt x="122" y="16"/>
                  </a:lnTo>
                  <a:lnTo>
                    <a:pt x="104" y="24"/>
                  </a:lnTo>
                  <a:lnTo>
                    <a:pt x="88" y="34"/>
                  </a:lnTo>
                  <a:lnTo>
                    <a:pt x="72" y="44"/>
                  </a:lnTo>
                  <a:lnTo>
                    <a:pt x="58" y="58"/>
                  </a:lnTo>
                  <a:lnTo>
                    <a:pt x="46" y="72"/>
                  </a:lnTo>
                  <a:lnTo>
                    <a:pt x="34" y="86"/>
                  </a:lnTo>
                  <a:lnTo>
                    <a:pt x="24" y="102"/>
                  </a:lnTo>
                  <a:lnTo>
                    <a:pt x="16" y="120"/>
                  </a:lnTo>
                  <a:lnTo>
                    <a:pt x="8" y="138"/>
                  </a:lnTo>
                  <a:lnTo>
                    <a:pt x="4" y="158"/>
                  </a:lnTo>
                  <a:lnTo>
                    <a:pt x="0" y="178"/>
                  </a:lnTo>
                  <a:lnTo>
                    <a:pt x="0" y="198"/>
                  </a:lnTo>
                  <a:lnTo>
                    <a:pt x="0" y="198"/>
                  </a:lnTo>
                  <a:lnTo>
                    <a:pt x="0" y="214"/>
                  </a:lnTo>
                  <a:lnTo>
                    <a:pt x="2" y="230"/>
                  </a:lnTo>
                  <a:lnTo>
                    <a:pt x="6" y="244"/>
                  </a:lnTo>
                  <a:lnTo>
                    <a:pt x="10" y="258"/>
                  </a:lnTo>
                  <a:lnTo>
                    <a:pt x="22" y="286"/>
                  </a:lnTo>
                  <a:lnTo>
                    <a:pt x="36" y="312"/>
                  </a:lnTo>
                  <a:lnTo>
                    <a:pt x="56" y="334"/>
                  </a:lnTo>
                  <a:lnTo>
                    <a:pt x="78" y="352"/>
                  </a:lnTo>
                  <a:lnTo>
                    <a:pt x="100" y="368"/>
                  </a:lnTo>
                  <a:lnTo>
                    <a:pt x="126" y="380"/>
                  </a:lnTo>
                  <a:lnTo>
                    <a:pt x="126" y="380"/>
                  </a:lnTo>
                  <a:lnTo>
                    <a:pt x="136" y="366"/>
                  </a:lnTo>
                  <a:lnTo>
                    <a:pt x="146" y="352"/>
                  </a:lnTo>
                  <a:lnTo>
                    <a:pt x="158" y="342"/>
                  </a:lnTo>
                  <a:lnTo>
                    <a:pt x="170" y="332"/>
                  </a:lnTo>
                  <a:lnTo>
                    <a:pt x="170" y="332"/>
                  </a:lnTo>
                  <a:close/>
                </a:path>
              </a:pathLst>
            </a:custGeom>
            <a:solidFill>
              <a:srgbClr val="343434"/>
            </a:solidFill>
            <a:ln>
              <a:noFill/>
            </a:ln>
            <a:extLst>
              <a:ext uri="{91240B29-F687-4F45-9708-019B960494DF}">
                <a14:hiddenLine w="9525">
                  <a:solidFill>
                    <a:srgbClr val="000000"/>
                  </a:solidFill>
                  <a:miter lim="800000"/>
                  <a:headEnd/>
                  <a:tailEnd/>
                </a14:hiddenLine>
              </a:ext>
            </a:extLst>
          </p:spPr>
          <p:txBody>
            <a:bodyPr/>
            <a:lstStyle/>
            <a:p>
              <a:endParaRPr altLang="zh-CN" lang="zh-CN">
                <a:solidFill>
                  <a:srgbClr val="000000"/>
                </a:solidFill>
                <a:latin charset="0" pitchFamily="34" typeface="Impact"/>
                <a:ea charset="-122" pitchFamily="34" typeface="微软雅黑"/>
                <a:sym charset="0" pitchFamily="34" typeface="Impact"/>
              </a:endParaRPr>
            </a:p>
          </p:txBody>
        </p:sp>
        <p:sp>
          <p:nvSpPr>
            <p:cNvPr id="95" name="Freeform 1579"/>
            <p:cNvSpPr>
              <a:spLocks noChangeArrowheads="1"/>
            </p:cNvSpPr>
            <p:nvPr/>
          </p:nvSpPr>
          <p:spPr bwMode="auto">
            <a:xfrm>
              <a:off x="5043209" y="2991625"/>
              <a:ext cx="5063" cy="27503"/>
            </a:xfrm>
            <a:custGeom>
              <a:gdLst>
                <a:gd fmla="*/ 4 w 4" name="T0"/>
                <a:gd fmla="*/ 10 h 22" name="T1"/>
                <a:gd fmla="*/ 4 w 4" name="T2"/>
                <a:gd fmla="*/ 10 h 22" name="T3"/>
                <a:gd fmla="*/ 2 w 4" name="T4"/>
                <a:gd fmla="*/ 6 h 22" name="T5"/>
                <a:gd fmla="*/ 0 w 4" name="T6"/>
                <a:gd fmla="*/ 0 h 22" name="T7"/>
                <a:gd fmla="*/ 0 w 4" name="T8"/>
                <a:gd fmla="*/ 22 h 22" name="T9"/>
                <a:gd fmla="*/ 0 w 4" name="T10"/>
                <a:gd fmla="*/ 22 h 22" name="T11"/>
                <a:gd fmla="*/ 4 w 4" name="T12"/>
                <a:gd fmla="*/ 10 h 22" name="T13"/>
                <a:gd fmla="*/ 4 w 4" name="T14"/>
                <a:gd fmla="*/ 10 h 22" name="T15"/>
                <a:gd fmla="*/ 0 60000 65536" name="T16"/>
                <a:gd fmla="*/ 0 60000 65536" name="T17"/>
                <a:gd fmla="*/ 0 60000 65536" name="T18"/>
                <a:gd fmla="*/ 0 60000 65536" name="T19"/>
                <a:gd fmla="*/ 0 60000 65536" name="T20"/>
                <a:gd fmla="*/ 0 60000 65536" name="T21"/>
                <a:gd fmla="*/ 0 60000 65536" name="T22"/>
                <a:gd fmla="*/ 0 60000 65536" name="T23"/>
                <a:gd fmla="*/ 0 w 4" name="T24"/>
                <a:gd fmla="*/ 0 h 22" name="T25"/>
                <a:gd fmla="*/ 4 w 4" name="T26"/>
                <a:gd fmla="*/ 22 h 22" name="T27"/>
              </a:gdLst>
              <a:cxnLst>
                <a:cxn ang="T16">
                  <a:pos x="T0" y="T1"/>
                </a:cxn>
                <a:cxn ang="T17">
                  <a:pos x="T2" y="T3"/>
                </a:cxn>
                <a:cxn ang="T18">
                  <a:pos x="T4" y="T5"/>
                </a:cxn>
                <a:cxn ang="T19">
                  <a:pos x="T6" y="T7"/>
                </a:cxn>
                <a:cxn ang="T20">
                  <a:pos x="T8" y="T9"/>
                </a:cxn>
                <a:cxn ang="T21">
                  <a:pos x="T10" y="T11"/>
                </a:cxn>
                <a:cxn ang="T22">
                  <a:pos x="T12" y="T13"/>
                </a:cxn>
                <a:cxn ang="T23">
                  <a:pos x="T14" y="T15"/>
                </a:cxn>
              </a:cxnLst>
              <a:rect b="T27" l="T24" r="T26" t="T25"/>
              <a:pathLst>
                <a:path h="22" w="4">
                  <a:moveTo>
                    <a:pt x="4" y="10"/>
                  </a:moveTo>
                  <a:lnTo>
                    <a:pt x="4" y="10"/>
                  </a:lnTo>
                  <a:lnTo>
                    <a:pt x="2" y="6"/>
                  </a:lnTo>
                  <a:lnTo>
                    <a:pt x="0" y="0"/>
                  </a:lnTo>
                  <a:lnTo>
                    <a:pt x="0" y="22"/>
                  </a:lnTo>
                  <a:lnTo>
                    <a:pt x="0" y="22"/>
                  </a:lnTo>
                  <a:lnTo>
                    <a:pt x="4" y="10"/>
                  </a:lnTo>
                  <a:lnTo>
                    <a:pt x="4" y="10"/>
                  </a:lnTo>
                  <a:close/>
                </a:path>
              </a:pathLst>
            </a:custGeom>
            <a:solidFill>
              <a:srgbClr val="343434"/>
            </a:solidFill>
            <a:ln>
              <a:noFill/>
            </a:ln>
            <a:extLst>
              <a:ext uri="{91240B29-F687-4F45-9708-019B960494DF}">
                <a14:hiddenLine w="9525">
                  <a:solidFill>
                    <a:srgbClr val="000000"/>
                  </a:solidFill>
                  <a:miter lim="800000"/>
                  <a:headEnd/>
                  <a:tailEnd/>
                </a14:hiddenLine>
              </a:ext>
            </a:extLst>
          </p:spPr>
          <p:txBody>
            <a:bodyPr/>
            <a:lstStyle/>
            <a:p>
              <a:endParaRPr altLang="zh-CN" lang="zh-CN">
                <a:solidFill>
                  <a:srgbClr val="000000"/>
                </a:solidFill>
                <a:latin charset="0" pitchFamily="34" typeface="Impact"/>
                <a:ea charset="-122" pitchFamily="34" typeface="微软雅黑"/>
                <a:sym charset="0" pitchFamily="34" typeface="Impact"/>
              </a:endParaRPr>
            </a:p>
          </p:txBody>
        </p:sp>
        <p:sp>
          <p:nvSpPr>
            <p:cNvPr id="96" name="Freeform 1580"/>
            <p:cNvSpPr>
              <a:spLocks noChangeArrowheads="1"/>
            </p:cNvSpPr>
            <p:nvPr/>
          </p:nvSpPr>
          <p:spPr bwMode="auto">
            <a:xfrm>
              <a:off x="4650791" y="2386549"/>
              <a:ext cx="501283" cy="720090"/>
            </a:xfrm>
            <a:custGeom>
              <a:gdLst>
                <a:gd fmla="*/ 310 w 396" name="T0"/>
                <a:gd fmla="*/ 0 h 576" name="T1"/>
                <a:gd fmla="*/ 278 w 396" name="T2"/>
                <a:gd fmla="*/ 6 h 576" name="T3"/>
                <a:gd fmla="*/ 252 w 396" name="T4"/>
                <a:gd fmla="*/ 22 h 576" name="T5"/>
                <a:gd fmla="*/ 234 w 396" name="T6"/>
                <a:gd fmla="*/ 48 h 576" name="T7"/>
                <a:gd fmla="*/ 226 w 396" name="T8"/>
                <a:gd fmla="*/ 82 h 576" name="T9"/>
                <a:gd fmla="*/ 156 w 396" name="T10"/>
                <a:gd fmla="*/ 108 h 576" name="T11"/>
                <a:gd fmla="*/ 146 w 396" name="T12"/>
                <a:gd fmla="*/ 94 h 576" name="T13"/>
                <a:gd fmla="*/ 118 w 396" name="T14"/>
                <a:gd fmla="*/ 76 h 576" name="T15"/>
                <a:gd fmla="*/ 86 w 396" name="T16"/>
                <a:gd fmla="*/ 68 h 576" name="T17"/>
                <a:gd fmla="*/ 54 w 396" name="T18"/>
                <a:gd fmla="*/ 74 h 576" name="T19"/>
                <a:gd fmla="*/ 40 w 396" name="T20"/>
                <a:gd fmla="*/ 82 h 576" name="T21"/>
                <a:gd fmla="*/ 16 w 396" name="T22"/>
                <a:gd fmla="*/ 106 h 576" name="T23"/>
                <a:gd fmla="*/ 2 w 396" name="T24"/>
                <a:gd fmla="*/ 138 h 576" name="T25"/>
                <a:gd fmla="*/ 2 w 396" name="T26"/>
                <a:gd fmla="*/ 168 h 576" name="T27"/>
                <a:gd fmla="*/ 14 w 396" name="T28"/>
                <a:gd fmla="*/ 198 h 576" name="T29"/>
                <a:gd fmla="*/ 198 w 396" name="T30"/>
                <a:gd fmla="*/ 382 h 576" name="T31"/>
                <a:gd fmla="*/ 220 w 396" name="T32"/>
                <a:gd fmla="*/ 384 h 576" name="T33"/>
                <a:gd fmla="*/ 258 w 396" name="T34"/>
                <a:gd fmla="*/ 400 h 576" name="T35"/>
                <a:gd fmla="*/ 288 w 396" name="T36"/>
                <a:gd fmla="*/ 426 h 576" name="T37"/>
                <a:gd fmla="*/ 306 w 396" name="T38"/>
                <a:gd fmla="*/ 464 h 576" name="T39"/>
                <a:gd fmla="*/ 310 w 396" name="T40"/>
                <a:gd fmla="*/ 506 h 576" name="T41"/>
                <a:gd fmla="*/ 308 w 396" name="T42"/>
                <a:gd fmla="*/ 524 h 576" name="T43"/>
                <a:gd fmla="*/ 292 w 396" name="T44"/>
                <a:gd fmla="*/ 558 h 576" name="T45"/>
                <a:gd fmla="*/ 278 w 396" name="T46"/>
                <a:gd fmla="*/ 570 h 576" name="T47"/>
                <a:gd fmla="*/ 320 w 396" name="T48"/>
                <a:gd fmla="*/ 576 h 576" name="T49"/>
                <a:gd fmla="*/ 338 w 396" name="T50"/>
                <a:gd fmla="*/ 572 h 576" name="T51"/>
                <a:gd fmla="*/ 354 w 396" name="T52"/>
                <a:gd fmla="*/ 564 h 576" name="T53"/>
                <a:gd fmla="*/ 372 w 396" name="T54"/>
                <a:gd fmla="*/ 548 h 576" name="T55"/>
                <a:gd fmla="*/ 386 w 396" name="T56"/>
                <a:gd fmla="*/ 532 h 576" name="T57"/>
                <a:gd fmla="*/ 392 w 396" name="T58"/>
                <a:gd fmla="*/ 514 h 576" name="T59"/>
                <a:gd fmla="*/ 396 w 396" name="T60"/>
                <a:gd fmla="*/ 494 h 576" name="T61"/>
                <a:gd fmla="*/ 396 w 396" name="T62"/>
                <a:gd fmla="*/ 488 h 576" name="T63"/>
                <a:gd fmla="*/ 396 w 396" name="T64"/>
                <a:gd fmla="*/ 82 h 576" name="T65"/>
                <a:gd fmla="*/ 388 w 396" name="T66"/>
                <a:gd fmla="*/ 48 h 576" name="T67"/>
                <a:gd fmla="*/ 370 w 396" name="T68"/>
                <a:gd fmla="*/ 22 h 576" name="T69"/>
                <a:gd fmla="*/ 342 w 396" name="T70"/>
                <a:gd fmla="*/ 6 h 576" name="T71"/>
                <a:gd fmla="*/ 310 w 396" name="T72"/>
                <a:gd fmla="*/ 0 h 576" name="T73"/>
                <a:gd fmla="*/ 0 60000 65536" name="T74"/>
                <a:gd fmla="*/ 0 60000 65536" name="T75"/>
                <a:gd fmla="*/ 0 60000 65536" name="T76"/>
                <a:gd fmla="*/ 0 60000 65536" name="T77"/>
                <a:gd fmla="*/ 0 60000 65536" name="T78"/>
                <a:gd fmla="*/ 0 60000 65536" name="T79"/>
                <a:gd fmla="*/ 0 60000 65536" name="T80"/>
                <a:gd fmla="*/ 0 60000 65536" name="T81"/>
                <a:gd fmla="*/ 0 60000 65536" name="T82"/>
                <a:gd fmla="*/ 0 60000 65536" name="T83"/>
                <a:gd fmla="*/ 0 60000 65536" name="T84"/>
                <a:gd fmla="*/ 0 60000 65536" name="T85"/>
                <a:gd fmla="*/ 0 60000 65536" name="T86"/>
                <a:gd fmla="*/ 0 60000 65536" name="T87"/>
                <a:gd fmla="*/ 0 60000 65536" name="T88"/>
                <a:gd fmla="*/ 0 60000 65536" name="T89"/>
                <a:gd fmla="*/ 0 60000 65536" name="T90"/>
                <a:gd fmla="*/ 0 60000 65536" name="T91"/>
                <a:gd fmla="*/ 0 60000 65536" name="T92"/>
                <a:gd fmla="*/ 0 60000 65536" name="T93"/>
                <a:gd fmla="*/ 0 60000 65536" name="T94"/>
                <a:gd fmla="*/ 0 60000 65536" name="T95"/>
                <a:gd fmla="*/ 0 60000 65536" name="T96"/>
                <a:gd fmla="*/ 0 60000 65536" name="T97"/>
                <a:gd fmla="*/ 0 60000 65536" name="T98"/>
                <a:gd fmla="*/ 0 60000 65536" name="T99"/>
                <a:gd fmla="*/ 0 60000 65536" name="T100"/>
                <a:gd fmla="*/ 0 60000 65536" name="T101"/>
                <a:gd fmla="*/ 0 60000 65536" name="T102"/>
                <a:gd fmla="*/ 0 60000 65536" name="T103"/>
                <a:gd fmla="*/ 0 60000 65536" name="T104"/>
                <a:gd fmla="*/ 0 60000 65536" name="T105"/>
                <a:gd fmla="*/ 0 60000 65536" name="T106"/>
                <a:gd fmla="*/ 0 60000 65536" name="T107"/>
                <a:gd fmla="*/ 0 60000 65536" name="T108"/>
                <a:gd fmla="*/ 0 60000 65536" name="T109"/>
                <a:gd fmla="*/ 0 60000 65536" name="T110"/>
                <a:gd fmla="*/ 0 w 396" name="T111"/>
                <a:gd fmla="*/ 0 h 576" name="T112"/>
                <a:gd fmla="*/ 396 w 396" name="T113"/>
                <a:gd fmla="*/ 576 h 576" name="T114"/>
              </a:gdLst>
              <a:cxnLst>
                <a:cxn ang="T74">
                  <a:pos x="T0" y="T1"/>
                </a:cxn>
                <a:cxn ang="T75">
                  <a:pos x="T2" y="T3"/>
                </a:cxn>
                <a:cxn ang="T76">
                  <a:pos x="T4" y="T5"/>
                </a:cxn>
                <a:cxn ang="T77">
                  <a:pos x="T6" y="T7"/>
                </a:cxn>
                <a:cxn ang="T78">
                  <a:pos x="T8" y="T9"/>
                </a:cxn>
                <a:cxn ang="T79">
                  <a:pos x="T10" y="T11"/>
                </a:cxn>
                <a:cxn ang="T80">
                  <a:pos x="T12" y="T13"/>
                </a:cxn>
                <a:cxn ang="T81">
                  <a:pos x="T14" y="T15"/>
                </a:cxn>
                <a:cxn ang="T82">
                  <a:pos x="T16" y="T17"/>
                </a:cxn>
                <a:cxn ang="T83">
                  <a:pos x="T18" y="T19"/>
                </a:cxn>
                <a:cxn ang="T84">
                  <a:pos x="T20" y="T21"/>
                </a:cxn>
                <a:cxn ang="T85">
                  <a:pos x="T22" y="T23"/>
                </a:cxn>
                <a:cxn ang="T86">
                  <a:pos x="T24" y="T25"/>
                </a:cxn>
                <a:cxn ang="T87">
                  <a:pos x="T26" y="T27"/>
                </a:cxn>
                <a:cxn ang="T88">
                  <a:pos x="T28" y="T29"/>
                </a:cxn>
                <a:cxn ang="T89">
                  <a:pos x="T30" y="T31"/>
                </a:cxn>
                <a:cxn ang="T90">
                  <a:pos x="T32" y="T33"/>
                </a:cxn>
                <a:cxn ang="T91">
                  <a:pos x="T34" y="T35"/>
                </a:cxn>
                <a:cxn ang="T92">
                  <a:pos x="T36" y="T37"/>
                </a:cxn>
                <a:cxn ang="T93">
                  <a:pos x="T38" y="T39"/>
                </a:cxn>
                <a:cxn ang="T94">
                  <a:pos x="T40" y="T41"/>
                </a:cxn>
                <a:cxn ang="T95">
                  <a:pos x="T42" y="T43"/>
                </a:cxn>
                <a:cxn ang="T96">
                  <a:pos x="T44" y="T45"/>
                </a:cxn>
                <a:cxn ang="T97">
                  <a:pos x="T46" y="T47"/>
                </a:cxn>
                <a:cxn ang="T98">
                  <a:pos x="T48" y="T49"/>
                </a:cxn>
                <a:cxn ang="T99">
                  <a:pos x="T50" y="T51"/>
                </a:cxn>
                <a:cxn ang="T100">
                  <a:pos x="T52" y="T53"/>
                </a:cxn>
                <a:cxn ang="T101">
                  <a:pos x="T54" y="T55"/>
                </a:cxn>
                <a:cxn ang="T102">
                  <a:pos x="T56" y="T57"/>
                </a:cxn>
                <a:cxn ang="T103">
                  <a:pos x="T58" y="T59"/>
                </a:cxn>
                <a:cxn ang="T104">
                  <a:pos x="T60" y="T61"/>
                </a:cxn>
                <a:cxn ang="T105">
                  <a:pos x="T62" y="T63"/>
                </a:cxn>
                <a:cxn ang="T106">
                  <a:pos x="T64" y="T65"/>
                </a:cxn>
                <a:cxn ang="T107">
                  <a:pos x="T66" y="T67"/>
                </a:cxn>
                <a:cxn ang="T108">
                  <a:pos x="T68" y="T69"/>
                </a:cxn>
                <a:cxn ang="T109">
                  <a:pos x="T70" y="T71"/>
                </a:cxn>
                <a:cxn ang="T110">
                  <a:pos x="T72" y="T73"/>
                </a:cxn>
              </a:cxnLst>
              <a:rect b="T114" l="T111" r="T113" t="T112"/>
              <a:pathLst>
                <a:path h="576" w="396">
                  <a:moveTo>
                    <a:pt x="310" y="0"/>
                  </a:moveTo>
                  <a:lnTo>
                    <a:pt x="310" y="0"/>
                  </a:lnTo>
                  <a:lnTo>
                    <a:pt x="294" y="0"/>
                  </a:lnTo>
                  <a:lnTo>
                    <a:pt x="278" y="6"/>
                  </a:lnTo>
                  <a:lnTo>
                    <a:pt x="264" y="12"/>
                  </a:lnTo>
                  <a:lnTo>
                    <a:pt x="252" y="22"/>
                  </a:lnTo>
                  <a:lnTo>
                    <a:pt x="242" y="34"/>
                  </a:lnTo>
                  <a:lnTo>
                    <a:pt x="234" y="48"/>
                  </a:lnTo>
                  <a:lnTo>
                    <a:pt x="228" y="64"/>
                  </a:lnTo>
                  <a:lnTo>
                    <a:pt x="226" y="82"/>
                  </a:lnTo>
                  <a:lnTo>
                    <a:pt x="226" y="216"/>
                  </a:lnTo>
                  <a:lnTo>
                    <a:pt x="156" y="108"/>
                  </a:lnTo>
                  <a:lnTo>
                    <a:pt x="156" y="108"/>
                  </a:lnTo>
                  <a:lnTo>
                    <a:pt x="146" y="94"/>
                  </a:lnTo>
                  <a:lnTo>
                    <a:pt x="132" y="84"/>
                  </a:lnTo>
                  <a:lnTo>
                    <a:pt x="118" y="76"/>
                  </a:lnTo>
                  <a:lnTo>
                    <a:pt x="102" y="70"/>
                  </a:lnTo>
                  <a:lnTo>
                    <a:pt x="86" y="68"/>
                  </a:lnTo>
                  <a:lnTo>
                    <a:pt x="70" y="70"/>
                  </a:lnTo>
                  <a:lnTo>
                    <a:pt x="54" y="74"/>
                  </a:lnTo>
                  <a:lnTo>
                    <a:pt x="40" y="82"/>
                  </a:lnTo>
                  <a:lnTo>
                    <a:pt x="40" y="82"/>
                  </a:lnTo>
                  <a:lnTo>
                    <a:pt x="26" y="94"/>
                  </a:lnTo>
                  <a:lnTo>
                    <a:pt x="16" y="106"/>
                  </a:lnTo>
                  <a:lnTo>
                    <a:pt x="8" y="122"/>
                  </a:lnTo>
                  <a:lnTo>
                    <a:pt x="2" y="138"/>
                  </a:lnTo>
                  <a:lnTo>
                    <a:pt x="0" y="154"/>
                  </a:lnTo>
                  <a:lnTo>
                    <a:pt x="2" y="168"/>
                  </a:lnTo>
                  <a:lnTo>
                    <a:pt x="6" y="184"/>
                  </a:lnTo>
                  <a:lnTo>
                    <a:pt x="14" y="198"/>
                  </a:lnTo>
                  <a:lnTo>
                    <a:pt x="136" y="382"/>
                  </a:lnTo>
                  <a:lnTo>
                    <a:pt x="198" y="382"/>
                  </a:lnTo>
                  <a:lnTo>
                    <a:pt x="198" y="382"/>
                  </a:lnTo>
                  <a:lnTo>
                    <a:pt x="220" y="384"/>
                  </a:lnTo>
                  <a:lnTo>
                    <a:pt x="240" y="390"/>
                  </a:lnTo>
                  <a:lnTo>
                    <a:pt x="258" y="400"/>
                  </a:lnTo>
                  <a:lnTo>
                    <a:pt x="274" y="412"/>
                  </a:lnTo>
                  <a:lnTo>
                    <a:pt x="288" y="426"/>
                  </a:lnTo>
                  <a:lnTo>
                    <a:pt x="300" y="444"/>
                  </a:lnTo>
                  <a:lnTo>
                    <a:pt x="306" y="464"/>
                  </a:lnTo>
                  <a:lnTo>
                    <a:pt x="310" y="484"/>
                  </a:lnTo>
                  <a:lnTo>
                    <a:pt x="310" y="506"/>
                  </a:lnTo>
                  <a:lnTo>
                    <a:pt x="310" y="506"/>
                  </a:lnTo>
                  <a:lnTo>
                    <a:pt x="308" y="524"/>
                  </a:lnTo>
                  <a:lnTo>
                    <a:pt x="300" y="542"/>
                  </a:lnTo>
                  <a:lnTo>
                    <a:pt x="292" y="558"/>
                  </a:lnTo>
                  <a:lnTo>
                    <a:pt x="278" y="570"/>
                  </a:lnTo>
                  <a:lnTo>
                    <a:pt x="278" y="570"/>
                  </a:lnTo>
                  <a:lnTo>
                    <a:pt x="300" y="576"/>
                  </a:lnTo>
                  <a:lnTo>
                    <a:pt x="320" y="576"/>
                  </a:lnTo>
                  <a:lnTo>
                    <a:pt x="328" y="576"/>
                  </a:lnTo>
                  <a:lnTo>
                    <a:pt x="338" y="572"/>
                  </a:lnTo>
                  <a:lnTo>
                    <a:pt x="346" y="568"/>
                  </a:lnTo>
                  <a:lnTo>
                    <a:pt x="354" y="564"/>
                  </a:lnTo>
                  <a:lnTo>
                    <a:pt x="354" y="564"/>
                  </a:lnTo>
                  <a:lnTo>
                    <a:pt x="372" y="548"/>
                  </a:lnTo>
                  <a:lnTo>
                    <a:pt x="380" y="540"/>
                  </a:lnTo>
                  <a:lnTo>
                    <a:pt x="386" y="532"/>
                  </a:lnTo>
                  <a:lnTo>
                    <a:pt x="390" y="524"/>
                  </a:lnTo>
                  <a:lnTo>
                    <a:pt x="392" y="514"/>
                  </a:lnTo>
                  <a:lnTo>
                    <a:pt x="394" y="504"/>
                  </a:lnTo>
                  <a:lnTo>
                    <a:pt x="396" y="494"/>
                  </a:lnTo>
                  <a:lnTo>
                    <a:pt x="396" y="494"/>
                  </a:lnTo>
                  <a:lnTo>
                    <a:pt x="396" y="488"/>
                  </a:lnTo>
                  <a:lnTo>
                    <a:pt x="396" y="82"/>
                  </a:lnTo>
                  <a:lnTo>
                    <a:pt x="396" y="82"/>
                  </a:lnTo>
                  <a:lnTo>
                    <a:pt x="394" y="64"/>
                  </a:lnTo>
                  <a:lnTo>
                    <a:pt x="388" y="48"/>
                  </a:lnTo>
                  <a:lnTo>
                    <a:pt x="380" y="34"/>
                  </a:lnTo>
                  <a:lnTo>
                    <a:pt x="370" y="22"/>
                  </a:lnTo>
                  <a:lnTo>
                    <a:pt x="356" y="12"/>
                  </a:lnTo>
                  <a:lnTo>
                    <a:pt x="342" y="6"/>
                  </a:lnTo>
                  <a:lnTo>
                    <a:pt x="326" y="0"/>
                  </a:lnTo>
                  <a:lnTo>
                    <a:pt x="310" y="0"/>
                  </a:lnTo>
                  <a:lnTo>
                    <a:pt x="310" y="0"/>
                  </a:lnTo>
                  <a:close/>
                </a:path>
              </a:pathLst>
            </a:custGeom>
            <a:solidFill>
              <a:srgbClr val="343434"/>
            </a:solidFill>
            <a:ln>
              <a:noFill/>
            </a:ln>
            <a:extLst>
              <a:ext uri="{91240B29-F687-4F45-9708-019B960494DF}">
                <a14:hiddenLine w="9525">
                  <a:solidFill>
                    <a:srgbClr val="000000"/>
                  </a:solidFill>
                  <a:miter lim="800000"/>
                  <a:headEnd/>
                  <a:tailEnd/>
                </a14:hiddenLine>
              </a:ext>
            </a:extLst>
          </p:spPr>
          <p:txBody>
            <a:bodyPr/>
            <a:lstStyle/>
            <a:p>
              <a:endParaRPr altLang="zh-CN" lang="zh-CN">
                <a:solidFill>
                  <a:srgbClr val="000000"/>
                </a:solidFill>
                <a:latin charset="0" pitchFamily="34" typeface="Impact"/>
                <a:ea charset="-122" pitchFamily="34" typeface="微软雅黑"/>
                <a:sym charset="0" pitchFamily="34" typeface="Impact"/>
              </a:endParaRPr>
            </a:p>
          </p:txBody>
        </p:sp>
        <p:sp>
          <p:nvSpPr>
            <p:cNvPr id="97" name="Freeform 1581"/>
            <p:cNvSpPr>
              <a:spLocks noChangeArrowheads="1"/>
            </p:cNvSpPr>
            <p:nvPr/>
          </p:nvSpPr>
          <p:spPr bwMode="auto">
            <a:xfrm>
              <a:off x="4379896" y="3019129"/>
              <a:ext cx="663314" cy="1617702"/>
            </a:xfrm>
            <a:custGeom>
              <a:gdLst>
                <a:gd fmla="*/ 524 w 524" name="T0"/>
                <a:gd fmla="*/ 838 h 1294" name="T1"/>
                <a:gd fmla="*/ 524 w 524" name="T2"/>
                <a:gd fmla="*/ 472 h 1294" name="T3"/>
                <a:gd fmla="*/ 524 w 524" name="T4"/>
                <a:gd fmla="*/ 466 h 1294" name="T5"/>
                <a:gd fmla="*/ 524 w 524" name="T6"/>
                <a:gd fmla="*/ 0 h 1294" name="T7"/>
                <a:gd fmla="*/ 514 w 524" name="T8"/>
                <a:gd fmla="*/ 40 h 1294" name="T9"/>
                <a:gd fmla="*/ 488 w 524" name="T10"/>
                <a:gd fmla="*/ 72 h 1294" name="T11"/>
                <a:gd fmla="*/ 454 w 524" name="T12"/>
                <a:gd fmla="*/ 94 h 1294" name="T13"/>
                <a:gd fmla="*/ 412 w 524" name="T14"/>
                <a:gd fmla="*/ 102 h 1294" name="T15"/>
                <a:gd fmla="*/ 0 w 524" name="T16"/>
                <a:gd fmla="*/ 482 h 1294" name="T17"/>
                <a:gd fmla="*/ 0 w 524" name="T18"/>
                <a:gd fmla="*/ 1202 h 1294" name="T19"/>
                <a:gd fmla="*/ 2 w 524" name="T20"/>
                <a:gd fmla="*/ 1220 h 1294" name="T21"/>
                <a:gd fmla="*/ 16 w 524" name="T22"/>
                <a:gd fmla="*/ 1252 h 1294" name="T23"/>
                <a:gd fmla="*/ 42 w 524" name="T24"/>
                <a:gd fmla="*/ 1274 h 1294" name="T25"/>
                <a:gd fmla="*/ 74 w 524" name="T26"/>
                <a:gd fmla="*/ 1288 h 1294" name="T27"/>
                <a:gd fmla="*/ 122 w 524" name="T28"/>
                <a:gd fmla="*/ 1288 h 1294" name="T29"/>
                <a:gd fmla="*/ 140 w 524" name="T30"/>
                <a:gd fmla="*/ 1288 h 1294" name="T31"/>
                <a:gd fmla="*/ 172 w 524" name="T32"/>
                <a:gd fmla="*/ 1274 h 1294" name="T33"/>
                <a:gd fmla="*/ 198 w 524" name="T34"/>
                <a:gd fmla="*/ 1252 h 1294" name="T35"/>
                <a:gd fmla="*/ 212 w 524" name="T36"/>
                <a:gd fmla="*/ 1220 h 1294" name="T37"/>
                <a:gd fmla="*/ 214 w 524" name="T38"/>
                <a:gd fmla="*/ 846 h 1294" name="T39"/>
                <a:gd fmla="*/ 214 w 524" name="T40"/>
                <a:gd fmla="*/ 482 h 1294" name="T41"/>
                <a:gd fmla="*/ 214 w 524" name="T42"/>
                <a:gd fmla="*/ 476 h 1294" name="T43"/>
                <a:gd fmla="*/ 226 w 524" name="T44"/>
                <a:gd fmla="*/ 450 h 1294" name="T45"/>
                <a:gd fmla="*/ 238 w 524" name="T46"/>
                <a:gd fmla="*/ 438 h 1294" name="T47"/>
                <a:gd fmla="*/ 254 w 524" name="T48"/>
                <a:gd fmla="*/ 430 h 1294" name="T49"/>
                <a:gd fmla="*/ 262 w 524" name="T50"/>
                <a:gd fmla="*/ 430 h 1294" name="T51"/>
                <a:gd fmla="*/ 282 w 524" name="T52"/>
                <a:gd fmla="*/ 434 h 1294" name="T53"/>
                <a:gd fmla="*/ 298 w 524" name="T54"/>
                <a:gd fmla="*/ 444 h 1294" name="T55"/>
                <a:gd fmla="*/ 308 w 524" name="T56"/>
                <a:gd fmla="*/ 458 h 1294" name="T57"/>
                <a:gd fmla="*/ 314 w 524" name="T58"/>
                <a:gd fmla="*/ 476 h 1294" name="T59"/>
                <a:gd fmla="*/ 314 w 524" name="T60"/>
                <a:gd fmla="*/ 828 h 1294" name="T61"/>
                <a:gd fmla="*/ 314 w 524" name="T62"/>
                <a:gd fmla="*/ 838 h 1294" name="T63"/>
                <a:gd fmla="*/ 314 w 524" name="T64"/>
                <a:gd fmla="*/ 1202 h 1294" name="T65"/>
                <a:gd fmla="*/ 316 w 524" name="T66"/>
                <a:gd fmla="*/ 1220 h 1294" name="T67"/>
                <a:gd fmla="*/ 332 w 524" name="T68"/>
                <a:gd fmla="*/ 1252 h 1294" name="T69"/>
                <a:gd fmla="*/ 358 w 524" name="T70"/>
                <a:gd fmla="*/ 1278 h 1294" name="T71"/>
                <a:gd fmla="*/ 390 w 524" name="T72"/>
                <a:gd fmla="*/ 1292 h 1294" name="T73"/>
                <a:gd fmla="*/ 436 w 524" name="T74"/>
                <a:gd fmla="*/ 1294 h 1294" name="T75"/>
                <a:gd fmla="*/ 454 w 524" name="T76"/>
                <a:gd fmla="*/ 1292 h 1294" name="T77"/>
                <a:gd fmla="*/ 484 w 524" name="T78"/>
                <a:gd fmla="*/ 1278 h 1294" name="T79"/>
                <a:gd fmla="*/ 508 w 524" name="T80"/>
                <a:gd fmla="*/ 1252 h 1294" name="T81"/>
                <a:gd fmla="*/ 522 w 524" name="T82"/>
                <a:gd fmla="*/ 1220 h 1294" name="T83"/>
                <a:gd fmla="*/ 524 w 524" name="T84"/>
                <a:gd fmla="*/ 846 h 1294" name="T85"/>
                <a:gd fmla="*/ 524 w 524" name="T86"/>
                <a:gd fmla="*/ 838 h 1294" name="T87"/>
                <a:gd fmla="*/ 0 60000 65536" name="T88"/>
                <a:gd fmla="*/ 0 60000 65536" name="T89"/>
                <a:gd fmla="*/ 0 60000 65536" name="T90"/>
                <a:gd fmla="*/ 0 60000 65536" name="T91"/>
                <a:gd fmla="*/ 0 60000 65536" name="T92"/>
                <a:gd fmla="*/ 0 60000 65536" name="T93"/>
                <a:gd fmla="*/ 0 60000 65536" name="T94"/>
                <a:gd fmla="*/ 0 60000 65536" name="T95"/>
                <a:gd fmla="*/ 0 60000 65536" name="T96"/>
                <a:gd fmla="*/ 0 60000 65536" name="T97"/>
                <a:gd fmla="*/ 0 60000 65536" name="T98"/>
                <a:gd fmla="*/ 0 60000 65536" name="T99"/>
                <a:gd fmla="*/ 0 60000 65536" name="T100"/>
                <a:gd fmla="*/ 0 60000 65536" name="T101"/>
                <a:gd fmla="*/ 0 60000 65536" name="T102"/>
                <a:gd fmla="*/ 0 60000 65536" name="T103"/>
                <a:gd fmla="*/ 0 60000 65536" name="T104"/>
                <a:gd fmla="*/ 0 60000 65536" name="T105"/>
                <a:gd fmla="*/ 0 60000 65536" name="T106"/>
                <a:gd fmla="*/ 0 60000 65536" name="T107"/>
                <a:gd fmla="*/ 0 60000 65536" name="T108"/>
                <a:gd fmla="*/ 0 60000 65536" name="T109"/>
                <a:gd fmla="*/ 0 60000 65536" name="T110"/>
                <a:gd fmla="*/ 0 60000 65536" name="T111"/>
                <a:gd fmla="*/ 0 60000 65536" name="T112"/>
                <a:gd fmla="*/ 0 60000 65536" name="T113"/>
                <a:gd fmla="*/ 0 60000 65536" name="T114"/>
                <a:gd fmla="*/ 0 60000 65536" name="T115"/>
                <a:gd fmla="*/ 0 60000 65536" name="T116"/>
                <a:gd fmla="*/ 0 60000 65536" name="T117"/>
                <a:gd fmla="*/ 0 60000 65536" name="T118"/>
                <a:gd fmla="*/ 0 60000 65536" name="T119"/>
                <a:gd fmla="*/ 0 60000 65536" name="T120"/>
                <a:gd fmla="*/ 0 60000 65536" name="T121"/>
                <a:gd fmla="*/ 0 60000 65536" name="T122"/>
                <a:gd fmla="*/ 0 60000 65536" name="T123"/>
                <a:gd fmla="*/ 0 60000 65536" name="T124"/>
                <a:gd fmla="*/ 0 60000 65536" name="T125"/>
                <a:gd fmla="*/ 0 60000 65536" name="T126"/>
                <a:gd fmla="*/ 0 60000 65536" name="T127"/>
                <a:gd fmla="*/ 0 60000 65536" name="T128"/>
                <a:gd fmla="*/ 0 60000 65536" name="T129"/>
                <a:gd fmla="*/ 0 60000 65536" name="T130"/>
                <a:gd fmla="*/ 0 60000 65536" name="T131"/>
                <a:gd fmla="*/ 0 w 524" name="T132"/>
                <a:gd fmla="*/ 0 h 1294" name="T133"/>
                <a:gd fmla="*/ 524 w 524" name="T134"/>
                <a:gd fmla="*/ 1294 h 1294" name="T135"/>
              </a:gd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b="T135" l="T132" r="T134" t="T133"/>
              <a:pathLst>
                <a:path h="1294" w="524">
                  <a:moveTo>
                    <a:pt x="524" y="838"/>
                  </a:moveTo>
                  <a:lnTo>
                    <a:pt x="524" y="838"/>
                  </a:lnTo>
                  <a:lnTo>
                    <a:pt x="524" y="828"/>
                  </a:lnTo>
                  <a:lnTo>
                    <a:pt x="524" y="472"/>
                  </a:lnTo>
                  <a:lnTo>
                    <a:pt x="524" y="472"/>
                  </a:lnTo>
                  <a:lnTo>
                    <a:pt x="524" y="466"/>
                  </a:lnTo>
                  <a:lnTo>
                    <a:pt x="524" y="0"/>
                  </a:lnTo>
                  <a:lnTo>
                    <a:pt x="524" y="0"/>
                  </a:lnTo>
                  <a:lnTo>
                    <a:pt x="520" y="20"/>
                  </a:lnTo>
                  <a:lnTo>
                    <a:pt x="514" y="40"/>
                  </a:lnTo>
                  <a:lnTo>
                    <a:pt x="502" y="58"/>
                  </a:lnTo>
                  <a:lnTo>
                    <a:pt x="488" y="72"/>
                  </a:lnTo>
                  <a:lnTo>
                    <a:pt x="472" y="84"/>
                  </a:lnTo>
                  <a:lnTo>
                    <a:pt x="454" y="94"/>
                  </a:lnTo>
                  <a:lnTo>
                    <a:pt x="434" y="100"/>
                  </a:lnTo>
                  <a:lnTo>
                    <a:pt x="412" y="102"/>
                  </a:lnTo>
                  <a:lnTo>
                    <a:pt x="0" y="102"/>
                  </a:lnTo>
                  <a:lnTo>
                    <a:pt x="0" y="482"/>
                  </a:lnTo>
                  <a:lnTo>
                    <a:pt x="0" y="846"/>
                  </a:lnTo>
                  <a:lnTo>
                    <a:pt x="0" y="1202"/>
                  </a:lnTo>
                  <a:lnTo>
                    <a:pt x="0" y="1202"/>
                  </a:lnTo>
                  <a:lnTo>
                    <a:pt x="2" y="1220"/>
                  </a:lnTo>
                  <a:lnTo>
                    <a:pt x="8" y="1236"/>
                  </a:lnTo>
                  <a:lnTo>
                    <a:pt x="16" y="1252"/>
                  </a:lnTo>
                  <a:lnTo>
                    <a:pt x="28" y="1264"/>
                  </a:lnTo>
                  <a:lnTo>
                    <a:pt x="42" y="1274"/>
                  </a:lnTo>
                  <a:lnTo>
                    <a:pt x="58" y="1282"/>
                  </a:lnTo>
                  <a:lnTo>
                    <a:pt x="74" y="1288"/>
                  </a:lnTo>
                  <a:lnTo>
                    <a:pt x="94" y="1288"/>
                  </a:lnTo>
                  <a:lnTo>
                    <a:pt x="122" y="1288"/>
                  </a:lnTo>
                  <a:lnTo>
                    <a:pt x="122" y="1288"/>
                  </a:lnTo>
                  <a:lnTo>
                    <a:pt x="140" y="1288"/>
                  </a:lnTo>
                  <a:lnTo>
                    <a:pt x="158" y="1282"/>
                  </a:lnTo>
                  <a:lnTo>
                    <a:pt x="172" y="1274"/>
                  </a:lnTo>
                  <a:lnTo>
                    <a:pt x="186" y="1264"/>
                  </a:lnTo>
                  <a:lnTo>
                    <a:pt x="198" y="1252"/>
                  </a:lnTo>
                  <a:lnTo>
                    <a:pt x="206" y="1236"/>
                  </a:lnTo>
                  <a:lnTo>
                    <a:pt x="212" y="1220"/>
                  </a:lnTo>
                  <a:lnTo>
                    <a:pt x="214" y="1202"/>
                  </a:lnTo>
                  <a:lnTo>
                    <a:pt x="214" y="846"/>
                  </a:lnTo>
                  <a:lnTo>
                    <a:pt x="214" y="482"/>
                  </a:lnTo>
                  <a:lnTo>
                    <a:pt x="214" y="482"/>
                  </a:lnTo>
                  <a:lnTo>
                    <a:pt x="214" y="476"/>
                  </a:lnTo>
                  <a:lnTo>
                    <a:pt x="214" y="476"/>
                  </a:lnTo>
                  <a:lnTo>
                    <a:pt x="220" y="458"/>
                  </a:lnTo>
                  <a:lnTo>
                    <a:pt x="226" y="450"/>
                  </a:lnTo>
                  <a:lnTo>
                    <a:pt x="230" y="444"/>
                  </a:lnTo>
                  <a:lnTo>
                    <a:pt x="238" y="438"/>
                  </a:lnTo>
                  <a:lnTo>
                    <a:pt x="246" y="434"/>
                  </a:lnTo>
                  <a:lnTo>
                    <a:pt x="254" y="430"/>
                  </a:lnTo>
                  <a:lnTo>
                    <a:pt x="262" y="430"/>
                  </a:lnTo>
                  <a:lnTo>
                    <a:pt x="262" y="430"/>
                  </a:lnTo>
                  <a:lnTo>
                    <a:pt x="272" y="430"/>
                  </a:lnTo>
                  <a:lnTo>
                    <a:pt x="282" y="434"/>
                  </a:lnTo>
                  <a:lnTo>
                    <a:pt x="290" y="438"/>
                  </a:lnTo>
                  <a:lnTo>
                    <a:pt x="298" y="444"/>
                  </a:lnTo>
                  <a:lnTo>
                    <a:pt x="304" y="450"/>
                  </a:lnTo>
                  <a:lnTo>
                    <a:pt x="308" y="458"/>
                  </a:lnTo>
                  <a:lnTo>
                    <a:pt x="312" y="466"/>
                  </a:lnTo>
                  <a:lnTo>
                    <a:pt x="314" y="476"/>
                  </a:lnTo>
                  <a:lnTo>
                    <a:pt x="314" y="828"/>
                  </a:lnTo>
                  <a:lnTo>
                    <a:pt x="314" y="828"/>
                  </a:lnTo>
                  <a:lnTo>
                    <a:pt x="314" y="838"/>
                  </a:lnTo>
                  <a:lnTo>
                    <a:pt x="314" y="838"/>
                  </a:lnTo>
                  <a:lnTo>
                    <a:pt x="314" y="846"/>
                  </a:lnTo>
                  <a:lnTo>
                    <a:pt x="314" y="1202"/>
                  </a:lnTo>
                  <a:lnTo>
                    <a:pt x="314" y="1202"/>
                  </a:lnTo>
                  <a:lnTo>
                    <a:pt x="316" y="1220"/>
                  </a:lnTo>
                  <a:lnTo>
                    <a:pt x="322" y="1238"/>
                  </a:lnTo>
                  <a:lnTo>
                    <a:pt x="332" y="1252"/>
                  </a:lnTo>
                  <a:lnTo>
                    <a:pt x="344" y="1266"/>
                  </a:lnTo>
                  <a:lnTo>
                    <a:pt x="358" y="1278"/>
                  </a:lnTo>
                  <a:lnTo>
                    <a:pt x="374" y="1286"/>
                  </a:lnTo>
                  <a:lnTo>
                    <a:pt x="390" y="1292"/>
                  </a:lnTo>
                  <a:lnTo>
                    <a:pt x="408" y="1294"/>
                  </a:lnTo>
                  <a:lnTo>
                    <a:pt x="436" y="1294"/>
                  </a:lnTo>
                  <a:lnTo>
                    <a:pt x="436" y="1294"/>
                  </a:lnTo>
                  <a:lnTo>
                    <a:pt x="454" y="1292"/>
                  </a:lnTo>
                  <a:lnTo>
                    <a:pt x="470" y="1286"/>
                  </a:lnTo>
                  <a:lnTo>
                    <a:pt x="484" y="1278"/>
                  </a:lnTo>
                  <a:lnTo>
                    <a:pt x="498" y="1266"/>
                  </a:lnTo>
                  <a:lnTo>
                    <a:pt x="508" y="1252"/>
                  </a:lnTo>
                  <a:lnTo>
                    <a:pt x="516" y="1238"/>
                  </a:lnTo>
                  <a:lnTo>
                    <a:pt x="522" y="1220"/>
                  </a:lnTo>
                  <a:lnTo>
                    <a:pt x="524" y="1202"/>
                  </a:lnTo>
                  <a:lnTo>
                    <a:pt x="524" y="846"/>
                  </a:lnTo>
                  <a:lnTo>
                    <a:pt x="524" y="846"/>
                  </a:lnTo>
                  <a:lnTo>
                    <a:pt x="524" y="838"/>
                  </a:lnTo>
                  <a:lnTo>
                    <a:pt x="524" y="838"/>
                  </a:lnTo>
                  <a:close/>
                </a:path>
              </a:pathLst>
            </a:custGeom>
            <a:solidFill>
              <a:srgbClr val="343434"/>
            </a:solidFill>
            <a:ln>
              <a:noFill/>
            </a:ln>
            <a:extLst>
              <a:ext uri="{91240B29-F687-4F45-9708-019B960494DF}">
                <a14:hiddenLine w="9525">
                  <a:solidFill>
                    <a:srgbClr val="000000"/>
                  </a:solidFill>
                  <a:miter lim="800000"/>
                  <a:headEnd/>
                  <a:tailEnd/>
                </a14:hiddenLine>
              </a:ext>
            </a:extLst>
          </p:spPr>
          <p:txBody>
            <a:bodyPr/>
            <a:lstStyle/>
            <a:p>
              <a:endParaRPr altLang="zh-CN" lang="zh-CN">
                <a:solidFill>
                  <a:srgbClr val="000000"/>
                </a:solidFill>
                <a:latin charset="0" pitchFamily="34" typeface="Impact"/>
                <a:ea charset="-122" pitchFamily="34" typeface="微软雅黑"/>
                <a:sym charset="0" pitchFamily="34" typeface="Impact"/>
              </a:endParaRPr>
            </a:p>
          </p:txBody>
        </p:sp>
      </p:grpSp>
      <p:sp>
        <p:nvSpPr>
          <p:cNvPr id="98" name="椭圆形标注 1584"/>
          <p:cNvSpPr>
            <a:spLocks noChangeArrowheads="1"/>
          </p:cNvSpPr>
          <p:nvPr/>
        </p:nvSpPr>
        <p:spPr bwMode="auto">
          <a:xfrm>
            <a:off x="1498785" y="1847667"/>
            <a:ext cx="1784871" cy="1655207"/>
          </a:xfrm>
          <a:prstGeom prst="wedgeEllipseCallout">
            <a:avLst>
              <a:gd fmla="val 60870" name="adj1"/>
              <a:gd fmla="val 22255" name="adj2"/>
            </a:avLst>
          </a:prstGeom>
          <a:solidFill>
            <a:srgbClr val="4BB0D0"/>
          </a:solidFill>
          <a:ln>
            <a:noFill/>
          </a:ln>
          <a:extLst>
            <a:ext uri="{91240B29-F687-4F45-9708-019B960494DF}">
              <a14:hiddenLine w="9525">
                <a:solidFill>
                  <a:srgbClr val="000000"/>
                </a:solidFill>
                <a:miter lim="800000"/>
                <a:headEnd/>
                <a:tailEnd/>
              </a14:hiddenLine>
            </a:ext>
          </a:extLst>
        </p:spPr>
        <p:txBody>
          <a:bodyPr anchor="ctr" bIns="36293" lIns="72585" rIns="72585" tIns="36293"/>
          <a:lstStyle/>
          <a:p>
            <a:pPr algn="ctr"/>
            <a:endParaRPr altLang="zh-CN" lang="zh-CN">
              <a:solidFill>
                <a:srgbClr val="FFFFFF"/>
              </a:solidFill>
            </a:endParaRPr>
          </a:p>
        </p:txBody>
      </p:sp>
      <p:sp>
        <p:nvSpPr>
          <p:cNvPr id="99" name="椭圆形标注 1585"/>
          <p:cNvSpPr>
            <a:spLocks noChangeArrowheads="1"/>
          </p:cNvSpPr>
          <p:nvPr/>
        </p:nvSpPr>
        <p:spPr bwMode="auto">
          <a:xfrm>
            <a:off x="4117861" y="870175"/>
            <a:ext cx="1784871" cy="1655207"/>
          </a:xfrm>
          <a:prstGeom prst="wedgeEllipseCallout">
            <a:avLst>
              <a:gd fmla="val -11079" name="adj1"/>
              <a:gd fmla="val 63148" name="adj2"/>
            </a:avLst>
          </a:prstGeom>
          <a:solidFill>
            <a:srgbClr val="EE9065"/>
          </a:solidFill>
          <a:ln>
            <a:noFill/>
          </a:ln>
          <a:extLst>
            <a:ext uri="{91240B29-F687-4F45-9708-019B960494DF}">
              <a14:hiddenLine w="9525">
                <a:solidFill>
                  <a:srgbClr val="000000"/>
                </a:solidFill>
                <a:miter lim="800000"/>
                <a:headEnd/>
                <a:tailEnd/>
              </a14:hiddenLine>
            </a:ext>
          </a:extLst>
        </p:spPr>
        <p:txBody>
          <a:bodyPr anchor="ctr" bIns="36293" lIns="72585" rIns="72585" tIns="36293"/>
          <a:lstStyle/>
          <a:p>
            <a:pPr algn="ctr"/>
            <a:endParaRPr altLang="zh-CN" lang="zh-CN">
              <a:solidFill>
                <a:srgbClr val="FFFFFF"/>
              </a:solidFill>
            </a:endParaRPr>
          </a:p>
        </p:txBody>
      </p:sp>
      <p:sp>
        <p:nvSpPr>
          <p:cNvPr id="100" name="椭圆形标注 1586"/>
          <p:cNvSpPr>
            <a:spLocks noChangeArrowheads="1"/>
          </p:cNvSpPr>
          <p:nvPr/>
        </p:nvSpPr>
        <p:spPr bwMode="auto">
          <a:xfrm>
            <a:off x="6388951" y="1726443"/>
            <a:ext cx="1784871" cy="1655207"/>
          </a:xfrm>
          <a:prstGeom prst="wedgeEllipseCallout">
            <a:avLst>
              <a:gd fmla="val -59856" name="adj1"/>
              <a:gd fmla="val 35236" name="adj2"/>
            </a:avLst>
          </a:prstGeom>
          <a:solidFill>
            <a:srgbClr val="A6BABA"/>
          </a:solidFill>
          <a:ln>
            <a:noFill/>
          </a:ln>
          <a:extLst>
            <a:ext uri="{91240B29-F687-4F45-9708-019B960494DF}">
              <a14:hiddenLine w="9525">
                <a:solidFill>
                  <a:srgbClr val="000000"/>
                </a:solidFill>
                <a:miter lim="800000"/>
                <a:headEnd/>
                <a:tailEnd/>
              </a14:hiddenLine>
            </a:ext>
          </a:extLst>
        </p:spPr>
        <p:txBody>
          <a:bodyPr anchor="ctr" bIns="36293" lIns="72585" rIns="72585" tIns="36293"/>
          <a:lstStyle/>
          <a:p>
            <a:pPr algn="ctr"/>
            <a:endParaRPr altLang="zh-CN" lang="zh-CN">
              <a:solidFill>
                <a:srgbClr val="FFFFFF"/>
              </a:solidFill>
            </a:endParaRPr>
          </a:p>
        </p:txBody>
      </p:sp>
      <p:sp>
        <p:nvSpPr>
          <p:cNvPr id="101" name="文本框 1587"/>
          <p:cNvSpPr>
            <a:spLocks noChangeArrowheads="1"/>
          </p:cNvSpPr>
          <p:nvPr/>
        </p:nvSpPr>
        <p:spPr bwMode="auto">
          <a:xfrm>
            <a:off x="1712717" y="2027689"/>
            <a:ext cx="737999" cy="605986"/>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36293" lIns="72585" rIns="72585" tIns="36293">
            <a:spAutoFit/>
          </a:bodyPr>
          <a:lstStyle/>
          <a:p>
            <a:pPr algn="ctr"/>
            <a:r>
              <a:rPr lang="en-US" sz="3500">
                <a:solidFill>
                  <a:schemeClr val="bg1"/>
                </a:solidFill>
                <a:ea charset="-128" pitchFamily="49" typeface="MS Gothic"/>
              </a:rPr>
              <a:t>01</a:t>
            </a:r>
          </a:p>
        </p:txBody>
      </p:sp>
      <p:pic>
        <p:nvPicPr>
          <p:cNvPr id="102" name="图片 1588"/>
          <p:cNvPicPr>
            <a:picLocks noChangeArrowheads="1" noChangeAspect="1"/>
          </p:cNvPicPr>
          <p:nvPr/>
        </p:nvPicPr>
        <p:blipFill>
          <a:blip r:embed="rId3">
            <a:extLst>
              <a:ext uri="{28A0092B-C50C-407E-A947-70E740481C1C}">
                <a14:useLocalDpi val="0"/>
              </a:ext>
            </a:extLst>
          </a:blip>
          <a:stretch>
            <a:fillRect/>
          </a:stretch>
        </p:blipFill>
        <p:spPr bwMode="auto">
          <a:xfrm>
            <a:off x="2436792" y="2085197"/>
            <a:ext cx="374696" cy="417552"/>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pic>
      <p:sp>
        <p:nvSpPr>
          <p:cNvPr id="103" name="文本框 1589"/>
          <p:cNvSpPr>
            <a:spLocks noChangeArrowheads="1"/>
          </p:cNvSpPr>
          <p:nvPr/>
        </p:nvSpPr>
        <p:spPr bwMode="auto">
          <a:xfrm>
            <a:off x="1516507" y="2601512"/>
            <a:ext cx="1732971" cy="576776"/>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36293" lIns="72585" rIns="72585" tIns="36293">
            <a:spAutoFit/>
          </a:bodyPr>
          <a:lstStyle/>
          <a:p>
            <a:pPr algn="ctr">
              <a:lnSpc>
                <a:spcPts val="1985"/>
              </a:lnSpc>
            </a:pPr>
            <a:r>
              <a:rPr altLang="en-US" lang="zh-CN" sz="1400">
                <a:solidFill>
                  <a:schemeClr val="bg1"/>
                </a:solidFill>
                <a:latin charset="0" pitchFamily="34" typeface="Impact"/>
                <a:ea charset="-122" pitchFamily="34" typeface="微软雅黑"/>
                <a:sym charset="0" pitchFamily="34" typeface="Impact"/>
              </a:rPr>
              <a:t>内容说明内容说明</a:t>
            </a:r>
          </a:p>
          <a:p>
            <a:pPr algn="ctr">
              <a:lnSpc>
                <a:spcPts val="1985"/>
              </a:lnSpc>
            </a:pPr>
            <a:r>
              <a:rPr altLang="en-US" lang="zh-CN" sz="1400">
                <a:solidFill>
                  <a:schemeClr val="bg1"/>
                </a:solidFill>
                <a:latin charset="0" pitchFamily="34" typeface="Impact"/>
                <a:ea charset="-122" pitchFamily="34" typeface="微软雅黑"/>
                <a:sym charset="0" pitchFamily="34" typeface="Impact"/>
              </a:rPr>
              <a:t>内容说明内容说明</a:t>
            </a:r>
          </a:p>
        </p:txBody>
      </p:sp>
      <p:sp>
        <p:nvSpPr>
          <p:cNvPr id="104" name="文本框 1590"/>
          <p:cNvSpPr>
            <a:spLocks noChangeArrowheads="1"/>
          </p:cNvSpPr>
          <p:nvPr/>
        </p:nvSpPr>
        <p:spPr bwMode="auto">
          <a:xfrm>
            <a:off x="4353311" y="1041447"/>
            <a:ext cx="739266" cy="605986"/>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36293" lIns="72585" rIns="72585" tIns="36293">
            <a:spAutoFit/>
          </a:bodyPr>
          <a:lstStyle/>
          <a:p>
            <a:pPr algn="ctr"/>
            <a:r>
              <a:rPr lang="en-US" sz="3500">
                <a:solidFill>
                  <a:schemeClr val="bg1"/>
                </a:solidFill>
                <a:ea charset="-128" pitchFamily="49" typeface="MS Gothic"/>
              </a:rPr>
              <a:t>02</a:t>
            </a:r>
          </a:p>
        </p:txBody>
      </p:sp>
      <p:pic>
        <p:nvPicPr>
          <p:cNvPr id="105" name="图片 1591"/>
          <p:cNvPicPr>
            <a:picLocks noChangeArrowheads="1" noChangeAspect="1"/>
          </p:cNvPicPr>
          <p:nvPr/>
        </p:nvPicPr>
        <p:blipFill>
          <a:blip r:embed="rId4">
            <a:extLst>
              <a:ext uri="{28A0092B-C50C-407E-A947-70E740481C1C}">
                <a14:useLocalDpi val="0"/>
              </a:ext>
            </a:extLst>
          </a:blip>
          <a:stretch>
            <a:fillRect/>
          </a:stretch>
        </p:blipFill>
        <p:spPr bwMode="auto">
          <a:xfrm>
            <a:off x="5092577" y="1070200"/>
            <a:ext cx="417736" cy="431304"/>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pic>
      <p:sp>
        <p:nvSpPr>
          <p:cNvPr id="106" name="文本框 1592"/>
          <p:cNvSpPr>
            <a:spLocks noChangeArrowheads="1"/>
          </p:cNvSpPr>
          <p:nvPr/>
        </p:nvSpPr>
        <p:spPr bwMode="auto">
          <a:xfrm>
            <a:off x="4158367" y="1615269"/>
            <a:ext cx="1731705" cy="576776"/>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36293" lIns="72585" rIns="72585" tIns="36293">
            <a:spAutoFit/>
          </a:bodyPr>
          <a:lstStyle/>
          <a:p>
            <a:pPr algn="ctr">
              <a:lnSpc>
                <a:spcPts val="1985"/>
              </a:lnSpc>
            </a:pPr>
            <a:r>
              <a:rPr altLang="en-US" lang="zh-CN" sz="1400">
                <a:solidFill>
                  <a:schemeClr val="bg1"/>
                </a:solidFill>
                <a:latin charset="0" pitchFamily="34" typeface="Impact"/>
                <a:ea charset="-122" pitchFamily="34" typeface="微软雅黑"/>
                <a:sym charset="0" pitchFamily="34" typeface="Impact"/>
              </a:rPr>
              <a:t>内容说明内容说明</a:t>
            </a:r>
          </a:p>
          <a:p>
            <a:pPr algn="ctr">
              <a:lnSpc>
                <a:spcPts val="1985"/>
              </a:lnSpc>
            </a:pPr>
            <a:r>
              <a:rPr altLang="en-US" lang="zh-CN" sz="1400">
                <a:solidFill>
                  <a:schemeClr val="bg1"/>
                </a:solidFill>
                <a:latin charset="0" pitchFamily="34" typeface="Impact"/>
                <a:ea charset="-122" pitchFamily="34" typeface="微软雅黑"/>
                <a:sym charset="0" pitchFamily="34" typeface="Impact"/>
              </a:rPr>
              <a:t>内容说明内容说明</a:t>
            </a:r>
          </a:p>
        </p:txBody>
      </p:sp>
      <p:sp>
        <p:nvSpPr>
          <p:cNvPr id="107" name="文本框 1593"/>
          <p:cNvSpPr>
            <a:spLocks noChangeArrowheads="1"/>
          </p:cNvSpPr>
          <p:nvPr/>
        </p:nvSpPr>
        <p:spPr bwMode="auto">
          <a:xfrm>
            <a:off x="6626934" y="1888963"/>
            <a:ext cx="737999" cy="605986"/>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36293" lIns="72585" rIns="72585" tIns="36293">
            <a:spAutoFit/>
          </a:bodyPr>
          <a:lstStyle/>
          <a:p>
            <a:pPr algn="ctr"/>
            <a:r>
              <a:rPr lang="en-US" sz="3500">
                <a:solidFill>
                  <a:schemeClr val="bg1"/>
                </a:solidFill>
                <a:ea charset="-128" pitchFamily="49" typeface="MS Gothic"/>
              </a:rPr>
              <a:t>03</a:t>
            </a:r>
          </a:p>
        </p:txBody>
      </p:sp>
      <p:pic>
        <p:nvPicPr>
          <p:cNvPr id="108" name="图片 1594"/>
          <p:cNvPicPr>
            <a:picLocks noChangeArrowheads="1" noChangeAspect="1"/>
          </p:cNvPicPr>
          <p:nvPr/>
        </p:nvPicPr>
        <p:blipFill>
          <a:blip r:embed="rId5">
            <a:extLst>
              <a:ext uri="{28A0092B-C50C-407E-A947-70E740481C1C}">
                <a14:useLocalDpi val="0"/>
              </a:ext>
            </a:extLst>
          </a:blip>
          <a:stretch>
            <a:fillRect/>
          </a:stretch>
        </p:blipFill>
        <p:spPr bwMode="auto">
          <a:xfrm>
            <a:off x="7329489" y="1953972"/>
            <a:ext cx="436724" cy="392549"/>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pic>
      <p:sp>
        <p:nvSpPr>
          <p:cNvPr id="109" name="文本框 1595"/>
          <p:cNvSpPr>
            <a:spLocks noChangeArrowheads="1"/>
          </p:cNvSpPr>
          <p:nvPr/>
        </p:nvSpPr>
        <p:spPr bwMode="auto">
          <a:xfrm>
            <a:off x="6430723" y="2462786"/>
            <a:ext cx="1732971" cy="576776"/>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36293" lIns="72585" rIns="72585" tIns="36293">
            <a:spAutoFit/>
          </a:bodyPr>
          <a:lstStyle/>
          <a:p>
            <a:pPr algn="ctr">
              <a:lnSpc>
                <a:spcPts val="1985"/>
              </a:lnSpc>
            </a:pPr>
            <a:r>
              <a:rPr altLang="en-US" lang="zh-CN" sz="1400">
                <a:solidFill>
                  <a:schemeClr val="bg1"/>
                </a:solidFill>
                <a:latin charset="0" pitchFamily="34" typeface="Impact"/>
                <a:ea charset="-122" pitchFamily="34" typeface="微软雅黑"/>
                <a:sym charset="0" pitchFamily="34" typeface="Impact"/>
              </a:rPr>
              <a:t>内容说明内容说明</a:t>
            </a:r>
          </a:p>
          <a:p>
            <a:pPr algn="ctr">
              <a:lnSpc>
                <a:spcPts val="1985"/>
              </a:lnSpc>
            </a:pPr>
            <a:r>
              <a:rPr altLang="en-US" lang="zh-CN" sz="1400">
                <a:solidFill>
                  <a:schemeClr val="bg1"/>
                </a:solidFill>
                <a:latin charset="0" pitchFamily="34" typeface="Impact"/>
                <a:ea charset="-122" pitchFamily="34" typeface="微软雅黑"/>
                <a:sym charset="0" pitchFamily="34" typeface="Impact"/>
              </a:rPr>
              <a:t>内容说明内容说明</a:t>
            </a:r>
          </a:p>
        </p:txBody>
      </p:sp>
    </p:spTree>
    <p:extLst>
      <p:ext uri="{BB962C8B-B14F-4D97-AF65-F5344CB8AC3E}">
        <p14:creationId val="860022729"/>
      </p:ext>
    </p:extLst>
  </p:cSld>
  <p:clrMapOvr>
    <a:masterClrMapping/>
  </p:clrMapOvr>
  <p:transition spd="med">
    <p:pull/>
  </p:transition>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grpId="0" id="5" nodeType="afterEffect" presetClass="entr" presetID="2" presetSubtype="8">
                                  <p:stCondLst>
                                    <p:cond delay="0"/>
                                  </p:stCondLst>
                                  <p:childTnLst>
                                    <p:set>
                                      <p:cBhvr>
                                        <p:cTn dur="1" fill="hold" id="6">
                                          <p:stCondLst>
                                            <p:cond delay="0"/>
                                          </p:stCondLst>
                                        </p:cTn>
                                        <p:tgtEl>
                                          <p:spTgt spid="57"/>
                                        </p:tgtEl>
                                        <p:attrNameLst>
                                          <p:attrName>style.visibility</p:attrName>
                                        </p:attrNameLst>
                                      </p:cBhvr>
                                      <p:to>
                                        <p:strVal val="visible"/>
                                      </p:to>
                                    </p:set>
                                    <p:anim calcmode="lin" valueType="num">
                                      <p:cBhvr additive="base">
                                        <p:cTn dur="500" fill="hold" id="7"/>
                                        <p:tgtEl>
                                          <p:spTgt spid="57"/>
                                        </p:tgtEl>
                                        <p:attrNameLst>
                                          <p:attrName>ppt_x</p:attrName>
                                        </p:attrNameLst>
                                      </p:cBhvr>
                                      <p:tavLst>
                                        <p:tav tm="0">
                                          <p:val>
                                            <p:strVal val="0-#ppt_w/2"/>
                                          </p:val>
                                        </p:tav>
                                        <p:tav tm="100000">
                                          <p:val>
                                            <p:strVal val="#ppt_x"/>
                                          </p:val>
                                        </p:tav>
                                      </p:tavLst>
                                    </p:anim>
                                    <p:anim calcmode="lin" valueType="num">
                                      <p:cBhvr additive="base">
                                        <p:cTn dur="500" fill="hold" id="8"/>
                                        <p:tgtEl>
                                          <p:spTgt spid="57"/>
                                        </p:tgtEl>
                                        <p:attrNameLst>
                                          <p:attrName>ppt_y</p:attrName>
                                        </p:attrNameLst>
                                      </p:cBhvr>
                                      <p:tavLst>
                                        <p:tav tm="0">
                                          <p:val>
                                            <p:strVal val="#ppt_y"/>
                                          </p:val>
                                        </p:tav>
                                        <p:tav tm="100000">
                                          <p:val>
                                            <p:strVal val="#ppt_y"/>
                                          </p:val>
                                        </p:tav>
                                      </p:tavLst>
                                    </p:anim>
                                  </p:childTnLst>
                                </p:cTn>
                              </p:par>
                            </p:childTnLst>
                          </p:cTn>
                        </p:par>
                        <p:par>
                          <p:cTn fill="hold" id="9" nodeType="afterGroup">
                            <p:stCondLst>
                              <p:cond delay="500"/>
                            </p:stCondLst>
                            <p:childTnLst>
                              <p:par>
                                <p:cTn fill="hold" grpId="0" id="10" nodeType="afterEffect" presetClass="entr" presetID="22" presetSubtype="2">
                                  <p:stCondLst>
                                    <p:cond delay="0"/>
                                  </p:stCondLst>
                                  <p:childTnLst>
                                    <p:set>
                                      <p:cBhvr>
                                        <p:cTn dur="1" fill="hold" id="11">
                                          <p:stCondLst>
                                            <p:cond delay="0"/>
                                          </p:stCondLst>
                                        </p:cTn>
                                        <p:tgtEl>
                                          <p:spTgt spid="65"/>
                                        </p:tgtEl>
                                        <p:attrNameLst>
                                          <p:attrName>style.visibility</p:attrName>
                                        </p:attrNameLst>
                                      </p:cBhvr>
                                      <p:to>
                                        <p:strVal val="visible"/>
                                      </p:to>
                                    </p:set>
                                    <p:animEffect filter="wipe(right)" transition="in">
                                      <p:cBhvr>
                                        <p:cTn dur="500" id="12"/>
                                        <p:tgtEl>
                                          <p:spTgt spid="65"/>
                                        </p:tgtEl>
                                      </p:cBhvr>
                                    </p:animEffect>
                                  </p:childTnLst>
                                </p:cTn>
                              </p:par>
                            </p:childTnLst>
                          </p:cTn>
                        </p:par>
                        <p:par>
                          <p:cTn fill="hold" id="13" nodeType="afterGroup">
                            <p:stCondLst>
                              <p:cond delay="1000"/>
                            </p:stCondLst>
                            <p:childTnLst>
                              <p:par>
                                <p:cTn fill="hold" grpId="0" id="14" nodeType="afterEffect" presetClass="entr" presetID="22" presetSubtype="8">
                                  <p:stCondLst>
                                    <p:cond delay="0"/>
                                  </p:stCondLst>
                                  <p:childTnLst>
                                    <p:set>
                                      <p:cBhvr>
                                        <p:cTn dur="1" fill="hold" id="15">
                                          <p:stCondLst>
                                            <p:cond delay="0"/>
                                          </p:stCondLst>
                                        </p:cTn>
                                        <p:tgtEl>
                                          <p:spTgt spid="54"/>
                                        </p:tgtEl>
                                        <p:attrNameLst>
                                          <p:attrName>style.visibility</p:attrName>
                                        </p:attrNameLst>
                                      </p:cBhvr>
                                      <p:to>
                                        <p:strVal val="visible"/>
                                      </p:to>
                                    </p:set>
                                    <p:animEffect filter="wipe(left)" transition="in">
                                      <p:cBhvr>
                                        <p:cTn dur="500" id="16"/>
                                        <p:tgtEl>
                                          <p:spTgt spid="54"/>
                                        </p:tgtEl>
                                      </p:cBhvr>
                                    </p:animEffect>
                                  </p:childTnLst>
                                </p:cTn>
                              </p:par>
                              <p:par>
                                <p:cTn fill="hold" grpId="0" id="17" nodeType="withEffect" presetClass="entr" presetID="41" presetSubtype="0">
                                  <p:stCondLst>
                                    <p:cond delay="0"/>
                                  </p:stCondLst>
                                  <p:iterate type="lt">
                                    <p:tmPct val="10000"/>
                                  </p:iterate>
                                  <p:childTnLst>
                                    <p:set>
                                      <p:cBhvr>
                                        <p:cTn dur="1" fill="hold" id="18">
                                          <p:stCondLst>
                                            <p:cond delay="0"/>
                                          </p:stCondLst>
                                        </p:cTn>
                                        <p:tgtEl>
                                          <p:spTgt spid="80"/>
                                        </p:tgtEl>
                                        <p:attrNameLst>
                                          <p:attrName>style.visibility</p:attrName>
                                        </p:attrNameLst>
                                      </p:cBhvr>
                                      <p:to>
                                        <p:strVal val="visible"/>
                                      </p:to>
                                    </p:set>
                                    <p:anim calcmode="lin" valueType="num">
                                      <p:cBhvr>
                                        <p:cTn dur="500" fill="hold" id="19"/>
                                        <p:tgtEl>
                                          <p:spTgt spid="80"/>
                                        </p:tgtEl>
                                        <p:attrNameLst>
                                          <p:attrName>ppt_x</p:attrName>
                                        </p:attrNameLst>
                                      </p:cBhvr>
                                      <p:tavLst>
                                        <p:tav tm="0">
                                          <p:val>
                                            <p:strVal val="#ppt_x"/>
                                          </p:val>
                                        </p:tav>
                                        <p:tav tm="50000">
                                          <p:val>
                                            <p:strVal val="#ppt_x+.1"/>
                                          </p:val>
                                        </p:tav>
                                        <p:tav tm="100000">
                                          <p:val>
                                            <p:strVal val="#ppt_x"/>
                                          </p:val>
                                        </p:tav>
                                      </p:tavLst>
                                    </p:anim>
                                    <p:anim calcmode="lin" valueType="num">
                                      <p:cBhvr>
                                        <p:cTn dur="500" fill="hold" id="20"/>
                                        <p:tgtEl>
                                          <p:spTgt spid="80"/>
                                        </p:tgtEl>
                                        <p:attrNameLst>
                                          <p:attrName>ppt_y</p:attrName>
                                        </p:attrNameLst>
                                      </p:cBhvr>
                                      <p:tavLst>
                                        <p:tav tm="0">
                                          <p:val>
                                            <p:strVal val="#ppt_y"/>
                                          </p:val>
                                        </p:tav>
                                        <p:tav tm="100000">
                                          <p:val>
                                            <p:strVal val="#ppt_y"/>
                                          </p:val>
                                        </p:tav>
                                      </p:tavLst>
                                    </p:anim>
                                    <p:anim calcmode="lin" valueType="num">
                                      <p:cBhvr>
                                        <p:cTn dur="500" fill="hold" id="21"/>
                                        <p:tgtEl>
                                          <p:spTgt spid="80"/>
                                        </p:tgtEl>
                                        <p:attrNameLst>
                                          <p:attrName>ppt_h</p:attrName>
                                        </p:attrNameLst>
                                      </p:cBhvr>
                                      <p:tavLst>
                                        <p:tav tm="0">
                                          <p:val>
                                            <p:strVal val="#ppt_h/10"/>
                                          </p:val>
                                        </p:tav>
                                        <p:tav tm="50000">
                                          <p:val>
                                            <p:strVal val="#ppt_h+.01"/>
                                          </p:val>
                                        </p:tav>
                                        <p:tav tm="100000">
                                          <p:val>
                                            <p:strVal val="#ppt_h"/>
                                          </p:val>
                                        </p:tav>
                                      </p:tavLst>
                                    </p:anim>
                                    <p:anim calcmode="lin" valueType="num">
                                      <p:cBhvr>
                                        <p:cTn dur="500" fill="hold" id="22"/>
                                        <p:tgtEl>
                                          <p:spTgt spid="80"/>
                                        </p:tgtEl>
                                        <p:attrNameLst>
                                          <p:attrName>ppt_w</p:attrName>
                                        </p:attrNameLst>
                                      </p:cBhvr>
                                      <p:tavLst>
                                        <p:tav tm="0">
                                          <p:val>
                                            <p:strVal val="#ppt_w/10"/>
                                          </p:val>
                                        </p:tav>
                                        <p:tav tm="50000">
                                          <p:val>
                                            <p:strVal val="#ppt_w+.01"/>
                                          </p:val>
                                        </p:tav>
                                        <p:tav tm="100000">
                                          <p:val>
                                            <p:strVal val="#ppt_w"/>
                                          </p:val>
                                        </p:tav>
                                      </p:tavLst>
                                    </p:anim>
                                    <p:animEffect filter="">
                                      <p:cBhvr>
                                        <p:cTn dur="500" id="23" tmFilter="0,0; .5, 1; 1, 1"/>
                                        <p:tgtEl>
                                          <p:spTgt spid="80"/>
                                        </p:tgtEl>
                                      </p:cBhvr>
                                    </p:animEffect>
                                  </p:childTnLst>
                                </p:cTn>
                              </p:par>
                              <p:par>
                                <p:cTn fill="hold" id="24" nodeType="withEffect" presetClass="entr" presetID="53" presetSubtype="0">
                                  <p:stCondLst>
                                    <p:cond delay="0"/>
                                  </p:stCondLst>
                                  <p:childTnLst>
                                    <p:set>
                                      <p:cBhvr>
                                        <p:cTn dur="1" fill="hold" id="25">
                                          <p:stCondLst>
                                            <p:cond delay="0"/>
                                          </p:stCondLst>
                                        </p:cTn>
                                        <p:tgtEl>
                                          <p:spTgt spid="67"/>
                                        </p:tgtEl>
                                        <p:attrNameLst>
                                          <p:attrName>style.visibility</p:attrName>
                                        </p:attrNameLst>
                                      </p:cBhvr>
                                      <p:to>
                                        <p:strVal val="visible"/>
                                      </p:to>
                                    </p:set>
                                    <p:anim calcmode="lin" valueType="num">
                                      <p:cBhvr>
                                        <p:cTn dur="500" fill="hold" id="26"/>
                                        <p:tgtEl>
                                          <p:spTgt spid="67"/>
                                        </p:tgtEl>
                                        <p:attrNameLst>
                                          <p:attrName>ppt_w</p:attrName>
                                        </p:attrNameLst>
                                      </p:cBhvr>
                                      <p:tavLst>
                                        <p:tav tm="0">
                                          <p:val>
                                            <p:fltVal val="0"/>
                                          </p:val>
                                        </p:tav>
                                        <p:tav tm="100000">
                                          <p:val>
                                            <p:strVal val="#ppt_w"/>
                                          </p:val>
                                        </p:tav>
                                      </p:tavLst>
                                    </p:anim>
                                    <p:anim calcmode="lin" valueType="num">
                                      <p:cBhvr>
                                        <p:cTn dur="500" fill="hold" id="27"/>
                                        <p:tgtEl>
                                          <p:spTgt spid="67"/>
                                        </p:tgtEl>
                                        <p:attrNameLst>
                                          <p:attrName>ppt_h</p:attrName>
                                        </p:attrNameLst>
                                      </p:cBhvr>
                                      <p:tavLst>
                                        <p:tav tm="0">
                                          <p:val>
                                            <p:fltVal val="0"/>
                                          </p:val>
                                        </p:tav>
                                        <p:tav tm="100000">
                                          <p:val>
                                            <p:strVal val="#ppt_h"/>
                                          </p:val>
                                        </p:tav>
                                      </p:tavLst>
                                    </p:anim>
                                    <p:animEffect filter="fade" transition="in">
                                      <p:cBhvr>
                                        <p:cTn dur="500" id="28"/>
                                        <p:tgtEl>
                                          <p:spTgt spid="67"/>
                                        </p:tgtEl>
                                      </p:cBhvr>
                                    </p:animEffect>
                                  </p:childTnLst>
                                </p:cTn>
                              </p:par>
                            </p:childTnLst>
                          </p:cTn>
                        </p:par>
                        <p:par>
                          <p:cTn fill="hold" id="29" nodeType="afterGroup">
                            <p:stCondLst>
                              <p:cond delay="1500"/>
                            </p:stCondLst>
                            <p:childTnLst>
                              <p:par>
                                <p:cTn fill="hold" id="30" nodeType="afterEffect" presetClass="entr" presetID="37" presetSubtype="0">
                                  <p:stCondLst>
                                    <p:cond delay="0"/>
                                  </p:stCondLst>
                                  <p:childTnLst>
                                    <p:set>
                                      <p:cBhvr>
                                        <p:cTn dur="1" fill="hold" id="31">
                                          <p:stCondLst>
                                            <p:cond delay="0"/>
                                          </p:stCondLst>
                                        </p:cTn>
                                        <p:tgtEl>
                                          <p:spTgt spid="2"/>
                                        </p:tgtEl>
                                        <p:attrNameLst>
                                          <p:attrName>style.visibility</p:attrName>
                                        </p:attrNameLst>
                                      </p:cBhvr>
                                      <p:to>
                                        <p:strVal val="visible"/>
                                      </p:to>
                                    </p:set>
                                    <p:animEffect filter="fade" transition="in">
                                      <p:cBhvr>
                                        <p:cTn dur="500" id="32"/>
                                        <p:tgtEl>
                                          <p:spTgt spid="2"/>
                                        </p:tgtEl>
                                      </p:cBhvr>
                                    </p:animEffect>
                                    <p:anim calcmode="lin" valueType="num">
                                      <p:cBhvr>
                                        <p:cTn dur="500" fill="hold" id="33"/>
                                        <p:tgtEl>
                                          <p:spTgt spid="2"/>
                                        </p:tgtEl>
                                        <p:attrNameLst>
                                          <p:attrName>ppt_x</p:attrName>
                                        </p:attrNameLst>
                                      </p:cBhvr>
                                      <p:tavLst>
                                        <p:tav tm="0">
                                          <p:val>
                                            <p:strVal val="#ppt_x"/>
                                          </p:val>
                                        </p:tav>
                                        <p:tav tm="100000">
                                          <p:val>
                                            <p:strVal val="#ppt_x"/>
                                          </p:val>
                                        </p:tav>
                                      </p:tavLst>
                                    </p:anim>
                                    <p:anim calcmode="lin" valueType="num">
                                      <p:cBhvr>
                                        <p:cTn decel="100000" dur="450" fill="hold" id="34"/>
                                        <p:tgtEl>
                                          <p:spTgt spid="2"/>
                                        </p:tgtEl>
                                        <p:attrNameLst>
                                          <p:attrName>ppt_y</p:attrName>
                                        </p:attrNameLst>
                                      </p:cBhvr>
                                      <p:tavLst>
                                        <p:tav tm="0">
                                          <p:val>
                                            <p:strVal val="#ppt_y+1"/>
                                          </p:val>
                                        </p:tav>
                                        <p:tav tm="100000">
                                          <p:val>
                                            <p:strVal val="#ppt_y-.03"/>
                                          </p:val>
                                        </p:tav>
                                      </p:tavLst>
                                    </p:anim>
                                    <p:anim calcmode="lin" valueType="num">
                                      <p:cBhvr>
                                        <p:cTn accel="100000" dur="50" fill="hold" id="35">
                                          <p:stCondLst>
                                            <p:cond delay="450"/>
                                          </p:stCondLst>
                                        </p:cTn>
                                        <p:tgtEl>
                                          <p:spTgt spid="2"/>
                                        </p:tgtEl>
                                        <p:attrNameLst>
                                          <p:attrName>ppt_y</p:attrName>
                                        </p:attrNameLst>
                                      </p:cBhvr>
                                      <p:tavLst>
                                        <p:tav tm="0">
                                          <p:val>
                                            <p:strVal val="#ppt_y-.03"/>
                                          </p:val>
                                        </p:tav>
                                        <p:tav tm="100000">
                                          <p:val>
                                            <p:strVal val="#ppt_y"/>
                                          </p:val>
                                        </p:tav>
                                      </p:tavLst>
                                    </p:anim>
                                  </p:childTnLst>
                                </p:cTn>
                              </p:par>
                            </p:childTnLst>
                          </p:cTn>
                        </p:par>
                        <p:par>
                          <p:cTn fill="hold" id="36" nodeType="afterGroup">
                            <p:stCondLst>
                              <p:cond delay="2000"/>
                            </p:stCondLst>
                            <p:childTnLst>
                              <p:par>
                                <p:cTn fill="hold" id="37" nodeType="afterEffect" presetClass="entr" presetID="2" presetSubtype="8">
                                  <p:stCondLst>
                                    <p:cond delay="0"/>
                                  </p:stCondLst>
                                  <p:childTnLst>
                                    <p:set>
                                      <p:cBhvr>
                                        <p:cTn dur="1" fill="hold" id="38">
                                          <p:stCondLst>
                                            <p:cond delay="0"/>
                                          </p:stCondLst>
                                        </p:cTn>
                                        <p:tgtEl>
                                          <p:spTgt spid="4"/>
                                        </p:tgtEl>
                                        <p:attrNameLst>
                                          <p:attrName>style.visibility</p:attrName>
                                        </p:attrNameLst>
                                      </p:cBhvr>
                                      <p:to>
                                        <p:strVal val="visible"/>
                                      </p:to>
                                    </p:set>
                                    <p:anim calcmode="lin" valueType="num">
                                      <p:cBhvr additive="base">
                                        <p:cTn dur="500" fill="hold" id="39"/>
                                        <p:tgtEl>
                                          <p:spTgt spid="4"/>
                                        </p:tgtEl>
                                        <p:attrNameLst>
                                          <p:attrName>ppt_x</p:attrName>
                                        </p:attrNameLst>
                                      </p:cBhvr>
                                      <p:tavLst>
                                        <p:tav tm="0">
                                          <p:val>
                                            <p:strVal val="0-#ppt_w/2"/>
                                          </p:val>
                                        </p:tav>
                                        <p:tav tm="100000">
                                          <p:val>
                                            <p:strVal val="#ppt_x"/>
                                          </p:val>
                                        </p:tav>
                                      </p:tavLst>
                                    </p:anim>
                                    <p:anim calcmode="lin" valueType="num">
                                      <p:cBhvr additive="base">
                                        <p:cTn dur="500" fill="hold" id="40"/>
                                        <p:tgtEl>
                                          <p:spTgt spid="4"/>
                                        </p:tgtEl>
                                        <p:attrNameLst>
                                          <p:attrName>ppt_y</p:attrName>
                                        </p:attrNameLst>
                                      </p:cBhvr>
                                      <p:tavLst>
                                        <p:tav tm="0">
                                          <p:val>
                                            <p:strVal val="#ppt_y"/>
                                          </p:val>
                                        </p:tav>
                                        <p:tav tm="100000">
                                          <p:val>
                                            <p:strVal val="#ppt_y"/>
                                          </p:val>
                                        </p:tav>
                                      </p:tavLst>
                                    </p:anim>
                                  </p:childTnLst>
                                </p:cTn>
                              </p:par>
                            </p:childTnLst>
                          </p:cTn>
                        </p:par>
                        <p:par>
                          <p:cTn fill="hold" id="41" nodeType="afterGroup">
                            <p:stCondLst>
                              <p:cond delay="2500"/>
                            </p:stCondLst>
                            <p:childTnLst>
                              <p:par>
                                <p:cTn fill="hold" id="42" nodeType="afterEffect" presetClass="entr" presetID="2" presetSubtype="2">
                                  <p:stCondLst>
                                    <p:cond delay="0"/>
                                  </p:stCondLst>
                                  <p:childTnLst>
                                    <p:set>
                                      <p:cBhvr>
                                        <p:cTn dur="1" fill="hold" id="43">
                                          <p:stCondLst>
                                            <p:cond delay="0"/>
                                          </p:stCondLst>
                                        </p:cTn>
                                        <p:tgtEl>
                                          <p:spTgt spid="3"/>
                                        </p:tgtEl>
                                        <p:attrNameLst>
                                          <p:attrName>style.visibility</p:attrName>
                                        </p:attrNameLst>
                                      </p:cBhvr>
                                      <p:to>
                                        <p:strVal val="visible"/>
                                      </p:to>
                                    </p:set>
                                    <p:anim calcmode="lin" valueType="num">
                                      <p:cBhvr additive="base">
                                        <p:cTn dur="500" fill="hold" id="44"/>
                                        <p:tgtEl>
                                          <p:spTgt spid="3"/>
                                        </p:tgtEl>
                                        <p:attrNameLst>
                                          <p:attrName>ppt_x</p:attrName>
                                        </p:attrNameLst>
                                      </p:cBhvr>
                                      <p:tavLst>
                                        <p:tav tm="0">
                                          <p:val>
                                            <p:strVal val="1+#ppt_w/2"/>
                                          </p:val>
                                        </p:tav>
                                        <p:tav tm="100000">
                                          <p:val>
                                            <p:strVal val="#ppt_x"/>
                                          </p:val>
                                        </p:tav>
                                      </p:tavLst>
                                    </p:anim>
                                    <p:anim calcmode="lin" valueType="num">
                                      <p:cBhvr additive="base">
                                        <p:cTn dur="500" fill="hold" id="45"/>
                                        <p:tgtEl>
                                          <p:spTgt spid="3"/>
                                        </p:tgtEl>
                                        <p:attrNameLst>
                                          <p:attrName>ppt_y</p:attrName>
                                        </p:attrNameLst>
                                      </p:cBhvr>
                                      <p:tavLst>
                                        <p:tav tm="0">
                                          <p:val>
                                            <p:strVal val="#ppt_y"/>
                                          </p:val>
                                        </p:tav>
                                        <p:tav tm="100000">
                                          <p:val>
                                            <p:strVal val="#ppt_y"/>
                                          </p:val>
                                        </p:tav>
                                      </p:tavLst>
                                    </p:anim>
                                  </p:childTnLst>
                                </p:cTn>
                              </p:par>
                            </p:childTnLst>
                          </p:cTn>
                        </p:par>
                        <p:par>
                          <p:cTn fill="hold" id="46" nodeType="afterGroup">
                            <p:stCondLst>
                              <p:cond delay="3000"/>
                            </p:stCondLst>
                            <p:childTnLst>
                              <p:par>
                                <p:cTn fill="hold" grpId="0" id="47" nodeType="afterEffect" presetClass="entr" presetID="22" presetSubtype="2">
                                  <p:stCondLst>
                                    <p:cond delay="0"/>
                                  </p:stCondLst>
                                  <p:childTnLst>
                                    <p:set>
                                      <p:cBhvr>
                                        <p:cTn dur="1" fill="hold" id="48">
                                          <p:stCondLst>
                                            <p:cond delay="0"/>
                                          </p:stCondLst>
                                        </p:cTn>
                                        <p:tgtEl>
                                          <p:spTgt spid="98"/>
                                        </p:tgtEl>
                                        <p:attrNameLst>
                                          <p:attrName>style.visibility</p:attrName>
                                        </p:attrNameLst>
                                      </p:cBhvr>
                                      <p:to>
                                        <p:strVal val="visible"/>
                                      </p:to>
                                    </p:set>
                                    <p:animEffect filter="wipe(right)" transition="in">
                                      <p:cBhvr>
                                        <p:cTn dur="500" id="49"/>
                                        <p:tgtEl>
                                          <p:spTgt spid="98"/>
                                        </p:tgtEl>
                                      </p:cBhvr>
                                    </p:animEffect>
                                  </p:childTnLst>
                                </p:cTn>
                              </p:par>
                            </p:childTnLst>
                          </p:cTn>
                        </p:par>
                        <p:par>
                          <p:cTn fill="hold" id="50" nodeType="afterGroup">
                            <p:stCondLst>
                              <p:cond delay="3500"/>
                            </p:stCondLst>
                            <p:childTnLst>
                              <p:par>
                                <p:cTn fill="hold" grpId="0" id="51" nodeType="afterEffect" presetClass="entr" presetID="22" presetSubtype="1">
                                  <p:stCondLst>
                                    <p:cond delay="0"/>
                                  </p:stCondLst>
                                  <p:childTnLst>
                                    <p:set>
                                      <p:cBhvr>
                                        <p:cTn dur="1" fill="hold" id="52">
                                          <p:stCondLst>
                                            <p:cond delay="0"/>
                                          </p:stCondLst>
                                        </p:cTn>
                                        <p:tgtEl>
                                          <p:spTgt spid="101"/>
                                        </p:tgtEl>
                                        <p:attrNameLst>
                                          <p:attrName>style.visibility</p:attrName>
                                        </p:attrNameLst>
                                      </p:cBhvr>
                                      <p:to>
                                        <p:strVal val="visible"/>
                                      </p:to>
                                    </p:set>
                                    <p:animEffect filter="wipe(up)" transition="in">
                                      <p:cBhvr>
                                        <p:cTn dur="500" id="53"/>
                                        <p:tgtEl>
                                          <p:spTgt spid="101"/>
                                        </p:tgtEl>
                                      </p:cBhvr>
                                    </p:animEffect>
                                  </p:childTnLst>
                                </p:cTn>
                              </p:par>
                              <p:par>
                                <p:cTn fill="hold" id="54" nodeType="withEffect" presetClass="entr" presetID="22" presetSubtype="1">
                                  <p:stCondLst>
                                    <p:cond delay="0"/>
                                  </p:stCondLst>
                                  <p:childTnLst>
                                    <p:set>
                                      <p:cBhvr>
                                        <p:cTn dur="1" fill="hold" id="55">
                                          <p:stCondLst>
                                            <p:cond delay="0"/>
                                          </p:stCondLst>
                                        </p:cTn>
                                        <p:tgtEl>
                                          <p:spTgt spid="102"/>
                                        </p:tgtEl>
                                        <p:attrNameLst>
                                          <p:attrName>style.visibility</p:attrName>
                                        </p:attrNameLst>
                                      </p:cBhvr>
                                      <p:to>
                                        <p:strVal val="visible"/>
                                      </p:to>
                                    </p:set>
                                    <p:animEffect filter="wipe(up)" transition="in">
                                      <p:cBhvr>
                                        <p:cTn dur="500" id="56"/>
                                        <p:tgtEl>
                                          <p:spTgt spid="102"/>
                                        </p:tgtEl>
                                      </p:cBhvr>
                                    </p:animEffect>
                                  </p:childTnLst>
                                </p:cTn>
                              </p:par>
                              <p:par>
                                <p:cTn fill="hold" grpId="0" id="57" nodeType="withEffect" presetClass="entr" presetID="22" presetSubtype="1">
                                  <p:stCondLst>
                                    <p:cond delay="0"/>
                                  </p:stCondLst>
                                  <p:childTnLst>
                                    <p:set>
                                      <p:cBhvr>
                                        <p:cTn dur="1" fill="hold" id="58">
                                          <p:stCondLst>
                                            <p:cond delay="0"/>
                                          </p:stCondLst>
                                        </p:cTn>
                                        <p:tgtEl>
                                          <p:spTgt spid="103"/>
                                        </p:tgtEl>
                                        <p:attrNameLst>
                                          <p:attrName>style.visibility</p:attrName>
                                        </p:attrNameLst>
                                      </p:cBhvr>
                                      <p:to>
                                        <p:strVal val="visible"/>
                                      </p:to>
                                    </p:set>
                                    <p:animEffect filter="wipe(up)" transition="in">
                                      <p:cBhvr>
                                        <p:cTn dur="500" id="59"/>
                                        <p:tgtEl>
                                          <p:spTgt spid="103"/>
                                        </p:tgtEl>
                                      </p:cBhvr>
                                    </p:animEffect>
                                  </p:childTnLst>
                                </p:cTn>
                              </p:par>
                            </p:childTnLst>
                          </p:cTn>
                        </p:par>
                        <p:par>
                          <p:cTn fill="hold" id="60" nodeType="afterGroup">
                            <p:stCondLst>
                              <p:cond delay="4000"/>
                            </p:stCondLst>
                            <p:childTnLst>
                              <p:par>
                                <p:cTn fill="hold" grpId="0" id="61" nodeType="afterEffect" presetClass="entr" presetID="22" presetSubtype="4">
                                  <p:stCondLst>
                                    <p:cond delay="0"/>
                                  </p:stCondLst>
                                  <p:childTnLst>
                                    <p:set>
                                      <p:cBhvr>
                                        <p:cTn dur="1" fill="hold" id="62">
                                          <p:stCondLst>
                                            <p:cond delay="0"/>
                                          </p:stCondLst>
                                        </p:cTn>
                                        <p:tgtEl>
                                          <p:spTgt spid="99"/>
                                        </p:tgtEl>
                                        <p:attrNameLst>
                                          <p:attrName>style.visibility</p:attrName>
                                        </p:attrNameLst>
                                      </p:cBhvr>
                                      <p:to>
                                        <p:strVal val="visible"/>
                                      </p:to>
                                    </p:set>
                                    <p:animEffect filter="wipe(down)" transition="in">
                                      <p:cBhvr>
                                        <p:cTn dur="500" id="63"/>
                                        <p:tgtEl>
                                          <p:spTgt spid="99"/>
                                        </p:tgtEl>
                                      </p:cBhvr>
                                    </p:animEffect>
                                  </p:childTnLst>
                                </p:cTn>
                              </p:par>
                            </p:childTnLst>
                          </p:cTn>
                        </p:par>
                        <p:par>
                          <p:cTn fill="hold" id="64" nodeType="afterGroup">
                            <p:stCondLst>
                              <p:cond delay="4500"/>
                            </p:stCondLst>
                            <p:childTnLst>
                              <p:par>
                                <p:cTn fill="hold" grpId="0" id="65" nodeType="afterEffect" presetClass="entr" presetID="22" presetSubtype="1">
                                  <p:stCondLst>
                                    <p:cond delay="0"/>
                                  </p:stCondLst>
                                  <p:childTnLst>
                                    <p:set>
                                      <p:cBhvr>
                                        <p:cTn dur="1" fill="hold" id="66">
                                          <p:stCondLst>
                                            <p:cond delay="0"/>
                                          </p:stCondLst>
                                        </p:cTn>
                                        <p:tgtEl>
                                          <p:spTgt spid="104"/>
                                        </p:tgtEl>
                                        <p:attrNameLst>
                                          <p:attrName>style.visibility</p:attrName>
                                        </p:attrNameLst>
                                      </p:cBhvr>
                                      <p:to>
                                        <p:strVal val="visible"/>
                                      </p:to>
                                    </p:set>
                                    <p:animEffect filter="wipe(up)" transition="in">
                                      <p:cBhvr>
                                        <p:cTn dur="500" id="67"/>
                                        <p:tgtEl>
                                          <p:spTgt spid="104"/>
                                        </p:tgtEl>
                                      </p:cBhvr>
                                    </p:animEffect>
                                  </p:childTnLst>
                                </p:cTn>
                              </p:par>
                              <p:par>
                                <p:cTn fill="hold" id="68" nodeType="withEffect" presetClass="entr" presetID="22" presetSubtype="1">
                                  <p:stCondLst>
                                    <p:cond delay="0"/>
                                  </p:stCondLst>
                                  <p:childTnLst>
                                    <p:set>
                                      <p:cBhvr>
                                        <p:cTn dur="1" fill="hold" id="69">
                                          <p:stCondLst>
                                            <p:cond delay="0"/>
                                          </p:stCondLst>
                                        </p:cTn>
                                        <p:tgtEl>
                                          <p:spTgt spid="105"/>
                                        </p:tgtEl>
                                        <p:attrNameLst>
                                          <p:attrName>style.visibility</p:attrName>
                                        </p:attrNameLst>
                                      </p:cBhvr>
                                      <p:to>
                                        <p:strVal val="visible"/>
                                      </p:to>
                                    </p:set>
                                    <p:animEffect filter="wipe(up)" transition="in">
                                      <p:cBhvr>
                                        <p:cTn dur="500" id="70"/>
                                        <p:tgtEl>
                                          <p:spTgt spid="105"/>
                                        </p:tgtEl>
                                      </p:cBhvr>
                                    </p:animEffect>
                                  </p:childTnLst>
                                </p:cTn>
                              </p:par>
                              <p:par>
                                <p:cTn fill="hold" grpId="0" id="71" nodeType="withEffect" presetClass="entr" presetID="22" presetSubtype="1">
                                  <p:stCondLst>
                                    <p:cond delay="0"/>
                                  </p:stCondLst>
                                  <p:childTnLst>
                                    <p:set>
                                      <p:cBhvr>
                                        <p:cTn dur="1" fill="hold" id="72">
                                          <p:stCondLst>
                                            <p:cond delay="0"/>
                                          </p:stCondLst>
                                        </p:cTn>
                                        <p:tgtEl>
                                          <p:spTgt spid="106"/>
                                        </p:tgtEl>
                                        <p:attrNameLst>
                                          <p:attrName>style.visibility</p:attrName>
                                        </p:attrNameLst>
                                      </p:cBhvr>
                                      <p:to>
                                        <p:strVal val="visible"/>
                                      </p:to>
                                    </p:set>
                                    <p:animEffect filter="wipe(up)" transition="in">
                                      <p:cBhvr>
                                        <p:cTn dur="500" id="73"/>
                                        <p:tgtEl>
                                          <p:spTgt spid="106"/>
                                        </p:tgtEl>
                                      </p:cBhvr>
                                    </p:animEffect>
                                  </p:childTnLst>
                                </p:cTn>
                              </p:par>
                            </p:childTnLst>
                          </p:cTn>
                        </p:par>
                        <p:par>
                          <p:cTn fill="hold" id="74" nodeType="afterGroup">
                            <p:stCondLst>
                              <p:cond delay="5000"/>
                            </p:stCondLst>
                            <p:childTnLst>
                              <p:par>
                                <p:cTn fill="hold" grpId="0" id="75" nodeType="afterEffect" presetClass="entr" presetID="22" presetSubtype="8">
                                  <p:stCondLst>
                                    <p:cond delay="0"/>
                                  </p:stCondLst>
                                  <p:childTnLst>
                                    <p:set>
                                      <p:cBhvr>
                                        <p:cTn dur="1" fill="hold" id="76">
                                          <p:stCondLst>
                                            <p:cond delay="0"/>
                                          </p:stCondLst>
                                        </p:cTn>
                                        <p:tgtEl>
                                          <p:spTgt spid="100"/>
                                        </p:tgtEl>
                                        <p:attrNameLst>
                                          <p:attrName>style.visibility</p:attrName>
                                        </p:attrNameLst>
                                      </p:cBhvr>
                                      <p:to>
                                        <p:strVal val="visible"/>
                                      </p:to>
                                    </p:set>
                                    <p:animEffect filter="wipe(left)" transition="in">
                                      <p:cBhvr>
                                        <p:cTn dur="500" id="77"/>
                                        <p:tgtEl>
                                          <p:spTgt spid="100"/>
                                        </p:tgtEl>
                                      </p:cBhvr>
                                    </p:animEffect>
                                  </p:childTnLst>
                                </p:cTn>
                              </p:par>
                            </p:childTnLst>
                          </p:cTn>
                        </p:par>
                        <p:par>
                          <p:cTn fill="hold" id="78" nodeType="afterGroup">
                            <p:stCondLst>
                              <p:cond delay="5500"/>
                            </p:stCondLst>
                            <p:childTnLst>
                              <p:par>
                                <p:cTn fill="hold" grpId="0" id="79" nodeType="afterEffect" presetClass="entr" presetID="22" presetSubtype="1">
                                  <p:stCondLst>
                                    <p:cond delay="0"/>
                                  </p:stCondLst>
                                  <p:childTnLst>
                                    <p:set>
                                      <p:cBhvr>
                                        <p:cTn dur="1" fill="hold" id="80">
                                          <p:stCondLst>
                                            <p:cond delay="0"/>
                                          </p:stCondLst>
                                        </p:cTn>
                                        <p:tgtEl>
                                          <p:spTgt spid="107"/>
                                        </p:tgtEl>
                                        <p:attrNameLst>
                                          <p:attrName>style.visibility</p:attrName>
                                        </p:attrNameLst>
                                      </p:cBhvr>
                                      <p:to>
                                        <p:strVal val="visible"/>
                                      </p:to>
                                    </p:set>
                                    <p:animEffect filter="wipe(up)" transition="in">
                                      <p:cBhvr>
                                        <p:cTn dur="500" id="81"/>
                                        <p:tgtEl>
                                          <p:spTgt spid="107"/>
                                        </p:tgtEl>
                                      </p:cBhvr>
                                    </p:animEffect>
                                  </p:childTnLst>
                                </p:cTn>
                              </p:par>
                              <p:par>
                                <p:cTn fill="hold" id="82" nodeType="withEffect" presetClass="entr" presetID="22" presetSubtype="1">
                                  <p:stCondLst>
                                    <p:cond delay="0"/>
                                  </p:stCondLst>
                                  <p:childTnLst>
                                    <p:set>
                                      <p:cBhvr>
                                        <p:cTn dur="1" fill="hold" id="83">
                                          <p:stCondLst>
                                            <p:cond delay="0"/>
                                          </p:stCondLst>
                                        </p:cTn>
                                        <p:tgtEl>
                                          <p:spTgt spid="108"/>
                                        </p:tgtEl>
                                        <p:attrNameLst>
                                          <p:attrName>style.visibility</p:attrName>
                                        </p:attrNameLst>
                                      </p:cBhvr>
                                      <p:to>
                                        <p:strVal val="visible"/>
                                      </p:to>
                                    </p:set>
                                    <p:animEffect filter="wipe(up)" transition="in">
                                      <p:cBhvr>
                                        <p:cTn dur="500" id="84"/>
                                        <p:tgtEl>
                                          <p:spTgt spid="108"/>
                                        </p:tgtEl>
                                      </p:cBhvr>
                                    </p:animEffect>
                                  </p:childTnLst>
                                </p:cTn>
                              </p:par>
                              <p:par>
                                <p:cTn fill="hold" grpId="0" id="85" nodeType="withEffect" presetClass="entr" presetID="22" presetSubtype="1">
                                  <p:stCondLst>
                                    <p:cond delay="0"/>
                                  </p:stCondLst>
                                  <p:childTnLst>
                                    <p:set>
                                      <p:cBhvr>
                                        <p:cTn dur="1" fill="hold" id="86">
                                          <p:stCondLst>
                                            <p:cond delay="0"/>
                                          </p:stCondLst>
                                        </p:cTn>
                                        <p:tgtEl>
                                          <p:spTgt spid="109"/>
                                        </p:tgtEl>
                                        <p:attrNameLst>
                                          <p:attrName>style.visibility</p:attrName>
                                        </p:attrNameLst>
                                      </p:cBhvr>
                                      <p:to>
                                        <p:strVal val="visible"/>
                                      </p:to>
                                    </p:set>
                                    <p:animEffect filter="wipe(up)" transition="in">
                                      <p:cBhvr>
                                        <p:cTn dur="500" id="87"/>
                                        <p:tgtEl>
                                          <p:spTgt spid="109"/>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54"/>
      <p:bldP grpId="0" spid="57"/>
      <p:bldP grpId="0" spid="65"/>
      <p:bldP grpId="0" spid="80"/>
      <p:bldP grpId="0" spid="98"/>
      <p:bldP grpId="0" spid="99"/>
      <p:bldP grpId="0" spid="100"/>
      <p:bldP grpId="0" spid="101"/>
      <p:bldP grpId="0" spid="103"/>
      <p:bldP grpId="0" spid="104"/>
      <p:bldP grpId="0" spid="106"/>
      <p:bldP grpId="0" spid="107"/>
      <p:bldP grpId="0" spid="109"/>
    </p:bldLst>
  </p:timing>
</p:sld>
</file>

<file path=ppt/slides/slide14.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54" name="矩形 57"/>
          <p:cNvSpPr/>
          <p:nvPr/>
        </p:nvSpPr>
        <p:spPr>
          <a:xfrm>
            <a:off x="3396106" y="-2763"/>
            <a:ext cx="6294992" cy="791651"/>
          </a:xfrm>
          <a:custGeom>
            <a:gdLst>
              <a:gd fmla="*/ 0 w 6314150" name="connsiteX0"/>
              <a:gd fmla="*/ 342900 h 791651" name="connsiteY0"/>
              <a:gd fmla="*/ 6314150 w 6314150" name="connsiteX1"/>
              <a:gd fmla="*/ 0 h 791651" name="connsiteY1"/>
              <a:gd fmla="*/ 0 w 6314150" name="connsiteX2"/>
              <a:gd fmla="*/ 791651 h 791651" name="connsiteY2"/>
              <a:gd fmla="*/ 0 w 6314150" name="connsiteX3"/>
              <a:gd fmla="*/ 342900 h 791651" name="connsiteY3"/>
              <a:gd fmla="*/ 0 w 2631150" name="connsiteX4"/>
              <a:gd fmla="*/ 330200 h 778951" name="connsiteY4"/>
            </a:gdLst>
            <a:cxnLst>
              <a:cxn ang="0">
                <a:pos x="connsiteX0" y="connsiteY0"/>
              </a:cxn>
              <a:cxn ang="0">
                <a:pos x="connsiteX1" y="connsiteY1"/>
              </a:cxn>
              <a:cxn ang="0">
                <a:pos x="connsiteX2" y="connsiteY2"/>
              </a:cxn>
              <a:cxn ang="0">
                <a:pos x="connsiteX3" y="connsiteY3"/>
              </a:cxn>
            </a:cxnLst>
            <a:rect b="b" l="l" r="r" t="t"/>
            <a:pathLst>
              <a:path h="791651" w="6314150">
                <a:moveTo>
                  <a:pt x="0" y="342900"/>
                </a:moveTo>
                <a:lnTo>
                  <a:pt x="6314150" y="0"/>
                </a:lnTo>
                <a:lnTo>
                  <a:pt x="0" y="791651"/>
                </a:lnTo>
                <a:lnTo>
                  <a:pt x="0" y="342900"/>
                </a:lnTo>
                <a:close/>
              </a:path>
            </a:pathLst>
          </a:cu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36293" lIns="72585" rIns="72585" rtlCol="0" tIns="36293"/>
          <a:lstStyle/>
          <a:p>
            <a:pPr algn="ctr"/>
            <a:endParaRPr altLang="en-US" lang="zh-CN"/>
          </a:p>
        </p:txBody>
      </p:sp>
      <p:sp>
        <p:nvSpPr>
          <p:cNvPr id="57" name="矩形 56"/>
          <p:cNvSpPr/>
          <p:nvPr/>
        </p:nvSpPr>
        <p:spPr>
          <a:xfrm>
            <a:off x="0" y="207231"/>
            <a:ext cx="4078950" cy="448751"/>
          </a:xfrm>
          <a:prstGeom prst="rect">
            <a:avLst/>
          </a:prstGeom>
          <a:solidFill>
            <a:srgbClr val="D6009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36293" lIns="72585" rIns="72585" rtlCol="0" tIns="36293"/>
          <a:lstStyle/>
          <a:p>
            <a:pPr algn="ctr"/>
            <a:endParaRPr altLang="en-US" lang="zh-CN"/>
          </a:p>
        </p:txBody>
      </p:sp>
      <p:sp>
        <p:nvSpPr>
          <p:cNvPr id="65" name="直角三角形 64"/>
          <p:cNvSpPr/>
          <p:nvPr/>
        </p:nvSpPr>
        <p:spPr>
          <a:xfrm flipV="1">
            <a:off x="3396106" y="651509"/>
            <a:ext cx="682844" cy="137160"/>
          </a:xfrm>
          <a:prstGeom prst="rtTriangle">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36293" lIns="72585" rIns="72585" rtlCol="0" tIns="36293"/>
          <a:lstStyle/>
          <a:p>
            <a:pPr algn="ctr"/>
            <a:endParaRPr altLang="en-US" lang="zh-CN"/>
          </a:p>
        </p:txBody>
      </p:sp>
      <p:grpSp>
        <p:nvGrpSpPr>
          <p:cNvPr id="67" name="组合 66"/>
          <p:cNvGrpSpPr/>
          <p:nvPr/>
        </p:nvGrpSpPr>
        <p:grpSpPr>
          <a:xfrm flipH="1">
            <a:off x="8587951" y="212165"/>
            <a:ext cx="990052" cy="766369"/>
            <a:chExt cx="1865117" cy="1555038"/>
          </a:xfrm>
        </p:grpSpPr>
        <p:sp>
          <p:nvSpPr>
            <p:cNvPr id="68" name="矩形 67"/>
            <p:cNvSpPr/>
            <p:nvPr/>
          </p:nvSpPr>
          <p:spPr>
            <a:xfrm>
              <a:off x="0" y="0"/>
              <a:ext cx="919018" cy="907613"/>
            </a:xfrm>
            <a:prstGeom prst="rect">
              <a:avLst/>
            </a:prstGeom>
            <a:solidFill>
              <a:schemeClr val="bg2">
                <a:lumMod val="75000"/>
                <a:alpha val="58824"/>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36293" lIns="72585" rIns="72585" rtlCol="0" tIns="36293"/>
            <a:lstStyle/>
            <a:p>
              <a:pPr algn="ctr"/>
              <a:endParaRPr altLang="en-US" lang="zh-CN"/>
            </a:p>
          </p:txBody>
        </p:sp>
        <p:sp>
          <p:nvSpPr>
            <p:cNvPr id="69" name="矩形 68"/>
            <p:cNvSpPr/>
            <p:nvPr/>
          </p:nvSpPr>
          <p:spPr>
            <a:xfrm>
              <a:off x="1054437" y="106183"/>
              <a:ext cx="486093" cy="480060"/>
            </a:xfrm>
            <a:prstGeom prst="rect">
              <a:avLst/>
            </a:prstGeom>
            <a:solidFill>
              <a:srgbClr val="5FE8D6">
                <a:alpha val="65882"/>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36293" lIns="72585" rIns="72585" rtlCol="0" tIns="36293"/>
            <a:lstStyle/>
            <a:p>
              <a:pPr algn="ctr"/>
              <a:endParaRPr altLang="en-US" lang="zh-CN"/>
            </a:p>
          </p:txBody>
        </p:sp>
        <p:sp>
          <p:nvSpPr>
            <p:cNvPr id="70" name="矩形 69"/>
            <p:cNvSpPr/>
            <p:nvPr/>
          </p:nvSpPr>
          <p:spPr>
            <a:xfrm>
              <a:off x="86522" y="1004334"/>
              <a:ext cx="297951" cy="294253"/>
            </a:xfrm>
            <a:prstGeom prst="rect">
              <a:avLst/>
            </a:prstGeom>
            <a:solidFill>
              <a:srgbClr val="FF9F9F">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36293" lIns="72585" rIns="72585" rtlCol="0" tIns="36293"/>
            <a:lstStyle/>
            <a:p>
              <a:pPr algn="ctr"/>
              <a:endParaRPr altLang="en-US" lang="zh-CN"/>
            </a:p>
          </p:txBody>
        </p:sp>
        <p:sp>
          <p:nvSpPr>
            <p:cNvPr id="71" name="矩形 70"/>
            <p:cNvSpPr/>
            <p:nvPr/>
          </p:nvSpPr>
          <p:spPr>
            <a:xfrm>
              <a:off x="391245" y="1368218"/>
              <a:ext cx="189168" cy="186820"/>
            </a:xfrm>
            <a:prstGeom prst="rect">
              <a:avLst/>
            </a:prstGeom>
            <a:solidFill>
              <a:srgbClr val="9DDFBE">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36293" lIns="72585" rIns="72585" rtlCol="0" tIns="36293"/>
            <a:lstStyle/>
            <a:p>
              <a:pPr algn="ctr"/>
              <a:endParaRPr altLang="en-US" lang="zh-CN"/>
            </a:p>
          </p:txBody>
        </p:sp>
        <p:sp>
          <p:nvSpPr>
            <p:cNvPr id="72" name="矩形 71"/>
            <p:cNvSpPr/>
            <p:nvPr/>
          </p:nvSpPr>
          <p:spPr>
            <a:xfrm>
              <a:off x="1675949" y="106183"/>
              <a:ext cx="189168" cy="186820"/>
            </a:xfrm>
            <a:prstGeom prst="rect">
              <a:avLst/>
            </a:prstGeom>
            <a:solidFill>
              <a:srgbClr val="FFFFCC">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36293" lIns="72585" rIns="72585" rtlCol="0" tIns="36293"/>
            <a:lstStyle/>
            <a:p>
              <a:pPr algn="ctr"/>
              <a:endParaRPr altLang="en-US" lang="zh-CN"/>
            </a:p>
          </p:txBody>
        </p:sp>
        <p:sp>
          <p:nvSpPr>
            <p:cNvPr id="74" name="矩形 73"/>
            <p:cNvSpPr/>
            <p:nvPr/>
          </p:nvSpPr>
          <p:spPr>
            <a:xfrm>
              <a:off x="1051029" y="720793"/>
              <a:ext cx="189168" cy="186820"/>
            </a:xfrm>
            <a:prstGeom prst="rect">
              <a:avLst/>
            </a:prstGeom>
            <a:solidFill>
              <a:srgbClr val="FFFFCC">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36293" lIns="72585" rIns="72585" rtlCol="0" tIns="36293"/>
            <a:lstStyle/>
            <a:p>
              <a:pPr algn="ctr"/>
              <a:endParaRPr altLang="en-US" lang="zh-CN"/>
            </a:p>
          </p:txBody>
        </p:sp>
      </p:grpSp>
      <p:sp>
        <p:nvSpPr>
          <p:cNvPr id="80" name="文本框 6"/>
          <p:cNvSpPr>
            <a:spLocks noChangeArrowheads="1"/>
          </p:cNvSpPr>
          <p:nvPr/>
        </p:nvSpPr>
        <p:spPr bwMode="auto">
          <a:xfrm>
            <a:off x="497584" y="273875"/>
            <a:ext cx="3295650" cy="312410"/>
          </a:xfrm>
          <a:prstGeom prst="rect">
            <a:avLst/>
          </a:prstGeom>
          <a:noFill/>
          <a:ln>
            <a:noFill/>
          </a:ln>
          <a:extLst/>
        </p:spPr>
        <p:txBody>
          <a:bodyPr bIns="34285" lIns="68571" rIns="68571" tIns="34285">
            <a:spAutoFit/>
          </a:bodyPr>
          <a:lstStyle/>
          <a:p>
            <a:pPr defTabSz="967801" fontAlgn="auto">
              <a:spcBef>
                <a:spcPct val="0"/>
              </a:spcBef>
              <a:spcAft>
                <a:spcPct val="0"/>
              </a:spcAft>
              <a:defRPr/>
            </a:pPr>
            <a:r>
              <a:rPr altLang="zh-CN" b="1" lang="en-US" smtClean="0" sz="1600">
                <a:solidFill>
                  <a:schemeClr val="bg1"/>
                </a:solidFill>
                <a:latin charset="-122" panose="020b0503020204020204" pitchFamily="34" typeface="微软雅黑"/>
                <a:ea charset="-122" pitchFamily="34" typeface="微软雅黑"/>
                <a:sym charset="-122" panose="020b0503020204020204" pitchFamily="34" typeface="微软雅黑"/>
              </a:rPr>
              <a:t>· 在此输入您的标题内容</a:t>
            </a:r>
          </a:p>
        </p:txBody>
      </p:sp>
      <p:grpSp>
        <p:nvGrpSpPr>
          <p:cNvPr id="13" name="组合 11"/>
          <p:cNvGrpSpPr/>
          <p:nvPr/>
        </p:nvGrpSpPr>
        <p:grpSpPr>
          <a:xfrm>
            <a:off x="1056454" y="1472822"/>
            <a:ext cx="7455317" cy="2936519"/>
            <a:chExt cx="10058400" cy="4011612"/>
          </a:xfrm>
        </p:grpSpPr>
        <p:sp>
          <p:nvSpPr>
            <p:cNvPr id="14" name="Freeform 5"/>
            <p:cNvSpPr>
              <a:spLocks noChangeArrowheads="1"/>
            </p:cNvSpPr>
            <p:nvPr/>
          </p:nvSpPr>
          <p:spPr bwMode="auto">
            <a:xfrm>
              <a:off x="2125663" y="2036762"/>
              <a:ext cx="1919288" cy="1931987"/>
            </a:xfrm>
            <a:custGeom>
              <a:gdLst>
                <a:gd fmla="*/ 532 w 1209" name="T0"/>
                <a:gd fmla="*/ 0 h 1217" name="T1"/>
                <a:gd fmla="*/ 532 w 1209" name="T2"/>
                <a:gd fmla="*/ 0 h 1217" name="T3"/>
                <a:gd fmla="*/ 531 w 1209" name="T4"/>
                <a:gd fmla="*/ 40 h 1217" name="T5"/>
                <a:gd fmla="*/ 525 w 1209" name="T6"/>
                <a:gd fmla="*/ 78 h 1217" name="T7"/>
                <a:gd fmla="*/ 516 w 1209" name="T8"/>
                <a:gd fmla="*/ 114 h 1217" name="T9"/>
                <a:gd fmla="*/ 505 w 1209" name="T10"/>
                <a:gd fmla="*/ 150 h 1217" name="T11"/>
                <a:gd fmla="*/ 493 w 1209" name="T12"/>
                <a:gd fmla="*/ 184 h 1217" name="T13"/>
                <a:gd fmla="*/ 476 w 1209" name="T14"/>
                <a:gd fmla="*/ 219 h 1217" name="T15"/>
                <a:gd fmla="*/ 458 w 1209" name="T16"/>
                <a:gd fmla="*/ 251 h 1217" name="T17"/>
                <a:gd fmla="*/ 439 w 1209" name="T18"/>
                <a:gd fmla="*/ 282 h 1217" name="T19"/>
                <a:gd fmla="*/ 307 w 1209" name="T20"/>
                <a:gd fmla="*/ 282 h 1217" name="T21"/>
                <a:gd fmla="*/ 307 w 1209" name="T22"/>
                <a:gd fmla="*/ 430 h 1217" name="T23"/>
                <a:gd fmla="*/ 307 w 1209" name="T24"/>
                <a:gd fmla="*/ 430 h 1217" name="T25"/>
                <a:gd fmla="*/ 271 w 1209" name="T26"/>
                <a:gd fmla="*/ 450 h 1217" name="T27"/>
                <a:gd fmla="*/ 235 w 1209" name="T28"/>
                <a:gd fmla="*/ 470 h 1217" name="T29"/>
                <a:gd fmla="*/ 197 w 1209" name="T30"/>
                <a:gd fmla="*/ 486 h 1217" name="T31"/>
                <a:gd fmla="*/ 159 w 1209" name="T32"/>
                <a:gd fmla="*/ 500 h 1217" name="T33"/>
                <a:gd fmla="*/ 121 w 1209" name="T34"/>
                <a:gd fmla="*/ 513 h 1217" name="T35"/>
                <a:gd fmla="*/ 81 w 1209" name="T36"/>
                <a:gd fmla="*/ 524 h 1217" name="T37"/>
                <a:gd fmla="*/ 42 w 1209" name="T38"/>
                <a:gd fmla="*/ 529 h 1217" name="T39"/>
                <a:gd fmla="*/ 0 w 1209" name="T40"/>
                <a:gd fmla="*/ 531 h 1217" name="T41"/>
                <a:gd fmla="*/ 0 w 1209" name="T42"/>
                <a:gd fmla="*/ 1217 h 1217" name="T43"/>
                <a:gd fmla="*/ 0 w 1209" name="T44"/>
                <a:gd fmla="*/ 1217 h 1217" name="T45"/>
                <a:gd fmla="*/ 63 w 1209" name="T46"/>
                <a:gd fmla="*/ 1215 h 1217" name="T47"/>
                <a:gd fmla="*/ 125 w 1209" name="T48"/>
                <a:gd fmla="*/ 1210 h 1217" name="T49"/>
                <a:gd fmla="*/ 186 w 1209" name="T50"/>
                <a:gd fmla="*/ 1202 h 1217" name="T51"/>
                <a:gd fmla="*/ 245 w 1209" name="T52"/>
                <a:gd fmla="*/ 1192 h 1217" name="T53"/>
                <a:gd fmla="*/ 305 w 1209" name="T54"/>
                <a:gd fmla="*/ 1179 h 1217" name="T55"/>
                <a:gd fmla="*/ 361 w 1209" name="T56"/>
                <a:gd fmla="*/ 1163 h 1217" name="T57"/>
                <a:gd fmla="*/ 419 w 1209" name="T58"/>
                <a:gd fmla="*/ 1143 h 1217" name="T59"/>
                <a:gd fmla="*/ 473 w 1209" name="T60"/>
                <a:gd fmla="*/ 1121 h 1217" name="T61"/>
                <a:gd fmla="*/ 527 w 1209" name="T62"/>
                <a:gd fmla="*/ 1096 h 1217" name="T63"/>
                <a:gd fmla="*/ 579 w 1209" name="T64"/>
                <a:gd fmla="*/ 1069 h 1217" name="T65"/>
                <a:gd fmla="*/ 630 w 1209" name="T66"/>
                <a:gd fmla="*/ 1040 h 1217" name="T67"/>
                <a:gd fmla="*/ 679 w 1209" name="T68"/>
                <a:gd fmla="*/ 1009 h 1217" name="T69"/>
                <a:gd fmla="*/ 725 w 1209" name="T70"/>
                <a:gd fmla="*/ 975 h 1217" name="T71"/>
                <a:gd fmla="*/ 772 w 1209" name="T72"/>
                <a:gd fmla="*/ 939 h 1217" name="T73"/>
                <a:gd fmla="*/ 816 w 1209" name="T74"/>
                <a:gd fmla="*/ 901 h 1217" name="T75"/>
                <a:gd fmla="*/ 857 w 1209" name="T76"/>
                <a:gd fmla="*/ 860 h 1217" name="T77"/>
                <a:gd fmla="*/ 897 w 1209" name="T78"/>
                <a:gd fmla="*/ 818 h 1217" name="T79"/>
                <a:gd fmla="*/ 935 w 1209" name="T80"/>
                <a:gd fmla="*/ 773 h 1217" name="T81"/>
                <a:gd fmla="*/ 971 w 1209" name="T82"/>
                <a:gd fmla="*/ 728 h 1217" name="T83"/>
                <a:gd fmla="*/ 1005 w 1209" name="T84"/>
                <a:gd fmla="*/ 679 h 1217" name="T85"/>
                <a:gd fmla="*/ 1036 w 1209" name="T86"/>
                <a:gd fmla="*/ 630 h 1217" name="T87"/>
                <a:gd fmla="*/ 1065 w 1209" name="T88"/>
                <a:gd fmla="*/ 580 h 1217" name="T89"/>
                <a:gd fmla="*/ 1092 w 1209" name="T90"/>
                <a:gd fmla="*/ 527 h 1217" name="T91"/>
                <a:gd fmla="*/ 1115 w 1209" name="T92"/>
                <a:gd fmla="*/ 473 h 1217" name="T93"/>
                <a:gd fmla="*/ 1137 w 1209" name="T94"/>
                <a:gd fmla="*/ 419 h 1217" name="T95"/>
                <a:gd fmla="*/ 1157 w 1209" name="T96"/>
                <a:gd fmla="*/ 361 h 1217" name="T97"/>
                <a:gd fmla="*/ 1171 w 1209" name="T98"/>
                <a:gd fmla="*/ 304 h 1217" name="T99"/>
                <a:gd fmla="*/ 1186 w 1209" name="T100"/>
                <a:gd fmla="*/ 246 h 1217" name="T101"/>
                <a:gd fmla="*/ 1196 w 1209" name="T102"/>
                <a:gd fmla="*/ 186 h 1217" name="T103"/>
                <a:gd fmla="*/ 1204 w 1209" name="T104"/>
                <a:gd fmla="*/ 125 h 1217" name="T105"/>
                <a:gd fmla="*/ 1209 w 1209" name="T106"/>
                <a:gd fmla="*/ 64 h 1217" name="T107"/>
                <a:gd fmla="*/ 1209 w 1209" name="T108"/>
                <a:gd fmla="*/ 0 h 1217" name="T109"/>
                <a:gd fmla="*/ 532 w 1209" name="T110"/>
                <a:gd fmla="*/ 0 h 1217" name="T111"/>
                <a:gd fmla="*/ 0 60000 65536" name="T112"/>
                <a:gd fmla="*/ 0 60000 65536" name="T113"/>
                <a:gd fmla="*/ 0 60000 65536" name="T114"/>
                <a:gd fmla="*/ 0 60000 65536" name="T115"/>
                <a:gd fmla="*/ 0 60000 65536" name="T116"/>
                <a:gd fmla="*/ 0 60000 65536" name="T117"/>
                <a:gd fmla="*/ 0 60000 65536" name="T118"/>
                <a:gd fmla="*/ 0 60000 65536" name="T119"/>
                <a:gd fmla="*/ 0 60000 65536" name="T120"/>
                <a:gd fmla="*/ 0 60000 65536" name="T121"/>
                <a:gd fmla="*/ 0 60000 65536" name="T122"/>
                <a:gd fmla="*/ 0 60000 65536" name="T123"/>
                <a:gd fmla="*/ 0 60000 65536" name="T124"/>
                <a:gd fmla="*/ 0 60000 65536" name="T125"/>
                <a:gd fmla="*/ 0 60000 65536" name="T126"/>
                <a:gd fmla="*/ 0 60000 65536" name="T127"/>
                <a:gd fmla="*/ 0 60000 65536" name="T128"/>
                <a:gd fmla="*/ 0 60000 65536" name="T129"/>
                <a:gd fmla="*/ 0 60000 65536" name="T130"/>
                <a:gd fmla="*/ 0 60000 65536" name="T131"/>
                <a:gd fmla="*/ 0 60000 65536" name="T132"/>
                <a:gd fmla="*/ 0 60000 65536" name="T133"/>
                <a:gd fmla="*/ 0 60000 65536" name="T134"/>
                <a:gd fmla="*/ 0 60000 65536" name="T135"/>
                <a:gd fmla="*/ 0 60000 65536" name="T136"/>
                <a:gd fmla="*/ 0 60000 65536" name="T137"/>
                <a:gd fmla="*/ 0 60000 65536" name="T138"/>
                <a:gd fmla="*/ 0 60000 65536" name="T139"/>
                <a:gd fmla="*/ 0 60000 65536" name="T140"/>
                <a:gd fmla="*/ 0 60000 65536" name="T141"/>
                <a:gd fmla="*/ 0 60000 65536" name="T142"/>
                <a:gd fmla="*/ 0 60000 65536" name="T143"/>
                <a:gd fmla="*/ 0 60000 65536" name="T144"/>
                <a:gd fmla="*/ 0 60000 65536" name="T145"/>
                <a:gd fmla="*/ 0 60000 65536" name="T146"/>
                <a:gd fmla="*/ 0 60000 65536" name="T147"/>
                <a:gd fmla="*/ 0 60000 65536" name="T148"/>
                <a:gd fmla="*/ 0 60000 65536" name="T149"/>
                <a:gd fmla="*/ 0 60000 65536" name="T150"/>
                <a:gd fmla="*/ 0 60000 65536" name="T151"/>
                <a:gd fmla="*/ 0 60000 65536" name="T152"/>
                <a:gd fmla="*/ 0 60000 65536" name="T153"/>
                <a:gd fmla="*/ 0 60000 65536" name="T154"/>
                <a:gd fmla="*/ 0 60000 65536" name="T155"/>
                <a:gd fmla="*/ 0 60000 65536" name="T156"/>
                <a:gd fmla="*/ 0 60000 65536" name="T157"/>
                <a:gd fmla="*/ 0 60000 65536" name="T158"/>
                <a:gd fmla="*/ 0 60000 65536" name="T159"/>
                <a:gd fmla="*/ 0 60000 65536" name="T160"/>
                <a:gd fmla="*/ 0 60000 65536" name="T161"/>
                <a:gd fmla="*/ 0 60000 65536" name="T162"/>
                <a:gd fmla="*/ 0 60000 65536" name="T163"/>
                <a:gd fmla="*/ 0 60000 65536" name="T164"/>
                <a:gd fmla="*/ 0 60000 65536" name="T165"/>
                <a:gd fmla="*/ 0 60000 65536" name="T166"/>
                <a:gd fmla="*/ 0 60000 65536" name="T167"/>
                <a:gd fmla="*/ 0 w 1209" name="T168"/>
                <a:gd fmla="*/ 0 h 1217" name="T169"/>
                <a:gd fmla="*/ 1209 w 1209" name="T170"/>
                <a:gd fmla="*/ 1217 h 1217" name="T171"/>
              </a:gdLst>
              <a:cxnLst>
                <a:cxn ang="T112">
                  <a:pos x="T0" y="T1"/>
                </a:cxn>
                <a:cxn ang="T113">
                  <a:pos x="T2" y="T3"/>
                </a:cxn>
                <a:cxn ang="T114">
                  <a:pos x="T4" y="T5"/>
                </a:cxn>
                <a:cxn ang="T115">
                  <a:pos x="T6" y="T7"/>
                </a:cxn>
                <a:cxn ang="T116">
                  <a:pos x="T8" y="T9"/>
                </a:cxn>
                <a:cxn ang="T117">
                  <a:pos x="T10" y="T11"/>
                </a:cxn>
                <a:cxn ang="T118">
                  <a:pos x="T12" y="T13"/>
                </a:cxn>
                <a:cxn ang="T119">
                  <a:pos x="T14" y="T15"/>
                </a:cxn>
                <a:cxn ang="T120">
                  <a:pos x="T16" y="T17"/>
                </a:cxn>
                <a:cxn ang="T121">
                  <a:pos x="T18" y="T19"/>
                </a:cxn>
                <a:cxn ang="T122">
                  <a:pos x="T20" y="T21"/>
                </a:cxn>
                <a:cxn ang="T123">
                  <a:pos x="T22" y="T23"/>
                </a:cxn>
                <a:cxn ang="T124">
                  <a:pos x="T24" y="T25"/>
                </a:cxn>
                <a:cxn ang="T125">
                  <a:pos x="T26" y="T27"/>
                </a:cxn>
                <a:cxn ang="T126">
                  <a:pos x="T28" y="T29"/>
                </a:cxn>
                <a:cxn ang="T127">
                  <a:pos x="T30" y="T31"/>
                </a:cxn>
                <a:cxn ang="T128">
                  <a:pos x="T32" y="T33"/>
                </a:cxn>
                <a:cxn ang="T129">
                  <a:pos x="T34" y="T35"/>
                </a:cxn>
                <a:cxn ang="T130">
                  <a:pos x="T36" y="T37"/>
                </a:cxn>
                <a:cxn ang="T131">
                  <a:pos x="T38" y="T39"/>
                </a:cxn>
                <a:cxn ang="T132">
                  <a:pos x="T40" y="T41"/>
                </a:cxn>
                <a:cxn ang="T133">
                  <a:pos x="T42" y="T43"/>
                </a:cxn>
                <a:cxn ang="T134">
                  <a:pos x="T44" y="T45"/>
                </a:cxn>
                <a:cxn ang="T135">
                  <a:pos x="T46" y="T47"/>
                </a:cxn>
                <a:cxn ang="T136">
                  <a:pos x="T48" y="T49"/>
                </a:cxn>
                <a:cxn ang="T137">
                  <a:pos x="T50" y="T51"/>
                </a:cxn>
                <a:cxn ang="T138">
                  <a:pos x="T52" y="T53"/>
                </a:cxn>
                <a:cxn ang="T139">
                  <a:pos x="T54" y="T55"/>
                </a:cxn>
                <a:cxn ang="T140">
                  <a:pos x="T56" y="T57"/>
                </a:cxn>
                <a:cxn ang="T141">
                  <a:pos x="T58" y="T59"/>
                </a:cxn>
                <a:cxn ang="T142">
                  <a:pos x="T60" y="T61"/>
                </a:cxn>
                <a:cxn ang="T143">
                  <a:pos x="T62" y="T63"/>
                </a:cxn>
                <a:cxn ang="T144">
                  <a:pos x="T64" y="T65"/>
                </a:cxn>
                <a:cxn ang="T145">
                  <a:pos x="T66" y="T67"/>
                </a:cxn>
                <a:cxn ang="T146">
                  <a:pos x="T68" y="T69"/>
                </a:cxn>
                <a:cxn ang="T147">
                  <a:pos x="T70" y="T71"/>
                </a:cxn>
                <a:cxn ang="T148">
                  <a:pos x="T72" y="T73"/>
                </a:cxn>
                <a:cxn ang="T149">
                  <a:pos x="T74" y="T75"/>
                </a:cxn>
                <a:cxn ang="T150">
                  <a:pos x="T76" y="T77"/>
                </a:cxn>
                <a:cxn ang="T151">
                  <a:pos x="T78" y="T79"/>
                </a:cxn>
                <a:cxn ang="T152">
                  <a:pos x="T80" y="T81"/>
                </a:cxn>
                <a:cxn ang="T153">
                  <a:pos x="T82" y="T83"/>
                </a:cxn>
                <a:cxn ang="T154">
                  <a:pos x="T84" y="T85"/>
                </a:cxn>
                <a:cxn ang="T155">
                  <a:pos x="T86" y="T87"/>
                </a:cxn>
                <a:cxn ang="T156">
                  <a:pos x="T88" y="T89"/>
                </a:cxn>
                <a:cxn ang="T157">
                  <a:pos x="T90" y="T91"/>
                </a:cxn>
                <a:cxn ang="T158">
                  <a:pos x="T92" y="T93"/>
                </a:cxn>
                <a:cxn ang="T159">
                  <a:pos x="T94" y="T95"/>
                </a:cxn>
                <a:cxn ang="T160">
                  <a:pos x="T96" y="T97"/>
                </a:cxn>
                <a:cxn ang="T161">
                  <a:pos x="T98" y="T99"/>
                </a:cxn>
                <a:cxn ang="T162">
                  <a:pos x="T100" y="T101"/>
                </a:cxn>
                <a:cxn ang="T163">
                  <a:pos x="T102" y="T103"/>
                </a:cxn>
                <a:cxn ang="T164">
                  <a:pos x="T104" y="T105"/>
                </a:cxn>
                <a:cxn ang="T165">
                  <a:pos x="T106" y="T107"/>
                </a:cxn>
                <a:cxn ang="T166">
                  <a:pos x="T108" y="T109"/>
                </a:cxn>
                <a:cxn ang="T167">
                  <a:pos x="T110" y="T111"/>
                </a:cxn>
              </a:cxnLst>
              <a:rect b="T171" l="T168" r="T170" t="T169"/>
              <a:pathLst>
                <a:path h="1217" w="1209">
                  <a:moveTo>
                    <a:pt x="532" y="0"/>
                  </a:moveTo>
                  <a:lnTo>
                    <a:pt x="532" y="0"/>
                  </a:lnTo>
                  <a:lnTo>
                    <a:pt x="531" y="40"/>
                  </a:lnTo>
                  <a:lnTo>
                    <a:pt x="525" y="78"/>
                  </a:lnTo>
                  <a:lnTo>
                    <a:pt x="516" y="114"/>
                  </a:lnTo>
                  <a:lnTo>
                    <a:pt x="505" y="150"/>
                  </a:lnTo>
                  <a:lnTo>
                    <a:pt x="493" y="184"/>
                  </a:lnTo>
                  <a:lnTo>
                    <a:pt x="476" y="219"/>
                  </a:lnTo>
                  <a:lnTo>
                    <a:pt x="458" y="251"/>
                  </a:lnTo>
                  <a:lnTo>
                    <a:pt x="439" y="282"/>
                  </a:lnTo>
                  <a:lnTo>
                    <a:pt x="307" y="282"/>
                  </a:lnTo>
                  <a:lnTo>
                    <a:pt x="307" y="430"/>
                  </a:lnTo>
                  <a:lnTo>
                    <a:pt x="307" y="430"/>
                  </a:lnTo>
                  <a:lnTo>
                    <a:pt x="271" y="450"/>
                  </a:lnTo>
                  <a:lnTo>
                    <a:pt x="235" y="470"/>
                  </a:lnTo>
                  <a:lnTo>
                    <a:pt x="197" y="486"/>
                  </a:lnTo>
                  <a:lnTo>
                    <a:pt x="159" y="500"/>
                  </a:lnTo>
                  <a:lnTo>
                    <a:pt x="121" y="513"/>
                  </a:lnTo>
                  <a:lnTo>
                    <a:pt x="81" y="524"/>
                  </a:lnTo>
                  <a:lnTo>
                    <a:pt x="42" y="529"/>
                  </a:lnTo>
                  <a:lnTo>
                    <a:pt x="0" y="531"/>
                  </a:lnTo>
                  <a:lnTo>
                    <a:pt x="0" y="1217"/>
                  </a:lnTo>
                  <a:lnTo>
                    <a:pt x="0" y="1217"/>
                  </a:lnTo>
                  <a:lnTo>
                    <a:pt x="63" y="1215"/>
                  </a:lnTo>
                  <a:lnTo>
                    <a:pt x="125" y="1210"/>
                  </a:lnTo>
                  <a:lnTo>
                    <a:pt x="186" y="1202"/>
                  </a:lnTo>
                  <a:lnTo>
                    <a:pt x="245" y="1192"/>
                  </a:lnTo>
                  <a:lnTo>
                    <a:pt x="305" y="1179"/>
                  </a:lnTo>
                  <a:lnTo>
                    <a:pt x="361" y="1163"/>
                  </a:lnTo>
                  <a:lnTo>
                    <a:pt x="419" y="1143"/>
                  </a:lnTo>
                  <a:lnTo>
                    <a:pt x="473" y="1121"/>
                  </a:lnTo>
                  <a:lnTo>
                    <a:pt x="527" y="1096"/>
                  </a:lnTo>
                  <a:lnTo>
                    <a:pt x="579" y="1069"/>
                  </a:lnTo>
                  <a:lnTo>
                    <a:pt x="630" y="1040"/>
                  </a:lnTo>
                  <a:lnTo>
                    <a:pt x="679" y="1009"/>
                  </a:lnTo>
                  <a:lnTo>
                    <a:pt x="725" y="975"/>
                  </a:lnTo>
                  <a:lnTo>
                    <a:pt x="772" y="939"/>
                  </a:lnTo>
                  <a:lnTo>
                    <a:pt x="816" y="901"/>
                  </a:lnTo>
                  <a:lnTo>
                    <a:pt x="857" y="860"/>
                  </a:lnTo>
                  <a:lnTo>
                    <a:pt x="897" y="818"/>
                  </a:lnTo>
                  <a:lnTo>
                    <a:pt x="935" y="773"/>
                  </a:lnTo>
                  <a:lnTo>
                    <a:pt x="971" y="728"/>
                  </a:lnTo>
                  <a:lnTo>
                    <a:pt x="1005" y="679"/>
                  </a:lnTo>
                  <a:lnTo>
                    <a:pt x="1036" y="630"/>
                  </a:lnTo>
                  <a:lnTo>
                    <a:pt x="1065" y="580"/>
                  </a:lnTo>
                  <a:lnTo>
                    <a:pt x="1092" y="527"/>
                  </a:lnTo>
                  <a:lnTo>
                    <a:pt x="1115" y="473"/>
                  </a:lnTo>
                  <a:lnTo>
                    <a:pt x="1137" y="419"/>
                  </a:lnTo>
                  <a:lnTo>
                    <a:pt x="1157" y="361"/>
                  </a:lnTo>
                  <a:lnTo>
                    <a:pt x="1171" y="304"/>
                  </a:lnTo>
                  <a:lnTo>
                    <a:pt x="1186" y="246"/>
                  </a:lnTo>
                  <a:lnTo>
                    <a:pt x="1196" y="186"/>
                  </a:lnTo>
                  <a:lnTo>
                    <a:pt x="1204" y="125"/>
                  </a:lnTo>
                  <a:lnTo>
                    <a:pt x="1209" y="64"/>
                  </a:lnTo>
                  <a:lnTo>
                    <a:pt x="1209" y="0"/>
                  </a:lnTo>
                  <a:lnTo>
                    <a:pt x="532" y="0"/>
                  </a:lnTo>
                  <a:close/>
                </a:path>
              </a:pathLst>
            </a:custGeom>
            <a:solidFill>
              <a:srgbClr val="EE9065"/>
            </a:solidFill>
            <a:ln>
              <a:noFill/>
            </a:ln>
            <a:extLst>
              <a:ext uri="{91240B29-F687-4F45-9708-019B960494DF}">
                <a14:hiddenLine w="9525">
                  <a:solidFill>
                    <a:srgbClr val="000000"/>
                  </a:solidFill>
                  <a:miter lim="800000"/>
                  <a:headEnd/>
                  <a:tailEnd/>
                </a14:hiddenLine>
              </a:ext>
            </a:extLst>
          </p:spPr>
          <p:txBody>
            <a:bodyPr/>
            <a:lstStyle/>
            <a:p>
              <a:endParaRPr altLang="zh-CN" lang="zh-CN">
                <a:solidFill>
                  <a:srgbClr val="000000"/>
                </a:solidFill>
                <a:latin charset="0" pitchFamily="34" typeface="Impact"/>
                <a:ea charset="-122" pitchFamily="34" typeface="微软雅黑"/>
                <a:sym charset="0" pitchFamily="34" typeface="Impact"/>
              </a:endParaRPr>
            </a:p>
          </p:txBody>
        </p:sp>
        <p:sp>
          <p:nvSpPr>
            <p:cNvPr id="15" name="Freeform 6"/>
            <p:cNvSpPr>
              <a:spLocks noChangeArrowheads="1"/>
            </p:cNvSpPr>
            <p:nvPr/>
          </p:nvSpPr>
          <p:spPr bwMode="auto">
            <a:xfrm>
              <a:off x="0" y="2036762"/>
              <a:ext cx="1930400" cy="1931987"/>
            </a:xfrm>
            <a:custGeom>
              <a:gdLst>
                <a:gd fmla="*/ 908 w 1216" name="T0"/>
                <a:gd fmla="*/ 430 h 1217" name="T1"/>
                <a:gd fmla="*/ 908 w 1216" name="T2"/>
                <a:gd fmla="*/ 282 h 1217" name="T3"/>
                <a:gd fmla="*/ 771 w 1216" name="T4"/>
                <a:gd fmla="*/ 282 h 1217" name="T5"/>
                <a:gd fmla="*/ 771 w 1216" name="T6"/>
                <a:gd fmla="*/ 282 h 1217" name="T7"/>
                <a:gd fmla="*/ 751 w 1216" name="T8"/>
                <a:gd fmla="*/ 251 h 1217" name="T9"/>
                <a:gd fmla="*/ 734 w 1216" name="T10"/>
                <a:gd fmla="*/ 219 h 1217" name="T11"/>
                <a:gd fmla="*/ 720 w 1216" name="T12"/>
                <a:gd fmla="*/ 184 h 1217" name="T13"/>
                <a:gd fmla="*/ 709 w 1216" name="T14"/>
                <a:gd fmla="*/ 150 h 1217" name="T15"/>
                <a:gd fmla="*/ 700 w 1216" name="T16"/>
                <a:gd fmla="*/ 114 h 1217" name="T17"/>
                <a:gd fmla="*/ 693 w 1216" name="T18"/>
                <a:gd fmla="*/ 78 h 1217" name="T19"/>
                <a:gd fmla="*/ 689 w 1216" name="T20"/>
                <a:gd fmla="*/ 40 h 1217" name="T21"/>
                <a:gd fmla="*/ 689 w 1216" name="T22"/>
                <a:gd fmla="*/ 0 h 1217" name="T23"/>
                <a:gd fmla="*/ 0 w 1216" name="T24"/>
                <a:gd fmla="*/ 0 h 1217" name="T25"/>
                <a:gd fmla="*/ 0 w 1216" name="T26"/>
                <a:gd fmla="*/ 0 h 1217" name="T27"/>
                <a:gd fmla="*/ 2 w 1216" name="T28"/>
                <a:gd fmla="*/ 64 h 1217" name="T29"/>
                <a:gd fmla="*/ 7 w 1216" name="T30"/>
                <a:gd fmla="*/ 125 h 1217" name="T31"/>
                <a:gd fmla="*/ 14 w 1216" name="T32"/>
                <a:gd fmla="*/ 186 h 1217" name="T33"/>
                <a:gd fmla="*/ 25 w 1216" name="T34"/>
                <a:gd fmla="*/ 246 h 1217" name="T35"/>
                <a:gd fmla="*/ 38 w 1216" name="T36"/>
                <a:gd fmla="*/ 304 h 1217" name="T37"/>
                <a:gd fmla="*/ 54 w 1216" name="T38"/>
                <a:gd fmla="*/ 361 h 1217" name="T39"/>
                <a:gd fmla="*/ 74 w 1216" name="T40"/>
                <a:gd fmla="*/ 419 h 1217" name="T41"/>
                <a:gd fmla="*/ 96 w 1216" name="T42"/>
                <a:gd fmla="*/ 473 h 1217" name="T43"/>
                <a:gd fmla="*/ 121 w 1216" name="T44"/>
                <a:gd fmla="*/ 527 h 1217" name="T45"/>
                <a:gd fmla="*/ 146 w 1216" name="T46"/>
                <a:gd fmla="*/ 580 h 1217" name="T47"/>
                <a:gd fmla="*/ 177 w 1216" name="T48"/>
                <a:gd fmla="*/ 630 h 1217" name="T49"/>
                <a:gd fmla="*/ 208 w 1216" name="T50"/>
                <a:gd fmla="*/ 679 h 1217" name="T51"/>
                <a:gd fmla="*/ 242 w 1216" name="T52"/>
                <a:gd fmla="*/ 728 h 1217" name="T53"/>
                <a:gd fmla="*/ 278 w 1216" name="T54"/>
                <a:gd fmla="*/ 773 h 1217" name="T55"/>
                <a:gd fmla="*/ 316 w 1216" name="T56"/>
                <a:gd fmla="*/ 818 h 1217" name="T57"/>
                <a:gd fmla="*/ 356 w 1216" name="T58"/>
                <a:gd fmla="*/ 860 h 1217" name="T59"/>
                <a:gd fmla="*/ 399 w 1216" name="T60"/>
                <a:gd fmla="*/ 901 h 1217" name="T61"/>
                <a:gd fmla="*/ 442 w 1216" name="T62"/>
                <a:gd fmla="*/ 939 h 1217" name="T63"/>
                <a:gd fmla="*/ 489 w 1216" name="T64"/>
                <a:gd fmla="*/ 975 h 1217" name="T65"/>
                <a:gd fmla="*/ 536 w 1216" name="T66"/>
                <a:gd fmla="*/ 1009 h 1217" name="T67"/>
                <a:gd fmla="*/ 585 w 1216" name="T68"/>
                <a:gd fmla="*/ 1040 h 1217" name="T69"/>
                <a:gd fmla="*/ 637 w 1216" name="T70"/>
                <a:gd fmla="*/ 1069 h 1217" name="T71"/>
                <a:gd fmla="*/ 689 w 1216" name="T72"/>
                <a:gd fmla="*/ 1096 h 1217" name="T73"/>
                <a:gd fmla="*/ 742 w 1216" name="T74"/>
                <a:gd fmla="*/ 1121 h 1217" name="T75"/>
                <a:gd fmla="*/ 798 w 1216" name="T76"/>
                <a:gd fmla="*/ 1143 h 1217" name="T77"/>
                <a:gd fmla="*/ 854 w 1216" name="T78"/>
                <a:gd fmla="*/ 1163 h 1217" name="T79"/>
                <a:gd fmla="*/ 911 w 1216" name="T80"/>
                <a:gd fmla="*/ 1179 h 1217" name="T81"/>
                <a:gd fmla="*/ 971 w 1216" name="T82"/>
                <a:gd fmla="*/ 1192 h 1217" name="T83"/>
                <a:gd fmla="*/ 1030 w 1216" name="T84"/>
                <a:gd fmla="*/ 1202 h 1217" name="T85"/>
                <a:gd fmla="*/ 1092 w 1216" name="T86"/>
                <a:gd fmla="*/ 1210 h 1217" name="T87"/>
                <a:gd fmla="*/ 1153 w 1216" name="T88"/>
                <a:gd fmla="*/ 1215 h 1217" name="T89"/>
                <a:gd fmla="*/ 1216 w 1216" name="T90"/>
                <a:gd fmla="*/ 1217 h 1217" name="T91"/>
                <a:gd fmla="*/ 1216 w 1216" name="T92"/>
                <a:gd fmla="*/ 531 h 1217" name="T93"/>
                <a:gd fmla="*/ 1216 w 1216" name="T94"/>
                <a:gd fmla="*/ 531 h 1217" name="T95"/>
                <a:gd fmla="*/ 1173 w 1216" name="T96"/>
                <a:gd fmla="*/ 529 h 1217" name="T97"/>
                <a:gd fmla="*/ 1131 w 1216" name="T98"/>
                <a:gd fmla="*/ 524 h 1217" name="T99"/>
                <a:gd fmla="*/ 1092 w 1216" name="T100"/>
                <a:gd fmla="*/ 513 h 1217" name="T101"/>
                <a:gd fmla="*/ 1052 w 1216" name="T102"/>
                <a:gd fmla="*/ 500 h 1217" name="T103"/>
                <a:gd fmla="*/ 1014 w 1216" name="T104"/>
                <a:gd fmla="*/ 486 h 1217" name="T105"/>
                <a:gd fmla="*/ 978 w 1216" name="T106"/>
                <a:gd fmla="*/ 470 h 1217" name="T107"/>
                <a:gd fmla="*/ 942 w 1216" name="T108"/>
                <a:gd fmla="*/ 450 h 1217" name="T109"/>
                <a:gd fmla="*/ 908 w 1216" name="T110"/>
                <a:gd fmla="*/ 430 h 1217" name="T111"/>
                <a:gd fmla="*/ 908 w 1216" name="T112"/>
                <a:gd fmla="*/ 430 h 1217" name="T113"/>
                <a:gd fmla="*/ 0 60000 65536" name="T114"/>
                <a:gd fmla="*/ 0 60000 65536" name="T115"/>
                <a:gd fmla="*/ 0 60000 65536" name="T116"/>
                <a:gd fmla="*/ 0 60000 65536" name="T117"/>
                <a:gd fmla="*/ 0 60000 65536" name="T118"/>
                <a:gd fmla="*/ 0 60000 65536" name="T119"/>
                <a:gd fmla="*/ 0 60000 65536" name="T120"/>
                <a:gd fmla="*/ 0 60000 65536" name="T121"/>
                <a:gd fmla="*/ 0 60000 65536" name="T122"/>
                <a:gd fmla="*/ 0 60000 65536" name="T123"/>
                <a:gd fmla="*/ 0 60000 65536" name="T124"/>
                <a:gd fmla="*/ 0 60000 65536" name="T125"/>
                <a:gd fmla="*/ 0 60000 65536" name="T126"/>
                <a:gd fmla="*/ 0 60000 65536" name="T127"/>
                <a:gd fmla="*/ 0 60000 65536" name="T128"/>
                <a:gd fmla="*/ 0 60000 65536" name="T129"/>
                <a:gd fmla="*/ 0 60000 65536" name="T130"/>
                <a:gd fmla="*/ 0 60000 65536" name="T131"/>
                <a:gd fmla="*/ 0 60000 65536" name="T132"/>
                <a:gd fmla="*/ 0 60000 65536" name="T133"/>
                <a:gd fmla="*/ 0 60000 65536" name="T134"/>
                <a:gd fmla="*/ 0 60000 65536" name="T135"/>
                <a:gd fmla="*/ 0 60000 65536" name="T136"/>
                <a:gd fmla="*/ 0 60000 65536" name="T137"/>
                <a:gd fmla="*/ 0 60000 65536" name="T138"/>
                <a:gd fmla="*/ 0 60000 65536" name="T139"/>
                <a:gd fmla="*/ 0 60000 65536" name="T140"/>
                <a:gd fmla="*/ 0 60000 65536" name="T141"/>
                <a:gd fmla="*/ 0 60000 65536" name="T142"/>
                <a:gd fmla="*/ 0 60000 65536" name="T143"/>
                <a:gd fmla="*/ 0 60000 65536" name="T144"/>
                <a:gd fmla="*/ 0 60000 65536" name="T145"/>
                <a:gd fmla="*/ 0 60000 65536" name="T146"/>
                <a:gd fmla="*/ 0 60000 65536" name="T147"/>
                <a:gd fmla="*/ 0 60000 65536" name="T148"/>
                <a:gd fmla="*/ 0 60000 65536" name="T149"/>
                <a:gd fmla="*/ 0 60000 65536" name="T150"/>
                <a:gd fmla="*/ 0 60000 65536" name="T151"/>
                <a:gd fmla="*/ 0 60000 65536" name="T152"/>
                <a:gd fmla="*/ 0 60000 65536" name="T153"/>
                <a:gd fmla="*/ 0 60000 65536" name="T154"/>
                <a:gd fmla="*/ 0 60000 65536" name="T155"/>
                <a:gd fmla="*/ 0 60000 65536" name="T156"/>
                <a:gd fmla="*/ 0 60000 65536" name="T157"/>
                <a:gd fmla="*/ 0 60000 65536" name="T158"/>
                <a:gd fmla="*/ 0 60000 65536" name="T159"/>
                <a:gd fmla="*/ 0 60000 65536" name="T160"/>
                <a:gd fmla="*/ 0 60000 65536" name="T161"/>
                <a:gd fmla="*/ 0 60000 65536" name="T162"/>
                <a:gd fmla="*/ 0 60000 65536" name="T163"/>
                <a:gd fmla="*/ 0 60000 65536" name="T164"/>
                <a:gd fmla="*/ 0 60000 65536" name="T165"/>
                <a:gd fmla="*/ 0 60000 65536" name="T166"/>
                <a:gd fmla="*/ 0 60000 65536" name="T167"/>
                <a:gd fmla="*/ 0 60000 65536" name="T168"/>
                <a:gd fmla="*/ 0 60000 65536" name="T169"/>
                <a:gd fmla="*/ 0 60000 65536" name="T170"/>
                <a:gd fmla="*/ 0 w 1216" name="T171"/>
                <a:gd fmla="*/ 0 h 1217" name="T172"/>
                <a:gd fmla="*/ 1216 w 1216" name="T173"/>
                <a:gd fmla="*/ 1217 h 1217" name="T174"/>
              </a:gdLst>
              <a:cxnLst>
                <a:cxn ang="T114">
                  <a:pos x="T0" y="T1"/>
                </a:cxn>
                <a:cxn ang="T115">
                  <a:pos x="T2" y="T3"/>
                </a:cxn>
                <a:cxn ang="T116">
                  <a:pos x="T4" y="T5"/>
                </a:cxn>
                <a:cxn ang="T117">
                  <a:pos x="T6" y="T7"/>
                </a:cxn>
                <a:cxn ang="T118">
                  <a:pos x="T8" y="T9"/>
                </a:cxn>
                <a:cxn ang="T119">
                  <a:pos x="T10" y="T11"/>
                </a:cxn>
                <a:cxn ang="T120">
                  <a:pos x="T12" y="T13"/>
                </a:cxn>
                <a:cxn ang="T121">
                  <a:pos x="T14" y="T15"/>
                </a:cxn>
                <a:cxn ang="T122">
                  <a:pos x="T16" y="T17"/>
                </a:cxn>
                <a:cxn ang="T123">
                  <a:pos x="T18" y="T19"/>
                </a:cxn>
                <a:cxn ang="T124">
                  <a:pos x="T20" y="T21"/>
                </a:cxn>
                <a:cxn ang="T125">
                  <a:pos x="T22" y="T23"/>
                </a:cxn>
                <a:cxn ang="T126">
                  <a:pos x="T24" y="T25"/>
                </a:cxn>
                <a:cxn ang="T127">
                  <a:pos x="T26" y="T27"/>
                </a:cxn>
                <a:cxn ang="T128">
                  <a:pos x="T28" y="T29"/>
                </a:cxn>
                <a:cxn ang="T129">
                  <a:pos x="T30" y="T31"/>
                </a:cxn>
                <a:cxn ang="T130">
                  <a:pos x="T32" y="T33"/>
                </a:cxn>
                <a:cxn ang="T131">
                  <a:pos x="T34" y="T35"/>
                </a:cxn>
                <a:cxn ang="T132">
                  <a:pos x="T36" y="T37"/>
                </a:cxn>
                <a:cxn ang="T133">
                  <a:pos x="T38" y="T39"/>
                </a:cxn>
                <a:cxn ang="T134">
                  <a:pos x="T40" y="T41"/>
                </a:cxn>
                <a:cxn ang="T135">
                  <a:pos x="T42" y="T43"/>
                </a:cxn>
                <a:cxn ang="T136">
                  <a:pos x="T44" y="T45"/>
                </a:cxn>
                <a:cxn ang="T137">
                  <a:pos x="T46" y="T47"/>
                </a:cxn>
                <a:cxn ang="T138">
                  <a:pos x="T48" y="T49"/>
                </a:cxn>
                <a:cxn ang="T139">
                  <a:pos x="T50" y="T51"/>
                </a:cxn>
                <a:cxn ang="T140">
                  <a:pos x="T52" y="T53"/>
                </a:cxn>
                <a:cxn ang="T141">
                  <a:pos x="T54" y="T55"/>
                </a:cxn>
                <a:cxn ang="T142">
                  <a:pos x="T56" y="T57"/>
                </a:cxn>
                <a:cxn ang="T143">
                  <a:pos x="T58" y="T59"/>
                </a:cxn>
                <a:cxn ang="T144">
                  <a:pos x="T60" y="T61"/>
                </a:cxn>
                <a:cxn ang="T145">
                  <a:pos x="T62" y="T63"/>
                </a:cxn>
                <a:cxn ang="T146">
                  <a:pos x="T64" y="T65"/>
                </a:cxn>
                <a:cxn ang="T147">
                  <a:pos x="T66" y="T67"/>
                </a:cxn>
                <a:cxn ang="T148">
                  <a:pos x="T68" y="T69"/>
                </a:cxn>
                <a:cxn ang="T149">
                  <a:pos x="T70" y="T71"/>
                </a:cxn>
                <a:cxn ang="T150">
                  <a:pos x="T72" y="T73"/>
                </a:cxn>
                <a:cxn ang="T151">
                  <a:pos x="T74" y="T75"/>
                </a:cxn>
                <a:cxn ang="T152">
                  <a:pos x="T76" y="T77"/>
                </a:cxn>
                <a:cxn ang="T153">
                  <a:pos x="T78" y="T79"/>
                </a:cxn>
                <a:cxn ang="T154">
                  <a:pos x="T80" y="T81"/>
                </a:cxn>
                <a:cxn ang="T155">
                  <a:pos x="T82" y="T83"/>
                </a:cxn>
                <a:cxn ang="T156">
                  <a:pos x="T84" y="T85"/>
                </a:cxn>
                <a:cxn ang="T157">
                  <a:pos x="T86" y="T87"/>
                </a:cxn>
                <a:cxn ang="T158">
                  <a:pos x="T88" y="T89"/>
                </a:cxn>
                <a:cxn ang="T159">
                  <a:pos x="T90" y="T91"/>
                </a:cxn>
                <a:cxn ang="T160">
                  <a:pos x="T92" y="T93"/>
                </a:cxn>
                <a:cxn ang="T161">
                  <a:pos x="T94" y="T95"/>
                </a:cxn>
                <a:cxn ang="T162">
                  <a:pos x="T96" y="T97"/>
                </a:cxn>
                <a:cxn ang="T163">
                  <a:pos x="T98" y="T99"/>
                </a:cxn>
                <a:cxn ang="T164">
                  <a:pos x="T100" y="T101"/>
                </a:cxn>
                <a:cxn ang="T165">
                  <a:pos x="T102" y="T103"/>
                </a:cxn>
                <a:cxn ang="T166">
                  <a:pos x="T104" y="T105"/>
                </a:cxn>
                <a:cxn ang="T167">
                  <a:pos x="T106" y="T107"/>
                </a:cxn>
                <a:cxn ang="T168">
                  <a:pos x="T108" y="T109"/>
                </a:cxn>
                <a:cxn ang="T169">
                  <a:pos x="T110" y="T111"/>
                </a:cxn>
                <a:cxn ang="T170">
                  <a:pos x="T112" y="T113"/>
                </a:cxn>
              </a:cxnLst>
              <a:rect b="T174" l="T171" r="T173" t="T172"/>
              <a:pathLst>
                <a:path h="1217" w="1216">
                  <a:moveTo>
                    <a:pt x="908" y="430"/>
                  </a:moveTo>
                  <a:lnTo>
                    <a:pt x="908" y="282"/>
                  </a:lnTo>
                  <a:lnTo>
                    <a:pt x="771" y="282"/>
                  </a:lnTo>
                  <a:lnTo>
                    <a:pt x="771" y="282"/>
                  </a:lnTo>
                  <a:lnTo>
                    <a:pt x="751" y="251"/>
                  </a:lnTo>
                  <a:lnTo>
                    <a:pt x="734" y="219"/>
                  </a:lnTo>
                  <a:lnTo>
                    <a:pt x="720" y="184"/>
                  </a:lnTo>
                  <a:lnTo>
                    <a:pt x="709" y="150"/>
                  </a:lnTo>
                  <a:lnTo>
                    <a:pt x="700" y="114"/>
                  </a:lnTo>
                  <a:lnTo>
                    <a:pt x="693" y="78"/>
                  </a:lnTo>
                  <a:lnTo>
                    <a:pt x="689" y="40"/>
                  </a:lnTo>
                  <a:lnTo>
                    <a:pt x="689" y="0"/>
                  </a:lnTo>
                  <a:lnTo>
                    <a:pt x="0" y="0"/>
                  </a:lnTo>
                  <a:lnTo>
                    <a:pt x="0" y="0"/>
                  </a:lnTo>
                  <a:lnTo>
                    <a:pt x="2" y="64"/>
                  </a:lnTo>
                  <a:lnTo>
                    <a:pt x="7" y="125"/>
                  </a:lnTo>
                  <a:lnTo>
                    <a:pt x="14" y="186"/>
                  </a:lnTo>
                  <a:lnTo>
                    <a:pt x="25" y="246"/>
                  </a:lnTo>
                  <a:lnTo>
                    <a:pt x="38" y="304"/>
                  </a:lnTo>
                  <a:lnTo>
                    <a:pt x="54" y="361"/>
                  </a:lnTo>
                  <a:lnTo>
                    <a:pt x="74" y="419"/>
                  </a:lnTo>
                  <a:lnTo>
                    <a:pt x="96" y="473"/>
                  </a:lnTo>
                  <a:lnTo>
                    <a:pt x="121" y="527"/>
                  </a:lnTo>
                  <a:lnTo>
                    <a:pt x="146" y="580"/>
                  </a:lnTo>
                  <a:lnTo>
                    <a:pt x="177" y="630"/>
                  </a:lnTo>
                  <a:lnTo>
                    <a:pt x="208" y="679"/>
                  </a:lnTo>
                  <a:lnTo>
                    <a:pt x="242" y="728"/>
                  </a:lnTo>
                  <a:lnTo>
                    <a:pt x="278" y="773"/>
                  </a:lnTo>
                  <a:lnTo>
                    <a:pt x="316" y="818"/>
                  </a:lnTo>
                  <a:lnTo>
                    <a:pt x="356" y="860"/>
                  </a:lnTo>
                  <a:lnTo>
                    <a:pt x="399" y="901"/>
                  </a:lnTo>
                  <a:lnTo>
                    <a:pt x="442" y="939"/>
                  </a:lnTo>
                  <a:lnTo>
                    <a:pt x="489" y="975"/>
                  </a:lnTo>
                  <a:lnTo>
                    <a:pt x="536" y="1009"/>
                  </a:lnTo>
                  <a:lnTo>
                    <a:pt x="585" y="1040"/>
                  </a:lnTo>
                  <a:lnTo>
                    <a:pt x="637" y="1069"/>
                  </a:lnTo>
                  <a:lnTo>
                    <a:pt x="689" y="1096"/>
                  </a:lnTo>
                  <a:lnTo>
                    <a:pt x="742" y="1121"/>
                  </a:lnTo>
                  <a:lnTo>
                    <a:pt x="798" y="1143"/>
                  </a:lnTo>
                  <a:lnTo>
                    <a:pt x="854" y="1163"/>
                  </a:lnTo>
                  <a:lnTo>
                    <a:pt x="911" y="1179"/>
                  </a:lnTo>
                  <a:lnTo>
                    <a:pt x="971" y="1192"/>
                  </a:lnTo>
                  <a:lnTo>
                    <a:pt x="1030" y="1202"/>
                  </a:lnTo>
                  <a:lnTo>
                    <a:pt x="1092" y="1210"/>
                  </a:lnTo>
                  <a:lnTo>
                    <a:pt x="1153" y="1215"/>
                  </a:lnTo>
                  <a:lnTo>
                    <a:pt x="1216" y="1217"/>
                  </a:lnTo>
                  <a:lnTo>
                    <a:pt x="1216" y="531"/>
                  </a:lnTo>
                  <a:lnTo>
                    <a:pt x="1216" y="531"/>
                  </a:lnTo>
                  <a:lnTo>
                    <a:pt x="1173" y="529"/>
                  </a:lnTo>
                  <a:lnTo>
                    <a:pt x="1131" y="524"/>
                  </a:lnTo>
                  <a:lnTo>
                    <a:pt x="1092" y="513"/>
                  </a:lnTo>
                  <a:lnTo>
                    <a:pt x="1052" y="500"/>
                  </a:lnTo>
                  <a:lnTo>
                    <a:pt x="1014" y="486"/>
                  </a:lnTo>
                  <a:lnTo>
                    <a:pt x="978" y="470"/>
                  </a:lnTo>
                  <a:lnTo>
                    <a:pt x="942" y="450"/>
                  </a:lnTo>
                  <a:lnTo>
                    <a:pt x="908" y="430"/>
                  </a:lnTo>
                  <a:lnTo>
                    <a:pt x="908" y="430"/>
                  </a:lnTo>
                  <a:close/>
                </a:path>
              </a:pathLst>
            </a:custGeom>
            <a:solidFill>
              <a:srgbClr val="4BB0D0"/>
            </a:solidFill>
            <a:ln>
              <a:noFill/>
            </a:ln>
            <a:extLst>
              <a:ext uri="{91240B29-F687-4F45-9708-019B960494DF}">
                <a14:hiddenLine w="9525">
                  <a:solidFill>
                    <a:srgbClr val="000000"/>
                  </a:solidFill>
                  <a:miter lim="800000"/>
                  <a:headEnd/>
                  <a:tailEnd/>
                </a14:hiddenLine>
              </a:ext>
            </a:extLst>
          </p:spPr>
          <p:txBody>
            <a:bodyPr/>
            <a:lstStyle/>
            <a:p>
              <a:endParaRPr altLang="zh-CN" lang="zh-CN">
                <a:solidFill>
                  <a:srgbClr val="000000"/>
                </a:solidFill>
                <a:latin charset="0" pitchFamily="34" typeface="Impact"/>
                <a:ea charset="-122" pitchFamily="34" typeface="微软雅黑"/>
                <a:sym charset="0" pitchFamily="34" typeface="Impact"/>
              </a:endParaRPr>
            </a:p>
          </p:txBody>
        </p:sp>
        <p:sp>
          <p:nvSpPr>
            <p:cNvPr id="16" name="Freeform 7"/>
            <p:cNvSpPr>
              <a:spLocks noChangeArrowheads="1"/>
            </p:cNvSpPr>
            <p:nvPr/>
          </p:nvSpPr>
          <p:spPr bwMode="auto">
            <a:xfrm>
              <a:off x="8118475" y="2078037"/>
              <a:ext cx="1939925" cy="1933575"/>
            </a:xfrm>
            <a:custGeom>
              <a:gdLst>
                <a:gd fmla="*/ 531 w 1222" name="T0"/>
                <a:gd fmla="*/ 0 h 1218" name="T1"/>
                <a:gd fmla="*/ 531 w 1222" name="T2"/>
                <a:gd fmla="*/ 0 h 1218" name="T3"/>
                <a:gd fmla="*/ 529 w 1222" name="T4"/>
                <a:gd fmla="*/ 36 h 1218" name="T5"/>
                <a:gd fmla="*/ 525 w 1222" name="T6"/>
                <a:gd fmla="*/ 70 h 1218" name="T7"/>
                <a:gd fmla="*/ 520 w 1222" name="T8"/>
                <a:gd fmla="*/ 104 h 1218" name="T9"/>
                <a:gd fmla="*/ 513 w 1222" name="T10"/>
                <a:gd fmla="*/ 137 h 1218" name="T11"/>
                <a:gd fmla="*/ 504 w 1222" name="T12"/>
                <a:gd fmla="*/ 169 h 1218" name="T13"/>
                <a:gd fmla="*/ 493 w 1222" name="T14"/>
                <a:gd fmla="*/ 200 h 1218" name="T15"/>
                <a:gd fmla="*/ 480 w 1222" name="T16"/>
                <a:gd fmla="*/ 229 h 1218" name="T17"/>
                <a:gd fmla="*/ 466 w 1222" name="T18"/>
                <a:gd fmla="*/ 256 h 1218" name="T19"/>
                <a:gd fmla="*/ 316 w 1222" name="T20"/>
                <a:gd fmla="*/ 256 h 1218" name="T21"/>
                <a:gd fmla="*/ 316 w 1222" name="T22"/>
                <a:gd fmla="*/ 422 h 1218" name="T23"/>
                <a:gd fmla="*/ 316 w 1222" name="T24"/>
                <a:gd fmla="*/ 422 h 1218" name="T25"/>
                <a:gd fmla="*/ 282 w 1222" name="T26"/>
                <a:gd fmla="*/ 447 h 1218" name="T27"/>
                <a:gd fmla="*/ 246 w 1222" name="T28"/>
                <a:gd fmla="*/ 467 h 1218" name="T29"/>
                <a:gd fmla="*/ 208 w 1222" name="T30"/>
                <a:gd fmla="*/ 485 h 1218" name="T31"/>
                <a:gd fmla="*/ 170 w 1222" name="T32"/>
                <a:gd fmla="*/ 501 h 1218" name="T33"/>
                <a:gd fmla="*/ 130 w 1222" name="T34"/>
                <a:gd fmla="*/ 514 h 1218" name="T35"/>
                <a:gd fmla="*/ 89 w 1222" name="T36"/>
                <a:gd fmla="*/ 523 h 1218" name="T37"/>
                <a:gd fmla="*/ 45 w 1222" name="T38"/>
                <a:gd fmla="*/ 528 h 1218" name="T39"/>
                <a:gd fmla="*/ 0 w 1222" name="T40"/>
                <a:gd fmla="*/ 530 h 1218" name="T41"/>
                <a:gd fmla="*/ 0 w 1222" name="T42"/>
                <a:gd fmla="*/ 1218 h 1218" name="T43"/>
                <a:gd fmla="*/ 0 w 1222" name="T44"/>
                <a:gd fmla="*/ 1218 h 1218" name="T45"/>
                <a:gd fmla="*/ 63 w 1222" name="T46"/>
                <a:gd fmla="*/ 1218 h 1218" name="T47"/>
                <a:gd fmla="*/ 125 w 1222" name="T48"/>
                <a:gd fmla="*/ 1213 h 1218" name="T49"/>
                <a:gd fmla="*/ 186 w 1222" name="T50"/>
                <a:gd fmla="*/ 1205 h 1218" name="T51"/>
                <a:gd fmla="*/ 246 w 1222" name="T52"/>
                <a:gd fmla="*/ 1195 h 1218" name="T53"/>
                <a:gd fmla="*/ 305 w 1222" name="T54"/>
                <a:gd fmla="*/ 1180 h 1218" name="T55"/>
                <a:gd fmla="*/ 363 w 1222" name="T56"/>
                <a:gd fmla="*/ 1164 h 1218" name="T57"/>
                <a:gd fmla="*/ 421 w 1222" name="T58"/>
                <a:gd fmla="*/ 1144 h 1218" name="T59"/>
                <a:gd fmla="*/ 477 w 1222" name="T60"/>
                <a:gd fmla="*/ 1122 h 1218" name="T61"/>
                <a:gd fmla="*/ 531 w 1222" name="T62"/>
                <a:gd fmla="*/ 1099 h 1218" name="T63"/>
                <a:gd fmla="*/ 583 w 1222" name="T64"/>
                <a:gd fmla="*/ 1072 h 1218" name="T65"/>
                <a:gd fmla="*/ 634 w 1222" name="T66"/>
                <a:gd fmla="*/ 1043 h 1218" name="T67"/>
                <a:gd fmla="*/ 684 w 1222" name="T68"/>
                <a:gd fmla="*/ 1010 h 1218" name="T69"/>
                <a:gd fmla="*/ 731 w 1222" name="T70"/>
                <a:gd fmla="*/ 976 h 1218" name="T71"/>
                <a:gd fmla="*/ 778 w 1222" name="T72"/>
                <a:gd fmla="*/ 940 h 1218" name="T73"/>
                <a:gd fmla="*/ 821 w 1222" name="T74"/>
                <a:gd fmla="*/ 902 h 1218" name="T75"/>
                <a:gd fmla="*/ 865 w 1222" name="T76"/>
                <a:gd fmla="*/ 861 h 1218" name="T77"/>
                <a:gd fmla="*/ 904 w 1222" name="T78"/>
                <a:gd fmla="*/ 819 h 1218" name="T79"/>
                <a:gd fmla="*/ 942 w 1222" name="T80"/>
                <a:gd fmla="*/ 774 h 1218" name="T81"/>
                <a:gd fmla="*/ 978 w 1222" name="T82"/>
                <a:gd fmla="*/ 729 h 1218" name="T83"/>
                <a:gd fmla="*/ 1013 w 1222" name="T84"/>
                <a:gd fmla="*/ 680 h 1218" name="T85"/>
                <a:gd fmla="*/ 1045 w 1222" name="T86"/>
                <a:gd fmla="*/ 631 h 1218" name="T87"/>
                <a:gd fmla="*/ 1074 w 1222" name="T88"/>
                <a:gd fmla="*/ 581 h 1218" name="T89"/>
                <a:gd fmla="*/ 1101 w 1222" name="T90"/>
                <a:gd fmla="*/ 528 h 1218" name="T91"/>
                <a:gd fmla="*/ 1126 w 1222" name="T92"/>
                <a:gd fmla="*/ 474 h 1218" name="T93"/>
                <a:gd fmla="*/ 1148 w 1222" name="T94"/>
                <a:gd fmla="*/ 418 h 1218" name="T95"/>
                <a:gd fmla="*/ 1166 w 1222" name="T96"/>
                <a:gd fmla="*/ 362 h 1218" name="T97"/>
                <a:gd fmla="*/ 1182 w 1222" name="T98"/>
                <a:gd fmla="*/ 305 h 1218" name="T99"/>
                <a:gd fmla="*/ 1197 w 1222" name="T100"/>
                <a:gd fmla="*/ 245 h 1218" name="T101"/>
                <a:gd fmla="*/ 1208 w 1222" name="T102"/>
                <a:gd fmla="*/ 186 h 1218" name="T103"/>
                <a:gd fmla="*/ 1215 w 1222" name="T104"/>
                <a:gd fmla="*/ 124 h 1218" name="T105"/>
                <a:gd fmla="*/ 1220 w 1222" name="T106"/>
                <a:gd fmla="*/ 63 h 1218" name="T107"/>
                <a:gd fmla="*/ 1222 w 1222" name="T108"/>
                <a:gd fmla="*/ 0 h 1218" name="T109"/>
                <a:gd fmla="*/ 531 w 1222" name="T110"/>
                <a:gd fmla="*/ 0 h 1218" name="T111"/>
                <a:gd fmla="*/ 0 60000 65536" name="T112"/>
                <a:gd fmla="*/ 0 60000 65536" name="T113"/>
                <a:gd fmla="*/ 0 60000 65536" name="T114"/>
                <a:gd fmla="*/ 0 60000 65536" name="T115"/>
                <a:gd fmla="*/ 0 60000 65536" name="T116"/>
                <a:gd fmla="*/ 0 60000 65536" name="T117"/>
                <a:gd fmla="*/ 0 60000 65536" name="T118"/>
                <a:gd fmla="*/ 0 60000 65536" name="T119"/>
                <a:gd fmla="*/ 0 60000 65536" name="T120"/>
                <a:gd fmla="*/ 0 60000 65536" name="T121"/>
                <a:gd fmla="*/ 0 60000 65536" name="T122"/>
                <a:gd fmla="*/ 0 60000 65536" name="T123"/>
                <a:gd fmla="*/ 0 60000 65536" name="T124"/>
                <a:gd fmla="*/ 0 60000 65536" name="T125"/>
                <a:gd fmla="*/ 0 60000 65536" name="T126"/>
                <a:gd fmla="*/ 0 60000 65536" name="T127"/>
                <a:gd fmla="*/ 0 60000 65536" name="T128"/>
                <a:gd fmla="*/ 0 60000 65536" name="T129"/>
                <a:gd fmla="*/ 0 60000 65536" name="T130"/>
                <a:gd fmla="*/ 0 60000 65536" name="T131"/>
                <a:gd fmla="*/ 0 60000 65536" name="T132"/>
                <a:gd fmla="*/ 0 60000 65536" name="T133"/>
                <a:gd fmla="*/ 0 60000 65536" name="T134"/>
                <a:gd fmla="*/ 0 60000 65536" name="T135"/>
                <a:gd fmla="*/ 0 60000 65536" name="T136"/>
                <a:gd fmla="*/ 0 60000 65536" name="T137"/>
                <a:gd fmla="*/ 0 60000 65536" name="T138"/>
                <a:gd fmla="*/ 0 60000 65536" name="T139"/>
                <a:gd fmla="*/ 0 60000 65536" name="T140"/>
                <a:gd fmla="*/ 0 60000 65536" name="T141"/>
                <a:gd fmla="*/ 0 60000 65536" name="T142"/>
                <a:gd fmla="*/ 0 60000 65536" name="T143"/>
                <a:gd fmla="*/ 0 60000 65536" name="T144"/>
                <a:gd fmla="*/ 0 60000 65536" name="T145"/>
                <a:gd fmla="*/ 0 60000 65536" name="T146"/>
                <a:gd fmla="*/ 0 60000 65536" name="T147"/>
                <a:gd fmla="*/ 0 60000 65536" name="T148"/>
                <a:gd fmla="*/ 0 60000 65536" name="T149"/>
                <a:gd fmla="*/ 0 60000 65536" name="T150"/>
                <a:gd fmla="*/ 0 60000 65536" name="T151"/>
                <a:gd fmla="*/ 0 60000 65536" name="T152"/>
                <a:gd fmla="*/ 0 60000 65536" name="T153"/>
                <a:gd fmla="*/ 0 60000 65536" name="T154"/>
                <a:gd fmla="*/ 0 60000 65536" name="T155"/>
                <a:gd fmla="*/ 0 60000 65536" name="T156"/>
                <a:gd fmla="*/ 0 60000 65536" name="T157"/>
                <a:gd fmla="*/ 0 60000 65536" name="T158"/>
                <a:gd fmla="*/ 0 60000 65536" name="T159"/>
                <a:gd fmla="*/ 0 60000 65536" name="T160"/>
                <a:gd fmla="*/ 0 60000 65536" name="T161"/>
                <a:gd fmla="*/ 0 60000 65536" name="T162"/>
                <a:gd fmla="*/ 0 60000 65536" name="T163"/>
                <a:gd fmla="*/ 0 60000 65536" name="T164"/>
                <a:gd fmla="*/ 0 60000 65536" name="T165"/>
                <a:gd fmla="*/ 0 60000 65536" name="T166"/>
                <a:gd fmla="*/ 0 60000 65536" name="T167"/>
                <a:gd fmla="*/ 0 w 1222" name="T168"/>
                <a:gd fmla="*/ 0 h 1218" name="T169"/>
                <a:gd fmla="*/ 1222 w 1222" name="T170"/>
                <a:gd fmla="*/ 1218 h 1218" name="T171"/>
              </a:gdLst>
              <a:cxnLst>
                <a:cxn ang="T112">
                  <a:pos x="T0" y="T1"/>
                </a:cxn>
                <a:cxn ang="T113">
                  <a:pos x="T2" y="T3"/>
                </a:cxn>
                <a:cxn ang="T114">
                  <a:pos x="T4" y="T5"/>
                </a:cxn>
                <a:cxn ang="T115">
                  <a:pos x="T6" y="T7"/>
                </a:cxn>
                <a:cxn ang="T116">
                  <a:pos x="T8" y="T9"/>
                </a:cxn>
                <a:cxn ang="T117">
                  <a:pos x="T10" y="T11"/>
                </a:cxn>
                <a:cxn ang="T118">
                  <a:pos x="T12" y="T13"/>
                </a:cxn>
                <a:cxn ang="T119">
                  <a:pos x="T14" y="T15"/>
                </a:cxn>
                <a:cxn ang="T120">
                  <a:pos x="T16" y="T17"/>
                </a:cxn>
                <a:cxn ang="T121">
                  <a:pos x="T18" y="T19"/>
                </a:cxn>
                <a:cxn ang="T122">
                  <a:pos x="T20" y="T21"/>
                </a:cxn>
                <a:cxn ang="T123">
                  <a:pos x="T22" y="T23"/>
                </a:cxn>
                <a:cxn ang="T124">
                  <a:pos x="T24" y="T25"/>
                </a:cxn>
                <a:cxn ang="T125">
                  <a:pos x="T26" y="T27"/>
                </a:cxn>
                <a:cxn ang="T126">
                  <a:pos x="T28" y="T29"/>
                </a:cxn>
                <a:cxn ang="T127">
                  <a:pos x="T30" y="T31"/>
                </a:cxn>
                <a:cxn ang="T128">
                  <a:pos x="T32" y="T33"/>
                </a:cxn>
                <a:cxn ang="T129">
                  <a:pos x="T34" y="T35"/>
                </a:cxn>
                <a:cxn ang="T130">
                  <a:pos x="T36" y="T37"/>
                </a:cxn>
                <a:cxn ang="T131">
                  <a:pos x="T38" y="T39"/>
                </a:cxn>
                <a:cxn ang="T132">
                  <a:pos x="T40" y="T41"/>
                </a:cxn>
                <a:cxn ang="T133">
                  <a:pos x="T42" y="T43"/>
                </a:cxn>
                <a:cxn ang="T134">
                  <a:pos x="T44" y="T45"/>
                </a:cxn>
                <a:cxn ang="T135">
                  <a:pos x="T46" y="T47"/>
                </a:cxn>
                <a:cxn ang="T136">
                  <a:pos x="T48" y="T49"/>
                </a:cxn>
                <a:cxn ang="T137">
                  <a:pos x="T50" y="T51"/>
                </a:cxn>
                <a:cxn ang="T138">
                  <a:pos x="T52" y="T53"/>
                </a:cxn>
                <a:cxn ang="T139">
                  <a:pos x="T54" y="T55"/>
                </a:cxn>
                <a:cxn ang="T140">
                  <a:pos x="T56" y="T57"/>
                </a:cxn>
                <a:cxn ang="T141">
                  <a:pos x="T58" y="T59"/>
                </a:cxn>
                <a:cxn ang="T142">
                  <a:pos x="T60" y="T61"/>
                </a:cxn>
                <a:cxn ang="T143">
                  <a:pos x="T62" y="T63"/>
                </a:cxn>
                <a:cxn ang="T144">
                  <a:pos x="T64" y="T65"/>
                </a:cxn>
                <a:cxn ang="T145">
                  <a:pos x="T66" y="T67"/>
                </a:cxn>
                <a:cxn ang="T146">
                  <a:pos x="T68" y="T69"/>
                </a:cxn>
                <a:cxn ang="T147">
                  <a:pos x="T70" y="T71"/>
                </a:cxn>
                <a:cxn ang="T148">
                  <a:pos x="T72" y="T73"/>
                </a:cxn>
                <a:cxn ang="T149">
                  <a:pos x="T74" y="T75"/>
                </a:cxn>
                <a:cxn ang="T150">
                  <a:pos x="T76" y="T77"/>
                </a:cxn>
                <a:cxn ang="T151">
                  <a:pos x="T78" y="T79"/>
                </a:cxn>
                <a:cxn ang="T152">
                  <a:pos x="T80" y="T81"/>
                </a:cxn>
                <a:cxn ang="T153">
                  <a:pos x="T82" y="T83"/>
                </a:cxn>
                <a:cxn ang="T154">
                  <a:pos x="T84" y="T85"/>
                </a:cxn>
                <a:cxn ang="T155">
                  <a:pos x="T86" y="T87"/>
                </a:cxn>
                <a:cxn ang="T156">
                  <a:pos x="T88" y="T89"/>
                </a:cxn>
                <a:cxn ang="T157">
                  <a:pos x="T90" y="T91"/>
                </a:cxn>
                <a:cxn ang="T158">
                  <a:pos x="T92" y="T93"/>
                </a:cxn>
                <a:cxn ang="T159">
                  <a:pos x="T94" y="T95"/>
                </a:cxn>
                <a:cxn ang="T160">
                  <a:pos x="T96" y="T97"/>
                </a:cxn>
                <a:cxn ang="T161">
                  <a:pos x="T98" y="T99"/>
                </a:cxn>
                <a:cxn ang="T162">
                  <a:pos x="T100" y="T101"/>
                </a:cxn>
                <a:cxn ang="T163">
                  <a:pos x="T102" y="T103"/>
                </a:cxn>
                <a:cxn ang="T164">
                  <a:pos x="T104" y="T105"/>
                </a:cxn>
                <a:cxn ang="T165">
                  <a:pos x="T106" y="T107"/>
                </a:cxn>
                <a:cxn ang="T166">
                  <a:pos x="T108" y="T109"/>
                </a:cxn>
                <a:cxn ang="T167">
                  <a:pos x="T110" y="T111"/>
                </a:cxn>
              </a:cxnLst>
              <a:rect b="T171" l="T168" r="T170" t="T169"/>
              <a:pathLst>
                <a:path h="1218" w="1222">
                  <a:moveTo>
                    <a:pt x="531" y="0"/>
                  </a:moveTo>
                  <a:lnTo>
                    <a:pt x="531" y="0"/>
                  </a:lnTo>
                  <a:lnTo>
                    <a:pt x="529" y="36"/>
                  </a:lnTo>
                  <a:lnTo>
                    <a:pt x="525" y="70"/>
                  </a:lnTo>
                  <a:lnTo>
                    <a:pt x="520" y="104"/>
                  </a:lnTo>
                  <a:lnTo>
                    <a:pt x="513" y="137"/>
                  </a:lnTo>
                  <a:lnTo>
                    <a:pt x="504" y="169"/>
                  </a:lnTo>
                  <a:lnTo>
                    <a:pt x="493" y="200"/>
                  </a:lnTo>
                  <a:lnTo>
                    <a:pt x="480" y="229"/>
                  </a:lnTo>
                  <a:lnTo>
                    <a:pt x="466" y="256"/>
                  </a:lnTo>
                  <a:lnTo>
                    <a:pt x="316" y="256"/>
                  </a:lnTo>
                  <a:lnTo>
                    <a:pt x="316" y="422"/>
                  </a:lnTo>
                  <a:lnTo>
                    <a:pt x="316" y="422"/>
                  </a:lnTo>
                  <a:lnTo>
                    <a:pt x="282" y="447"/>
                  </a:lnTo>
                  <a:lnTo>
                    <a:pt x="246" y="467"/>
                  </a:lnTo>
                  <a:lnTo>
                    <a:pt x="208" y="485"/>
                  </a:lnTo>
                  <a:lnTo>
                    <a:pt x="170" y="501"/>
                  </a:lnTo>
                  <a:lnTo>
                    <a:pt x="130" y="514"/>
                  </a:lnTo>
                  <a:lnTo>
                    <a:pt x="89" y="523"/>
                  </a:lnTo>
                  <a:lnTo>
                    <a:pt x="45" y="528"/>
                  </a:lnTo>
                  <a:lnTo>
                    <a:pt x="0" y="530"/>
                  </a:lnTo>
                  <a:lnTo>
                    <a:pt x="0" y="1218"/>
                  </a:lnTo>
                  <a:lnTo>
                    <a:pt x="0" y="1218"/>
                  </a:lnTo>
                  <a:lnTo>
                    <a:pt x="63" y="1218"/>
                  </a:lnTo>
                  <a:lnTo>
                    <a:pt x="125" y="1213"/>
                  </a:lnTo>
                  <a:lnTo>
                    <a:pt x="186" y="1205"/>
                  </a:lnTo>
                  <a:lnTo>
                    <a:pt x="246" y="1195"/>
                  </a:lnTo>
                  <a:lnTo>
                    <a:pt x="305" y="1180"/>
                  </a:lnTo>
                  <a:lnTo>
                    <a:pt x="363" y="1164"/>
                  </a:lnTo>
                  <a:lnTo>
                    <a:pt x="421" y="1144"/>
                  </a:lnTo>
                  <a:lnTo>
                    <a:pt x="477" y="1122"/>
                  </a:lnTo>
                  <a:lnTo>
                    <a:pt x="531" y="1099"/>
                  </a:lnTo>
                  <a:lnTo>
                    <a:pt x="583" y="1072"/>
                  </a:lnTo>
                  <a:lnTo>
                    <a:pt x="634" y="1043"/>
                  </a:lnTo>
                  <a:lnTo>
                    <a:pt x="684" y="1010"/>
                  </a:lnTo>
                  <a:lnTo>
                    <a:pt x="731" y="976"/>
                  </a:lnTo>
                  <a:lnTo>
                    <a:pt x="778" y="940"/>
                  </a:lnTo>
                  <a:lnTo>
                    <a:pt x="821" y="902"/>
                  </a:lnTo>
                  <a:lnTo>
                    <a:pt x="865" y="861"/>
                  </a:lnTo>
                  <a:lnTo>
                    <a:pt x="904" y="819"/>
                  </a:lnTo>
                  <a:lnTo>
                    <a:pt x="942" y="774"/>
                  </a:lnTo>
                  <a:lnTo>
                    <a:pt x="978" y="729"/>
                  </a:lnTo>
                  <a:lnTo>
                    <a:pt x="1013" y="680"/>
                  </a:lnTo>
                  <a:lnTo>
                    <a:pt x="1045" y="631"/>
                  </a:lnTo>
                  <a:lnTo>
                    <a:pt x="1074" y="581"/>
                  </a:lnTo>
                  <a:lnTo>
                    <a:pt x="1101" y="528"/>
                  </a:lnTo>
                  <a:lnTo>
                    <a:pt x="1126" y="474"/>
                  </a:lnTo>
                  <a:lnTo>
                    <a:pt x="1148" y="418"/>
                  </a:lnTo>
                  <a:lnTo>
                    <a:pt x="1166" y="362"/>
                  </a:lnTo>
                  <a:lnTo>
                    <a:pt x="1182" y="305"/>
                  </a:lnTo>
                  <a:lnTo>
                    <a:pt x="1197" y="245"/>
                  </a:lnTo>
                  <a:lnTo>
                    <a:pt x="1208" y="186"/>
                  </a:lnTo>
                  <a:lnTo>
                    <a:pt x="1215" y="124"/>
                  </a:lnTo>
                  <a:lnTo>
                    <a:pt x="1220" y="63"/>
                  </a:lnTo>
                  <a:lnTo>
                    <a:pt x="1222" y="0"/>
                  </a:lnTo>
                  <a:lnTo>
                    <a:pt x="531" y="0"/>
                  </a:lnTo>
                  <a:close/>
                </a:path>
              </a:pathLst>
            </a:custGeom>
            <a:solidFill>
              <a:srgbClr val="A6BABA"/>
            </a:solidFill>
            <a:ln>
              <a:noFill/>
            </a:ln>
            <a:extLst>
              <a:ext uri="{91240B29-F687-4F45-9708-019B960494DF}">
                <a14:hiddenLine w="9525">
                  <a:solidFill>
                    <a:srgbClr val="000000"/>
                  </a:solidFill>
                  <a:miter lim="800000"/>
                  <a:headEnd/>
                  <a:tailEnd/>
                </a14:hiddenLine>
              </a:ext>
            </a:extLst>
          </p:spPr>
          <p:txBody>
            <a:bodyPr/>
            <a:lstStyle/>
            <a:p>
              <a:endParaRPr altLang="zh-CN" lang="zh-CN">
                <a:solidFill>
                  <a:srgbClr val="000000"/>
                </a:solidFill>
                <a:latin charset="0" pitchFamily="34" typeface="Impact"/>
                <a:ea charset="-122" pitchFamily="34" typeface="微软雅黑"/>
                <a:sym charset="0" pitchFamily="34" typeface="Impact"/>
              </a:endParaRPr>
            </a:p>
          </p:txBody>
        </p:sp>
        <p:sp>
          <p:nvSpPr>
            <p:cNvPr id="17" name="Freeform 8"/>
            <p:cNvSpPr>
              <a:spLocks noChangeArrowheads="1"/>
            </p:cNvSpPr>
            <p:nvPr/>
          </p:nvSpPr>
          <p:spPr bwMode="auto">
            <a:xfrm>
              <a:off x="6002338" y="2078037"/>
              <a:ext cx="1936750" cy="1933575"/>
            </a:xfrm>
            <a:custGeom>
              <a:gdLst>
                <a:gd fmla="*/ 906 w 1220" name="T0"/>
                <a:gd fmla="*/ 256 h 1218" name="T1"/>
                <a:gd fmla="*/ 761 w 1220" name="T2"/>
                <a:gd fmla="*/ 256 h 1218" name="T3"/>
                <a:gd fmla="*/ 761 w 1220" name="T4"/>
                <a:gd fmla="*/ 256 h 1218" name="T5"/>
                <a:gd fmla="*/ 745 w 1220" name="T6"/>
                <a:gd fmla="*/ 229 h 1218" name="T7"/>
                <a:gd fmla="*/ 729 w 1220" name="T8"/>
                <a:gd fmla="*/ 200 h 1218" name="T9"/>
                <a:gd fmla="*/ 716 w 1220" name="T10"/>
                <a:gd fmla="*/ 169 h 1218" name="T11"/>
                <a:gd fmla="*/ 705 w 1220" name="T12"/>
                <a:gd fmla="*/ 137 h 1218" name="T13"/>
                <a:gd fmla="*/ 698 w 1220" name="T14"/>
                <a:gd fmla="*/ 104 h 1218" name="T15"/>
                <a:gd fmla="*/ 691 w 1220" name="T16"/>
                <a:gd fmla="*/ 70 h 1218" name="T17"/>
                <a:gd fmla="*/ 689 w 1220" name="T18"/>
                <a:gd fmla="*/ 36 h 1218" name="T19"/>
                <a:gd fmla="*/ 687 w 1220" name="T20"/>
                <a:gd fmla="*/ 0 h 1218" name="T21"/>
                <a:gd fmla="*/ 0 w 1220" name="T22"/>
                <a:gd fmla="*/ 0 h 1218" name="T23"/>
                <a:gd fmla="*/ 0 w 1220" name="T24"/>
                <a:gd fmla="*/ 0 h 1218" name="T25"/>
                <a:gd fmla="*/ 0 w 1220" name="T26"/>
                <a:gd fmla="*/ 63 h 1218" name="T27"/>
                <a:gd fmla="*/ 5 w 1220" name="T28"/>
                <a:gd fmla="*/ 124 h 1218" name="T29"/>
                <a:gd fmla="*/ 12 w 1220" name="T30"/>
                <a:gd fmla="*/ 186 h 1218" name="T31"/>
                <a:gd fmla="*/ 23 w 1220" name="T32"/>
                <a:gd fmla="*/ 245 h 1218" name="T33"/>
                <a:gd fmla="*/ 38 w 1220" name="T34"/>
                <a:gd fmla="*/ 305 h 1218" name="T35"/>
                <a:gd fmla="*/ 54 w 1220" name="T36"/>
                <a:gd fmla="*/ 362 h 1218" name="T37"/>
                <a:gd fmla="*/ 72 w 1220" name="T38"/>
                <a:gd fmla="*/ 418 h 1218" name="T39"/>
                <a:gd fmla="*/ 95 w 1220" name="T40"/>
                <a:gd fmla="*/ 474 h 1218" name="T41"/>
                <a:gd fmla="*/ 119 w 1220" name="T42"/>
                <a:gd fmla="*/ 528 h 1218" name="T43"/>
                <a:gd fmla="*/ 146 w 1220" name="T44"/>
                <a:gd fmla="*/ 581 h 1218" name="T45"/>
                <a:gd fmla="*/ 175 w 1220" name="T46"/>
                <a:gd fmla="*/ 631 h 1218" name="T47"/>
                <a:gd fmla="*/ 207 w 1220" name="T48"/>
                <a:gd fmla="*/ 680 h 1218" name="T49"/>
                <a:gd fmla="*/ 241 w 1220" name="T50"/>
                <a:gd fmla="*/ 729 h 1218" name="T51"/>
                <a:gd fmla="*/ 278 w 1220" name="T52"/>
                <a:gd fmla="*/ 774 h 1218" name="T53"/>
                <a:gd fmla="*/ 315 w 1220" name="T54"/>
                <a:gd fmla="*/ 819 h 1218" name="T55"/>
                <a:gd fmla="*/ 355 w 1220" name="T56"/>
                <a:gd fmla="*/ 861 h 1218" name="T57"/>
                <a:gd fmla="*/ 398 w 1220" name="T58"/>
                <a:gd fmla="*/ 902 h 1218" name="T59"/>
                <a:gd fmla="*/ 442 w 1220" name="T60"/>
                <a:gd fmla="*/ 940 h 1218" name="T61"/>
                <a:gd fmla="*/ 489 w 1220" name="T62"/>
                <a:gd fmla="*/ 976 h 1218" name="T63"/>
                <a:gd fmla="*/ 536 w 1220" name="T64"/>
                <a:gd fmla="*/ 1010 h 1218" name="T65"/>
                <a:gd fmla="*/ 586 w 1220" name="T66"/>
                <a:gd fmla="*/ 1043 h 1218" name="T67"/>
                <a:gd fmla="*/ 637 w 1220" name="T68"/>
                <a:gd fmla="*/ 1072 h 1218" name="T69"/>
                <a:gd fmla="*/ 689 w 1220" name="T70"/>
                <a:gd fmla="*/ 1099 h 1218" name="T71"/>
                <a:gd fmla="*/ 743 w 1220" name="T72"/>
                <a:gd fmla="*/ 1122 h 1218" name="T73"/>
                <a:gd fmla="*/ 799 w 1220" name="T74"/>
                <a:gd fmla="*/ 1144 h 1218" name="T75"/>
                <a:gd fmla="*/ 855 w 1220" name="T76"/>
                <a:gd fmla="*/ 1164 h 1218" name="T77"/>
                <a:gd fmla="*/ 913 w 1220" name="T78"/>
                <a:gd fmla="*/ 1180 h 1218" name="T79"/>
                <a:gd fmla="*/ 972 w 1220" name="T80"/>
                <a:gd fmla="*/ 1195 h 1218" name="T81"/>
                <a:gd fmla="*/ 1034 w 1220" name="T82"/>
                <a:gd fmla="*/ 1205 h 1218" name="T83"/>
                <a:gd fmla="*/ 1095 w 1220" name="T84"/>
                <a:gd fmla="*/ 1213 h 1218" name="T85"/>
                <a:gd fmla="*/ 1156 w 1220" name="T86"/>
                <a:gd fmla="*/ 1218 h 1218" name="T87"/>
                <a:gd fmla="*/ 1220 w 1220" name="T88"/>
                <a:gd fmla="*/ 1218 h 1218" name="T89"/>
                <a:gd fmla="*/ 1220 w 1220" name="T90"/>
                <a:gd fmla="*/ 530 h 1218" name="T91"/>
                <a:gd fmla="*/ 1220 w 1220" name="T92"/>
                <a:gd fmla="*/ 530 h 1218" name="T93"/>
                <a:gd fmla="*/ 1176 w 1220" name="T94"/>
                <a:gd fmla="*/ 528 h 1218" name="T95"/>
                <a:gd fmla="*/ 1133 w 1220" name="T96"/>
                <a:gd fmla="*/ 523 h 1218" name="T97"/>
                <a:gd fmla="*/ 1091 w 1220" name="T98"/>
                <a:gd fmla="*/ 514 h 1218" name="T99"/>
                <a:gd fmla="*/ 1052 w 1220" name="T100"/>
                <a:gd fmla="*/ 501 h 1218" name="T101"/>
                <a:gd fmla="*/ 1014 w 1220" name="T102"/>
                <a:gd fmla="*/ 485 h 1218" name="T103"/>
                <a:gd fmla="*/ 976 w 1220" name="T104"/>
                <a:gd fmla="*/ 467 h 1218" name="T105"/>
                <a:gd fmla="*/ 940 w 1220" name="T106"/>
                <a:gd fmla="*/ 447 h 1218" name="T107"/>
                <a:gd fmla="*/ 906 w 1220" name="T108"/>
                <a:gd fmla="*/ 422 h 1218" name="T109"/>
                <a:gd fmla="*/ 906 w 1220" name="T110"/>
                <a:gd fmla="*/ 256 h 1218" name="T111"/>
                <a:gd fmla="*/ 0 60000 65536" name="T112"/>
                <a:gd fmla="*/ 0 60000 65536" name="T113"/>
                <a:gd fmla="*/ 0 60000 65536" name="T114"/>
                <a:gd fmla="*/ 0 60000 65536" name="T115"/>
                <a:gd fmla="*/ 0 60000 65536" name="T116"/>
                <a:gd fmla="*/ 0 60000 65536" name="T117"/>
                <a:gd fmla="*/ 0 60000 65536" name="T118"/>
                <a:gd fmla="*/ 0 60000 65536" name="T119"/>
                <a:gd fmla="*/ 0 60000 65536" name="T120"/>
                <a:gd fmla="*/ 0 60000 65536" name="T121"/>
                <a:gd fmla="*/ 0 60000 65536" name="T122"/>
                <a:gd fmla="*/ 0 60000 65536" name="T123"/>
                <a:gd fmla="*/ 0 60000 65536" name="T124"/>
                <a:gd fmla="*/ 0 60000 65536" name="T125"/>
                <a:gd fmla="*/ 0 60000 65536" name="T126"/>
                <a:gd fmla="*/ 0 60000 65536" name="T127"/>
                <a:gd fmla="*/ 0 60000 65536" name="T128"/>
                <a:gd fmla="*/ 0 60000 65536" name="T129"/>
                <a:gd fmla="*/ 0 60000 65536" name="T130"/>
                <a:gd fmla="*/ 0 60000 65536" name="T131"/>
                <a:gd fmla="*/ 0 60000 65536" name="T132"/>
                <a:gd fmla="*/ 0 60000 65536" name="T133"/>
                <a:gd fmla="*/ 0 60000 65536" name="T134"/>
                <a:gd fmla="*/ 0 60000 65536" name="T135"/>
                <a:gd fmla="*/ 0 60000 65536" name="T136"/>
                <a:gd fmla="*/ 0 60000 65536" name="T137"/>
                <a:gd fmla="*/ 0 60000 65536" name="T138"/>
                <a:gd fmla="*/ 0 60000 65536" name="T139"/>
                <a:gd fmla="*/ 0 60000 65536" name="T140"/>
                <a:gd fmla="*/ 0 60000 65536" name="T141"/>
                <a:gd fmla="*/ 0 60000 65536" name="T142"/>
                <a:gd fmla="*/ 0 60000 65536" name="T143"/>
                <a:gd fmla="*/ 0 60000 65536" name="T144"/>
                <a:gd fmla="*/ 0 60000 65536" name="T145"/>
                <a:gd fmla="*/ 0 60000 65536" name="T146"/>
                <a:gd fmla="*/ 0 60000 65536" name="T147"/>
                <a:gd fmla="*/ 0 60000 65536" name="T148"/>
                <a:gd fmla="*/ 0 60000 65536" name="T149"/>
                <a:gd fmla="*/ 0 60000 65536" name="T150"/>
                <a:gd fmla="*/ 0 60000 65536" name="T151"/>
                <a:gd fmla="*/ 0 60000 65536" name="T152"/>
                <a:gd fmla="*/ 0 60000 65536" name="T153"/>
                <a:gd fmla="*/ 0 60000 65536" name="T154"/>
                <a:gd fmla="*/ 0 60000 65536" name="T155"/>
                <a:gd fmla="*/ 0 60000 65536" name="T156"/>
                <a:gd fmla="*/ 0 60000 65536" name="T157"/>
                <a:gd fmla="*/ 0 60000 65536" name="T158"/>
                <a:gd fmla="*/ 0 60000 65536" name="T159"/>
                <a:gd fmla="*/ 0 60000 65536" name="T160"/>
                <a:gd fmla="*/ 0 60000 65536" name="T161"/>
                <a:gd fmla="*/ 0 60000 65536" name="T162"/>
                <a:gd fmla="*/ 0 60000 65536" name="T163"/>
                <a:gd fmla="*/ 0 60000 65536" name="T164"/>
                <a:gd fmla="*/ 0 60000 65536" name="T165"/>
                <a:gd fmla="*/ 0 60000 65536" name="T166"/>
                <a:gd fmla="*/ 0 60000 65536" name="T167"/>
                <a:gd fmla="*/ 0 w 1220" name="T168"/>
                <a:gd fmla="*/ 0 h 1218" name="T169"/>
                <a:gd fmla="*/ 1220 w 1220" name="T170"/>
                <a:gd fmla="*/ 1218 h 1218" name="T171"/>
              </a:gdLst>
              <a:cxnLst>
                <a:cxn ang="T112">
                  <a:pos x="T0" y="T1"/>
                </a:cxn>
                <a:cxn ang="T113">
                  <a:pos x="T2" y="T3"/>
                </a:cxn>
                <a:cxn ang="T114">
                  <a:pos x="T4" y="T5"/>
                </a:cxn>
                <a:cxn ang="T115">
                  <a:pos x="T6" y="T7"/>
                </a:cxn>
                <a:cxn ang="T116">
                  <a:pos x="T8" y="T9"/>
                </a:cxn>
                <a:cxn ang="T117">
                  <a:pos x="T10" y="T11"/>
                </a:cxn>
                <a:cxn ang="T118">
                  <a:pos x="T12" y="T13"/>
                </a:cxn>
                <a:cxn ang="T119">
                  <a:pos x="T14" y="T15"/>
                </a:cxn>
                <a:cxn ang="T120">
                  <a:pos x="T16" y="T17"/>
                </a:cxn>
                <a:cxn ang="T121">
                  <a:pos x="T18" y="T19"/>
                </a:cxn>
                <a:cxn ang="T122">
                  <a:pos x="T20" y="T21"/>
                </a:cxn>
                <a:cxn ang="T123">
                  <a:pos x="T22" y="T23"/>
                </a:cxn>
                <a:cxn ang="T124">
                  <a:pos x="T24" y="T25"/>
                </a:cxn>
                <a:cxn ang="T125">
                  <a:pos x="T26" y="T27"/>
                </a:cxn>
                <a:cxn ang="T126">
                  <a:pos x="T28" y="T29"/>
                </a:cxn>
                <a:cxn ang="T127">
                  <a:pos x="T30" y="T31"/>
                </a:cxn>
                <a:cxn ang="T128">
                  <a:pos x="T32" y="T33"/>
                </a:cxn>
                <a:cxn ang="T129">
                  <a:pos x="T34" y="T35"/>
                </a:cxn>
                <a:cxn ang="T130">
                  <a:pos x="T36" y="T37"/>
                </a:cxn>
                <a:cxn ang="T131">
                  <a:pos x="T38" y="T39"/>
                </a:cxn>
                <a:cxn ang="T132">
                  <a:pos x="T40" y="T41"/>
                </a:cxn>
                <a:cxn ang="T133">
                  <a:pos x="T42" y="T43"/>
                </a:cxn>
                <a:cxn ang="T134">
                  <a:pos x="T44" y="T45"/>
                </a:cxn>
                <a:cxn ang="T135">
                  <a:pos x="T46" y="T47"/>
                </a:cxn>
                <a:cxn ang="T136">
                  <a:pos x="T48" y="T49"/>
                </a:cxn>
                <a:cxn ang="T137">
                  <a:pos x="T50" y="T51"/>
                </a:cxn>
                <a:cxn ang="T138">
                  <a:pos x="T52" y="T53"/>
                </a:cxn>
                <a:cxn ang="T139">
                  <a:pos x="T54" y="T55"/>
                </a:cxn>
                <a:cxn ang="T140">
                  <a:pos x="T56" y="T57"/>
                </a:cxn>
                <a:cxn ang="T141">
                  <a:pos x="T58" y="T59"/>
                </a:cxn>
                <a:cxn ang="T142">
                  <a:pos x="T60" y="T61"/>
                </a:cxn>
                <a:cxn ang="T143">
                  <a:pos x="T62" y="T63"/>
                </a:cxn>
                <a:cxn ang="T144">
                  <a:pos x="T64" y="T65"/>
                </a:cxn>
                <a:cxn ang="T145">
                  <a:pos x="T66" y="T67"/>
                </a:cxn>
                <a:cxn ang="T146">
                  <a:pos x="T68" y="T69"/>
                </a:cxn>
                <a:cxn ang="T147">
                  <a:pos x="T70" y="T71"/>
                </a:cxn>
                <a:cxn ang="T148">
                  <a:pos x="T72" y="T73"/>
                </a:cxn>
                <a:cxn ang="T149">
                  <a:pos x="T74" y="T75"/>
                </a:cxn>
                <a:cxn ang="T150">
                  <a:pos x="T76" y="T77"/>
                </a:cxn>
                <a:cxn ang="T151">
                  <a:pos x="T78" y="T79"/>
                </a:cxn>
                <a:cxn ang="T152">
                  <a:pos x="T80" y="T81"/>
                </a:cxn>
                <a:cxn ang="T153">
                  <a:pos x="T82" y="T83"/>
                </a:cxn>
                <a:cxn ang="T154">
                  <a:pos x="T84" y="T85"/>
                </a:cxn>
                <a:cxn ang="T155">
                  <a:pos x="T86" y="T87"/>
                </a:cxn>
                <a:cxn ang="T156">
                  <a:pos x="T88" y="T89"/>
                </a:cxn>
                <a:cxn ang="T157">
                  <a:pos x="T90" y="T91"/>
                </a:cxn>
                <a:cxn ang="T158">
                  <a:pos x="T92" y="T93"/>
                </a:cxn>
                <a:cxn ang="T159">
                  <a:pos x="T94" y="T95"/>
                </a:cxn>
                <a:cxn ang="T160">
                  <a:pos x="T96" y="T97"/>
                </a:cxn>
                <a:cxn ang="T161">
                  <a:pos x="T98" y="T99"/>
                </a:cxn>
                <a:cxn ang="T162">
                  <a:pos x="T100" y="T101"/>
                </a:cxn>
                <a:cxn ang="T163">
                  <a:pos x="T102" y="T103"/>
                </a:cxn>
                <a:cxn ang="T164">
                  <a:pos x="T104" y="T105"/>
                </a:cxn>
                <a:cxn ang="T165">
                  <a:pos x="T106" y="T107"/>
                </a:cxn>
                <a:cxn ang="T166">
                  <a:pos x="T108" y="T109"/>
                </a:cxn>
                <a:cxn ang="T167">
                  <a:pos x="T110" y="T111"/>
                </a:cxn>
              </a:cxnLst>
              <a:rect b="T171" l="T168" r="T170" t="T169"/>
              <a:pathLst>
                <a:path h="1218" w="1220">
                  <a:moveTo>
                    <a:pt x="906" y="256"/>
                  </a:moveTo>
                  <a:lnTo>
                    <a:pt x="761" y="256"/>
                  </a:lnTo>
                  <a:lnTo>
                    <a:pt x="761" y="256"/>
                  </a:lnTo>
                  <a:lnTo>
                    <a:pt x="745" y="229"/>
                  </a:lnTo>
                  <a:lnTo>
                    <a:pt x="729" y="200"/>
                  </a:lnTo>
                  <a:lnTo>
                    <a:pt x="716" y="169"/>
                  </a:lnTo>
                  <a:lnTo>
                    <a:pt x="705" y="137"/>
                  </a:lnTo>
                  <a:lnTo>
                    <a:pt x="698" y="104"/>
                  </a:lnTo>
                  <a:lnTo>
                    <a:pt x="691" y="70"/>
                  </a:lnTo>
                  <a:lnTo>
                    <a:pt x="689" y="36"/>
                  </a:lnTo>
                  <a:lnTo>
                    <a:pt x="687" y="0"/>
                  </a:lnTo>
                  <a:lnTo>
                    <a:pt x="0" y="0"/>
                  </a:lnTo>
                  <a:lnTo>
                    <a:pt x="0" y="0"/>
                  </a:lnTo>
                  <a:lnTo>
                    <a:pt x="0" y="63"/>
                  </a:lnTo>
                  <a:lnTo>
                    <a:pt x="5" y="124"/>
                  </a:lnTo>
                  <a:lnTo>
                    <a:pt x="12" y="186"/>
                  </a:lnTo>
                  <a:lnTo>
                    <a:pt x="23" y="245"/>
                  </a:lnTo>
                  <a:lnTo>
                    <a:pt x="38" y="305"/>
                  </a:lnTo>
                  <a:lnTo>
                    <a:pt x="54" y="362"/>
                  </a:lnTo>
                  <a:lnTo>
                    <a:pt x="72" y="418"/>
                  </a:lnTo>
                  <a:lnTo>
                    <a:pt x="95" y="474"/>
                  </a:lnTo>
                  <a:lnTo>
                    <a:pt x="119" y="528"/>
                  </a:lnTo>
                  <a:lnTo>
                    <a:pt x="146" y="581"/>
                  </a:lnTo>
                  <a:lnTo>
                    <a:pt x="175" y="631"/>
                  </a:lnTo>
                  <a:lnTo>
                    <a:pt x="207" y="680"/>
                  </a:lnTo>
                  <a:lnTo>
                    <a:pt x="241" y="729"/>
                  </a:lnTo>
                  <a:lnTo>
                    <a:pt x="278" y="774"/>
                  </a:lnTo>
                  <a:lnTo>
                    <a:pt x="315" y="819"/>
                  </a:lnTo>
                  <a:lnTo>
                    <a:pt x="355" y="861"/>
                  </a:lnTo>
                  <a:lnTo>
                    <a:pt x="398" y="902"/>
                  </a:lnTo>
                  <a:lnTo>
                    <a:pt x="442" y="940"/>
                  </a:lnTo>
                  <a:lnTo>
                    <a:pt x="489" y="976"/>
                  </a:lnTo>
                  <a:lnTo>
                    <a:pt x="536" y="1010"/>
                  </a:lnTo>
                  <a:lnTo>
                    <a:pt x="586" y="1043"/>
                  </a:lnTo>
                  <a:lnTo>
                    <a:pt x="637" y="1072"/>
                  </a:lnTo>
                  <a:lnTo>
                    <a:pt x="689" y="1099"/>
                  </a:lnTo>
                  <a:lnTo>
                    <a:pt x="743" y="1122"/>
                  </a:lnTo>
                  <a:lnTo>
                    <a:pt x="799" y="1144"/>
                  </a:lnTo>
                  <a:lnTo>
                    <a:pt x="855" y="1164"/>
                  </a:lnTo>
                  <a:lnTo>
                    <a:pt x="913" y="1180"/>
                  </a:lnTo>
                  <a:lnTo>
                    <a:pt x="972" y="1195"/>
                  </a:lnTo>
                  <a:lnTo>
                    <a:pt x="1034" y="1205"/>
                  </a:lnTo>
                  <a:lnTo>
                    <a:pt x="1095" y="1213"/>
                  </a:lnTo>
                  <a:lnTo>
                    <a:pt x="1156" y="1218"/>
                  </a:lnTo>
                  <a:lnTo>
                    <a:pt x="1220" y="1218"/>
                  </a:lnTo>
                  <a:lnTo>
                    <a:pt x="1220" y="530"/>
                  </a:lnTo>
                  <a:lnTo>
                    <a:pt x="1220" y="530"/>
                  </a:lnTo>
                  <a:lnTo>
                    <a:pt x="1176" y="528"/>
                  </a:lnTo>
                  <a:lnTo>
                    <a:pt x="1133" y="523"/>
                  </a:lnTo>
                  <a:lnTo>
                    <a:pt x="1091" y="514"/>
                  </a:lnTo>
                  <a:lnTo>
                    <a:pt x="1052" y="501"/>
                  </a:lnTo>
                  <a:lnTo>
                    <a:pt x="1014" y="485"/>
                  </a:lnTo>
                  <a:lnTo>
                    <a:pt x="976" y="467"/>
                  </a:lnTo>
                  <a:lnTo>
                    <a:pt x="940" y="447"/>
                  </a:lnTo>
                  <a:lnTo>
                    <a:pt x="906" y="422"/>
                  </a:lnTo>
                  <a:lnTo>
                    <a:pt x="906" y="256"/>
                  </a:lnTo>
                  <a:close/>
                </a:path>
              </a:pathLst>
            </a:custGeom>
            <a:solidFill>
              <a:srgbClr val="EE9065"/>
            </a:solidFill>
            <a:ln>
              <a:noFill/>
            </a:ln>
            <a:extLst>
              <a:ext uri="{91240B29-F687-4F45-9708-019B960494DF}">
                <a14:hiddenLine w="9525">
                  <a:solidFill>
                    <a:srgbClr val="000000"/>
                  </a:solidFill>
                  <a:miter lim="800000"/>
                  <a:headEnd/>
                  <a:tailEnd/>
                </a14:hiddenLine>
              </a:ext>
            </a:extLst>
          </p:spPr>
          <p:txBody>
            <a:bodyPr/>
            <a:lstStyle/>
            <a:p>
              <a:endParaRPr altLang="zh-CN" lang="zh-CN">
                <a:solidFill>
                  <a:srgbClr val="000000"/>
                </a:solidFill>
                <a:latin charset="0" pitchFamily="34" typeface="Impact"/>
                <a:ea charset="-122" pitchFamily="34" typeface="微软雅黑"/>
                <a:sym charset="0" pitchFamily="34" typeface="Impact"/>
              </a:endParaRPr>
            </a:p>
          </p:txBody>
        </p:sp>
        <p:sp>
          <p:nvSpPr>
            <p:cNvPr id="18" name="Freeform 9"/>
            <p:cNvSpPr>
              <a:spLocks noChangeArrowheads="1"/>
            </p:cNvSpPr>
            <p:nvPr/>
          </p:nvSpPr>
          <p:spPr bwMode="auto">
            <a:xfrm>
              <a:off x="2970213" y="0"/>
              <a:ext cx="1928813" cy="1919287"/>
            </a:xfrm>
            <a:custGeom>
              <a:gdLst>
                <a:gd fmla="*/ 1215 w 1215" name="T0"/>
                <a:gd fmla="*/ 0 h 1209" name="T1"/>
                <a:gd fmla="*/ 1215 w 1215" name="T2"/>
                <a:gd fmla="*/ 0 h 1209" name="T3"/>
                <a:gd fmla="*/ 1154 w 1215" name="T4"/>
                <a:gd fmla="*/ 2 h 1209" name="T5"/>
                <a:gd fmla="*/ 1090 w 1215" name="T6"/>
                <a:gd fmla="*/ 5 h 1209" name="T7"/>
                <a:gd fmla="*/ 1031 w 1215" name="T8"/>
                <a:gd fmla="*/ 14 h 1209" name="T9"/>
                <a:gd fmla="*/ 971 w 1215" name="T10"/>
                <a:gd fmla="*/ 25 h 1209" name="T11"/>
                <a:gd fmla="*/ 912 w 1215" name="T12"/>
                <a:gd fmla="*/ 38 h 1209" name="T13"/>
                <a:gd fmla="*/ 854 w 1215" name="T14"/>
                <a:gd fmla="*/ 54 h 1209" name="T15"/>
                <a:gd fmla="*/ 798 w 1215" name="T16"/>
                <a:gd fmla="*/ 74 h 1209" name="T17"/>
                <a:gd fmla="*/ 744 w 1215" name="T18"/>
                <a:gd fmla="*/ 96 h 1209" name="T19"/>
                <a:gd fmla="*/ 690 w 1215" name="T20"/>
                <a:gd fmla="*/ 119 h 1209" name="T21"/>
                <a:gd fmla="*/ 637 w 1215" name="T22"/>
                <a:gd fmla="*/ 146 h 1209" name="T23"/>
                <a:gd fmla="*/ 585 w 1215" name="T24"/>
                <a:gd fmla="*/ 175 h 1209" name="T25"/>
                <a:gd fmla="*/ 536 w 1215" name="T26"/>
                <a:gd fmla="*/ 208 h 1209" name="T27"/>
                <a:gd fmla="*/ 489 w 1215" name="T28"/>
                <a:gd fmla="*/ 240 h 1209" name="T29"/>
                <a:gd fmla="*/ 443 w 1215" name="T30"/>
                <a:gd fmla="*/ 276 h 1209" name="T31"/>
                <a:gd fmla="*/ 399 w 1215" name="T32"/>
                <a:gd fmla="*/ 314 h 1209" name="T33"/>
                <a:gd fmla="*/ 356 w 1215" name="T34"/>
                <a:gd fmla="*/ 354 h 1209" name="T35"/>
                <a:gd fmla="*/ 316 w 1215" name="T36"/>
                <a:gd fmla="*/ 397 h 1209" name="T37"/>
                <a:gd fmla="*/ 278 w 1215" name="T38"/>
                <a:gd fmla="*/ 440 h 1209" name="T39"/>
                <a:gd fmla="*/ 242 w 1215" name="T40"/>
                <a:gd fmla="*/ 486 h 1209" name="T41"/>
                <a:gd fmla="*/ 208 w 1215" name="T42"/>
                <a:gd fmla="*/ 534 h 1209" name="T43"/>
                <a:gd fmla="*/ 175 w 1215" name="T44"/>
                <a:gd fmla="*/ 583 h 1209" name="T45"/>
                <a:gd fmla="*/ 147 w 1215" name="T46"/>
                <a:gd fmla="*/ 634 h 1209" name="T47"/>
                <a:gd fmla="*/ 119 w 1215" name="T48"/>
                <a:gd fmla="*/ 686 h 1209" name="T49"/>
                <a:gd fmla="*/ 96 w 1215" name="T50"/>
                <a:gd fmla="*/ 738 h 1209" name="T51"/>
                <a:gd fmla="*/ 74 w 1215" name="T52"/>
                <a:gd fmla="*/ 794 h 1209" name="T53"/>
                <a:gd fmla="*/ 55 w 1215" name="T54"/>
                <a:gd fmla="*/ 850 h 1209" name="T55"/>
                <a:gd fmla="*/ 38 w 1215" name="T56"/>
                <a:gd fmla="*/ 908 h 1209" name="T57"/>
                <a:gd fmla="*/ 24 w 1215" name="T58"/>
                <a:gd fmla="*/ 966 h 1209" name="T59"/>
                <a:gd fmla="*/ 13 w 1215" name="T60"/>
                <a:gd fmla="*/ 1025 h 1209" name="T61"/>
                <a:gd fmla="*/ 6 w 1215" name="T62"/>
                <a:gd fmla="*/ 1087 h 1209" name="T63"/>
                <a:gd fmla="*/ 0 w 1215" name="T64"/>
                <a:gd fmla="*/ 1148 h 1209" name="T65"/>
                <a:gd fmla="*/ 0 w 1215" name="T66"/>
                <a:gd fmla="*/ 1209 h 1209" name="T67"/>
                <a:gd fmla="*/ 690 w 1215" name="T68"/>
                <a:gd fmla="*/ 1209 h 1209" name="T69"/>
                <a:gd fmla="*/ 690 w 1215" name="T70"/>
                <a:gd fmla="*/ 1209 h 1209" name="T71"/>
                <a:gd fmla="*/ 692 w 1215" name="T72"/>
                <a:gd fmla="*/ 1171 h 1209" name="T73"/>
                <a:gd fmla="*/ 697 w 1215" name="T74"/>
                <a:gd fmla="*/ 1134 h 1209" name="T75"/>
                <a:gd fmla="*/ 704 w 1215" name="T76"/>
                <a:gd fmla="*/ 1096 h 1209" name="T77"/>
                <a:gd fmla="*/ 713 w 1215" name="T78"/>
                <a:gd fmla="*/ 1060 h 1209" name="T79"/>
                <a:gd fmla="*/ 726 w 1215" name="T80"/>
                <a:gd fmla="*/ 1022 h 1209" name="T81"/>
                <a:gd fmla="*/ 740 w 1215" name="T82"/>
                <a:gd fmla="*/ 987 h 1209" name="T83"/>
                <a:gd fmla="*/ 758 w 1215" name="T84"/>
                <a:gd fmla="*/ 953 h 1209" name="T85"/>
                <a:gd fmla="*/ 778 w 1215" name="T86"/>
                <a:gd fmla="*/ 922 h 1209" name="T87"/>
                <a:gd fmla="*/ 930 w 1215" name="T88"/>
                <a:gd fmla="*/ 922 h 1209" name="T89"/>
                <a:gd fmla="*/ 930 w 1215" name="T90"/>
                <a:gd fmla="*/ 771 h 1209" name="T91"/>
                <a:gd fmla="*/ 930 w 1215" name="T92"/>
                <a:gd fmla="*/ 771 h 1209" name="T93"/>
                <a:gd fmla="*/ 960 w 1215" name="T94"/>
                <a:gd fmla="*/ 754 h 1209" name="T95"/>
                <a:gd fmla="*/ 995 w 1215" name="T96"/>
                <a:gd fmla="*/ 738 h 1209" name="T97"/>
                <a:gd fmla="*/ 1029 w 1215" name="T98"/>
                <a:gd fmla="*/ 724 h 1209" name="T99"/>
                <a:gd fmla="*/ 1063 w 1215" name="T100"/>
                <a:gd fmla="*/ 711 h 1209" name="T101"/>
                <a:gd fmla="*/ 1101 w 1215" name="T102"/>
                <a:gd fmla="*/ 702 h 1209" name="T103"/>
                <a:gd fmla="*/ 1137 w 1215" name="T104"/>
                <a:gd fmla="*/ 695 h 1209" name="T105"/>
                <a:gd fmla="*/ 1175 w 1215" name="T106"/>
                <a:gd fmla="*/ 690 h 1209" name="T107"/>
                <a:gd fmla="*/ 1215 w 1215" name="T108"/>
                <a:gd fmla="*/ 688 h 1209" name="T109"/>
                <a:gd fmla="*/ 1215 w 1215" name="T110"/>
                <a:gd fmla="*/ 0 h 1209" name="T111"/>
                <a:gd fmla="*/ 0 60000 65536" name="T112"/>
                <a:gd fmla="*/ 0 60000 65536" name="T113"/>
                <a:gd fmla="*/ 0 60000 65536" name="T114"/>
                <a:gd fmla="*/ 0 60000 65536" name="T115"/>
                <a:gd fmla="*/ 0 60000 65536" name="T116"/>
                <a:gd fmla="*/ 0 60000 65536" name="T117"/>
                <a:gd fmla="*/ 0 60000 65536" name="T118"/>
                <a:gd fmla="*/ 0 60000 65536" name="T119"/>
                <a:gd fmla="*/ 0 60000 65536" name="T120"/>
                <a:gd fmla="*/ 0 60000 65536" name="T121"/>
                <a:gd fmla="*/ 0 60000 65536" name="T122"/>
                <a:gd fmla="*/ 0 60000 65536" name="T123"/>
                <a:gd fmla="*/ 0 60000 65536" name="T124"/>
                <a:gd fmla="*/ 0 60000 65536" name="T125"/>
                <a:gd fmla="*/ 0 60000 65536" name="T126"/>
                <a:gd fmla="*/ 0 60000 65536" name="T127"/>
                <a:gd fmla="*/ 0 60000 65536" name="T128"/>
                <a:gd fmla="*/ 0 60000 65536" name="T129"/>
                <a:gd fmla="*/ 0 60000 65536" name="T130"/>
                <a:gd fmla="*/ 0 60000 65536" name="T131"/>
                <a:gd fmla="*/ 0 60000 65536" name="T132"/>
                <a:gd fmla="*/ 0 60000 65536" name="T133"/>
                <a:gd fmla="*/ 0 60000 65536" name="T134"/>
                <a:gd fmla="*/ 0 60000 65536" name="T135"/>
                <a:gd fmla="*/ 0 60000 65536" name="T136"/>
                <a:gd fmla="*/ 0 60000 65536" name="T137"/>
                <a:gd fmla="*/ 0 60000 65536" name="T138"/>
                <a:gd fmla="*/ 0 60000 65536" name="T139"/>
                <a:gd fmla="*/ 0 60000 65536" name="T140"/>
                <a:gd fmla="*/ 0 60000 65536" name="T141"/>
                <a:gd fmla="*/ 0 60000 65536" name="T142"/>
                <a:gd fmla="*/ 0 60000 65536" name="T143"/>
                <a:gd fmla="*/ 0 60000 65536" name="T144"/>
                <a:gd fmla="*/ 0 60000 65536" name="T145"/>
                <a:gd fmla="*/ 0 60000 65536" name="T146"/>
                <a:gd fmla="*/ 0 60000 65536" name="T147"/>
                <a:gd fmla="*/ 0 60000 65536" name="T148"/>
                <a:gd fmla="*/ 0 60000 65536" name="T149"/>
                <a:gd fmla="*/ 0 60000 65536" name="T150"/>
                <a:gd fmla="*/ 0 60000 65536" name="T151"/>
                <a:gd fmla="*/ 0 60000 65536" name="T152"/>
                <a:gd fmla="*/ 0 60000 65536" name="T153"/>
                <a:gd fmla="*/ 0 60000 65536" name="T154"/>
                <a:gd fmla="*/ 0 60000 65536" name="T155"/>
                <a:gd fmla="*/ 0 60000 65536" name="T156"/>
                <a:gd fmla="*/ 0 60000 65536" name="T157"/>
                <a:gd fmla="*/ 0 60000 65536" name="T158"/>
                <a:gd fmla="*/ 0 60000 65536" name="T159"/>
                <a:gd fmla="*/ 0 60000 65536" name="T160"/>
                <a:gd fmla="*/ 0 60000 65536" name="T161"/>
                <a:gd fmla="*/ 0 60000 65536" name="T162"/>
                <a:gd fmla="*/ 0 60000 65536" name="T163"/>
                <a:gd fmla="*/ 0 60000 65536" name="T164"/>
                <a:gd fmla="*/ 0 60000 65536" name="T165"/>
                <a:gd fmla="*/ 0 60000 65536" name="T166"/>
                <a:gd fmla="*/ 0 60000 65536" name="T167"/>
                <a:gd fmla="*/ 0 w 1215" name="T168"/>
                <a:gd fmla="*/ 0 h 1209" name="T169"/>
                <a:gd fmla="*/ 1215 w 1215" name="T170"/>
                <a:gd fmla="*/ 1209 h 1209" name="T171"/>
              </a:gdLst>
              <a:cxnLst>
                <a:cxn ang="T112">
                  <a:pos x="T0" y="T1"/>
                </a:cxn>
                <a:cxn ang="T113">
                  <a:pos x="T2" y="T3"/>
                </a:cxn>
                <a:cxn ang="T114">
                  <a:pos x="T4" y="T5"/>
                </a:cxn>
                <a:cxn ang="T115">
                  <a:pos x="T6" y="T7"/>
                </a:cxn>
                <a:cxn ang="T116">
                  <a:pos x="T8" y="T9"/>
                </a:cxn>
                <a:cxn ang="T117">
                  <a:pos x="T10" y="T11"/>
                </a:cxn>
                <a:cxn ang="T118">
                  <a:pos x="T12" y="T13"/>
                </a:cxn>
                <a:cxn ang="T119">
                  <a:pos x="T14" y="T15"/>
                </a:cxn>
                <a:cxn ang="T120">
                  <a:pos x="T16" y="T17"/>
                </a:cxn>
                <a:cxn ang="T121">
                  <a:pos x="T18" y="T19"/>
                </a:cxn>
                <a:cxn ang="T122">
                  <a:pos x="T20" y="T21"/>
                </a:cxn>
                <a:cxn ang="T123">
                  <a:pos x="T22" y="T23"/>
                </a:cxn>
                <a:cxn ang="T124">
                  <a:pos x="T24" y="T25"/>
                </a:cxn>
                <a:cxn ang="T125">
                  <a:pos x="T26" y="T27"/>
                </a:cxn>
                <a:cxn ang="T126">
                  <a:pos x="T28" y="T29"/>
                </a:cxn>
                <a:cxn ang="T127">
                  <a:pos x="T30" y="T31"/>
                </a:cxn>
                <a:cxn ang="T128">
                  <a:pos x="T32" y="T33"/>
                </a:cxn>
                <a:cxn ang="T129">
                  <a:pos x="T34" y="T35"/>
                </a:cxn>
                <a:cxn ang="T130">
                  <a:pos x="T36" y="T37"/>
                </a:cxn>
                <a:cxn ang="T131">
                  <a:pos x="T38" y="T39"/>
                </a:cxn>
                <a:cxn ang="T132">
                  <a:pos x="T40" y="T41"/>
                </a:cxn>
                <a:cxn ang="T133">
                  <a:pos x="T42" y="T43"/>
                </a:cxn>
                <a:cxn ang="T134">
                  <a:pos x="T44" y="T45"/>
                </a:cxn>
                <a:cxn ang="T135">
                  <a:pos x="T46" y="T47"/>
                </a:cxn>
                <a:cxn ang="T136">
                  <a:pos x="T48" y="T49"/>
                </a:cxn>
                <a:cxn ang="T137">
                  <a:pos x="T50" y="T51"/>
                </a:cxn>
                <a:cxn ang="T138">
                  <a:pos x="T52" y="T53"/>
                </a:cxn>
                <a:cxn ang="T139">
                  <a:pos x="T54" y="T55"/>
                </a:cxn>
                <a:cxn ang="T140">
                  <a:pos x="T56" y="T57"/>
                </a:cxn>
                <a:cxn ang="T141">
                  <a:pos x="T58" y="T59"/>
                </a:cxn>
                <a:cxn ang="T142">
                  <a:pos x="T60" y="T61"/>
                </a:cxn>
                <a:cxn ang="T143">
                  <a:pos x="T62" y="T63"/>
                </a:cxn>
                <a:cxn ang="T144">
                  <a:pos x="T64" y="T65"/>
                </a:cxn>
                <a:cxn ang="T145">
                  <a:pos x="T66" y="T67"/>
                </a:cxn>
                <a:cxn ang="T146">
                  <a:pos x="T68" y="T69"/>
                </a:cxn>
                <a:cxn ang="T147">
                  <a:pos x="T70" y="T71"/>
                </a:cxn>
                <a:cxn ang="T148">
                  <a:pos x="T72" y="T73"/>
                </a:cxn>
                <a:cxn ang="T149">
                  <a:pos x="T74" y="T75"/>
                </a:cxn>
                <a:cxn ang="T150">
                  <a:pos x="T76" y="T77"/>
                </a:cxn>
                <a:cxn ang="T151">
                  <a:pos x="T78" y="T79"/>
                </a:cxn>
                <a:cxn ang="T152">
                  <a:pos x="T80" y="T81"/>
                </a:cxn>
                <a:cxn ang="T153">
                  <a:pos x="T82" y="T83"/>
                </a:cxn>
                <a:cxn ang="T154">
                  <a:pos x="T84" y="T85"/>
                </a:cxn>
                <a:cxn ang="T155">
                  <a:pos x="T86" y="T87"/>
                </a:cxn>
                <a:cxn ang="T156">
                  <a:pos x="T88" y="T89"/>
                </a:cxn>
                <a:cxn ang="T157">
                  <a:pos x="T90" y="T91"/>
                </a:cxn>
                <a:cxn ang="T158">
                  <a:pos x="T92" y="T93"/>
                </a:cxn>
                <a:cxn ang="T159">
                  <a:pos x="T94" y="T95"/>
                </a:cxn>
                <a:cxn ang="T160">
                  <a:pos x="T96" y="T97"/>
                </a:cxn>
                <a:cxn ang="T161">
                  <a:pos x="T98" y="T99"/>
                </a:cxn>
                <a:cxn ang="T162">
                  <a:pos x="T100" y="T101"/>
                </a:cxn>
                <a:cxn ang="T163">
                  <a:pos x="T102" y="T103"/>
                </a:cxn>
                <a:cxn ang="T164">
                  <a:pos x="T104" y="T105"/>
                </a:cxn>
                <a:cxn ang="T165">
                  <a:pos x="T106" y="T107"/>
                </a:cxn>
                <a:cxn ang="T166">
                  <a:pos x="T108" y="T109"/>
                </a:cxn>
                <a:cxn ang="T167">
                  <a:pos x="T110" y="T111"/>
                </a:cxn>
              </a:cxnLst>
              <a:rect b="T171" l="T168" r="T170" t="T169"/>
              <a:pathLst>
                <a:path h="1209" w="1215">
                  <a:moveTo>
                    <a:pt x="1215" y="0"/>
                  </a:moveTo>
                  <a:lnTo>
                    <a:pt x="1215" y="0"/>
                  </a:lnTo>
                  <a:lnTo>
                    <a:pt x="1154" y="2"/>
                  </a:lnTo>
                  <a:lnTo>
                    <a:pt x="1090" y="5"/>
                  </a:lnTo>
                  <a:lnTo>
                    <a:pt x="1031" y="14"/>
                  </a:lnTo>
                  <a:lnTo>
                    <a:pt x="971" y="25"/>
                  </a:lnTo>
                  <a:lnTo>
                    <a:pt x="912" y="38"/>
                  </a:lnTo>
                  <a:lnTo>
                    <a:pt x="854" y="54"/>
                  </a:lnTo>
                  <a:lnTo>
                    <a:pt x="798" y="74"/>
                  </a:lnTo>
                  <a:lnTo>
                    <a:pt x="744" y="96"/>
                  </a:lnTo>
                  <a:lnTo>
                    <a:pt x="690" y="119"/>
                  </a:lnTo>
                  <a:lnTo>
                    <a:pt x="637" y="146"/>
                  </a:lnTo>
                  <a:lnTo>
                    <a:pt x="585" y="175"/>
                  </a:lnTo>
                  <a:lnTo>
                    <a:pt x="536" y="208"/>
                  </a:lnTo>
                  <a:lnTo>
                    <a:pt x="489" y="240"/>
                  </a:lnTo>
                  <a:lnTo>
                    <a:pt x="443" y="276"/>
                  </a:lnTo>
                  <a:lnTo>
                    <a:pt x="399" y="314"/>
                  </a:lnTo>
                  <a:lnTo>
                    <a:pt x="356" y="354"/>
                  </a:lnTo>
                  <a:lnTo>
                    <a:pt x="316" y="397"/>
                  </a:lnTo>
                  <a:lnTo>
                    <a:pt x="278" y="440"/>
                  </a:lnTo>
                  <a:lnTo>
                    <a:pt x="242" y="486"/>
                  </a:lnTo>
                  <a:lnTo>
                    <a:pt x="208" y="534"/>
                  </a:lnTo>
                  <a:lnTo>
                    <a:pt x="175" y="583"/>
                  </a:lnTo>
                  <a:lnTo>
                    <a:pt x="147" y="634"/>
                  </a:lnTo>
                  <a:lnTo>
                    <a:pt x="119" y="686"/>
                  </a:lnTo>
                  <a:lnTo>
                    <a:pt x="96" y="738"/>
                  </a:lnTo>
                  <a:lnTo>
                    <a:pt x="74" y="794"/>
                  </a:lnTo>
                  <a:lnTo>
                    <a:pt x="55" y="850"/>
                  </a:lnTo>
                  <a:lnTo>
                    <a:pt x="38" y="908"/>
                  </a:lnTo>
                  <a:lnTo>
                    <a:pt x="24" y="966"/>
                  </a:lnTo>
                  <a:lnTo>
                    <a:pt x="13" y="1025"/>
                  </a:lnTo>
                  <a:lnTo>
                    <a:pt x="6" y="1087"/>
                  </a:lnTo>
                  <a:lnTo>
                    <a:pt x="0" y="1148"/>
                  </a:lnTo>
                  <a:lnTo>
                    <a:pt x="0" y="1209"/>
                  </a:lnTo>
                  <a:lnTo>
                    <a:pt x="690" y="1209"/>
                  </a:lnTo>
                  <a:lnTo>
                    <a:pt x="690" y="1209"/>
                  </a:lnTo>
                  <a:lnTo>
                    <a:pt x="692" y="1171"/>
                  </a:lnTo>
                  <a:lnTo>
                    <a:pt x="697" y="1134"/>
                  </a:lnTo>
                  <a:lnTo>
                    <a:pt x="704" y="1096"/>
                  </a:lnTo>
                  <a:lnTo>
                    <a:pt x="713" y="1060"/>
                  </a:lnTo>
                  <a:lnTo>
                    <a:pt x="726" y="1022"/>
                  </a:lnTo>
                  <a:lnTo>
                    <a:pt x="740" y="987"/>
                  </a:lnTo>
                  <a:lnTo>
                    <a:pt x="758" y="953"/>
                  </a:lnTo>
                  <a:lnTo>
                    <a:pt x="778" y="922"/>
                  </a:lnTo>
                  <a:lnTo>
                    <a:pt x="930" y="922"/>
                  </a:lnTo>
                  <a:lnTo>
                    <a:pt x="930" y="771"/>
                  </a:lnTo>
                  <a:lnTo>
                    <a:pt x="930" y="771"/>
                  </a:lnTo>
                  <a:lnTo>
                    <a:pt x="960" y="754"/>
                  </a:lnTo>
                  <a:lnTo>
                    <a:pt x="995" y="738"/>
                  </a:lnTo>
                  <a:lnTo>
                    <a:pt x="1029" y="724"/>
                  </a:lnTo>
                  <a:lnTo>
                    <a:pt x="1063" y="711"/>
                  </a:lnTo>
                  <a:lnTo>
                    <a:pt x="1101" y="702"/>
                  </a:lnTo>
                  <a:lnTo>
                    <a:pt x="1137" y="695"/>
                  </a:lnTo>
                  <a:lnTo>
                    <a:pt x="1175" y="690"/>
                  </a:lnTo>
                  <a:lnTo>
                    <a:pt x="1215" y="688"/>
                  </a:lnTo>
                  <a:lnTo>
                    <a:pt x="1215" y="0"/>
                  </a:lnTo>
                  <a:close/>
                </a:path>
              </a:pathLst>
            </a:custGeom>
            <a:solidFill>
              <a:srgbClr val="A6BABA"/>
            </a:solidFill>
            <a:ln>
              <a:noFill/>
            </a:ln>
            <a:extLst>
              <a:ext uri="{91240B29-F687-4F45-9708-019B960494DF}">
                <a14:hiddenLine w="9525">
                  <a:solidFill>
                    <a:srgbClr val="000000"/>
                  </a:solidFill>
                  <a:miter lim="800000"/>
                  <a:headEnd/>
                  <a:tailEnd/>
                </a14:hiddenLine>
              </a:ext>
            </a:extLst>
          </p:spPr>
          <p:txBody>
            <a:bodyPr/>
            <a:lstStyle/>
            <a:p>
              <a:endParaRPr altLang="zh-CN" lang="zh-CN">
                <a:solidFill>
                  <a:srgbClr val="000000"/>
                </a:solidFill>
                <a:latin charset="0" pitchFamily="34" typeface="Impact"/>
                <a:ea charset="-122" pitchFamily="34" typeface="微软雅黑"/>
                <a:sym charset="0" pitchFamily="34" typeface="Impact"/>
              </a:endParaRPr>
            </a:p>
          </p:txBody>
        </p:sp>
        <p:sp>
          <p:nvSpPr>
            <p:cNvPr id="19" name="Freeform 10"/>
            <p:cNvSpPr>
              <a:spLocks noChangeArrowheads="1"/>
            </p:cNvSpPr>
            <p:nvPr/>
          </p:nvSpPr>
          <p:spPr bwMode="auto">
            <a:xfrm>
              <a:off x="5091113" y="0"/>
              <a:ext cx="1927225" cy="1919287"/>
            </a:xfrm>
            <a:custGeom>
              <a:gdLst>
                <a:gd fmla="*/ 1214 w 1214" name="T0"/>
                <a:gd fmla="*/ 1209 h 1209" name="T1"/>
                <a:gd fmla="*/ 1214 w 1214" name="T2"/>
                <a:gd fmla="*/ 1209 h 1209" name="T3"/>
                <a:gd fmla="*/ 1212 w 1214" name="T4"/>
                <a:gd fmla="*/ 1148 h 1209" name="T5"/>
                <a:gd fmla="*/ 1209 w 1214" name="T6"/>
                <a:gd fmla="*/ 1087 h 1209" name="T7"/>
                <a:gd fmla="*/ 1200 w 1214" name="T8"/>
                <a:gd fmla="*/ 1025 h 1209" name="T9"/>
                <a:gd fmla="*/ 1191 w 1214" name="T10"/>
                <a:gd fmla="*/ 966 h 1209" name="T11"/>
                <a:gd fmla="*/ 1176 w 1214" name="T12"/>
                <a:gd fmla="*/ 908 h 1209" name="T13"/>
                <a:gd fmla="*/ 1160 w 1214" name="T14"/>
                <a:gd fmla="*/ 850 h 1209" name="T15"/>
                <a:gd fmla="*/ 1140 w 1214" name="T16"/>
                <a:gd fmla="*/ 794 h 1209" name="T17"/>
                <a:gd fmla="*/ 1119 w 1214" name="T18"/>
                <a:gd fmla="*/ 738 h 1209" name="T19"/>
                <a:gd fmla="*/ 1095 w 1214" name="T20"/>
                <a:gd fmla="*/ 686 h 1209" name="T21"/>
                <a:gd fmla="*/ 1068 w 1214" name="T22"/>
                <a:gd fmla="*/ 634 h 1209" name="T23"/>
                <a:gd fmla="*/ 1037 w 1214" name="T24"/>
                <a:gd fmla="*/ 583 h 1209" name="T25"/>
                <a:gd fmla="*/ 1007 w 1214" name="T26"/>
                <a:gd fmla="*/ 534 h 1209" name="T27"/>
                <a:gd fmla="*/ 972 w 1214" name="T28"/>
                <a:gd fmla="*/ 486 h 1209" name="T29"/>
                <a:gd fmla="*/ 936 w 1214" name="T30"/>
                <a:gd fmla="*/ 440 h 1209" name="T31"/>
                <a:gd fmla="*/ 898 w 1214" name="T32"/>
                <a:gd fmla="*/ 397 h 1209" name="T33"/>
                <a:gd fmla="*/ 857 w 1214" name="T34"/>
                <a:gd fmla="*/ 354 h 1209" name="T35"/>
                <a:gd fmla="*/ 815 w 1214" name="T36"/>
                <a:gd fmla="*/ 314 h 1209" name="T37"/>
                <a:gd fmla="*/ 770 w 1214" name="T38"/>
                <a:gd fmla="*/ 276 h 1209" name="T39"/>
                <a:gd fmla="*/ 725 w 1214" name="T40"/>
                <a:gd fmla="*/ 240 h 1209" name="T41"/>
                <a:gd fmla="*/ 677 w 1214" name="T42"/>
                <a:gd fmla="*/ 208 h 1209" name="T43"/>
                <a:gd fmla="*/ 628 w 1214" name="T44"/>
                <a:gd fmla="*/ 175 h 1209" name="T45"/>
                <a:gd fmla="*/ 577 w 1214" name="T46"/>
                <a:gd fmla="*/ 146 h 1209" name="T47"/>
                <a:gd fmla="*/ 525 w 1214" name="T48"/>
                <a:gd fmla="*/ 119 h 1209" name="T49"/>
                <a:gd fmla="*/ 471 w 1214" name="T50"/>
                <a:gd fmla="*/ 96 h 1209" name="T51"/>
                <a:gd fmla="*/ 417 w 1214" name="T52"/>
                <a:gd fmla="*/ 74 h 1209" name="T53"/>
                <a:gd fmla="*/ 359 w 1214" name="T54"/>
                <a:gd fmla="*/ 54 h 1209" name="T55"/>
                <a:gd fmla="*/ 301 w 1214" name="T56"/>
                <a:gd fmla="*/ 38 h 1209" name="T57"/>
                <a:gd fmla="*/ 243 w 1214" name="T58"/>
                <a:gd fmla="*/ 25 h 1209" name="T59"/>
                <a:gd fmla="*/ 184 w 1214" name="T60"/>
                <a:gd fmla="*/ 14 h 1209" name="T61"/>
                <a:gd fmla="*/ 123 w 1214" name="T62"/>
                <a:gd fmla="*/ 5 h 1209" name="T63"/>
                <a:gd fmla="*/ 61 w 1214" name="T64"/>
                <a:gd fmla="*/ 2 h 1209" name="T65"/>
                <a:gd fmla="*/ 0 w 1214" name="T66"/>
                <a:gd fmla="*/ 0 h 1209" name="T67"/>
                <a:gd fmla="*/ 0 w 1214" name="T68"/>
                <a:gd fmla="*/ 688 h 1209" name="T69"/>
                <a:gd fmla="*/ 0 w 1214" name="T70"/>
                <a:gd fmla="*/ 688 h 1209" name="T71"/>
                <a:gd fmla="*/ 41 w 1214" name="T72"/>
                <a:gd fmla="*/ 690 h 1209" name="T73"/>
                <a:gd fmla="*/ 81 w 1214" name="T74"/>
                <a:gd fmla="*/ 695 h 1209" name="T75"/>
                <a:gd fmla="*/ 121 w 1214" name="T76"/>
                <a:gd fmla="*/ 702 h 1209" name="T77"/>
                <a:gd fmla="*/ 160 w 1214" name="T78"/>
                <a:gd fmla="*/ 713 h 1209" name="T79"/>
                <a:gd fmla="*/ 198 w 1214" name="T80"/>
                <a:gd fmla="*/ 727 h 1209" name="T81"/>
                <a:gd fmla="*/ 234 w 1214" name="T82"/>
                <a:gd fmla="*/ 744 h 1209" name="T83"/>
                <a:gd fmla="*/ 272 w 1214" name="T84"/>
                <a:gd fmla="*/ 762 h 1209" name="T85"/>
                <a:gd fmla="*/ 307 w 1214" name="T86"/>
                <a:gd fmla="*/ 783 h 1209" name="T87"/>
                <a:gd fmla="*/ 307 w 1214" name="T88"/>
                <a:gd fmla="*/ 922 h 1209" name="T89"/>
                <a:gd fmla="*/ 435 w 1214" name="T90"/>
                <a:gd fmla="*/ 922 h 1209" name="T91"/>
                <a:gd fmla="*/ 435 w 1214" name="T92"/>
                <a:gd fmla="*/ 922 h 1209" name="T93"/>
                <a:gd fmla="*/ 455 w 1214" name="T94"/>
                <a:gd fmla="*/ 953 h 1209" name="T95"/>
                <a:gd fmla="*/ 471 w 1214" name="T96"/>
                <a:gd fmla="*/ 987 h 1209" name="T97"/>
                <a:gd fmla="*/ 487 w 1214" name="T98"/>
                <a:gd fmla="*/ 1022 h 1209" name="T99"/>
                <a:gd fmla="*/ 500 w 1214" name="T100"/>
                <a:gd fmla="*/ 1060 h 1209" name="T101"/>
                <a:gd fmla="*/ 511 w 1214" name="T102"/>
                <a:gd fmla="*/ 1096 h 1209" name="T103"/>
                <a:gd fmla="*/ 518 w 1214" name="T104"/>
                <a:gd fmla="*/ 1134 h 1209" name="T105"/>
                <a:gd fmla="*/ 521 w 1214" name="T106"/>
                <a:gd fmla="*/ 1171 h 1209" name="T107"/>
                <a:gd fmla="*/ 523 w 1214" name="T108"/>
                <a:gd fmla="*/ 1209 h 1209" name="T109"/>
                <a:gd fmla="*/ 1214 w 1214" name="T110"/>
                <a:gd fmla="*/ 1209 h 1209" name="T111"/>
                <a:gd fmla="*/ 0 60000 65536" name="T112"/>
                <a:gd fmla="*/ 0 60000 65536" name="T113"/>
                <a:gd fmla="*/ 0 60000 65536" name="T114"/>
                <a:gd fmla="*/ 0 60000 65536" name="T115"/>
                <a:gd fmla="*/ 0 60000 65536" name="T116"/>
                <a:gd fmla="*/ 0 60000 65536" name="T117"/>
                <a:gd fmla="*/ 0 60000 65536" name="T118"/>
                <a:gd fmla="*/ 0 60000 65536" name="T119"/>
                <a:gd fmla="*/ 0 60000 65536" name="T120"/>
                <a:gd fmla="*/ 0 60000 65536" name="T121"/>
                <a:gd fmla="*/ 0 60000 65536" name="T122"/>
                <a:gd fmla="*/ 0 60000 65536" name="T123"/>
                <a:gd fmla="*/ 0 60000 65536" name="T124"/>
                <a:gd fmla="*/ 0 60000 65536" name="T125"/>
                <a:gd fmla="*/ 0 60000 65536" name="T126"/>
                <a:gd fmla="*/ 0 60000 65536" name="T127"/>
                <a:gd fmla="*/ 0 60000 65536" name="T128"/>
                <a:gd fmla="*/ 0 60000 65536" name="T129"/>
                <a:gd fmla="*/ 0 60000 65536" name="T130"/>
                <a:gd fmla="*/ 0 60000 65536" name="T131"/>
                <a:gd fmla="*/ 0 60000 65536" name="T132"/>
                <a:gd fmla="*/ 0 60000 65536" name="T133"/>
                <a:gd fmla="*/ 0 60000 65536" name="T134"/>
                <a:gd fmla="*/ 0 60000 65536" name="T135"/>
                <a:gd fmla="*/ 0 60000 65536" name="T136"/>
                <a:gd fmla="*/ 0 60000 65536" name="T137"/>
                <a:gd fmla="*/ 0 60000 65536" name="T138"/>
                <a:gd fmla="*/ 0 60000 65536" name="T139"/>
                <a:gd fmla="*/ 0 60000 65536" name="T140"/>
                <a:gd fmla="*/ 0 60000 65536" name="T141"/>
                <a:gd fmla="*/ 0 60000 65536" name="T142"/>
                <a:gd fmla="*/ 0 60000 65536" name="T143"/>
                <a:gd fmla="*/ 0 60000 65536" name="T144"/>
                <a:gd fmla="*/ 0 60000 65536" name="T145"/>
                <a:gd fmla="*/ 0 60000 65536" name="T146"/>
                <a:gd fmla="*/ 0 60000 65536" name="T147"/>
                <a:gd fmla="*/ 0 60000 65536" name="T148"/>
                <a:gd fmla="*/ 0 60000 65536" name="T149"/>
                <a:gd fmla="*/ 0 60000 65536" name="T150"/>
                <a:gd fmla="*/ 0 60000 65536" name="T151"/>
                <a:gd fmla="*/ 0 60000 65536" name="T152"/>
                <a:gd fmla="*/ 0 60000 65536" name="T153"/>
                <a:gd fmla="*/ 0 60000 65536" name="T154"/>
                <a:gd fmla="*/ 0 60000 65536" name="T155"/>
                <a:gd fmla="*/ 0 60000 65536" name="T156"/>
                <a:gd fmla="*/ 0 60000 65536" name="T157"/>
                <a:gd fmla="*/ 0 60000 65536" name="T158"/>
                <a:gd fmla="*/ 0 60000 65536" name="T159"/>
                <a:gd fmla="*/ 0 60000 65536" name="T160"/>
                <a:gd fmla="*/ 0 60000 65536" name="T161"/>
                <a:gd fmla="*/ 0 60000 65536" name="T162"/>
                <a:gd fmla="*/ 0 60000 65536" name="T163"/>
                <a:gd fmla="*/ 0 60000 65536" name="T164"/>
                <a:gd fmla="*/ 0 60000 65536" name="T165"/>
                <a:gd fmla="*/ 0 60000 65536" name="T166"/>
                <a:gd fmla="*/ 0 60000 65536" name="T167"/>
                <a:gd fmla="*/ 0 w 1214" name="T168"/>
                <a:gd fmla="*/ 0 h 1209" name="T169"/>
                <a:gd fmla="*/ 1214 w 1214" name="T170"/>
                <a:gd fmla="*/ 1209 h 1209" name="T171"/>
              </a:gdLst>
              <a:cxnLst>
                <a:cxn ang="T112">
                  <a:pos x="T0" y="T1"/>
                </a:cxn>
                <a:cxn ang="T113">
                  <a:pos x="T2" y="T3"/>
                </a:cxn>
                <a:cxn ang="T114">
                  <a:pos x="T4" y="T5"/>
                </a:cxn>
                <a:cxn ang="T115">
                  <a:pos x="T6" y="T7"/>
                </a:cxn>
                <a:cxn ang="T116">
                  <a:pos x="T8" y="T9"/>
                </a:cxn>
                <a:cxn ang="T117">
                  <a:pos x="T10" y="T11"/>
                </a:cxn>
                <a:cxn ang="T118">
                  <a:pos x="T12" y="T13"/>
                </a:cxn>
                <a:cxn ang="T119">
                  <a:pos x="T14" y="T15"/>
                </a:cxn>
                <a:cxn ang="T120">
                  <a:pos x="T16" y="T17"/>
                </a:cxn>
                <a:cxn ang="T121">
                  <a:pos x="T18" y="T19"/>
                </a:cxn>
                <a:cxn ang="T122">
                  <a:pos x="T20" y="T21"/>
                </a:cxn>
                <a:cxn ang="T123">
                  <a:pos x="T22" y="T23"/>
                </a:cxn>
                <a:cxn ang="T124">
                  <a:pos x="T24" y="T25"/>
                </a:cxn>
                <a:cxn ang="T125">
                  <a:pos x="T26" y="T27"/>
                </a:cxn>
                <a:cxn ang="T126">
                  <a:pos x="T28" y="T29"/>
                </a:cxn>
                <a:cxn ang="T127">
                  <a:pos x="T30" y="T31"/>
                </a:cxn>
                <a:cxn ang="T128">
                  <a:pos x="T32" y="T33"/>
                </a:cxn>
                <a:cxn ang="T129">
                  <a:pos x="T34" y="T35"/>
                </a:cxn>
                <a:cxn ang="T130">
                  <a:pos x="T36" y="T37"/>
                </a:cxn>
                <a:cxn ang="T131">
                  <a:pos x="T38" y="T39"/>
                </a:cxn>
                <a:cxn ang="T132">
                  <a:pos x="T40" y="T41"/>
                </a:cxn>
                <a:cxn ang="T133">
                  <a:pos x="T42" y="T43"/>
                </a:cxn>
                <a:cxn ang="T134">
                  <a:pos x="T44" y="T45"/>
                </a:cxn>
                <a:cxn ang="T135">
                  <a:pos x="T46" y="T47"/>
                </a:cxn>
                <a:cxn ang="T136">
                  <a:pos x="T48" y="T49"/>
                </a:cxn>
                <a:cxn ang="T137">
                  <a:pos x="T50" y="T51"/>
                </a:cxn>
                <a:cxn ang="T138">
                  <a:pos x="T52" y="T53"/>
                </a:cxn>
                <a:cxn ang="T139">
                  <a:pos x="T54" y="T55"/>
                </a:cxn>
                <a:cxn ang="T140">
                  <a:pos x="T56" y="T57"/>
                </a:cxn>
                <a:cxn ang="T141">
                  <a:pos x="T58" y="T59"/>
                </a:cxn>
                <a:cxn ang="T142">
                  <a:pos x="T60" y="T61"/>
                </a:cxn>
                <a:cxn ang="T143">
                  <a:pos x="T62" y="T63"/>
                </a:cxn>
                <a:cxn ang="T144">
                  <a:pos x="T64" y="T65"/>
                </a:cxn>
                <a:cxn ang="T145">
                  <a:pos x="T66" y="T67"/>
                </a:cxn>
                <a:cxn ang="T146">
                  <a:pos x="T68" y="T69"/>
                </a:cxn>
                <a:cxn ang="T147">
                  <a:pos x="T70" y="T71"/>
                </a:cxn>
                <a:cxn ang="T148">
                  <a:pos x="T72" y="T73"/>
                </a:cxn>
                <a:cxn ang="T149">
                  <a:pos x="T74" y="T75"/>
                </a:cxn>
                <a:cxn ang="T150">
                  <a:pos x="T76" y="T77"/>
                </a:cxn>
                <a:cxn ang="T151">
                  <a:pos x="T78" y="T79"/>
                </a:cxn>
                <a:cxn ang="T152">
                  <a:pos x="T80" y="T81"/>
                </a:cxn>
                <a:cxn ang="T153">
                  <a:pos x="T82" y="T83"/>
                </a:cxn>
                <a:cxn ang="T154">
                  <a:pos x="T84" y="T85"/>
                </a:cxn>
                <a:cxn ang="T155">
                  <a:pos x="T86" y="T87"/>
                </a:cxn>
                <a:cxn ang="T156">
                  <a:pos x="T88" y="T89"/>
                </a:cxn>
                <a:cxn ang="T157">
                  <a:pos x="T90" y="T91"/>
                </a:cxn>
                <a:cxn ang="T158">
                  <a:pos x="T92" y="T93"/>
                </a:cxn>
                <a:cxn ang="T159">
                  <a:pos x="T94" y="T95"/>
                </a:cxn>
                <a:cxn ang="T160">
                  <a:pos x="T96" y="T97"/>
                </a:cxn>
                <a:cxn ang="T161">
                  <a:pos x="T98" y="T99"/>
                </a:cxn>
                <a:cxn ang="T162">
                  <a:pos x="T100" y="T101"/>
                </a:cxn>
                <a:cxn ang="T163">
                  <a:pos x="T102" y="T103"/>
                </a:cxn>
                <a:cxn ang="T164">
                  <a:pos x="T104" y="T105"/>
                </a:cxn>
                <a:cxn ang="T165">
                  <a:pos x="T106" y="T107"/>
                </a:cxn>
                <a:cxn ang="T166">
                  <a:pos x="T108" y="T109"/>
                </a:cxn>
                <a:cxn ang="T167">
                  <a:pos x="T110" y="T111"/>
                </a:cxn>
              </a:cxnLst>
              <a:rect b="T171" l="T168" r="T170" t="T169"/>
              <a:pathLst>
                <a:path h="1209" w="1214">
                  <a:moveTo>
                    <a:pt x="1214" y="1209"/>
                  </a:moveTo>
                  <a:lnTo>
                    <a:pt x="1214" y="1209"/>
                  </a:lnTo>
                  <a:lnTo>
                    <a:pt x="1212" y="1148"/>
                  </a:lnTo>
                  <a:lnTo>
                    <a:pt x="1209" y="1087"/>
                  </a:lnTo>
                  <a:lnTo>
                    <a:pt x="1200" y="1025"/>
                  </a:lnTo>
                  <a:lnTo>
                    <a:pt x="1191" y="966"/>
                  </a:lnTo>
                  <a:lnTo>
                    <a:pt x="1176" y="908"/>
                  </a:lnTo>
                  <a:lnTo>
                    <a:pt x="1160" y="850"/>
                  </a:lnTo>
                  <a:lnTo>
                    <a:pt x="1140" y="794"/>
                  </a:lnTo>
                  <a:lnTo>
                    <a:pt x="1119" y="738"/>
                  </a:lnTo>
                  <a:lnTo>
                    <a:pt x="1095" y="686"/>
                  </a:lnTo>
                  <a:lnTo>
                    <a:pt x="1068" y="634"/>
                  </a:lnTo>
                  <a:lnTo>
                    <a:pt x="1037" y="583"/>
                  </a:lnTo>
                  <a:lnTo>
                    <a:pt x="1007" y="534"/>
                  </a:lnTo>
                  <a:lnTo>
                    <a:pt x="972" y="486"/>
                  </a:lnTo>
                  <a:lnTo>
                    <a:pt x="936" y="440"/>
                  </a:lnTo>
                  <a:lnTo>
                    <a:pt x="898" y="397"/>
                  </a:lnTo>
                  <a:lnTo>
                    <a:pt x="857" y="354"/>
                  </a:lnTo>
                  <a:lnTo>
                    <a:pt x="815" y="314"/>
                  </a:lnTo>
                  <a:lnTo>
                    <a:pt x="770" y="276"/>
                  </a:lnTo>
                  <a:lnTo>
                    <a:pt x="725" y="240"/>
                  </a:lnTo>
                  <a:lnTo>
                    <a:pt x="677" y="208"/>
                  </a:lnTo>
                  <a:lnTo>
                    <a:pt x="628" y="175"/>
                  </a:lnTo>
                  <a:lnTo>
                    <a:pt x="577" y="146"/>
                  </a:lnTo>
                  <a:lnTo>
                    <a:pt x="525" y="119"/>
                  </a:lnTo>
                  <a:lnTo>
                    <a:pt x="471" y="96"/>
                  </a:lnTo>
                  <a:lnTo>
                    <a:pt x="417" y="74"/>
                  </a:lnTo>
                  <a:lnTo>
                    <a:pt x="359" y="54"/>
                  </a:lnTo>
                  <a:lnTo>
                    <a:pt x="301" y="38"/>
                  </a:lnTo>
                  <a:lnTo>
                    <a:pt x="243" y="25"/>
                  </a:lnTo>
                  <a:lnTo>
                    <a:pt x="184" y="14"/>
                  </a:lnTo>
                  <a:lnTo>
                    <a:pt x="123" y="5"/>
                  </a:lnTo>
                  <a:lnTo>
                    <a:pt x="61" y="2"/>
                  </a:lnTo>
                  <a:lnTo>
                    <a:pt x="0" y="0"/>
                  </a:lnTo>
                  <a:lnTo>
                    <a:pt x="0" y="688"/>
                  </a:lnTo>
                  <a:lnTo>
                    <a:pt x="0" y="688"/>
                  </a:lnTo>
                  <a:lnTo>
                    <a:pt x="41" y="690"/>
                  </a:lnTo>
                  <a:lnTo>
                    <a:pt x="81" y="695"/>
                  </a:lnTo>
                  <a:lnTo>
                    <a:pt x="121" y="702"/>
                  </a:lnTo>
                  <a:lnTo>
                    <a:pt x="160" y="713"/>
                  </a:lnTo>
                  <a:lnTo>
                    <a:pt x="198" y="727"/>
                  </a:lnTo>
                  <a:lnTo>
                    <a:pt x="234" y="744"/>
                  </a:lnTo>
                  <a:lnTo>
                    <a:pt x="272" y="762"/>
                  </a:lnTo>
                  <a:lnTo>
                    <a:pt x="307" y="783"/>
                  </a:lnTo>
                  <a:lnTo>
                    <a:pt x="307" y="922"/>
                  </a:lnTo>
                  <a:lnTo>
                    <a:pt x="435" y="922"/>
                  </a:lnTo>
                  <a:lnTo>
                    <a:pt x="435" y="922"/>
                  </a:lnTo>
                  <a:lnTo>
                    <a:pt x="455" y="953"/>
                  </a:lnTo>
                  <a:lnTo>
                    <a:pt x="471" y="987"/>
                  </a:lnTo>
                  <a:lnTo>
                    <a:pt x="487" y="1022"/>
                  </a:lnTo>
                  <a:lnTo>
                    <a:pt x="500" y="1060"/>
                  </a:lnTo>
                  <a:lnTo>
                    <a:pt x="511" y="1096"/>
                  </a:lnTo>
                  <a:lnTo>
                    <a:pt x="518" y="1134"/>
                  </a:lnTo>
                  <a:lnTo>
                    <a:pt x="521" y="1171"/>
                  </a:lnTo>
                  <a:lnTo>
                    <a:pt x="523" y="1209"/>
                  </a:lnTo>
                  <a:lnTo>
                    <a:pt x="1214" y="1209"/>
                  </a:lnTo>
                  <a:close/>
                </a:path>
              </a:pathLst>
            </a:custGeom>
            <a:solidFill>
              <a:srgbClr val="4BB0D0"/>
            </a:solidFill>
            <a:ln>
              <a:noFill/>
            </a:ln>
            <a:extLst>
              <a:ext uri="{91240B29-F687-4F45-9708-019B960494DF}">
                <a14:hiddenLine w="9525">
                  <a:solidFill>
                    <a:srgbClr val="000000"/>
                  </a:solidFill>
                  <a:miter lim="800000"/>
                  <a:headEnd/>
                  <a:tailEnd/>
                </a14:hiddenLine>
              </a:ext>
            </a:extLst>
          </p:spPr>
          <p:txBody>
            <a:bodyPr/>
            <a:lstStyle/>
            <a:p>
              <a:endParaRPr altLang="zh-CN" lang="zh-CN">
                <a:solidFill>
                  <a:srgbClr val="000000"/>
                </a:solidFill>
                <a:latin charset="0" pitchFamily="34" typeface="Impact"/>
                <a:ea charset="-122" pitchFamily="34" typeface="微软雅黑"/>
                <a:sym charset="0" pitchFamily="34" typeface="Impact"/>
              </a:endParaRPr>
            </a:p>
          </p:txBody>
        </p:sp>
      </p:grpSp>
      <p:grpSp>
        <p:nvGrpSpPr>
          <p:cNvPr id="20" name="组合 12"/>
          <p:cNvGrpSpPr/>
          <p:nvPr/>
        </p:nvGrpSpPr>
        <p:grpSpPr>
          <a:xfrm>
            <a:off x="1788337" y="960356"/>
            <a:ext cx="1331979" cy="2004548"/>
            <a:chExt cx="2403475" cy="3663950"/>
          </a:xfrm>
        </p:grpSpPr>
        <p:sp>
          <p:nvSpPr>
            <p:cNvPr id="21" name="Freeform 5"/>
            <p:cNvSpPr>
              <a:spLocks noChangeArrowheads="1"/>
            </p:cNvSpPr>
            <p:nvPr/>
          </p:nvSpPr>
          <p:spPr bwMode="auto">
            <a:xfrm>
              <a:off x="695325" y="1778000"/>
              <a:ext cx="498475" cy="523875"/>
            </a:xfrm>
            <a:custGeom>
              <a:gdLst>
                <a:gd fmla="*/ 0 w 314" name="T0"/>
                <a:gd fmla="*/ 230 h 330" name="T1"/>
                <a:gd fmla="*/ 0 w 314" name="T2"/>
                <a:gd fmla="*/ 230 h 330" name="T3"/>
                <a:gd fmla="*/ 16 w 314" name="T4"/>
                <a:gd fmla="*/ 244 h 330" name="T5"/>
                <a:gd fmla="*/ 40 w 314" name="T6"/>
                <a:gd fmla="*/ 262 h 330" name="T7"/>
                <a:gd fmla="*/ 56 w 314" name="T8"/>
                <a:gd fmla="*/ 274 h 330" name="T9"/>
                <a:gd fmla="*/ 72 w 314" name="T10"/>
                <a:gd fmla="*/ 290 h 330" name="T11"/>
                <a:gd fmla="*/ 90 w 314" name="T12"/>
                <a:gd fmla="*/ 308 h 330" name="T13"/>
                <a:gd fmla="*/ 108 w 314" name="T14"/>
                <a:gd fmla="*/ 330 h 330" name="T15"/>
                <a:gd fmla="*/ 314 w 314" name="T16"/>
                <a:gd fmla="*/ 88 h 330" name="T17"/>
                <a:gd fmla="*/ 108 w 314" name="T18"/>
                <a:gd fmla="*/ 0 h 330" name="T19"/>
                <a:gd fmla="*/ 0 w 314" name="T20"/>
                <a:gd fmla="*/ 230 h 330" name="T21"/>
                <a:gd fmla="*/ 0 60000 65536" name="T22"/>
                <a:gd fmla="*/ 0 60000 65536" name="T23"/>
                <a:gd fmla="*/ 0 60000 65536" name="T24"/>
                <a:gd fmla="*/ 0 60000 65536" name="T25"/>
                <a:gd fmla="*/ 0 60000 65536" name="T26"/>
                <a:gd fmla="*/ 0 60000 65536" name="T27"/>
                <a:gd fmla="*/ 0 60000 65536" name="T28"/>
                <a:gd fmla="*/ 0 60000 65536" name="T29"/>
                <a:gd fmla="*/ 0 60000 65536" name="T30"/>
                <a:gd fmla="*/ 0 60000 65536" name="T31"/>
                <a:gd fmla="*/ 0 60000 65536" name="T32"/>
                <a:gd fmla="*/ 0 w 314" name="T33"/>
                <a:gd fmla="*/ 0 h 330" name="T34"/>
                <a:gd fmla="*/ 314 w 314" name="T35"/>
                <a:gd fmla="*/ 330 h 330" name="T36"/>
              </a:gd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b="T36" l="T33" r="T35" t="T34"/>
              <a:pathLst>
                <a:path h="330" w="314">
                  <a:moveTo>
                    <a:pt x="0" y="230"/>
                  </a:moveTo>
                  <a:lnTo>
                    <a:pt x="0" y="230"/>
                  </a:lnTo>
                  <a:lnTo>
                    <a:pt x="16" y="244"/>
                  </a:lnTo>
                  <a:lnTo>
                    <a:pt x="40" y="262"/>
                  </a:lnTo>
                  <a:lnTo>
                    <a:pt x="56" y="274"/>
                  </a:lnTo>
                  <a:lnTo>
                    <a:pt x="72" y="290"/>
                  </a:lnTo>
                  <a:lnTo>
                    <a:pt x="90" y="308"/>
                  </a:lnTo>
                  <a:lnTo>
                    <a:pt x="108" y="330"/>
                  </a:lnTo>
                  <a:lnTo>
                    <a:pt x="314" y="88"/>
                  </a:lnTo>
                  <a:lnTo>
                    <a:pt x="108" y="0"/>
                  </a:lnTo>
                  <a:lnTo>
                    <a:pt x="0" y="230"/>
                  </a:lnTo>
                  <a:close/>
                </a:path>
              </a:pathLst>
            </a:custGeom>
            <a:solidFill>
              <a:srgbClr val="4BB0D0"/>
            </a:solidFill>
            <a:ln>
              <a:noFill/>
            </a:ln>
            <a:extLst>
              <a:ext uri="{91240B29-F687-4F45-9708-019B960494DF}">
                <a14:hiddenLine w="9525">
                  <a:solidFill>
                    <a:srgbClr val="000000"/>
                  </a:solidFill>
                  <a:miter lim="800000"/>
                  <a:headEnd/>
                  <a:tailEnd/>
                </a14:hiddenLine>
              </a:ext>
            </a:extLst>
          </p:spPr>
          <p:txBody>
            <a:bodyPr/>
            <a:lstStyle/>
            <a:p>
              <a:endParaRPr altLang="zh-CN" lang="zh-CN">
                <a:solidFill>
                  <a:srgbClr val="000000"/>
                </a:solidFill>
                <a:latin charset="0" pitchFamily="34" typeface="Impact"/>
                <a:ea charset="-122" pitchFamily="34" typeface="微软雅黑"/>
                <a:sym charset="0" pitchFamily="34" typeface="Impact"/>
              </a:endParaRPr>
            </a:p>
          </p:txBody>
        </p:sp>
        <p:sp>
          <p:nvSpPr>
            <p:cNvPr id="22" name="Freeform 6"/>
            <p:cNvSpPr>
              <a:spLocks noChangeArrowheads="1"/>
            </p:cNvSpPr>
            <p:nvPr/>
          </p:nvSpPr>
          <p:spPr bwMode="auto">
            <a:xfrm>
              <a:off x="1193800" y="1778000"/>
              <a:ext cx="498475" cy="523875"/>
            </a:xfrm>
            <a:custGeom>
              <a:gdLst>
                <a:gd fmla="*/ 314 w 314" name="T0"/>
                <a:gd fmla="*/ 230 h 330" name="T1"/>
                <a:gd fmla="*/ 204 w 314" name="T2"/>
                <a:gd fmla="*/ 0 h 330" name="T3"/>
                <a:gd fmla="*/ 0 w 314" name="T4"/>
                <a:gd fmla="*/ 88 h 330" name="T5"/>
                <a:gd fmla="*/ 204 w 314" name="T6"/>
                <a:gd fmla="*/ 330 h 330" name="T7"/>
                <a:gd fmla="*/ 204 w 314" name="T8"/>
                <a:gd fmla="*/ 330 h 330" name="T9"/>
                <a:gd fmla="*/ 224 w 314" name="T10"/>
                <a:gd fmla="*/ 308 h 330" name="T11"/>
                <a:gd fmla="*/ 242 w 314" name="T12"/>
                <a:gd fmla="*/ 290 h 330" name="T13"/>
                <a:gd fmla="*/ 272 w 314" name="T14"/>
                <a:gd fmla="*/ 262 h 330" name="T15"/>
                <a:gd fmla="*/ 296 w 314" name="T16"/>
                <a:gd fmla="*/ 244 h 330" name="T17"/>
                <a:gd fmla="*/ 314 w 314" name="T18"/>
                <a:gd fmla="*/ 230 h 330" name="T19"/>
                <a:gd fmla="*/ 314 w 314" name="T20"/>
                <a:gd fmla="*/ 230 h 330" name="T21"/>
                <a:gd fmla="*/ 0 60000 65536" name="T22"/>
                <a:gd fmla="*/ 0 60000 65536" name="T23"/>
                <a:gd fmla="*/ 0 60000 65536" name="T24"/>
                <a:gd fmla="*/ 0 60000 65536" name="T25"/>
                <a:gd fmla="*/ 0 60000 65536" name="T26"/>
                <a:gd fmla="*/ 0 60000 65536" name="T27"/>
                <a:gd fmla="*/ 0 60000 65536" name="T28"/>
                <a:gd fmla="*/ 0 60000 65536" name="T29"/>
                <a:gd fmla="*/ 0 60000 65536" name="T30"/>
                <a:gd fmla="*/ 0 60000 65536" name="T31"/>
                <a:gd fmla="*/ 0 60000 65536" name="T32"/>
                <a:gd fmla="*/ 0 w 314" name="T33"/>
                <a:gd fmla="*/ 0 h 330" name="T34"/>
                <a:gd fmla="*/ 314 w 314" name="T35"/>
                <a:gd fmla="*/ 330 h 330" name="T36"/>
              </a:gd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b="T36" l="T33" r="T35" t="T34"/>
              <a:pathLst>
                <a:path h="330" w="314">
                  <a:moveTo>
                    <a:pt x="314" y="230"/>
                  </a:moveTo>
                  <a:lnTo>
                    <a:pt x="204" y="0"/>
                  </a:lnTo>
                  <a:lnTo>
                    <a:pt x="0" y="88"/>
                  </a:lnTo>
                  <a:lnTo>
                    <a:pt x="204" y="330"/>
                  </a:lnTo>
                  <a:lnTo>
                    <a:pt x="204" y="330"/>
                  </a:lnTo>
                  <a:lnTo>
                    <a:pt x="224" y="308"/>
                  </a:lnTo>
                  <a:lnTo>
                    <a:pt x="242" y="290"/>
                  </a:lnTo>
                  <a:lnTo>
                    <a:pt x="272" y="262"/>
                  </a:lnTo>
                  <a:lnTo>
                    <a:pt x="296" y="244"/>
                  </a:lnTo>
                  <a:lnTo>
                    <a:pt x="314" y="230"/>
                  </a:lnTo>
                  <a:lnTo>
                    <a:pt x="314" y="230"/>
                  </a:lnTo>
                  <a:close/>
                </a:path>
              </a:pathLst>
            </a:custGeom>
            <a:solidFill>
              <a:srgbClr val="4BB0D0"/>
            </a:solidFill>
            <a:ln>
              <a:noFill/>
            </a:ln>
            <a:extLst>
              <a:ext uri="{91240B29-F687-4F45-9708-019B960494DF}">
                <a14:hiddenLine w="9525">
                  <a:solidFill>
                    <a:srgbClr val="000000"/>
                  </a:solidFill>
                  <a:miter lim="800000"/>
                  <a:headEnd/>
                  <a:tailEnd/>
                </a14:hiddenLine>
              </a:ext>
            </a:extLst>
          </p:spPr>
          <p:txBody>
            <a:bodyPr/>
            <a:lstStyle/>
            <a:p>
              <a:endParaRPr altLang="zh-CN" lang="zh-CN">
                <a:solidFill>
                  <a:srgbClr val="000000"/>
                </a:solidFill>
                <a:latin charset="0" pitchFamily="34" typeface="Impact"/>
                <a:ea charset="-122" pitchFamily="34" typeface="微软雅黑"/>
                <a:sym charset="0" pitchFamily="34" typeface="Impact"/>
              </a:endParaRPr>
            </a:p>
          </p:txBody>
        </p:sp>
        <p:sp>
          <p:nvSpPr>
            <p:cNvPr id="23" name="Freeform 7"/>
            <p:cNvSpPr>
              <a:spLocks noChangeArrowheads="1"/>
            </p:cNvSpPr>
            <p:nvPr/>
          </p:nvSpPr>
          <p:spPr bwMode="auto">
            <a:xfrm>
              <a:off x="0" y="2212975"/>
              <a:ext cx="1114425" cy="1450975"/>
            </a:xfrm>
            <a:custGeom>
              <a:gdLst>
                <a:gd fmla="*/ 454 w 702" name="T0"/>
                <a:gd fmla="*/ 366 h 914" name="T1"/>
                <a:gd fmla="*/ 362 w 702" name="T2"/>
                <a:gd fmla="*/ 308 h 914" name="T3"/>
                <a:gd fmla="*/ 420 w 702" name="T4"/>
                <a:gd fmla="*/ 308 h 914" name="T5"/>
                <a:gd fmla="*/ 362 w 702" name="T6"/>
                <a:gd fmla="*/ 276 h 914" name="T7"/>
                <a:gd fmla="*/ 384 w 702" name="T8"/>
                <a:gd fmla="*/ 0 h 914" name="T9"/>
                <a:gd fmla="*/ 384 w 702" name="T10"/>
                <a:gd fmla="*/ 0 h 914" name="T11"/>
                <a:gd fmla="*/ 358 w 702" name="T12"/>
                <a:gd fmla="*/ 10 h 914" name="T13"/>
                <a:gd fmla="*/ 330 w 702" name="T14"/>
                <a:gd fmla="*/ 18 h 914" name="T15"/>
                <a:gd fmla="*/ 298 w 702" name="T16"/>
                <a:gd fmla="*/ 24 h 914" name="T17"/>
                <a:gd fmla="*/ 282 w 702" name="T18"/>
                <a:gd fmla="*/ 26 h 914" name="T19"/>
                <a:gd fmla="*/ 264 w 702" name="T20"/>
                <a:gd fmla="*/ 28 h 914" name="T21"/>
                <a:gd fmla="*/ 264 w 702" name="T22"/>
                <a:gd fmla="*/ 28 h 914" name="T23"/>
                <a:gd fmla="*/ 238 w 702" name="T24"/>
                <a:gd fmla="*/ 30 h 914" name="T25"/>
                <a:gd fmla="*/ 212 w 702" name="T26"/>
                <a:gd fmla="*/ 36 h 914" name="T27"/>
                <a:gd fmla="*/ 186 w 702" name="T28"/>
                <a:gd fmla="*/ 46 h 914" name="T29"/>
                <a:gd fmla="*/ 162 w 702" name="T30"/>
                <a:gd fmla="*/ 60 h 914" name="T31"/>
                <a:gd fmla="*/ 140 w 702" name="T32"/>
                <a:gd fmla="*/ 76 h 914" name="T33"/>
                <a:gd fmla="*/ 118 w 702" name="T34"/>
                <a:gd fmla="*/ 96 h 914" name="T35"/>
                <a:gd fmla="*/ 98 w 702" name="T36"/>
                <a:gd fmla="*/ 120 h 914" name="T37"/>
                <a:gd fmla="*/ 78 w 702" name="T38"/>
                <a:gd fmla="*/ 146 h 914" name="T39"/>
                <a:gd fmla="*/ 62 w 702" name="T40"/>
                <a:gd fmla="*/ 174 h 914" name="T41"/>
                <a:gd fmla="*/ 46 w 702" name="T42"/>
                <a:gd fmla="*/ 204 h 914" name="T43"/>
                <a:gd fmla="*/ 32 w 702" name="T44"/>
                <a:gd fmla="*/ 238 h 914" name="T45"/>
                <a:gd fmla="*/ 20 w 702" name="T46"/>
                <a:gd fmla="*/ 272 h 914" name="T47"/>
                <a:gd fmla="*/ 12 w 702" name="T48"/>
                <a:gd fmla="*/ 310 h 914" name="T49"/>
                <a:gd fmla="*/ 6 w 702" name="T50"/>
                <a:gd fmla="*/ 348 h 914" name="T51"/>
                <a:gd fmla="*/ 0 w 702" name="T52"/>
                <a:gd fmla="*/ 388 h 914" name="T53"/>
                <a:gd fmla="*/ 0 w 702" name="T54"/>
                <a:gd fmla="*/ 428 h 914" name="T55"/>
                <a:gd fmla="*/ 0 w 702" name="T56"/>
                <a:gd fmla="*/ 700 h 914" name="T57"/>
                <a:gd fmla="*/ 0 w 702" name="T58"/>
                <a:gd fmla="*/ 700 h 914" name="T59"/>
                <a:gd fmla="*/ 0 w 702" name="T60"/>
                <a:gd fmla="*/ 718 h 914" name="T61"/>
                <a:gd fmla="*/ 4 w 702" name="T62"/>
                <a:gd fmla="*/ 736 h 914" name="T63"/>
                <a:gd fmla="*/ 12 w 702" name="T64"/>
                <a:gd fmla="*/ 752 h 914" name="T65"/>
                <a:gd fmla="*/ 20 w 702" name="T66"/>
                <a:gd fmla="*/ 766 h 914" name="T67"/>
                <a:gd fmla="*/ 30 w 702" name="T68"/>
                <a:gd fmla="*/ 780 h 914" name="T69"/>
                <a:gd fmla="*/ 44 w 702" name="T70"/>
                <a:gd fmla="*/ 794 h 914" name="T71"/>
                <a:gd fmla="*/ 58 w 702" name="T72"/>
                <a:gd fmla="*/ 806 h 914" name="T73"/>
                <a:gd fmla="*/ 74 w 702" name="T74"/>
                <a:gd fmla="*/ 818 h 914" name="T75"/>
                <a:gd fmla="*/ 92 w 702" name="T76"/>
                <a:gd fmla="*/ 828 h 914" name="T77"/>
                <a:gd fmla="*/ 112 w 702" name="T78"/>
                <a:gd fmla="*/ 838 h 914" name="T79"/>
                <a:gd fmla="*/ 156 w 702" name="T80"/>
                <a:gd fmla="*/ 856 h 914" name="T81"/>
                <a:gd fmla="*/ 204 w 702" name="T82"/>
                <a:gd fmla="*/ 870 h 914" name="T83"/>
                <a:gd fmla="*/ 256 w 702" name="T84"/>
                <a:gd fmla="*/ 882 h 914" name="T85"/>
                <a:gd fmla="*/ 310 w 702" name="T86"/>
                <a:gd fmla="*/ 892 h 914" name="T87"/>
                <a:gd fmla="*/ 368 w 702" name="T88"/>
                <a:gd fmla="*/ 900 h 914" name="T89"/>
                <a:gd fmla="*/ 424 w 702" name="T90"/>
                <a:gd fmla="*/ 906 h 914" name="T91"/>
                <a:gd fmla="*/ 482 w 702" name="T92"/>
                <a:gd fmla="*/ 910 h 914" name="T93"/>
                <a:gd fmla="*/ 592 w 702" name="T94"/>
                <a:gd fmla="*/ 914 h 914" name="T95"/>
                <a:gd fmla="*/ 688 w 702" name="T96"/>
                <a:gd fmla="*/ 914 h 914" name="T97"/>
                <a:gd fmla="*/ 688 w 702" name="T98"/>
                <a:gd fmla="*/ 914 h 914" name="T99"/>
                <a:gd fmla="*/ 688 w 702" name="T100"/>
                <a:gd fmla="*/ 898 h 914" name="T101"/>
                <a:gd fmla="*/ 690 w 702" name="T102"/>
                <a:gd fmla="*/ 886 h 914" name="T103"/>
                <a:gd fmla="*/ 694 w 702" name="T104"/>
                <a:gd fmla="*/ 878 h 914" name="T105"/>
                <a:gd fmla="*/ 702 w 702" name="T106"/>
                <a:gd fmla="*/ 868 h 914" name="T107"/>
                <a:gd fmla="*/ 702 w 702" name="T108"/>
                <a:gd fmla="*/ 868 h 914" name="T109"/>
                <a:gd fmla="*/ 632 w 702" name="T110"/>
                <a:gd fmla="*/ 712 h 914" name="T111"/>
                <a:gd fmla="*/ 560 w 702" name="T112"/>
                <a:gd fmla="*/ 556 h 914" name="T113"/>
                <a:gd fmla="*/ 528 w 702" name="T114"/>
                <a:gd fmla="*/ 488 h 914" name="T115"/>
                <a:gd fmla="*/ 498 w 702" name="T116"/>
                <a:gd fmla="*/ 430 h 914" name="T117"/>
                <a:gd fmla="*/ 472 w 702" name="T118"/>
                <a:gd fmla="*/ 390 h 914" name="T119"/>
                <a:gd fmla="*/ 462 w 702" name="T120"/>
                <a:gd fmla="*/ 374 h 914" name="T121"/>
                <a:gd fmla="*/ 454 w 702" name="T122"/>
                <a:gd fmla="*/ 366 h 914" name="T123"/>
                <a:gd fmla="*/ 454 w 702" name="T124"/>
                <a:gd fmla="*/ 366 h 914" name="T125"/>
                <a:gd fmla="*/ 0 60000 65536" name="T126"/>
                <a:gd fmla="*/ 0 60000 65536" name="T127"/>
                <a:gd fmla="*/ 0 60000 65536" name="T128"/>
                <a:gd fmla="*/ 0 60000 65536" name="T129"/>
                <a:gd fmla="*/ 0 60000 65536" name="T130"/>
                <a:gd fmla="*/ 0 60000 65536" name="T131"/>
                <a:gd fmla="*/ 0 60000 65536" name="T132"/>
                <a:gd fmla="*/ 0 60000 65536" name="T133"/>
                <a:gd fmla="*/ 0 60000 65536" name="T134"/>
                <a:gd fmla="*/ 0 60000 65536" name="T135"/>
                <a:gd fmla="*/ 0 60000 65536" name="T136"/>
                <a:gd fmla="*/ 0 60000 65536" name="T137"/>
                <a:gd fmla="*/ 0 60000 65536" name="T138"/>
                <a:gd fmla="*/ 0 60000 65536" name="T139"/>
                <a:gd fmla="*/ 0 60000 65536" name="T140"/>
                <a:gd fmla="*/ 0 60000 65536" name="T141"/>
                <a:gd fmla="*/ 0 60000 65536" name="T142"/>
                <a:gd fmla="*/ 0 60000 65536" name="T143"/>
                <a:gd fmla="*/ 0 60000 65536" name="T144"/>
                <a:gd fmla="*/ 0 60000 65536" name="T145"/>
                <a:gd fmla="*/ 0 60000 65536" name="T146"/>
                <a:gd fmla="*/ 0 60000 65536" name="T147"/>
                <a:gd fmla="*/ 0 60000 65536" name="T148"/>
                <a:gd fmla="*/ 0 60000 65536" name="T149"/>
                <a:gd fmla="*/ 0 60000 65536" name="T150"/>
                <a:gd fmla="*/ 0 60000 65536" name="T151"/>
                <a:gd fmla="*/ 0 60000 65536" name="T152"/>
                <a:gd fmla="*/ 0 60000 65536" name="T153"/>
                <a:gd fmla="*/ 0 60000 65536" name="T154"/>
                <a:gd fmla="*/ 0 60000 65536" name="T155"/>
                <a:gd fmla="*/ 0 60000 65536" name="T156"/>
                <a:gd fmla="*/ 0 60000 65536" name="T157"/>
                <a:gd fmla="*/ 0 60000 65536" name="T158"/>
                <a:gd fmla="*/ 0 60000 65536" name="T159"/>
                <a:gd fmla="*/ 0 60000 65536" name="T160"/>
                <a:gd fmla="*/ 0 60000 65536" name="T161"/>
                <a:gd fmla="*/ 0 60000 65536" name="T162"/>
                <a:gd fmla="*/ 0 60000 65536" name="T163"/>
                <a:gd fmla="*/ 0 60000 65536" name="T164"/>
                <a:gd fmla="*/ 0 60000 65536" name="T165"/>
                <a:gd fmla="*/ 0 60000 65536" name="T166"/>
                <a:gd fmla="*/ 0 60000 65536" name="T167"/>
                <a:gd fmla="*/ 0 60000 65536" name="T168"/>
                <a:gd fmla="*/ 0 60000 65536" name="T169"/>
                <a:gd fmla="*/ 0 60000 65536" name="T170"/>
                <a:gd fmla="*/ 0 60000 65536" name="T171"/>
                <a:gd fmla="*/ 0 60000 65536" name="T172"/>
                <a:gd fmla="*/ 0 60000 65536" name="T173"/>
                <a:gd fmla="*/ 0 60000 65536" name="T174"/>
                <a:gd fmla="*/ 0 60000 65536" name="T175"/>
                <a:gd fmla="*/ 0 60000 65536" name="T176"/>
                <a:gd fmla="*/ 0 60000 65536" name="T177"/>
                <a:gd fmla="*/ 0 60000 65536" name="T178"/>
                <a:gd fmla="*/ 0 60000 65536" name="T179"/>
                <a:gd fmla="*/ 0 60000 65536" name="T180"/>
                <a:gd fmla="*/ 0 60000 65536" name="T181"/>
                <a:gd fmla="*/ 0 60000 65536" name="T182"/>
                <a:gd fmla="*/ 0 60000 65536" name="T183"/>
                <a:gd fmla="*/ 0 60000 65536" name="T184"/>
                <a:gd fmla="*/ 0 60000 65536" name="T185"/>
                <a:gd fmla="*/ 0 60000 65536" name="T186"/>
                <a:gd fmla="*/ 0 60000 65536" name="T187"/>
                <a:gd fmla="*/ 0 60000 65536" name="T188"/>
                <a:gd fmla="*/ 0 w 702" name="T189"/>
                <a:gd fmla="*/ 0 h 914" name="T190"/>
                <a:gd fmla="*/ 702 w 702" name="T191"/>
                <a:gd fmla="*/ 914 h 914" name="T192"/>
              </a:gdLst>
              <a:cxnLst>
                <a:cxn ang="T126">
                  <a:pos x="T0" y="T1"/>
                </a:cxn>
                <a:cxn ang="T127">
                  <a:pos x="T2" y="T3"/>
                </a:cxn>
                <a:cxn ang="T128">
                  <a:pos x="T4" y="T5"/>
                </a:cxn>
                <a:cxn ang="T129">
                  <a:pos x="T6" y="T7"/>
                </a:cxn>
                <a:cxn ang="T130">
                  <a:pos x="T8" y="T9"/>
                </a:cxn>
                <a:cxn ang="T131">
                  <a:pos x="T10" y="T11"/>
                </a:cxn>
                <a:cxn ang="T132">
                  <a:pos x="T12" y="T13"/>
                </a:cxn>
                <a:cxn ang="T133">
                  <a:pos x="T14" y="T15"/>
                </a:cxn>
                <a:cxn ang="T134">
                  <a:pos x="T16" y="T17"/>
                </a:cxn>
                <a:cxn ang="T135">
                  <a:pos x="T18" y="T19"/>
                </a:cxn>
                <a:cxn ang="T136">
                  <a:pos x="T20" y="T21"/>
                </a:cxn>
                <a:cxn ang="T137">
                  <a:pos x="T22" y="T23"/>
                </a:cxn>
                <a:cxn ang="T138">
                  <a:pos x="T24" y="T25"/>
                </a:cxn>
                <a:cxn ang="T139">
                  <a:pos x="T26" y="T27"/>
                </a:cxn>
                <a:cxn ang="T140">
                  <a:pos x="T28" y="T29"/>
                </a:cxn>
                <a:cxn ang="T141">
                  <a:pos x="T30" y="T31"/>
                </a:cxn>
                <a:cxn ang="T142">
                  <a:pos x="T32" y="T33"/>
                </a:cxn>
                <a:cxn ang="T143">
                  <a:pos x="T34" y="T35"/>
                </a:cxn>
                <a:cxn ang="T144">
                  <a:pos x="T36" y="T37"/>
                </a:cxn>
                <a:cxn ang="T145">
                  <a:pos x="T38" y="T39"/>
                </a:cxn>
                <a:cxn ang="T146">
                  <a:pos x="T40" y="T41"/>
                </a:cxn>
                <a:cxn ang="T147">
                  <a:pos x="T42" y="T43"/>
                </a:cxn>
                <a:cxn ang="T148">
                  <a:pos x="T44" y="T45"/>
                </a:cxn>
                <a:cxn ang="T149">
                  <a:pos x="T46" y="T47"/>
                </a:cxn>
                <a:cxn ang="T150">
                  <a:pos x="T48" y="T49"/>
                </a:cxn>
                <a:cxn ang="T151">
                  <a:pos x="T50" y="T51"/>
                </a:cxn>
                <a:cxn ang="T152">
                  <a:pos x="T52" y="T53"/>
                </a:cxn>
                <a:cxn ang="T153">
                  <a:pos x="T54" y="T55"/>
                </a:cxn>
                <a:cxn ang="T154">
                  <a:pos x="T56" y="T57"/>
                </a:cxn>
                <a:cxn ang="T155">
                  <a:pos x="T58" y="T59"/>
                </a:cxn>
                <a:cxn ang="T156">
                  <a:pos x="T60" y="T61"/>
                </a:cxn>
                <a:cxn ang="T157">
                  <a:pos x="T62" y="T63"/>
                </a:cxn>
                <a:cxn ang="T158">
                  <a:pos x="T64" y="T65"/>
                </a:cxn>
                <a:cxn ang="T159">
                  <a:pos x="T66" y="T67"/>
                </a:cxn>
                <a:cxn ang="T160">
                  <a:pos x="T68" y="T69"/>
                </a:cxn>
                <a:cxn ang="T161">
                  <a:pos x="T70" y="T71"/>
                </a:cxn>
                <a:cxn ang="T162">
                  <a:pos x="T72" y="T73"/>
                </a:cxn>
                <a:cxn ang="T163">
                  <a:pos x="T74" y="T75"/>
                </a:cxn>
                <a:cxn ang="T164">
                  <a:pos x="T76" y="T77"/>
                </a:cxn>
                <a:cxn ang="T165">
                  <a:pos x="T78" y="T79"/>
                </a:cxn>
                <a:cxn ang="T166">
                  <a:pos x="T80" y="T81"/>
                </a:cxn>
                <a:cxn ang="T167">
                  <a:pos x="T82" y="T83"/>
                </a:cxn>
                <a:cxn ang="T168">
                  <a:pos x="T84" y="T85"/>
                </a:cxn>
                <a:cxn ang="T169">
                  <a:pos x="T86" y="T87"/>
                </a:cxn>
                <a:cxn ang="T170">
                  <a:pos x="T88" y="T89"/>
                </a:cxn>
                <a:cxn ang="T171">
                  <a:pos x="T90" y="T91"/>
                </a:cxn>
                <a:cxn ang="T172">
                  <a:pos x="T92" y="T93"/>
                </a:cxn>
                <a:cxn ang="T173">
                  <a:pos x="T94" y="T95"/>
                </a:cxn>
                <a:cxn ang="T174">
                  <a:pos x="T96" y="T97"/>
                </a:cxn>
                <a:cxn ang="T175">
                  <a:pos x="T98" y="T99"/>
                </a:cxn>
                <a:cxn ang="T176">
                  <a:pos x="T100" y="T101"/>
                </a:cxn>
                <a:cxn ang="T177">
                  <a:pos x="T102" y="T103"/>
                </a:cxn>
                <a:cxn ang="T178">
                  <a:pos x="T104" y="T105"/>
                </a:cxn>
                <a:cxn ang="T179">
                  <a:pos x="T106" y="T107"/>
                </a:cxn>
                <a:cxn ang="T180">
                  <a:pos x="T108" y="T109"/>
                </a:cxn>
                <a:cxn ang="T181">
                  <a:pos x="T110" y="T111"/>
                </a:cxn>
                <a:cxn ang="T182">
                  <a:pos x="T112" y="T113"/>
                </a:cxn>
                <a:cxn ang="T183">
                  <a:pos x="T114" y="T115"/>
                </a:cxn>
                <a:cxn ang="T184">
                  <a:pos x="T116" y="T117"/>
                </a:cxn>
                <a:cxn ang="T185">
                  <a:pos x="T118" y="T119"/>
                </a:cxn>
                <a:cxn ang="T186">
                  <a:pos x="T120" y="T121"/>
                </a:cxn>
                <a:cxn ang="T187">
                  <a:pos x="T122" y="T123"/>
                </a:cxn>
                <a:cxn ang="T188">
                  <a:pos x="T124" y="T125"/>
                </a:cxn>
              </a:cxnLst>
              <a:rect b="T192" l="T189" r="T191" t="T190"/>
              <a:pathLst>
                <a:path h="914" w="702">
                  <a:moveTo>
                    <a:pt x="454" y="366"/>
                  </a:moveTo>
                  <a:lnTo>
                    <a:pt x="362" y="308"/>
                  </a:lnTo>
                  <a:lnTo>
                    <a:pt x="420" y="308"/>
                  </a:lnTo>
                  <a:lnTo>
                    <a:pt x="362" y="276"/>
                  </a:lnTo>
                  <a:lnTo>
                    <a:pt x="384" y="0"/>
                  </a:lnTo>
                  <a:lnTo>
                    <a:pt x="384" y="0"/>
                  </a:lnTo>
                  <a:lnTo>
                    <a:pt x="358" y="10"/>
                  </a:lnTo>
                  <a:lnTo>
                    <a:pt x="330" y="18"/>
                  </a:lnTo>
                  <a:lnTo>
                    <a:pt x="298" y="24"/>
                  </a:lnTo>
                  <a:lnTo>
                    <a:pt x="282" y="26"/>
                  </a:lnTo>
                  <a:lnTo>
                    <a:pt x="264" y="28"/>
                  </a:lnTo>
                  <a:lnTo>
                    <a:pt x="264" y="28"/>
                  </a:lnTo>
                  <a:lnTo>
                    <a:pt x="238" y="30"/>
                  </a:lnTo>
                  <a:lnTo>
                    <a:pt x="212" y="36"/>
                  </a:lnTo>
                  <a:lnTo>
                    <a:pt x="186" y="46"/>
                  </a:lnTo>
                  <a:lnTo>
                    <a:pt x="162" y="60"/>
                  </a:lnTo>
                  <a:lnTo>
                    <a:pt x="140" y="76"/>
                  </a:lnTo>
                  <a:lnTo>
                    <a:pt x="118" y="96"/>
                  </a:lnTo>
                  <a:lnTo>
                    <a:pt x="98" y="120"/>
                  </a:lnTo>
                  <a:lnTo>
                    <a:pt x="78" y="146"/>
                  </a:lnTo>
                  <a:lnTo>
                    <a:pt x="62" y="174"/>
                  </a:lnTo>
                  <a:lnTo>
                    <a:pt x="46" y="204"/>
                  </a:lnTo>
                  <a:lnTo>
                    <a:pt x="32" y="238"/>
                  </a:lnTo>
                  <a:lnTo>
                    <a:pt x="20" y="272"/>
                  </a:lnTo>
                  <a:lnTo>
                    <a:pt x="12" y="310"/>
                  </a:lnTo>
                  <a:lnTo>
                    <a:pt x="6" y="348"/>
                  </a:lnTo>
                  <a:lnTo>
                    <a:pt x="0" y="388"/>
                  </a:lnTo>
                  <a:lnTo>
                    <a:pt x="0" y="428"/>
                  </a:lnTo>
                  <a:lnTo>
                    <a:pt x="0" y="700"/>
                  </a:lnTo>
                  <a:lnTo>
                    <a:pt x="0" y="700"/>
                  </a:lnTo>
                  <a:lnTo>
                    <a:pt x="0" y="718"/>
                  </a:lnTo>
                  <a:lnTo>
                    <a:pt x="4" y="736"/>
                  </a:lnTo>
                  <a:lnTo>
                    <a:pt x="12" y="752"/>
                  </a:lnTo>
                  <a:lnTo>
                    <a:pt x="20" y="766"/>
                  </a:lnTo>
                  <a:lnTo>
                    <a:pt x="30" y="780"/>
                  </a:lnTo>
                  <a:lnTo>
                    <a:pt x="44" y="794"/>
                  </a:lnTo>
                  <a:lnTo>
                    <a:pt x="58" y="806"/>
                  </a:lnTo>
                  <a:lnTo>
                    <a:pt x="74" y="818"/>
                  </a:lnTo>
                  <a:lnTo>
                    <a:pt x="92" y="828"/>
                  </a:lnTo>
                  <a:lnTo>
                    <a:pt x="112" y="838"/>
                  </a:lnTo>
                  <a:lnTo>
                    <a:pt x="156" y="856"/>
                  </a:lnTo>
                  <a:lnTo>
                    <a:pt x="204" y="870"/>
                  </a:lnTo>
                  <a:lnTo>
                    <a:pt x="256" y="882"/>
                  </a:lnTo>
                  <a:lnTo>
                    <a:pt x="310" y="892"/>
                  </a:lnTo>
                  <a:lnTo>
                    <a:pt x="368" y="900"/>
                  </a:lnTo>
                  <a:lnTo>
                    <a:pt x="424" y="906"/>
                  </a:lnTo>
                  <a:lnTo>
                    <a:pt x="482" y="910"/>
                  </a:lnTo>
                  <a:lnTo>
                    <a:pt x="592" y="914"/>
                  </a:lnTo>
                  <a:lnTo>
                    <a:pt x="688" y="914"/>
                  </a:lnTo>
                  <a:lnTo>
                    <a:pt x="688" y="914"/>
                  </a:lnTo>
                  <a:lnTo>
                    <a:pt x="688" y="898"/>
                  </a:lnTo>
                  <a:lnTo>
                    <a:pt x="690" y="886"/>
                  </a:lnTo>
                  <a:lnTo>
                    <a:pt x="694" y="878"/>
                  </a:lnTo>
                  <a:lnTo>
                    <a:pt x="702" y="868"/>
                  </a:lnTo>
                  <a:lnTo>
                    <a:pt x="702" y="868"/>
                  </a:lnTo>
                  <a:lnTo>
                    <a:pt x="632" y="712"/>
                  </a:lnTo>
                  <a:lnTo>
                    <a:pt x="560" y="556"/>
                  </a:lnTo>
                  <a:lnTo>
                    <a:pt x="528" y="488"/>
                  </a:lnTo>
                  <a:lnTo>
                    <a:pt x="498" y="430"/>
                  </a:lnTo>
                  <a:lnTo>
                    <a:pt x="472" y="390"/>
                  </a:lnTo>
                  <a:lnTo>
                    <a:pt x="462" y="374"/>
                  </a:lnTo>
                  <a:lnTo>
                    <a:pt x="454" y="366"/>
                  </a:lnTo>
                  <a:lnTo>
                    <a:pt x="454" y="366"/>
                  </a:lnTo>
                  <a:close/>
                </a:path>
              </a:pathLst>
            </a:custGeom>
            <a:solidFill>
              <a:srgbClr val="4BB0D0"/>
            </a:solidFill>
            <a:ln>
              <a:noFill/>
            </a:ln>
            <a:extLst>
              <a:ext uri="{91240B29-F687-4F45-9708-019B960494DF}">
                <a14:hiddenLine w="9525">
                  <a:solidFill>
                    <a:srgbClr val="000000"/>
                  </a:solidFill>
                  <a:miter lim="800000"/>
                  <a:headEnd/>
                  <a:tailEnd/>
                </a14:hiddenLine>
              </a:ext>
            </a:extLst>
          </p:spPr>
          <p:txBody>
            <a:bodyPr/>
            <a:lstStyle/>
            <a:p>
              <a:endParaRPr altLang="zh-CN" lang="zh-CN">
                <a:solidFill>
                  <a:srgbClr val="000000"/>
                </a:solidFill>
                <a:latin charset="0" pitchFamily="34" typeface="Impact"/>
                <a:ea charset="-122" pitchFamily="34" typeface="微软雅黑"/>
                <a:sym charset="0" pitchFamily="34" typeface="Impact"/>
              </a:endParaRPr>
            </a:p>
          </p:txBody>
        </p:sp>
        <p:sp>
          <p:nvSpPr>
            <p:cNvPr id="24" name="Freeform 8"/>
            <p:cNvSpPr>
              <a:spLocks noChangeArrowheads="1"/>
            </p:cNvSpPr>
            <p:nvPr/>
          </p:nvSpPr>
          <p:spPr bwMode="auto">
            <a:xfrm>
              <a:off x="1276350" y="2200275"/>
              <a:ext cx="1127125" cy="1463675"/>
            </a:xfrm>
            <a:custGeom>
              <a:gdLst>
                <a:gd fmla="*/ 438 w 710" name="T0"/>
                <a:gd fmla="*/ 36 h 922" name="T1"/>
                <a:gd fmla="*/ 438 w 710" name="T2"/>
                <a:gd fmla="*/ 36 h 922" name="T3"/>
                <a:gd fmla="*/ 422 w 710" name="T4"/>
                <a:gd fmla="*/ 34 h 922" name="T5"/>
                <a:gd fmla="*/ 404 w 710" name="T6"/>
                <a:gd fmla="*/ 32 h 922" name="T7"/>
                <a:gd fmla="*/ 368 w 710" name="T8"/>
                <a:gd fmla="*/ 26 h 922" name="T9"/>
                <a:gd fmla="*/ 334 w 710" name="T10"/>
                <a:gd fmla="*/ 14 h 922" name="T11"/>
                <a:gd fmla="*/ 304 w 710" name="T12"/>
                <a:gd fmla="*/ 0 h 922" name="T13"/>
                <a:gd fmla="*/ 340 w 710" name="T14"/>
                <a:gd fmla="*/ 284 h 922" name="T15"/>
                <a:gd fmla="*/ 274 w 710" name="T16"/>
                <a:gd fmla="*/ 316 h 922" name="T17"/>
                <a:gd fmla="*/ 330 w 710" name="T18"/>
                <a:gd fmla="*/ 316 h 922" name="T19"/>
                <a:gd fmla="*/ 248 w 710" name="T20"/>
                <a:gd fmla="*/ 374 h 922" name="T21"/>
                <a:gd fmla="*/ 248 w 710" name="T22"/>
                <a:gd fmla="*/ 374 h 922" name="T23"/>
                <a:gd fmla="*/ 238 w 710" name="T24"/>
                <a:gd fmla="*/ 382 h 922" name="T25"/>
                <a:gd fmla="*/ 226 w 710" name="T26"/>
                <a:gd fmla="*/ 398 h 922" name="T27"/>
                <a:gd fmla="*/ 212 w 710" name="T28"/>
                <a:gd fmla="*/ 416 h 922" name="T29"/>
                <a:gd fmla="*/ 198 w 710" name="T30"/>
                <a:gd fmla="*/ 438 h 922" name="T31"/>
                <a:gd fmla="*/ 168 w 710" name="T32"/>
                <a:gd fmla="*/ 496 h 922" name="T33"/>
                <a:gd fmla="*/ 134 w 710" name="T34"/>
                <a:gd fmla="*/ 564 h 922" name="T35"/>
                <a:gd fmla="*/ 100 w 710" name="T36"/>
                <a:gd fmla="*/ 640 h 922" name="T37"/>
                <a:gd fmla="*/ 64 w 710" name="T38"/>
                <a:gd fmla="*/ 720 h 922" name="T39"/>
                <a:gd fmla="*/ 32 w 710" name="T40"/>
                <a:gd fmla="*/ 800 h 922" name="T41"/>
                <a:gd fmla="*/ 0 w 710" name="T42"/>
                <a:gd fmla="*/ 876 h 922" name="T43"/>
                <a:gd fmla="*/ 0 w 710" name="T44"/>
                <a:gd fmla="*/ 876 h 922" name="T45"/>
                <a:gd fmla="*/ 0 w 710" name="T46"/>
                <a:gd fmla="*/ 922 h 922" name="T47"/>
                <a:gd fmla="*/ 0 w 710" name="T48"/>
                <a:gd fmla="*/ 922 h 922" name="T49"/>
                <a:gd fmla="*/ 100 w 710" name="T50"/>
                <a:gd fmla="*/ 922 h 922" name="T51"/>
                <a:gd fmla="*/ 212 w 710" name="T52"/>
                <a:gd fmla="*/ 918 h 922" name="T53"/>
                <a:gd fmla="*/ 272 w 710" name="T54"/>
                <a:gd fmla="*/ 914 h 922" name="T55"/>
                <a:gd fmla="*/ 330 w 710" name="T56"/>
                <a:gd fmla="*/ 908 h 922" name="T57"/>
                <a:gd fmla="*/ 390 w 710" name="T58"/>
                <a:gd fmla="*/ 900 h 922" name="T59"/>
                <a:gd fmla="*/ 446 w 710" name="T60"/>
                <a:gd fmla="*/ 890 h 922" name="T61"/>
                <a:gd fmla="*/ 500 w 710" name="T62"/>
                <a:gd fmla="*/ 878 h 922" name="T63"/>
                <a:gd fmla="*/ 550 w 710" name="T64"/>
                <a:gd fmla="*/ 864 h 922" name="T65"/>
                <a:gd fmla="*/ 594 w 710" name="T66"/>
                <a:gd fmla="*/ 846 h 922" name="T67"/>
                <a:gd fmla="*/ 614 w 710" name="T68"/>
                <a:gd fmla="*/ 836 h 922" name="T69"/>
                <a:gd fmla="*/ 634 w 710" name="T70"/>
                <a:gd fmla="*/ 826 h 922" name="T71"/>
                <a:gd fmla="*/ 650 w 710" name="T72"/>
                <a:gd fmla="*/ 814 h 922" name="T73"/>
                <a:gd fmla="*/ 666 w 710" name="T74"/>
                <a:gd fmla="*/ 802 h 922" name="T75"/>
                <a:gd fmla="*/ 678 w 710" name="T76"/>
                <a:gd fmla="*/ 788 h 922" name="T77"/>
                <a:gd fmla="*/ 690 w 710" name="T78"/>
                <a:gd fmla="*/ 774 h 922" name="T79"/>
                <a:gd fmla="*/ 698 w 710" name="T80"/>
                <a:gd fmla="*/ 760 h 922" name="T81"/>
                <a:gd fmla="*/ 706 w 710" name="T82"/>
                <a:gd fmla="*/ 744 h 922" name="T83"/>
                <a:gd fmla="*/ 710 w 710" name="T84"/>
                <a:gd fmla="*/ 726 h 922" name="T85"/>
                <a:gd fmla="*/ 710 w 710" name="T86"/>
                <a:gd fmla="*/ 708 h 922" name="T87"/>
                <a:gd fmla="*/ 710 w 710" name="T88"/>
                <a:gd fmla="*/ 436 h 922" name="T89"/>
                <a:gd fmla="*/ 710 w 710" name="T90"/>
                <a:gd fmla="*/ 436 h 922" name="T91"/>
                <a:gd fmla="*/ 710 w 710" name="T92"/>
                <a:gd fmla="*/ 396 h 922" name="T93"/>
                <a:gd fmla="*/ 704 w 710" name="T94"/>
                <a:gd fmla="*/ 356 h 922" name="T95"/>
                <a:gd fmla="*/ 698 w 710" name="T96"/>
                <a:gd fmla="*/ 318 h 922" name="T97"/>
                <a:gd fmla="*/ 688 w 710" name="T98"/>
                <a:gd fmla="*/ 280 h 922" name="T99"/>
                <a:gd fmla="*/ 676 w 710" name="T100"/>
                <a:gd fmla="*/ 246 h 922" name="T101"/>
                <a:gd fmla="*/ 662 w 710" name="T102"/>
                <a:gd fmla="*/ 212 h 922" name="T103"/>
                <a:gd fmla="*/ 646 w 710" name="T104"/>
                <a:gd fmla="*/ 182 h 922" name="T105"/>
                <a:gd fmla="*/ 628 w 710" name="T106"/>
                <a:gd fmla="*/ 154 h 922" name="T107"/>
                <a:gd fmla="*/ 608 w 710" name="T108"/>
                <a:gd fmla="*/ 128 h 922" name="T109"/>
                <a:gd fmla="*/ 588 w 710" name="T110"/>
                <a:gd fmla="*/ 104 h 922" name="T111"/>
                <a:gd fmla="*/ 564 w 710" name="T112"/>
                <a:gd fmla="*/ 84 h 922" name="T113"/>
                <a:gd fmla="*/ 542 w 710" name="T114"/>
                <a:gd fmla="*/ 68 h 922" name="T115"/>
                <a:gd fmla="*/ 516 w 710" name="T116"/>
                <a:gd fmla="*/ 54 h 922" name="T117"/>
                <a:gd fmla="*/ 490 w 710" name="T118"/>
                <a:gd fmla="*/ 44 h 922" name="T119"/>
                <a:gd fmla="*/ 464 w 710" name="T120"/>
                <a:gd fmla="*/ 38 h 922" name="T121"/>
                <a:gd fmla="*/ 438 w 710" name="T122"/>
                <a:gd fmla="*/ 36 h 922" name="T123"/>
                <a:gd fmla="*/ 438 w 710" name="T124"/>
                <a:gd fmla="*/ 36 h 922" name="T125"/>
                <a:gd fmla="*/ 0 60000 65536" name="T126"/>
                <a:gd fmla="*/ 0 60000 65536" name="T127"/>
                <a:gd fmla="*/ 0 60000 65536" name="T128"/>
                <a:gd fmla="*/ 0 60000 65536" name="T129"/>
                <a:gd fmla="*/ 0 60000 65536" name="T130"/>
                <a:gd fmla="*/ 0 60000 65536" name="T131"/>
                <a:gd fmla="*/ 0 60000 65536" name="T132"/>
                <a:gd fmla="*/ 0 60000 65536" name="T133"/>
                <a:gd fmla="*/ 0 60000 65536" name="T134"/>
                <a:gd fmla="*/ 0 60000 65536" name="T135"/>
                <a:gd fmla="*/ 0 60000 65536" name="T136"/>
                <a:gd fmla="*/ 0 60000 65536" name="T137"/>
                <a:gd fmla="*/ 0 60000 65536" name="T138"/>
                <a:gd fmla="*/ 0 60000 65536" name="T139"/>
                <a:gd fmla="*/ 0 60000 65536" name="T140"/>
                <a:gd fmla="*/ 0 60000 65536" name="T141"/>
                <a:gd fmla="*/ 0 60000 65536" name="T142"/>
                <a:gd fmla="*/ 0 60000 65536" name="T143"/>
                <a:gd fmla="*/ 0 60000 65536" name="T144"/>
                <a:gd fmla="*/ 0 60000 65536" name="T145"/>
                <a:gd fmla="*/ 0 60000 65536" name="T146"/>
                <a:gd fmla="*/ 0 60000 65536" name="T147"/>
                <a:gd fmla="*/ 0 60000 65536" name="T148"/>
                <a:gd fmla="*/ 0 60000 65536" name="T149"/>
                <a:gd fmla="*/ 0 60000 65536" name="T150"/>
                <a:gd fmla="*/ 0 60000 65536" name="T151"/>
                <a:gd fmla="*/ 0 60000 65536" name="T152"/>
                <a:gd fmla="*/ 0 60000 65536" name="T153"/>
                <a:gd fmla="*/ 0 60000 65536" name="T154"/>
                <a:gd fmla="*/ 0 60000 65536" name="T155"/>
                <a:gd fmla="*/ 0 60000 65536" name="T156"/>
                <a:gd fmla="*/ 0 60000 65536" name="T157"/>
                <a:gd fmla="*/ 0 60000 65536" name="T158"/>
                <a:gd fmla="*/ 0 60000 65536" name="T159"/>
                <a:gd fmla="*/ 0 60000 65536" name="T160"/>
                <a:gd fmla="*/ 0 60000 65536" name="T161"/>
                <a:gd fmla="*/ 0 60000 65536" name="T162"/>
                <a:gd fmla="*/ 0 60000 65536" name="T163"/>
                <a:gd fmla="*/ 0 60000 65536" name="T164"/>
                <a:gd fmla="*/ 0 60000 65536" name="T165"/>
                <a:gd fmla="*/ 0 60000 65536" name="T166"/>
                <a:gd fmla="*/ 0 60000 65536" name="T167"/>
                <a:gd fmla="*/ 0 60000 65536" name="T168"/>
                <a:gd fmla="*/ 0 60000 65536" name="T169"/>
                <a:gd fmla="*/ 0 60000 65536" name="T170"/>
                <a:gd fmla="*/ 0 60000 65536" name="T171"/>
                <a:gd fmla="*/ 0 60000 65536" name="T172"/>
                <a:gd fmla="*/ 0 60000 65536" name="T173"/>
                <a:gd fmla="*/ 0 60000 65536" name="T174"/>
                <a:gd fmla="*/ 0 60000 65536" name="T175"/>
                <a:gd fmla="*/ 0 60000 65536" name="T176"/>
                <a:gd fmla="*/ 0 60000 65536" name="T177"/>
                <a:gd fmla="*/ 0 60000 65536" name="T178"/>
                <a:gd fmla="*/ 0 60000 65536" name="T179"/>
                <a:gd fmla="*/ 0 60000 65536" name="T180"/>
                <a:gd fmla="*/ 0 60000 65536" name="T181"/>
                <a:gd fmla="*/ 0 60000 65536" name="T182"/>
                <a:gd fmla="*/ 0 60000 65536" name="T183"/>
                <a:gd fmla="*/ 0 60000 65536" name="T184"/>
                <a:gd fmla="*/ 0 60000 65536" name="T185"/>
                <a:gd fmla="*/ 0 60000 65536" name="T186"/>
                <a:gd fmla="*/ 0 60000 65536" name="T187"/>
                <a:gd fmla="*/ 0 60000 65536" name="T188"/>
                <a:gd fmla="*/ 0 w 710" name="T189"/>
                <a:gd fmla="*/ 0 h 922" name="T190"/>
                <a:gd fmla="*/ 710 w 710" name="T191"/>
                <a:gd fmla="*/ 922 h 922" name="T192"/>
              </a:gdLst>
              <a:cxnLst>
                <a:cxn ang="T126">
                  <a:pos x="T0" y="T1"/>
                </a:cxn>
                <a:cxn ang="T127">
                  <a:pos x="T2" y="T3"/>
                </a:cxn>
                <a:cxn ang="T128">
                  <a:pos x="T4" y="T5"/>
                </a:cxn>
                <a:cxn ang="T129">
                  <a:pos x="T6" y="T7"/>
                </a:cxn>
                <a:cxn ang="T130">
                  <a:pos x="T8" y="T9"/>
                </a:cxn>
                <a:cxn ang="T131">
                  <a:pos x="T10" y="T11"/>
                </a:cxn>
                <a:cxn ang="T132">
                  <a:pos x="T12" y="T13"/>
                </a:cxn>
                <a:cxn ang="T133">
                  <a:pos x="T14" y="T15"/>
                </a:cxn>
                <a:cxn ang="T134">
                  <a:pos x="T16" y="T17"/>
                </a:cxn>
                <a:cxn ang="T135">
                  <a:pos x="T18" y="T19"/>
                </a:cxn>
                <a:cxn ang="T136">
                  <a:pos x="T20" y="T21"/>
                </a:cxn>
                <a:cxn ang="T137">
                  <a:pos x="T22" y="T23"/>
                </a:cxn>
                <a:cxn ang="T138">
                  <a:pos x="T24" y="T25"/>
                </a:cxn>
                <a:cxn ang="T139">
                  <a:pos x="T26" y="T27"/>
                </a:cxn>
                <a:cxn ang="T140">
                  <a:pos x="T28" y="T29"/>
                </a:cxn>
                <a:cxn ang="T141">
                  <a:pos x="T30" y="T31"/>
                </a:cxn>
                <a:cxn ang="T142">
                  <a:pos x="T32" y="T33"/>
                </a:cxn>
                <a:cxn ang="T143">
                  <a:pos x="T34" y="T35"/>
                </a:cxn>
                <a:cxn ang="T144">
                  <a:pos x="T36" y="T37"/>
                </a:cxn>
                <a:cxn ang="T145">
                  <a:pos x="T38" y="T39"/>
                </a:cxn>
                <a:cxn ang="T146">
                  <a:pos x="T40" y="T41"/>
                </a:cxn>
                <a:cxn ang="T147">
                  <a:pos x="T42" y="T43"/>
                </a:cxn>
                <a:cxn ang="T148">
                  <a:pos x="T44" y="T45"/>
                </a:cxn>
                <a:cxn ang="T149">
                  <a:pos x="T46" y="T47"/>
                </a:cxn>
                <a:cxn ang="T150">
                  <a:pos x="T48" y="T49"/>
                </a:cxn>
                <a:cxn ang="T151">
                  <a:pos x="T50" y="T51"/>
                </a:cxn>
                <a:cxn ang="T152">
                  <a:pos x="T52" y="T53"/>
                </a:cxn>
                <a:cxn ang="T153">
                  <a:pos x="T54" y="T55"/>
                </a:cxn>
                <a:cxn ang="T154">
                  <a:pos x="T56" y="T57"/>
                </a:cxn>
                <a:cxn ang="T155">
                  <a:pos x="T58" y="T59"/>
                </a:cxn>
                <a:cxn ang="T156">
                  <a:pos x="T60" y="T61"/>
                </a:cxn>
                <a:cxn ang="T157">
                  <a:pos x="T62" y="T63"/>
                </a:cxn>
                <a:cxn ang="T158">
                  <a:pos x="T64" y="T65"/>
                </a:cxn>
                <a:cxn ang="T159">
                  <a:pos x="T66" y="T67"/>
                </a:cxn>
                <a:cxn ang="T160">
                  <a:pos x="T68" y="T69"/>
                </a:cxn>
                <a:cxn ang="T161">
                  <a:pos x="T70" y="T71"/>
                </a:cxn>
                <a:cxn ang="T162">
                  <a:pos x="T72" y="T73"/>
                </a:cxn>
                <a:cxn ang="T163">
                  <a:pos x="T74" y="T75"/>
                </a:cxn>
                <a:cxn ang="T164">
                  <a:pos x="T76" y="T77"/>
                </a:cxn>
                <a:cxn ang="T165">
                  <a:pos x="T78" y="T79"/>
                </a:cxn>
                <a:cxn ang="T166">
                  <a:pos x="T80" y="T81"/>
                </a:cxn>
                <a:cxn ang="T167">
                  <a:pos x="T82" y="T83"/>
                </a:cxn>
                <a:cxn ang="T168">
                  <a:pos x="T84" y="T85"/>
                </a:cxn>
                <a:cxn ang="T169">
                  <a:pos x="T86" y="T87"/>
                </a:cxn>
                <a:cxn ang="T170">
                  <a:pos x="T88" y="T89"/>
                </a:cxn>
                <a:cxn ang="T171">
                  <a:pos x="T90" y="T91"/>
                </a:cxn>
                <a:cxn ang="T172">
                  <a:pos x="T92" y="T93"/>
                </a:cxn>
                <a:cxn ang="T173">
                  <a:pos x="T94" y="T95"/>
                </a:cxn>
                <a:cxn ang="T174">
                  <a:pos x="T96" y="T97"/>
                </a:cxn>
                <a:cxn ang="T175">
                  <a:pos x="T98" y="T99"/>
                </a:cxn>
                <a:cxn ang="T176">
                  <a:pos x="T100" y="T101"/>
                </a:cxn>
                <a:cxn ang="T177">
                  <a:pos x="T102" y="T103"/>
                </a:cxn>
                <a:cxn ang="T178">
                  <a:pos x="T104" y="T105"/>
                </a:cxn>
                <a:cxn ang="T179">
                  <a:pos x="T106" y="T107"/>
                </a:cxn>
                <a:cxn ang="T180">
                  <a:pos x="T108" y="T109"/>
                </a:cxn>
                <a:cxn ang="T181">
                  <a:pos x="T110" y="T111"/>
                </a:cxn>
                <a:cxn ang="T182">
                  <a:pos x="T112" y="T113"/>
                </a:cxn>
                <a:cxn ang="T183">
                  <a:pos x="T114" y="T115"/>
                </a:cxn>
                <a:cxn ang="T184">
                  <a:pos x="T116" y="T117"/>
                </a:cxn>
                <a:cxn ang="T185">
                  <a:pos x="T118" y="T119"/>
                </a:cxn>
                <a:cxn ang="T186">
                  <a:pos x="T120" y="T121"/>
                </a:cxn>
                <a:cxn ang="T187">
                  <a:pos x="T122" y="T123"/>
                </a:cxn>
                <a:cxn ang="T188">
                  <a:pos x="T124" y="T125"/>
                </a:cxn>
              </a:cxnLst>
              <a:rect b="T192" l="T189" r="T191" t="T190"/>
              <a:pathLst>
                <a:path h="922" w="710">
                  <a:moveTo>
                    <a:pt x="438" y="36"/>
                  </a:moveTo>
                  <a:lnTo>
                    <a:pt x="438" y="36"/>
                  </a:lnTo>
                  <a:lnTo>
                    <a:pt x="422" y="34"/>
                  </a:lnTo>
                  <a:lnTo>
                    <a:pt x="404" y="32"/>
                  </a:lnTo>
                  <a:lnTo>
                    <a:pt x="368" y="26"/>
                  </a:lnTo>
                  <a:lnTo>
                    <a:pt x="334" y="14"/>
                  </a:lnTo>
                  <a:lnTo>
                    <a:pt x="304" y="0"/>
                  </a:lnTo>
                  <a:lnTo>
                    <a:pt x="340" y="284"/>
                  </a:lnTo>
                  <a:lnTo>
                    <a:pt x="274" y="316"/>
                  </a:lnTo>
                  <a:lnTo>
                    <a:pt x="330" y="316"/>
                  </a:lnTo>
                  <a:lnTo>
                    <a:pt x="248" y="374"/>
                  </a:lnTo>
                  <a:lnTo>
                    <a:pt x="248" y="374"/>
                  </a:lnTo>
                  <a:lnTo>
                    <a:pt x="238" y="382"/>
                  </a:lnTo>
                  <a:lnTo>
                    <a:pt x="226" y="398"/>
                  </a:lnTo>
                  <a:lnTo>
                    <a:pt x="212" y="416"/>
                  </a:lnTo>
                  <a:lnTo>
                    <a:pt x="198" y="438"/>
                  </a:lnTo>
                  <a:lnTo>
                    <a:pt x="168" y="496"/>
                  </a:lnTo>
                  <a:lnTo>
                    <a:pt x="134" y="564"/>
                  </a:lnTo>
                  <a:lnTo>
                    <a:pt x="100" y="640"/>
                  </a:lnTo>
                  <a:lnTo>
                    <a:pt x="64" y="720"/>
                  </a:lnTo>
                  <a:lnTo>
                    <a:pt x="32" y="800"/>
                  </a:lnTo>
                  <a:lnTo>
                    <a:pt x="0" y="876"/>
                  </a:lnTo>
                  <a:lnTo>
                    <a:pt x="0" y="876"/>
                  </a:lnTo>
                  <a:lnTo>
                    <a:pt x="0" y="922"/>
                  </a:lnTo>
                  <a:lnTo>
                    <a:pt x="0" y="922"/>
                  </a:lnTo>
                  <a:lnTo>
                    <a:pt x="100" y="922"/>
                  </a:lnTo>
                  <a:lnTo>
                    <a:pt x="212" y="918"/>
                  </a:lnTo>
                  <a:lnTo>
                    <a:pt x="272" y="914"/>
                  </a:lnTo>
                  <a:lnTo>
                    <a:pt x="330" y="908"/>
                  </a:lnTo>
                  <a:lnTo>
                    <a:pt x="390" y="900"/>
                  </a:lnTo>
                  <a:lnTo>
                    <a:pt x="446" y="890"/>
                  </a:lnTo>
                  <a:lnTo>
                    <a:pt x="500" y="878"/>
                  </a:lnTo>
                  <a:lnTo>
                    <a:pt x="550" y="864"/>
                  </a:lnTo>
                  <a:lnTo>
                    <a:pt x="594" y="846"/>
                  </a:lnTo>
                  <a:lnTo>
                    <a:pt x="614" y="836"/>
                  </a:lnTo>
                  <a:lnTo>
                    <a:pt x="634" y="826"/>
                  </a:lnTo>
                  <a:lnTo>
                    <a:pt x="650" y="814"/>
                  </a:lnTo>
                  <a:lnTo>
                    <a:pt x="666" y="802"/>
                  </a:lnTo>
                  <a:lnTo>
                    <a:pt x="678" y="788"/>
                  </a:lnTo>
                  <a:lnTo>
                    <a:pt x="690" y="774"/>
                  </a:lnTo>
                  <a:lnTo>
                    <a:pt x="698" y="760"/>
                  </a:lnTo>
                  <a:lnTo>
                    <a:pt x="706" y="744"/>
                  </a:lnTo>
                  <a:lnTo>
                    <a:pt x="710" y="726"/>
                  </a:lnTo>
                  <a:lnTo>
                    <a:pt x="710" y="708"/>
                  </a:lnTo>
                  <a:lnTo>
                    <a:pt x="710" y="436"/>
                  </a:lnTo>
                  <a:lnTo>
                    <a:pt x="710" y="436"/>
                  </a:lnTo>
                  <a:lnTo>
                    <a:pt x="710" y="396"/>
                  </a:lnTo>
                  <a:lnTo>
                    <a:pt x="704" y="356"/>
                  </a:lnTo>
                  <a:lnTo>
                    <a:pt x="698" y="318"/>
                  </a:lnTo>
                  <a:lnTo>
                    <a:pt x="688" y="280"/>
                  </a:lnTo>
                  <a:lnTo>
                    <a:pt x="676" y="246"/>
                  </a:lnTo>
                  <a:lnTo>
                    <a:pt x="662" y="212"/>
                  </a:lnTo>
                  <a:lnTo>
                    <a:pt x="646" y="182"/>
                  </a:lnTo>
                  <a:lnTo>
                    <a:pt x="628" y="154"/>
                  </a:lnTo>
                  <a:lnTo>
                    <a:pt x="608" y="128"/>
                  </a:lnTo>
                  <a:lnTo>
                    <a:pt x="588" y="104"/>
                  </a:lnTo>
                  <a:lnTo>
                    <a:pt x="564" y="84"/>
                  </a:lnTo>
                  <a:lnTo>
                    <a:pt x="542" y="68"/>
                  </a:lnTo>
                  <a:lnTo>
                    <a:pt x="516" y="54"/>
                  </a:lnTo>
                  <a:lnTo>
                    <a:pt x="490" y="44"/>
                  </a:lnTo>
                  <a:lnTo>
                    <a:pt x="464" y="38"/>
                  </a:lnTo>
                  <a:lnTo>
                    <a:pt x="438" y="36"/>
                  </a:lnTo>
                  <a:lnTo>
                    <a:pt x="438" y="36"/>
                  </a:lnTo>
                  <a:close/>
                </a:path>
              </a:pathLst>
            </a:custGeom>
            <a:solidFill>
              <a:srgbClr val="4BB0D0"/>
            </a:solidFill>
            <a:ln>
              <a:noFill/>
            </a:ln>
            <a:extLst>
              <a:ext uri="{91240B29-F687-4F45-9708-019B960494DF}">
                <a14:hiddenLine w="9525">
                  <a:solidFill>
                    <a:srgbClr val="000000"/>
                  </a:solidFill>
                  <a:miter lim="800000"/>
                  <a:headEnd/>
                  <a:tailEnd/>
                </a14:hiddenLine>
              </a:ext>
            </a:extLst>
          </p:spPr>
          <p:txBody>
            <a:bodyPr/>
            <a:lstStyle/>
            <a:p>
              <a:endParaRPr altLang="zh-CN" lang="zh-CN">
                <a:solidFill>
                  <a:srgbClr val="000000"/>
                </a:solidFill>
                <a:latin charset="0" pitchFamily="34" typeface="Impact"/>
                <a:ea charset="-122" pitchFamily="34" typeface="微软雅黑"/>
                <a:sym charset="0" pitchFamily="34" typeface="Impact"/>
              </a:endParaRPr>
            </a:p>
          </p:txBody>
        </p:sp>
        <p:sp>
          <p:nvSpPr>
            <p:cNvPr id="25" name="Freeform 9"/>
            <p:cNvSpPr>
              <a:spLocks noChangeArrowheads="1"/>
            </p:cNvSpPr>
            <p:nvPr/>
          </p:nvSpPr>
          <p:spPr bwMode="auto">
            <a:xfrm>
              <a:off x="609600" y="2178050"/>
              <a:ext cx="1149350" cy="1485900"/>
            </a:xfrm>
            <a:custGeom>
              <a:gdLst>
                <a:gd fmla="*/ 384 w 724" name="T0"/>
                <a:gd fmla="*/ 878 h 936" name="T1"/>
                <a:gd fmla="*/ 476 w 724" name="T2"/>
                <a:gd fmla="*/ 672 h 936" name="T3"/>
                <a:gd fmla="*/ 552 w 724" name="T4"/>
                <a:gd fmla="*/ 514 h 936" name="T5"/>
                <a:gd fmla="*/ 606 w 724" name="T6"/>
                <a:gd fmla="*/ 420 h 936" name="T7"/>
                <a:gd fmla="*/ 636 w 724" name="T8"/>
                <a:gd fmla="*/ 380 h 936" name="T9"/>
                <a:gd fmla="*/ 564 w 724" name="T10"/>
                <a:gd fmla="*/ 370 h 936" name="T11"/>
                <a:gd fmla="*/ 694 w 724" name="T12"/>
                <a:gd fmla="*/ 0 h 936" name="T13"/>
                <a:gd fmla="*/ 684 w 724" name="T14"/>
                <a:gd fmla="*/ 8 h 936" name="T15"/>
                <a:gd fmla="*/ 632 w 724" name="T16"/>
                <a:gd fmla="*/ 52 h 936" name="T17"/>
                <a:gd fmla="*/ 584 w 724" name="T18"/>
                <a:gd fmla="*/ 104 h 936" name="T19"/>
                <a:gd fmla="*/ 530 w 724" name="T20"/>
                <a:gd fmla="*/ 180 h 936" name="T21"/>
                <a:gd fmla="*/ 474 w 724" name="T22"/>
                <a:gd fmla="*/ 278 h 936" name="T23"/>
                <a:gd fmla="*/ 424 w 724" name="T24"/>
                <a:gd fmla="*/ 400 h 936" name="T25"/>
                <a:gd fmla="*/ 392 w 724" name="T26"/>
                <a:gd fmla="*/ 512 h 936" name="T27"/>
                <a:gd fmla="*/ 374 w 724" name="T28"/>
                <a:gd fmla="*/ 594 h 936" name="T29"/>
                <a:gd fmla="*/ 368 w 724" name="T30"/>
                <a:gd fmla="*/ 638 h 936" name="T31"/>
                <a:gd fmla="*/ 336 w 724" name="T32"/>
                <a:gd fmla="*/ 486 h 936" name="T33"/>
                <a:gd fmla="*/ 292 w 724" name="T34"/>
                <a:gd fmla="*/ 356 h 936" name="T35"/>
                <a:gd fmla="*/ 242 w 724" name="T36"/>
                <a:gd fmla="*/ 248 h 936" name="T37"/>
                <a:gd fmla="*/ 190 w 724" name="T38"/>
                <a:gd fmla="*/ 162 h 936" name="T39"/>
                <a:gd fmla="*/ 140 w 724" name="T40"/>
                <a:gd fmla="*/ 96 h 936" name="T41"/>
                <a:gd fmla="*/ 96 w 724" name="T42"/>
                <a:gd fmla="*/ 48 h 936" name="T43"/>
                <a:gd fmla="*/ 44 w 724" name="T44"/>
                <a:gd fmla="*/ 0 h 936" name="T45"/>
                <a:gd fmla="*/ 44 w 724" name="T46"/>
                <a:gd fmla="*/ 0 h 936" name="T47"/>
                <a:gd fmla="*/ 36 w 724" name="T48"/>
                <a:gd fmla="*/ 0 h 936" name="T49"/>
                <a:gd fmla="*/ 0 w 724" name="T50"/>
                <a:gd fmla="*/ 284 h 936" name="T51"/>
                <a:gd fmla="*/ 80 w 724" name="T52"/>
                <a:gd fmla="*/ 370 h 936" name="T53"/>
                <a:gd fmla="*/ 92 w 724" name="T54"/>
                <a:gd fmla="*/ 380 h 936" name="T55"/>
                <a:gd fmla="*/ 122 w 724" name="T56"/>
                <a:gd fmla="*/ 420 h 936" name="T57"/>
                <a:gd fmla="*/ 176 w 724" name="T58"/>
                <a:gd fmla="*/ 514 h 936" name="T59"/>
                <a:gd fmla="*/ 250 w 724" name="T60"/>
                <a:gd fmla="*/ 672 h 936" name="T61"/>
                <a:gd fmla="*/ 342 w 724" name="T62"/>
                <a:gd fmla="*/ 878 h 936" name="T63"/>
                <a:gd fmla="*/ 342 w 724" name="T64"/>
                <a:gd fmla="*/ 936 h 936" name="T65"/>
                <a:gd fmla="*/ 384 w 724" name="T66"/>
                <a:gd fmla="*/ 936 h 936" name="T67"/>
                <a:gd fmla="*/ 384 w 724" name="T68"/>
                <a:gd fmla="*/ 878 h 936" name="T69"/>
                <a:gd fmla="*/ 0 60000 65536" name="T70"/>
                <a:gd fmla="*/ 0 60000 65536" name="T71"/>
                <a:gd fmla="*/ 0 60000 65536" name="T72"/>
                <a:gd fmla="*/ 0 60000 65536" name="T73"/>
                <a:gd fmla="*/ 0 60000 65536" name="T74"/>
                <a:gd fmla="*/ 0 60000 65536" name="T75"/>
                <a:gd fmla="*/ 0 60000 65536" name="T76"/>
                <a:gd fmla="*/ 0 60000 65536" name="T77"/>
                <a:gd fmla="*/ 0 60000 65536" name="T78"/>
                <a:gd fmla="*/ 0 60000 65536" name="T79"/>
                <a:gd fmla="*/ 0 60000 65536" name="T80"/>
                <a:gd fmla="*/ 0 60000 65536" name="T81"/>
                <a:gd fmla="*/ 0 60000 65536" name="T82"/>
                <a:gd fmla="*/ 0 60000 65536" name="T83"/>
                <a:gd fmla="*/ 0 60000 65536" name="T84"/>
                <a:gd fmla="*/ 0 60000 65536" name="T85"/>
                <a:gd fmla="*/ 0 60000 65536" name="T86"/>
                <a:gd fmla="*/ 0 60000 65536" name="T87"/>
                <a:gd fmla="*/ 0 60000 65536" name="T88"/>
                <a:gd fmla="*/ 0 60000 65536" name="T89"/>
                <a:gd fmla="*/ 0 60000 65536" name="T90"/>
                <a:gd fmla="*/ 0 60000 65536" name="T91"/>
                <a:gd fmla="*/ 0 60000 65536" name="T92"/>
                <a:gd fmla="*/ 0 60000 65536" name="T93"/>
                <a:gd fmla="*/ 0 60000 65536" name="T94"/>
                <a:gd fmla="*/ 0 60000 65536" name="T95"/>
                <a:gd fmla="*/ 0 60000 65536" name="T96"/>
                <a:gd fmla="*/ 0 60000 65536" name="T97"/>
                <a:gd fmla="*/ 0 60000 65536" name="T98"/>
                <a:gd fmla="*/ 0 60000 65536" name="T99"/>
                <a:gd fmla="*/ 0 60000 65536" name="T100"/>
                <a:gd fmla="*/ 0 60000 65536" name="T101"/>
                <a:gd fmla="*/ 0 60000 65536" name="T102"/>
                <a:gd fmla="*/ 0 60000 65536" name="T103"/>
                <a:gd fmla="*/ 0 60000 65536" name="T104"/>
                <a:gd fmla="*/ 0 w 724" name="T105"/>
                <a:gd fmla="*/ 0 h 936" name="T106"/>
                <a:gd fmla="*/ 724 w 724" name="T107"/>
                <a:gd fmla="*/ 936 h 936" name="T108"/>
              </a:gd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b="T108" l="T105" r="T107" t="T106"/>
              <a:pathLst>
                <a:path h="936" w="724">
                  <a:moveTo>
                    <a:pt x="384" y="878"/>
                  </a:moveTo>
                  <a:lnTo>
                    <a:pt x="384" y="878"/>
                  </a:lnTo>
                  <a:lnTo>
                    <a:pt x="440" y="750"/>
                  </a:lnTo>
                  <a:lnTo>
                    <a:pt x="476" y="672"/>
                  </a:lnTo>
                  <a:lnTo>
                    <a:pt x="514" y="592"/>
                  </a:lnTo>
                  <a:lnTo>
                    <a:pt x="552" y="514"/>
                  </a:lnTo>
                  <a:lnTo>
                    <a:pt x="590" y="448"/>
                  </a:lnTo>
                  <a:lnTo>
                    <a:pt x="606" y="420"/>
                  </a:lnTo>
                  <a:lnTo>
                    <a:pt x="622" y="398"/>
                  </a:lnTo>
                  <a:lnTo>
                    <a:pt x="636" y="380"/>
                  </a:lnTo>
                  <a:lnTo>
                    <a:pt x="648" y="370"/>
                  </a:lnTo>
                  <a:lnTo>
                    <a:pt x="564" y="370"/>
                  </a:lnTo>
                  <a:lnTo>
                    <a:pt x="724" y="284"/>
                  </a:lnTo>
                  <a:lnTo>
                    <a:pt x="694" y="0"/>
                  </a:lnTo>
                  <a:lnTo>
                    <a:pt x="694" y="0"/>
                  </a:lnTo>
                  <a:lnTo>
                    <a:pt x="684" y="8"/>
                  </a:lnTo>
                  <a:lnTo>
                    <a:pt x="654" y="32"/>
                  </a:lnTo>
                  <a:lnTo>
                    <a:pt x="632" y="52"/>
                  </a:lnTo>
                  <a:lnTo>
                    <a:pt x="610" y="76"/>
                  </a:lnTo>
                  <a:lnTo>
                    <a:pt x="584" y="104"/>
                  </a:lnTo>
                  <a:lnTo>
                    <a:pt x="558" y="138"/>
                  </a:lnTo>
                  <a:lnTo>
                    <a:pt x="530" y="180"/>
                  </a:lnTo>
                  <a:lnTo>
                    <a:pt x="502" y="226"/>
                  </a:lnTo>
                  <a:lnTo>
                    <a:pt x="474" y="278"/>
                  </a:lnTo>
                  <a:lnTo>
                    <a:pt x="448" y="336"/>
                  </a:lnTo>
                  <a:lnTo>
                    <a:pt x="424" y="400"/>
                  </a:lnTo>
                  <a:lnTo>
                    <a:pt x="402" y="474"/>
                  </a:lnTo>
                  <a:lnTo>
                    <a:pt x="392" y="512"/>
                  </a:lnTo>
                  <a:lnTo>
                    <a:pt x="384" y="552"/>
                  </a:lnTo>
                  <a:lnTo>
                    <a:pt x="374" y="594"/>
                  </a:lnTo>
                  <a:lnTo>
                    <a:pt x="368" y="638"/>
                  </a:lnTo>
                  <a:lnTo>
                    <a:pt x="368" y="638"/>
                  </a:lnTo>
                  <a:lnTo>
                    <a:pt x="354" y="560"/>
                  </a:lnTo>
                  <a:lnTo>
                    <a:pt x="336" y="486"/>
                  </a:lnTo>
                  <a:lnTo>
                    <a:pt x="316" y="418"/>
                  </a:lnTo>
                  <a:lnTo>
                    <a:pt x="292" y="356"/>
                  </a:lnTo>
                  <a:lnTo>
                    <a:pt x="268" y="300"/>
                  </a:lnTo>
                  <a:lnTo>
                    <a:pt x="242" y="248"/>
                  </a:lnTo>
                  <a:lnTo>
                    <a:pt x="216" y="202"/>
                  </a:lnTo>
                  <a:lnTo>
                    <a:pt x="190" y="162"/>
                  </a:lnTo>
                  <a:lnTo>
                    <a:pt x="164" y="126"/>
                  </a:lnTo>
                  <a:lnTo>
                    <a:pt x="140" y="96"/>
                  </a:lnTo>
                  <a:lnTo>
                    <a:pt x="118" y="68"/>
                  </a:lnTo>
                  <a:lnTo>
                    <a:pt x="96" y="48"/>
                  </a:lnTo>
                  <a:lnTo>
                    <a:pt x="62" y="16"/>
                  </a:lnTo>
                  <a:lnTo>
                    <a:pt x="44" y="0"/>
                  </a:lnTo>
                  <a:lnTo>
                    <a:pt x="44" y="0"/>
                  </a:lnTo>
                  <a:lnTo>
                    <a:pt x="44" y="0"/>
                  </a:lnTo>
                  <a:lnTo>
                    <a:pt x="36" y="0"/>
                  </a:lnTo>
                  <a:lnTo>
                    <a:pt x="36" y="0"/>
                  </a:lnTo>
                  <a:lnTo>
                    <a:pt x="36" y="0"/>
                  </a:lnTo>
                  <a:lnTo>
                    <a:pt x="0" y="284"/>
                  </a:lnTo>
                  <a:lnTo>
                    <a:pt x="162" y="370"/>
                  </a:lnTo>
                  <a:lnTo>
                    <a:pt x="80" y="370"/>
                  </a:lnTo>
                  <a:lnTo>
                    <a:pt x="80" y="370"/>
                  </a:lnTo>
                  <a:lnTo>
                    <a:pt x="92" y="380"/>
                  </a:lnTo>
                  <a:lnTo>
                    <a:pt x="106" y="398"/>
                  </a:lnTo>
                  <a:lnTo>
                    <a:pt x="122" y="420"/>
                  </a:lnTo>
                  <a:lnTo>
                    <a:pt x="140" y="448"/>
                  </a:lnTo>
                  <a:lnTo>
                    <a:pt x="176" y="514"/>
                  </a:lnTo>
                  <a:lnTo>
                    <a:pt x="214" y="592"/>
                  </a:lnTo>
                  <a:lnTo>
                    <a:pt x="250" y="672"/>
                  </a:lnTo>
                  <a:lnTo>
                    <a:pt x="286" y="750"/>
                  </a:lnTo>
                  <a:lnTo>
                    <a:pt x="342" y="878"/>
                  </a:lnTo>
                  <a:lnTo>
                    <a:pt x="342" y="878"/>
                  </a:lnTo>
                  <a:lnTo>
                    <a:pt x="342" y="936"/>
                  </a:lnTo>
                  <a:lnTo>
                    <a:pt x="368" y="936"/>
                  </a:lnTo>
                  <a:lnTo>
                    <a:pt x="384" y="936"/>
                  </a:lnTo>
                  <a:lnTo>
                    <a:pt x="384" y="936"/>
                  </a:lnTo>
                  <a:lnTo>
                    <a:pt x="384" y="878"/>
                  </a:lnTo>
                  <a:lnTo>
                    <a:pt x="384" y="878"/>
                  </a:lnTo>
                  <a:close/>
                </a:path>
              </a:pathLst>
            </a:custGeom>
            <a:solidFill>
              <a:srgbClr val="4BB0D0"/>
            </a:solidFill>
            <a:ln>
              <a:noFill/>
            </a:ln>
            <a:extLst>
              <a:ext uri="{91240B29-F687-4F45-9708-019B960494DF}">
                <a14:hiddenLine w="9525">
                  <a:solidFill>
                    <a:srgbClr val="000000"/>
                  </a:solidFill>
                  <a:miter lim="800000"/>
                  <a:headEnd/>
                  <a:tailEnd/>
                </a14:hiddenLine>
              </a:ext>
            </a:extLst>
          </p:spPr>
          <p:txBody>
            <a:bodyPr/>
            <a:lstStyle/>
            <a:p>
              <a:endParaRPr altLang="zh-CN" lang="zh-CN">
                <a:solidFill>
                  <a:srgbClr val="000000"/>
                </a:solidFill>
                <a:latin charset="0" pitchFamily="34" typeface="Impact"/>
                <a:ea charset="-122" pitchFamily="34" typeface="微软雅黑"/>
                <a:sym charset="0" pitchFamily="34" typeface="Impact"/>
              </a:endParaRPr>
            </a:p>
          </p:txBody>
        </p:sp>
        <p:sp>
          <p:nvSpPr>
            <p:cNvPr id="26" name="Freeform 10"/>
            <p:cNvSpPr>
              <a:spLocks noChangeArrowheads="1"/>
            </p:cNvSpPr>
            <p:nvPr/>
          </p:nvSpPr>
          <p:spPr bwMode="auto">
            <a:xfrm>
              <a:off x="1012825" y="1987550"/>
              <a:ext cx="352425" cy="352425"/>
            </a:xfrm>
            <a:custGeom>
              <a:gdLst>
                <a:gd fmla="*/ 114 w 222" name="T0"/>
                <a:gd fmla="*/ 0 h 222" name="T1"/>
                <a:gd fmla="*/ 0 w 222" name="T2"/>
                <a:gd fmla="*/ 134 h 222" name="T3"/>
                <a:gd fmla="*/ 114 w 222" name="T4"/>
                <a:gd fmla="*/ 222 h 222" name="T5"/>
                <a:gd fmla="*/ 222 w 222" name="T6"/>
                <a:gd fmla="*/ 134 h 222" name="T7"/>
                <a:gd fmla="*/ 114 w 222" name="T8"/>
                <a:gd fmla="*/ 0 h 222" name="T9"/>
                <a:gd fmla="*/ 0 60000 65536" name="T10"/>
                <a:gd fmla="*/ 0 60000 65536" name="T11"/>
                <a:gd fmla="*/ 0 60000 65536" name="T12"/>
                <a:gd fmla="*/ 0 60000 65536" name="T13"/>
                <a:gd fmla="*/ 0 60000 65536" name="T14"/>
                <a:gd fmla="*/ 0 w 222" name="T15"/>
                <a:gd fmla="*/ 0 h 222" name="T16"/>
                <a:gd fmla="*/ 222 w 222" name="T17"/>
                <a:gd fmla="*/ 222 h 222" name="T18"/>
              </a:gdLst>
              <a:cxnLst>
                <a:cxn ang="T10">
                  <a:pos x="T0" y="T1"/>
                </a:cxn>
                <a:cxn ang="T11">
                  <a:pos x="T2" y="T3"/>
                </a:cxn>
                <a:cxn ang="T12">
                  <a:pos x="T4" y="T5"/>
                </a:cxn>
                <a:cxn ang="T13">
                  <a:pos x="T6" y="T7"/>
                </a:cxn>
                <a:cxn ang="T14">
                  <a:pos x="T8" y="T9"/>
                </a:cxn>
              </a:cxnLst>
              <a:rect b="T18" l="T15" r="T17" t="T16"/>
              <a:pathLst>
                <a:path h="221" w="221">
                  <a:moveTo>
                    <a:pt x="114" y="0"/>
                  </a:moveTo>
                  <a:lnTo>
                    <a:pt x="0" y="134"/>
                  </a:lnTo>
                  <a:lnTo>
                    <a:pt x="114" y="222"/>
                  </a:lnTo>
                  <a:lnTo>
                    <a:pt x="222" y="134"/>
                  </a:lnTo>
                  <a:lnTo>
                    <a:pt x="114" y="0"/>
                  </a:lnTo>
                  <a:close/>
                </a:path>
              </a:pathLst>
            </a:custGeom>
            <a:solidFill>
              <a:srgbClr val="4BB0D0"/>
            </a:solidFill>
            <a:ln>
              <a:noFill/>
            </a:ln>
            <a:extLst>
              <a:ext uri="{91240B29-F687-4F45-9708-019B960494DF}">
                <a14:hiddenLine w="9525">
                  <a:solidFill>
                    <a:srgbClr val="000000"/>
                  </a:solidFill>
                  <a:miter lim="800000"/>
                  <a:headEnd/>
                  <a:tailEnd/>
                </a14:hiddenLine>
              </a:ext>
            </a:extLst>
          </p:spPr>
          <p:txBody>
            <a:bodyPr/>
            <a:lstStyle/>
            <a:p>
              <a:endParaRPr altLang="zh-CN" lang="zh-CN">
                <a:solidFill>
                  <a:srgbClr val="000000"/>
                </a:solidFill>
                <a:latin charset="0" pitchFamily="34" typeface="Impact"/>
                <a:ea charset="-122" pitchFamily="34" typeface="微软雅黑"/>
                <a:sym charset="0" pitchFamily="34" typeface="Impact"/>
              </a:endParaRPr>
            </a:p>
          </p:txBody>
        </p:sp>
        <p:sp>
          <p:nvSpPr>
            <p:cNvPr id="27" name="Freeform 11"/>
            <p:cNvSpPr>
              <a:spLocks noChangeArrowheads="1"/>
            </p:cNvSpPr>
            <p:nvPr/>
          </p:nvSpPr>
          <p:spPr bwMode="auto">
            <a:xfrm>
              <a:off x="1276350" y="2232025"/>
              <a:ext cx="203200" cy="282575"/>
            </a:xfrm>
            <a:custGeom>
              <a:gdLst>
                <a:gd fmla="*/ 128 w 128" name="T0"/>
                <a:gd fmla="*/ 68 h 178" name="T1"/>
                <a:gd fmla="*/ 78 w 128" name="T2"/>
                <a:gd fmla="*/ 0 h 178" name="T3"/>
                <a:gd fmla="*/ 0 w 128" name="T4"/>
                <a:gd fmla="*/ 68 h 178" name="T5"/>
                <a:gd fmla="*/ 70 w 128" name="T6"/>
                <a:gd fmla="*/ 108 h 178" name="T7"/>
                <a:gd fmla="*/ 70 w 128" name="T8"/>
                <a:gd fmla="*/ 178 h 178" name="T9"/>
                <a:gd fmla="*/ 70 w 128" name="T10"/>
                <a:gd fmla="*/ 178 h 178" name="T11"/>
                <a:gd fmla="*/ 84 w 128" name="T12"/>
                <a:gd fmla="*/ 146 h 178" name="T13"/>
                <a:gd fmla="*/ 98 w 128" name="T14"/>
                <a:gd fmla="*/ 118 h 178" name="T15"/>
                <a:gd fmla="*/ 112 w 128" name="T16"/>
                <a:gd fmla="*/ 92 h 178" name="T17"/>
                <a:gd fmla="*/ 128 w 128" name="T18"/>
                <a:gd fmla="*/ 68 h 178" name="T19"/>
                <a:gd fmla="*/ 128 w 128" name="T20"/>
                <a:gd fmla="*/ 68 h 178" name="T21"/>
                <a:gd fmla="*/ 0 60000 65536" name="T22"/>
                <a:gd fmla="*/ 0 60000 65536" name="T23"/>
                <a:gd fmla="*/ 0 60000 65536" name="T24"/>
                <a:gd fmla="*/ 0 60000 65536" name="T25"/>
                <a:gd fmla="*/ 0 60000 65536" name="T26"/>
                <a:gd fmla="*/ 0 60000 65536" name="T27"/>
                <a:gd fmla="*/ 0 60000 65536" name="T28"/>
                <a:gd fmla="*/ 0 60000 65536" name="T29"/>
                <a:gd fmla="*/ 0 60000 65536" name="T30"/>
                <a:gd fmla="*/ 0 60000 65536" name="T31"/>
                <a:gd fmla="*/ 0 60000 65536" name="T32"/>
                <a:gd fmla="*/ 0 w 128" name="T33"/>
                <a:gd fmla="*/ 0 h 178" name="T34"/>
                <a:gd fmla="*/ 128 w 128" name="T35"/>
                <a:gd fmla="*/ 178 h 178" name="T36"/>
              </a:gd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b="T36" l="T33" r="T35" t="T34"/>
              <a:pathLst>
                <a:path h="178" w="128">
                  <a:moveTo>
                    <a:pt x="128" y="68"/>
                  </a:moveTo>
                  <a:lnTo>
                    <a:pt x="78" y="0"/>
                  </a:lnTo>
                  <a:lnTo>
                    <a:pt x="0" y="68"/>
                  </a:lnTo>
                  <a:lnTo>
                    <a:pt x="70" y="108"/>
                  </a:lnTo>
                  <a:lnTo>
                    <a:pt x="70" y="178"/>
                  </a:lnTo>
                  <a:lnTo>
                    <a:pt x="70" y="178"/>
                  </a:lnTo>
                  <a:lnTo>
                    <a:pt x="84" y="146"/>
                  </a:lnTo>
                  <a:lnTo>
                    <a:pt x="98" y="118"/>
                  </a:lnTo>
                  <a:lnTo>
                    <a:pt x="112" y="92"/>
                  </a:lnTo>
                  <a:lnTo>
                    <a:pt x="128" y="68"/>
                  </a:lnTo>
                  <a:lnTo>
                    <a:pt x="128" y="68"/>
                  </a:lnTo>
                  <a:close/>
                </a:path>
              </a:pathLst>
            </a:custGeom>
            <a:solidFill>
              <a:srgbClr val="4BB0D0"/>
            </a:solidFill>
            <a:ln>
              <a:noFill/>
            </a:ln>
            <a:extLst>
              <a:ext uri="{91240B29-F687-4F45-9708-019B960494DF}">
                <a14:hiddenLine w="9525">
                  <a:solidFill>
                    <a:srgbClr val="000000"/>
                  </a:solidFill>
                  <a:miter lim="800000"/>
                  <a:headEnd/>
                  <a:tailEnd/>
                </a14:hiddenLine>
              </a:ext>
            </a:extLst>
          </p:spPr>
          <p:txBody>
            <a:bodyPr/>
            <a:lstStyle/>
            <a:p>
              <a:endParaRPr altLang="zh-CN" lang="zh-CN">
                <a:solidFill>
                  <a:srgbClr val="000000"/>
                </a:solidFill>
                <a:latin charset="0" pitchFamily="34" typeface="Impact"/>
                <a:ea charset="-122" pitchFamily="34" typeface="微软雅黑"/>
                <a:sym charset="0" pitchFamily="34" typeface="Impact"/>
              </a:endParaRPr>
            </a:p>
          </p:txBody>
        </p:sp>
        <p:sp>
          <p:nvSpPr>
            <p:cNvPr id="28" name="Freeform 12"/>
            <p:cNvSpPr>
              <a:spLocks noChangeArrowheads="1"/>
            </p:cNvSpPr>
            <p:nvPr/>
          </p:nvSpPr>
          <p:spPr bwMode="auto">
            <a:xfrm>
              <a:off x="889000" y="2232025"/>
              <a:ext cx="225425" cy="254000"/>
            </a:xfrm>
            <a:custGeom>
              <a:gdLst>
                <a:gd fmla="*/ 56 w 142" name="T0"/>
                <a:gd fmla="*/ 0 h 160" name="T1"/>
                <a:gd fmla="*/ 0 w 142" name="T2"/>
                <a:gd fmla="*/ 68 h 160" name="T3"/>
                <a:gd fmla="*/ 0 w 142" name="T4"/>
                <a:gd fmla="*/ 68 h 160" name="T5"/>
                <a:gd fmla="*/ 18 w 142" name="T6"/>
                <a:gd fmla="*/ 88 h 160" name="T7"/>
                <a:gd fmla="*/ 36 w 142" name="T8"/>
                <a:gd fmla="*/ 110 h 160" name="T9"/>
                <a:gd fmla="*/ 52 w 142" name="T10"/>
                <a:gd fmla="*/ 134 h 160" name="T11"/>
                <a:gd fmla="*/ 70 w 142" name="T12"/>
                <a:gd fmla="*/ 160 h 160" name="T13"/>
                <a:gd fmla="*/ 56 w 142" name="T14"/>
                <a:gd fmla="*/ 122 h 160" name="T15"/>
                <a:gd fmla="*/ 142 w 142" name="T16"/>
                <a:gd fmla="*/ 68 h 160" name="T17"/>
                <a:gd fmla="*/ 56 w 142" name="T18"/>
                <a:gd fmla="*/ 0 h 160" name="T19"/>
                <a:gd fmla="*/ 0 60000 65536" name="T20"/>
                <a:gd fmla="*/ 0 60000 65536" name="T21"/>
                <a:gd fmla="*/ 0 60000 65536" name="T22"/>
                <a:gd fmla="*/ 0 60000 65536" name="T23"/>
                <a:gd fmla="*/ 0 60000 65536" name="T24"/>
                <a:gd fmla="*/ 0 60000 65536" name="T25"/>
                <a:gd fmla="*/ 0 60000 65536" name="T26"/>
                <a:gd fmla="*/ 0 60000 65536" name="T27"/>
                <a:gd fmla="*/ 0 60000 65536" name="T28"/>
                <a:gd fmla="*/ 0 60000 65536" name="T29"/>
                <a:gd fmla="*/ 0 w 142" name="T30"/>
                <a:gd fmla="*/ 0 h 160" name="T31"/>
                <a:gd fmla="*/ 142 w 142" name="T32"/>
                <a:gd fmla="*/ 160 h 160" name="T33"/>
              </a:gd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b="T33" l="T30" r="T32" t="T31"/>
              <a:pathLst>
                <a:path h="160" w="142">
                  <a:moveTo>
                    <a:pt x="56" y="0"/>
                  </a:moveTo>
                  <a:lnTo>
                    <a:pt x="0" y="68"/>
                  </a:lnTo>
                  <a:lnTo>
                    <a:pt x="0" y="68"/>
                  </a:lnTo>
                  <a:lnTo>
                    <a:pt x="18" y="88"/>
                  </a:lnTo>
                  <a:lnTo>
                    <a:pt x="36" y="110"/>
                  </a:lnTo>
                  <a:lnTo>
                    <a:pt x="52" y="134"/>
                  </a:lnTo>
                  <a:lnTo>
                    <a:pt x="70" y="160"/>
                  </a:lnTo>
                  <a:lnTo>
                    <a:pt x="56" y="122"/>
                  </a:lnTo>
                  <a:lnTo>
                    <a:pt x="142" y="68"/>
                  </a:lnTo>
                  <a:lnTo>
                    <a:pt x="56" y="0"/>
                  </a:lnTo>
                  <a:close/>
                </a:path>
              </a:pathLst>
            </a:custGeom>
            <a:solidFill>
              <a:srgbClr val="4BB0D0"/>
            </a:solidFill>
            <a:ln>
              <a:noFill/>
            </a:ln>
            <a:extLst>
              <a:ext uri="{91240B29-F687-4F45-9708-019B960494DF}">
                <a14:hiddenLine w="9525">
                  <a:solidFill>
                    <a:srgbClr val="000000"/>
                  </a:solidFill>
                  <a:miter lim="800000"/>
                  <a:headEnd/>
                  <a:tailEnd/>
                </a14:hiddenLine>
              </a:ext>
            </a:extLst>
          </p:spPr>
          <p:txBody>
            <a:bodyPr/>
            <a:lstStyle/>
            <a:p>
              <a:endParaRPr altLang="zh-CN" lang="zh-CN">
                <a:solidFill>
                  <a:srgbClr val="000000"/>
                </a:solidFill>
                <a:latin charset="0" pitchFamily="34" typeface="Impact"/>
                <a:ea charset="-122" pitchFamily="34" typeface="微软雅黑"/>
                <a:sym charset="0" pitchFamily="34" typeface="Impact"/>
              </a:endParaRPr>
            </a:p>
          </p:txBody>
        </p:sp>
        <p:sp>
          <p:nvSpPr>
            <p:cNvPr id="29" name="Freeform 13"/>
            <p:cNvSpPr>
              <a:spLocks noChangeArrowheads="1"/>
            </p:cNvSpPr>
            <p:nvPr/>
          </p:nvSpPr>
          <p:spPr bwMode="auto">
            <a:xfrm>
              <a:off x="1063625" y="2628900"/>
              <a:ext cx="25400" cy="22225"/>
            </a:xfrm>
            <a:custGeom>
              <a:gdLst>
                <a:gd fmla="*/ 0 w 16" name="T0"/>
                <a:gd fmla="*/ 0 h 14" name="T1"/>
                <a:gd fmla="*/ 0 w 16" name="T2"/>
                <a:gd fmla="*/ 0 h 14" name="T3"/>
                <a:gd fmla="*/ 16 w 16" name="T4"/>
                <a:gd fmla="*/ 14 h 14" name="T5"/>
                <a:gd fmla="*/ 0 w 16" name="T6"/>
                <a:gd fmla="*/ 0 h 14" name="T7"/>
                <a:gd fmla="*/ 0 60000 65536" name="T8"/>
                <a:gd fmla="*/ 0 60000 65536" name="T9"/>
                <a:gd fmla="*/ 0 60000 65536" name="T10"/>
                <a:gd fmla="*/ 0 60000 65536" name="T11"/>
                <a:gd fmla="*/ 0 w 16" name="T12"/>
                <a:gd fmla="*/ 0 h 14" name="T13"/>
                <a:gd fmla="*/ 16 w 16" name="T14"/>
                <a:gd fmla="*/ 14 h 14" name="T15"/>
              </a:gdLst>
              <a:cxnLst>
                <a:cxn ang="T8">
                  <a:pos x="T0" y="T1"/>
                </a:cxn>
                <a:cxn ang="T9">
                  <a:pos x="T2" y="T3"/>
                </a:cxn>
                <a:cxn ang="T10">
                  <a:pos x="T4" y="T5"/>
                </a:cxn>
                <a:cxn ang="T11">
                  <a:pos x="T6" y="T7"/>
                </a:cxn>
              </a:cxnLst>
              <a:rect b="T15" l="T12" r="T14" t="T13"/>
              <a:pathLst>
                <a:path h="14" w="16">
                  <a:moveTo>
                    <a:pt x="0" y="0"/>
                  </a:moveTo>
                  <a:lnTo>
                    <a:pt x="0" y="0"/>
                  </a:lnTo>
                  <a:lnTo>
                    <a:pt x="16" y="14"/>
                  </a:lnTo>
                  <a:lnTo>
                    <a:pt x="0" y="0"/>
                  </a:lnTo>
                  <a:close/>
                </a:path>
              </a:pathLst>
            </a:custGeom>
            <a:solidFill>
              <a:srgbClr val="4BB0D0"/>
            </a:solidFill>
            <a:ln>
              <a:noFill/>
            </a:ln>
            <a:extLst>
              <a:ext uri="{91240B29-F687-4F45-9708-019B960494DF}">
                <a14:hiddenLine w="9525">
                  <a:solidFill>
                    <a:srgbClr val="000000"/>
                  </a:solidFill>
                  <a:miter lim="800000"/>
                  <a:headEnd/>
                  <a:tailEnd/>
                </a14:hiddenLine>
              </a:ext>
            </a:extLst>
          </p:spPr>
          <p:txBody>
            <a:bodyPr/>
            <a:lstStyle/>
            <a:p>
              <a:endParaRPr altLang="zh-CN" lang="zh-CN">
                <a:solidFill>
                  <a:srgbClr val="000000"/>
                </a:solidFill>
                <a:latin charset="0" pitchFamily="34" typeface="Impact"/>
                <a:ea charset="-122" pitchFamily="34" typeface="微软雅黑"/>
                <a:sym charset="0" pitchFamily="34" typeface="Impact"/>
              </a:endParaRPr>
            </a:p>
          </p:txBody>
        </p:sp>
        <p:sp>
          <p:nvSpPr>
            <p:cNvPr id="30" name="Freeform 14"/>
            <p:cNvSpPr>
              <a:spLocks noChangeArrowheads="1"/>
            </p:cNvSpPr>
            <p:nvPr/>
          </p:nvSpPr>
          <p:spPr bwMode="auto">
            <a:xfrm>
              <a:off x="1063625" y="2628900"/>
              <a:ext cx="25400" cy="22225"/>
            </a:xfrm>
            <a:custGeom>
              <a:gdLst>
                <a:gd fmla="*/ 0 w 16" name="T0"/>
                <a:gd fmla="*/ 0 h 14" name="T1"/>
                <a:gd fmla="*/ 0 w 16" name="T2"/>
                <a:gd fmla="*/ 0 h 14" name="T3"/>
                <a:gd fmla="*/ 16 w 16" name="T4"/>
                <a:gd fmla="*/ 14 h 14" name="T5"/>
                <a:gd fmla="*/ 0 60000 65536" name="T6"/>
                <a:gd fmla="*/ 0 60000 65536" name="T7"/>
                <a:gd fmla="*/ 0 60000 65536" name="T8"/>
                <a:gd fmla="*/ 0 w 16" name="T9"/>
                <a:gd fmla="*/ 0 h 14" name="T10"/>
                <a:gd fmla="*/ 16 w 16" name="T11"/>
                <a:gd fmla="*/ 14 h 14" name="T12"/>
              </a:gdLst>
              <a:cxnLst>
                <a:cxn ang="T6">
                  <a:pos x="T0" y="T1"/>
                </a:cxn>
                <a:cxn ang="T7">
                  <a:pos x="T2" y="T3"/>
                </a:cxn>
                <a:cxn ang="T8">
                  <a:pos x="T4" y="T5"/>
                </a:cxn>
              </a:cxnLst>
              <a:rect b="T12" l="T9" r="T11" t="T10"/>
              <a:pathLst>
                <a:path h="14" w="16">
                  <a:moveTo>
                    <a:pt x="0" y="0"/>
                  </a:moveTo>
                  <a:lnTo>
                    <a:pt x="0" y="0"/>
                  </a:lnTo>
                  <a:lnTo>
                    <a:pt x="16" y="14"/>
                  </a:lnTo>
                </a:path>
              </a:pathLst>
            </a:custGeom>
            <a:solidFill>
              <a:srgbClr val="4BB0D0"/>
            </a:solidFill>
            <a:ln>
              <a:noFill/>
            </a:ln>
            <a:extLst>
              <a:ext uri="{91240B29-F687-4F45-9708-019B960494DF}">
                <a14:hiddenLine w="9525">
                  <a:solidFill>
                    <a:srgbClr val="000000"/>
                  </a:solidFill>
                  <a:miter lim="800000"/>
                  <a:headEnd/>
                  <a:tailEnd/>
                </a14:hiddenLine>
              </a:ext>
            </a:extLst>
          </p:spPr>
          <p:txBody>
            <a:bodyPr/>
            <a:lstStyle/>
            <a:p>
              <a:endParaRPr altLang="zh-CN" lang="zh-CN">
                <a:solidFill>
                  <a:srgbClr val="000000"/>
                </a:solidFill>
                <a:latin charset="0" pitchFamily="34" typeface="Impact"/>
                <a:ea charset="-122" pitchFamily="34" typeface="微软雅黑"/>
                <a:sym charset="0" pitchFamily="34" typeface="Impact"/>
              </a:endParaRPr>
            </a:p>
          </p:txBody>
        </p:sp>
        <p:sp>
          <p:nvSpPr>
            <p:cNvPr id="31" name="Freeform 15"/>
            <p:cNvSpPr>
              <a:spLocks noChangeArrowheads="1"/>
            </p:cNvSpPr>
            <p:nvPr/>
          </p:nvSpPr>
          <p:spPr bwMode="auto">
            <a:xfrm>
              <a:off x="1114425" y="2740025"/>
              <a:ext cx="1" cy="25400"/>
            </a:xfrm>
            <a:custGeom>
              <a:gdLst>
                <a:gd fmla="*/ 0 w 1" name="T0"/>
                <a:gd fmla="*/ 0 h 16" name="T1"/>
                <a:gd fmla="*/ 0 w 1" name="T2"/>
                <a:gd fmla="*/ 16 h 16" name="T3"/>
                <a:gd fmla="*/ 0 w 1" name="T4"/>
                <a:gd fmla="*/ 0 h 16" name="T5"/>
                <a:gd fmla="*/ 0 60000 65536" name="T6"/>
                <a:gd fmla="*/ 0 60000 65536" name="T7"/>
                <a:gd fmla="*/ 0 60000 65536" name="T8"/>
                <a:gd fmla="*/ 0 w 1" name="T9"/>
                <a:gd fmla="*/ 0 h 16" name="T10"/>
                <a:gd fmla="*/ 1 w 1" name="T11"/>
                <a:gd fmla="*/ 16 h 16" name="T12"/>
              </a:gdLst>
              <a:cxnLst>
                <a:cxn ang="T6">
                  <a:pos x="T0" y="T1"/>
                </a:cxn>
                <a:cxn ang="T7">
                  <a:pos x="T2" y="T3"/>
                </a:cxn>
                <a:cxn ang="T8">
                  <a:pos x="T4" y="T5"/>
                </a:cxn>
              </a:cxnLst>
              <a:rect b="T12" l="T9" r="T11" t="T10"/>
              <a:pathLst>
                <a:path h="16" w="1">
                  <a:moveTo>
                    <a:pt x="0" y="0"/>
                  </a:moveTo>
                  <a:lnTo>
                    <a:pt x="0" y="16"/>
                  </a:lnTo>
                  <a:lnTo>
                    <a:pt x="0" y="0"/>
                  </a:lnTo>
                  <a:close/>
                </a:path>
              </a:pathLst>
            </a:custGeom>
            <a:solidFill>
              <a:srgbClr val="4BB0D0"/>
            </a:solidFill>
            <a:ln>
              <a:noFill/>
            </a:ln>
            <a:extLst>
              <a:ext uri="{91240B29-F687-4F45-9708-019B960494DF}">
                <a14:hiddenLine w="9525">
                  <a:solidFill>
                    <a:srgbClr val="000000"/>
                  </a:solidFill>
                  <a:miter lim="800000"/>
                  <a:headEnd/>
                  <a:tailEnd/>
                </a14:hiddenLine>
              </a:ext>
            </a:extLst>
          </p:spPr>
          <p:txBody>
            <a:bodyPr/>
            <a:lstStyle/>
            <a:p>
              <a:endParaRPr altLang="zh-CN" lang="zh-CN">
                <a:solidFill>
                  <a:srgbClr val="000000"/>
                </a:solidFill>
                <a:latin charset="0" pitchFamily="34" typeface="Impact"/>
                <a:ea typeface="+mn-lt"/>
                <a:sym charset="0" pitchFamily="34" typeface="Impact"/>
              </a:endParaRPr>
            </a:p>
          </p:txBody>
        </p:sp>
        <p:sp>
          <p:nvSpPr>
            <p:cNvPr id="32" name="Line 16"/>
            <p:cNvSpPr>
              <a:spLocks noChangeShapeType="1"/>
            </p:cNvSpPr>
            <p:nvPr/>
          </p:nvSpPr>
          <p:spPr bwMode="auto">
            <a:xfrm>
              <a:off x="1114425" y="2740025"/>
              <a:ext cx="1" cy="25400"/>
            </a:xfrm>
            <a:prstGeom prst="line">
              <a:avLst/>
            </a:prstGeom>
            <a:noFill/>
            <a:ln>
              <a:noFill/>
            </a:ln>
            <a:extLst>
              <a:ext uri="{909E8E84-426E-40DD-AFC4-6F175D3DCCD1}">
                <a14:hiddenFill>
                  <a:noFill/>
                </a14:hiddenFill>
              </a:ext>
              <a:ext uri="{91240B29-F687-4F45-9708-019B960494DF}">
                <a14:hiddenLine w="9525">
                  <a:solidFill>
                    <a:srgbClr val="000000"/>
                  </a:solidFill>
                  <a:round/>
                  <a:headEnd/>
                  <a:tailEnd/>
                </a14:hiddenLine>
              </a:ext>
            </a:extLst>
          </p:spPr>
          <p:txBody>
            <a:bodyPr/>
            <a:lstStyle/>
            <a:p>
              <a:endParaRPr altLang="zh-CN" lang="zh-CN">
                <a:solidFill>
                  <a:srgbClr val="000000"/>
                </a:solidFill>
                <a:latin charset="0" pitchFamily="34" typeface="Impact"/>
                <a:ea charset="-122" pitchFamily="34" typeface="微软雅黑"/>
                <a:sym charset="0" pitchFamily="34" typeface="Impact"/>
              </a:endParaRPr>
            </a:p>
          </p:txBody>
        </p:sp>
        <p:sp>
          <p:nvSpPr>
            <p:cNvPr id="33" name="Freeform 17"/>
            <p:cNvSpPr>
              <a:spLocks noChangeArrowheads="1"/>
            </p:cNvSpPr>
            <p:nvPr/>
          </p:nvSpPr>
          <p:spPr bwMode="auto">
            <a:xfrm>
              <a:off x="1089025" y="2651125"/>
              <a:ext cx="25400" cy="88900"/>
            </a:xfrm>
            <a:custGeom>
              <a:gdLst>
                <a:gd fmla="*/ 0 w 16" name="T0"/>
                <a:gd fmla="*/ 0 h 56" name="T1"/>
                <a:gd fmla="*/ 0 w 16" name="T2"/>
                <a:gd fmla="*/ 0 h 56" name="T3"/>
                <a:gd fmla="*/ 4 w 16" name="T4"/>
                <a:gd fmla="*/ 26 h 56" name="T5"/>
                <a:gd fmla="*/ 8 w 16" name="T6"/>
                <a:gd fmla="*/ 40 h 56" name="T7"/>
                <a:gd fmla="*/ 16 w 16" name="T8"/>
                <a:gd fmla="*/ 56 h 56" name="T9"/>
                <a:gd fmla="*/ 0 w 16" name="T10"/>
                <a:gd fmla="*/ 0 h 56" name="T11"/>
                <a:gd fmla="*/ 0 60000 65536" name="T12"/>
                <a:gd fmla="*/ 0 60000 65536" name="T13"/>
                <a:gd fmla="*/ 0 60000 65536" name="T14"/>
                <a:gd fmla="*/ 0 60000 65536" name="T15"/>
                <a:gd fmla="*/ 0 60000 65536" name="T16"/>
                <a:gd fmla="*/ 0 60000 65536" name="T17"/>
                <a:gd fmla="*/ 0 w 16" name="T18"/>
                <a:gd fmla="*/ 0 h 56" name="T19"/>
                <a:gd fmla="*/ 16 w 16" name="T20"/>
                <a:gd fmla="*/ 56 h 56" name="T21"/>
              </a:gdLst>
              <a:cxnLst>
                <a:cxn ang="T12">
                  <a:pos x="T0" y="T1"/>
                </a:cxn>
                <a:cxn ang="T13">
                  <a:pos x="T2" y="T3"/>
                </a:cxn>
                <a:cxn ang="T14">
                  <a:pos x="T4" y="T5"/>
                </a:cxn>
                <a:cxn ang="T15">
                  <a:pos x="T6" y="T7"/>
                </a:cxn>
                <a:cxn ang="T16">
                  <a:pos x="T8" y="T9"/>
                </a:cxn>
                <a:cxn ang="T17">
                  <a:pos x="T10" y="T11"/>
                </a:cxn>
              </a:cxnLst>
              <a:rect b="T21" l="T18" r="T20" t="T19"/>
              <a:pathLst>
                <a:path h="56" w="16">
                  <a:moveTo>
                    <a:pt x="0" y="0"/>
                  </a:moveTo>
                  <a:lnTo>
                    <a:pt x="0" y="0"/>
                  </a:lnTo>
                  <a:lnTo>
                    <a:pt x="4" y="26"/>
                  </a:lnTo>
                  <a:lnTo>
                    <a:pt x="8" y="40"/>
                  </a:lnTo>
                  <a:lnTo>
                    <a:pt x="16" y="56"/>
                  </a:lnTo>
                  <a:lnTo>
                    <a:pt x="0" y="0"/>
                  </a:lnTo>
                  <a:close/>
                </a:path>
              </a:pathLst>
            </a:custGeom>
            <a:solidFill>
              <a:srgbClr val="4BB0D0"/>
            </a:solidFill>
            <a:ln>
              <a:noFill/>
            </a:ln>
            <a:extLst>
              <a:ext uri="{91240B29-F687-4F45-9708-019B960494DF}">
                <a14:hiddenLine w="9525">
                  <a:solidFill>
                    <a:srgbClr val="000000"/>
                  </a:solidFill>
                  <a:miter lim="800000"/>
                  <a:headEnd/>
                  <a:tailEnd/>
                </a14:hiddenLine>
              </a:ext>
            </a:extLst>
          </p:spPr>
          <p:txBody>
            <a:bodyPr/>
            <a:lstStyle/>
            <a:p>
              <a:endParaRPr altLang="zh-CN" lang="zh-CN">
                <a:solidFill>
                  <a:srgbClr val="000000"/>
                </a:solidFill>
                <a:latin charset="0" pitchFamily="34" typeface="Impact"/>
                <a:ea charset="-122" pitchFamily="34" typeface="微软雅黑"/>
                <a:sym charset="0" pitchFamily="34" typeface="Impact"/>
              </a:endParaRPr>
            </a:p>
          </p:txBody>
        </p:sp>
        <p:sp>
          <p:nvSpPr>
            <p:cNvPr id="34" name="Freeform 18"/>
            <p:cNvSpPr>
              <a:spLocks noChangeArrowheads="1"/>
            </p:cNvSpPr>
            <p:nvPr/>
          </p:nvSpPr>
          <p:spPr bwMode="auto">
            <a:xfrm>
              <a:off x="1089025" y="2651125"/>
              <a:ext cx="25400" cy="88900"/>
            </a:xfrm>
            <a:custGeom>
              <a:gdLst>
                <a:gd fmla="*/ 0 w 16" name="T0"/>
                <a:gd fmla="*/ 0 h 56" name="T1"/>
                <a:gd fmla="*/ 0 w 16" name="T2"/>
                <a:gd fmla="*/ 0 h 56" name="T3"/>
                <a:gd fmla="*/ 4 w 16" name="T4"/>
                <a:gd fmla="*/ 26 h 56" name="T5"/>
                <a:gd fmla="*/ 8 w 16" name="T6"/>
                <a:gd fmla="*/ 40 h 56" name="T7"/>
                <a:gd fmla="*/ 16 w 16" name="T8"/>
                <a:gd fmla="*/ 56 h 56" name="T9"/>
                <a:gd fmla="*/ 0 60000 65536" name="T10"/>
                <a:gd fmla="*/ 0 60000 65536" name="T11"/>
                <a:gd fmla="*/ 0 60000 65536" name="T12"/>
                <a:gd fmla="*/ 0 60000 65536" name="T13"/>
                <a:gd fmla="*/ 0 60000 65536" name="T14"/>
                <a:gd fmla="*/ 0 w 16" name="T15"/>
                <a:gd fmla="*/ 0 h 56" name="T16"/>
                <a:gd fmla="*/ 16 w 16" name="T17"/>
                <a:gd fmla="*/ 56 h 56" name="T18"/>
              </a:gdLst>
              <a:cxnLst>
                <a:cxn ang="T10">
                  <a:pos x="T0" y="T1"/>
                </a:cxn>
                <a:cxn ang="T11">
                  <a:pos x="T2" y="T3"/>
                </a:cxn>
                <a:cxn ang="T12">
                  <a:pos x="T4" y="T5"/>
                </a:cxn>
                <a:cxn ang="T13">
                  <a:pos x="T6" y="T7"/>
                </a:cxn>
                <a:cxn ang="T14">
                  <a:pos x="T8" y="T9"/>
                </a:cxn>
              </a:cxnLst>
              <a:rect b="T18" l="T15" r="T17" t="T16"/>
              <a:pathLst>
                <a:path h="56" w="16">
                  <a:moveTo>
                    <a:pt x="0" y="0"/>
                  </a:moveTo>
                  <a:lnTo>
                    <a:pt x="0" y="0"/>
                  </a:lnTo>
                  <a:lnTo>
                    <a:pt x="4" y="26"/>
                  </a:lnTo>
                  <a:lnTo>
                    <a:pt x="8" y="40"/>
                  </a:lnTo>
                  <a:lnTo>
                    <a:pt x="16" y="56"/>
                  </a:lnTo>
                </a:path>
              </a:pathLst>
            </a:custGeom>
            <a:solidFill>
              <a:srgbClr val="4BB0D0"/>
            </a:solidFill>
            <a:ln>
              <a:noFill/>
            </a:ln>
            <a:extLst>
              <a:ext uri="{91240B29-F687-4F45-9708-019B960494DF}">
                <a14:hiddenLine w="9525">
                  <a:solidFill>
                    <a:srgbClr val="000000"/>
                  </a:solidFill>
                  <a:miter lim="800000"/>
                  <a:headEnd/>
                  <a:tailEnd/>
                </a14:hiddenLine>
              </a:ext>
            </a:extLst>
          </p:spPr>
          <p:txBody>
            <a:bodyPr/>
            <a:lstStyle/>
            <a:p>
              <a:endParaRPr altLang="zh-CN" lang="zh-CN">
                <a:solidFill>
                  <a:srgbClr val="000000"/>
                </a:solidFill>
                <a:latin charset="0" pitchFamily="34" typeface="Impact"/>
                <a:ea charset="-122" pitchFamily="34" typeface="微软雅黑"/>
                <a:sym charset="0" pitchFamily="34" typeface="Impact"/>
              </a:endParaRPr>
            </a:p>
          </p:txBody>
        </p:sp>
        <p:sp>
          <p:nvSpPr>
            <p:cNvPr id="35" name="Freeform 19"/>
            <p:cNvSpPr>
              <a:spLocks noChangeArrowheads="1"/>
            </p:cNvSpPr>
            <p:nvPr/>
          </p:nvSpPr>
          <p:spPr bwMode="auto">
            <a:xfrm>
              <a:off x="1047750" y="2581275"/>
              <a:ext cx="15875" cy="47625"/>
            </a:xfrm>
            <a:custGeom>
              <a:gdLst>
                <a:gd fmla="*/ 0 w 10" name="T0"/>
                <a:gd fmla="*/ 0 h 30" name="T1"/>
                <a:gd fmla="*/ 0 w 10" name="T2"/>
                <a:gd fmla="*/ 0 h 30" name="T3"/>
                <a:gd fmla="*/ 2 w 10" name="T4"/>
                <a:gd fmla="*/ 10 h 30" name="T5"/>
                <a:gd fmla="*/ 4 w 10" name="T6"/>
                <a:gd fmla="*/ 18 h 30" name="T7"/>
                <a:gd fmla="*/ 8 w 10" name="T8"/>
                <a:gd fmla="*/ 24 h 30" name="T9"/>
                <a:gd fmla="*/ 10 w 10" name="T10"/>
                <a:gd fmla="*/ 30 h 30" name="T11"/>
                <a:gd fmla="*/ 0 w 10" name="T12"/>
                <a:gd fmla="*/ 0 h 30" name="T13"/>
                <a:gd fmla="*/ 0 60000 65536" name="T14"/>
                <a:gd fmla="*/ 0 60000 65536" name="T15"/>
                <a:gd fmla="*/ 0 60000 65536" name="T16"/>
                <a:gd fmla="*/ 0 60000 65536" name="T17"/>
                <a:gd fmla="*/ 0 60000 65536" name="T18"/>
                <a:gd fmla="*/ 0 60000 65536" name="T19"/>
                <a:gd fmla="*/ 0 60000 65536" name="T20"/>
                <a:gd fmla="*/ 0 w 10" name="T21"/>
                <a:gd fmla="*/ 0 h 30" name="T22"/>
                <a:gd fmla="*/ 10 w 10" name="T23"/>
                <a:gd fmla="*/ 30 h 30" name="T24"/>
              </a:gdLst>
              <a:cxnLst>
                <a:cxn ang="T14">
                  <a:pos x="T0" y="T1"/>
                </a:cxn>
                <a:cxn ang="T15">
                  <a:pos x="T2" y="T3"/>
                </a:cxn>
                <a:cxn ang="T16">
                  <a:pos x="T4" y="T5"/>
                </a:cxn>
                <a:cxn ang="T17">
                  <a:pos x="T6" y="T7"/>
                </a:cxn>
                <a:cxn ang="T18">
                  <a:pos x="T8" y="T9"/>
                </a:cxn>
                <a:cxn ang="T19">
                  <a:pos x="T10" y="T11"/>
                </a:cxn>
                <a:cxn ang="T20">
                  <a:pos x="T12" y="T13"/>
                </a:cxn>
              </a:cxnLst>
              <a:rect b="T24" l="T21" r="T23" t="T22"/>
              <a:pathLst>
                <a:path h="30" w="10">
                  <a:moveTo>
                    <a:pt x="0" y="0"/>
                  </a:moveTo>
                  <a:lnTo>
                    <a:pt x="0" y="0"/>
                  </a:lnTo>
                  <a:lnTo>
                    <a:pt x="2" y="10"/>
                  </a:lnTo>
                  <a:lnTo>
                    <a:pt x="4" y="18"/>
                  </a:lnTo>
                  <a:lnTo>
                    <a:pt x="8" y="24"/>
                  </a:lnTo>
                  <a:lnTo>
                    <a:pt x="10" y="30"/>
                  </a:lnTo>
                  <a:lnTo>
                    <a:pt x="0" y="0"/>
                  </a:lnTo>
                  <a:close/>
                </a:path>
              </a:pathLst>
            </a:custGeom>
            <a:solidFill>
              <a:srgbClr val="4BB0D0"/>
            </a:solidFill>
            <a:ln>
              <a:noFill/>
            </a:ln>
            <a:extLst>
              <a:ext uri="{91240B29-F687-4F45-9708-019B960494DF}">
                <a14:hiddenLine w="9525">
                  <a:solidFill>
                    <a:srgbClr val="000000"/>
                  </a:solidFill>
                  <a:miter lim="800000"/>
                  <a:headEnd/>
                  <a:tailEnd/>
                </a14:hiddenLine>
              </a:ext>
            </a:extLst>
          </p:spPr>
          <p:txBody>
            <a:bodyPr/>
            <a:lstStyle/>
            <a:p>
              <a:endParaRPr altLang="zh-CN" lang="zh-CN">
                <a:solidFill>
                  <a:srgbClr val="000000"/>
                </a:solidFill>
                <a:latin charset="0" pitchFamily="34" typeface="Impact"/>
                <a:ea charset="-122" pitchFamily="34" typeface="微软雅黑"/>
                <a:sym charset="0" pitchFamily="34" typeface="Impact"/>
              </a:endParaRPr>
            </a:p>
          </p:txBody>
        </p:sp>
        <p:sp>
          <p:nvSpPr>
            <p:cNvPr id="36" name="Freeform 20"/>
            <p:cNvSpPr>
              <a:spLocks noChangeArrowheads="1"/>
            </p:cNvSpPr>
            <p:nvPr/>
          </p:nvSpPr>
          <p:spPr bwMode="auto">
            <a:xfrm>
              <a:off x="1047750" y="2581275"/>
              <a:ext cx="15875" cy="47625"/>
            </a:xfrm>
            <a:custGeom>
              <a:gdLst>
                <a:gd fmla="*/ 0 w 10" name="T0"/>
                <a:gd fmla="*/ 0 h 30" name="T1"/>
                <a:gd fmla="*/ 0 w 10" name="T2"/>
                <a:gd fmla="*/ 0 h 30" name="T3"/>
                <a:gd fmla="*/ 2 w 10" name="T4"/>
                <a:gd fmla="*/ 10 h 30" name="T5"/>
                <a:gd fmla="*/ 4 w 10" name="T6"/>
                <a:gd fmla="*/ 18 h 30" name="T7"/>
                <a:gd fmla="*/ 8 w 10" name="T8"/>
                <a:gd fmla="*/ 24 h 30" name="T9"/>
                <a:gd fmla="*/ 10 w 10" name="T10"/>
                <a:gd fmla="*/ 30 h 30" name="T11"/>
                <a:gd fmla="*/ 0 60000 65536" name="T12"/>
                <a:gd fmla="*/ 0 60000 65536" name="T13"/>
                <a:gd fmla="*/ 0 60000 65536" name="T14"/>
                <a:gd fmla="*/ 0 60000 65536" name="T15"/>
                <a:gd fmla="*/ 0 60000 65536" name="T16"/>
                <a:gd fmla="*/ 0 60000 65536" name="T17"/>
                <a:gd fmla="*/ 0 w 10" name="T18"/>
                <a:gd fmla="*/ 0 h 30" name="T19"/>
                <a:gd fmla="*/ 10 w 10" name="T20"/>
                <a:gd fmla="*/ 30 h 30" name="T21"/>
              </a:gdLst>
              <a:cxnLst>
                <a:cxn ang="T12">
                  <a:pos x="T0" y="T1"/>
                </a:cxn>
                <a:cxn ang="T13">
                  <a:pos x="T2" y="T3"/>
                </a:cxn>
                <a:cxn ang="T14">
                  <a:pos x="T4" y="T5"/>
                </a:cxn>
                <a:cxn ang="T15">
                  <a:pos x="T6" y="T7"/>
                </a:cxn>
                <a:cxn ang="T16">
                  <a:pos x="T8" y="T9"/>
                </a:cxn>
                <a:cxn ang="T17">
                  <a:pos x="T10" y="T11"/>
                </a:cxn>
              </a:cxnLst>
              <a:rect b="T21" l="T18" r="T20" t="T19"/>
              <a:pathLst>
                <a:path h="30" w="10">
                  <a:moveTo>
                    <a:pt x="0" y="0"/>
                  </a:moveTo>
                  <a:lnTo>
                    <a:pt x="0" y="0"/>
                  </a:lnTo>
                  <a:lnTo>
                    <a:pt x="2" y="10"/>
                  </a:lnTo>
                  <a:lnTo>
                    <a:pt x="4" y="18"/>
                  </a:lnTo>
                  <a:lnTo>
                    <a:pt x="8" y="24"/>
                  </a:lnTo>
                  <a:lnTo>
                    <a:pt x="10" y="30"/>
                  </a:lnTo>
                </a:path>
              </a:pathLst>
            </a:custGeom>
            <a:solidFill>
              <a:srgbClr val="4BB0D0"/>
            </a:solidFill>
            <a:ln>
              <a:noFill/>
            </a:ln>
            <a:extLst>
              <a:ext uri="{91240B29-F687-4F45-9708-019B960494DF}">
                <a14:hiddenLine w="9525">
                  <a:solidFill>
                    <a:srgbClr val="000000"/>
                  </a:solidFill>
                  <a:miter lim="800000"/>
                  <a:headEnd/>
                  <a:tailEnd/>
                </a14:hiddenLine>
              </a:ext>
            </a:extLst>
          </p:spPr>
          <p:txBody>
            <a:bodyPr/>
            <a:lstStyle/>
            <a:p>
              <a:endParaRPr altLang="zh-CN" lang="zh-CN">
                <a:solidFill>
                  <a:srgbClr val="000000"/>
                </a:solidFill>
                <a:latin charset="0" pitchFamily="34" typeface="Impact"/>
                <a:ea charset="-122" pitchFamily="34" typeface="微软雅黑"/>
                <a:sym charset="0" pitchFamily="34" typeface="Impact"/>
              </a:endParaRPr>
            </a:p>
          </p:txBody>
        </p:sp>
        <p:sp>
          <p:nvSpPr>
            <p:cNvPr id="37" name="Freeform 21"/>
            <p:cNvSpPr>
              <a:spLocks noChangeArrowheads="1"/>
            </p:cNvSpPr>
            <p:nvPr/>
          </p:nvSpPr>
          <p:spPr bwMode="auto">
            <a:xfrm>
              <a:off x="1035050" y="2339975"/>
              <a:ext cx="288925" cy="628650"/>
            </a:xfrm>
            <a:custGeom>
              <a:gdLst>
                <a:gd fmla="*/ 100 w 182" name="T0"/>
                <a:gd fmla="*/ 396 h 396" name="T1"/>
                <a:gd fmla="*/ 100 w 182" name="T2"/>
                <a:gd fmla="*/ 396 h 396" name="T3"/>
                <a:gd fmla="*/ 106 w 182" name="T4"/>
                <a:gd fmla="*/ 364 h 396" name="T5"/>
                <a:gd fmla="*/ 116 w 182" name="T6"/>
                <a:gd fmla="*/ 332 h 396" name="T7"/>
                <a:gd fmla="*/ 124 w 182" name="T8"/>
                <a:gd fmla="*/ 302 h 396" name="T9"/>
                <a:gd fmla="*/ 136 w 182" name="T10"/>
                <a:gd fmla="*/ 272 h 396" name="T11"/>
                <a:gd fmla="*/ 160 w 182" name="T12"/>
                <a:gd fmla="*/ 216 h 396" name="T13"/>
                <a:gd fmla="*/ 182 w 182" name="T14"/>
                <a:gd fmla="*/ 168 h 396" name="T15"/>
                <a:gd fmla="*/ 182 w 182" name="T16"/>
                <a:gd fmla="*/ 54 h 396" name="T17"/>
                <a:gd fmla="*/ 100 w 182" name="T18"/>
                <a:gd fmla="*/ 0 h 396" name="T19"/>
                <a:gd fmla="*/ 0 w 182" name="T20"/>
                <a:gd fmla="*/ 64 h 396" name="T21"/>
                <a:gd fmla="*/ 8 w 182" name="T22"/>
                <a:gd fmla="*/ 142 h 396" name="T23"/>
                <a:gd fmla="*/ 8 w 182" name="T24"/>
                <a:gd fmla="*/ 142 h 396" name="T25"/>
                <a:gd fmla="*/ 16 w 182" name="T26"/>
                <a:gd fmla="*/ 168 h 396" name="T27"/>
                <a:gd fmla="*/ 28 w 182" name="T28"/>
                <a:gd fmla="*/ 196 h 396" name="T29"/>
                <a:gd fmla="*/ 38 w 182" name="T30"/>
                <a:gd fmla="*/ 230 h 396" name="T31"/>
                <a:gd fmla="*/ 50 w 182" name="T32"/>
                <a:gd fmla="*/ 268 h 396" name="T33"/>
                <a:gd fmla="*/ 50 w 182" name="T34"/>
                <a:gd fmla="*/ 268 h 396" name="T35"/>
                <a:gd fmla="*/ 50 w 182" name="T36"/>
                <a:gd fmla="*/ 268 h 396" name="T37"/>
                <a:gd fmla="*/ 58 w 182" name="T38"/>
                <a:gd fmla="*/ 278 h 396" name="T39"/>
                <a:gd fmla="*/ 66 w 182" name="T40"/>
                <a:gd fmla="*/ 292 h 396" name="T41"/>
                <a:gd fmla="*/ 74 w 182" name="T42"/>
                <a:gd fmla="*/ 306 h 396" name="T43"/>
                <a:gd fmla="*/ 80 w 182" name="T44"/>
                <a:gd fmla="*/ 324 h 396" name="T45"/>
                <a:gd fmla="*/ 90 w 182" name="T46"/>
                <a:gd fmla="*/ 360 h 396" name="T47"/>
                <a:gd fmla="*/ 100 w 182" name="T48"/>
                <a:gd fmla="*/ 396 h 396" name="T49"/>
                <a:gd fmla="*/ 100 w 182" name="T50"/>
                <a:gd fmla="*/ 396 h 396" name="T51"/>
                <a:gd fmla="*/ 0 60000 65536" name="T52"/>
                <a:gd fmla="*/ 0 60000 65536" name="T53"/>
                <a:gd fmla="*/ 0 60000 65536" name="T54"/>
                <a:gd fmla="*/ 0 60000 65536" name="T55"/>
                <a:gd fmla="*/ 0 60000 65536" name="T56"/>
                <a:gd fmla="*/ 0 60000 65536" name="T57"/>
                <a:gd fmla="*/ 0 60000 65536" name="T58"/>
                <a:gd fmla="*/ 0 60000 65536" name="T59"/>
                <a:gd fmla="*/ 0 60000 65536" name="T60"/>
                <a:gd fmla="*/ 0 60000 65536" name="T61"/>
                <a:gd fmla="*/ 0 60000 65536" name="T62"/>
                <a:gd fmla="*/ 0 60000 65536" name="T63"/>
                <a:gd fmla="*/ 0 60000 65536" name="T64"/>
                <a:gd fmla="*/ 0 60000 65536" name="T65"/>
                <a:gd fmla="*/ 0 60000 65536" name="T66"/>
                <a:gd fmla="*/ 0 60000 65536" name="T67"/>
                <a:gd fmla="*/ 0 60000 65536" name="T68"/>
                <a:gd fmla="*/ 0 60000 65536" name="T69"/>
                <a:gd fmla="*/ 0 60000 65536" name="T70"/>
                <a:gd fmla="*/ 0 60000 65536" name="T71"/>
                <a:gd fmla="*/ 0 60000 65536" name="T72"/>
                <a:gd fmla="*/ 0 60000 65536" name="T73"/>
                <a:gd fmla="*/ 0 60000 65536" name="T74"/>
                <a:gd fmla="*/ 0 60000 65536" name="T75"/>
                <a:gd fmla="*/ 0 60000 65536" name="T76"/>
                <a:gd fmla="*/ 0 60000 65536" name="T77"/>
                <a:gd fmla="*/ 0 w 182" name="T78"/>
                <a:gd fmla="*/ 0 h 396" name="T79"/>
                <a:gd fmla="*/ 182 w 182" name="T80"/>
                <a:gd fmla="*/ 396 h 396" name="T81"/>
              </a:gdLst>
              <a:cxnLst>
                <a:cxn ang="T52">
                  <a:pos x="T0" y="T1"/>
                </a:cxn>
                <a:cxn ang="T53">
                  <a:pos x="T2" y="T3"/>
                </a:cxn>
                <a:cxn ang="T54">
                  <a:pos x="T4" y="T5"/>
                </a:cxn>
                <a:cxn ang="T55">
                  <a:pos x="T6" y="T7"/>
                </a:cxn>
                <a:cxn ang="T56">
                  <a:pos x="T8" y="T9"/>
                </a:cxn>
                <a:cxn ang="T57">
                  <a:pos x="T10" y="T11"/>
                </a:cxn>
                <a:cxn ang="T58">
                  <a:pos x="T12" y="T13"/>
                </a:cxn>
                <a:cxn ang="T59">
                  <a:pos x="T14" y="T15"/>
                </a:cxn>
                <a:cxn ang="T60">
                  <a:pos x="T16" y="T17"/>
                </a:cxn>
                <a:cxn ang="T61">
                  <a:pos x="T18" y="T19"/>
                </a:cxn>
                <a:cxn ang="T62">
                  <a:pos x="T20" y="T21"/>
                </a:cxn>
                <a:cxn ang="T63">
                  <a:pos x="T22" y="T23"/>
                </a:cxn>
                <a:cxn ang="T64">
                  <a:pos x="T24" y="T25"/>
                </a:cxn>
                <a:cxn ang="T65">
                  <a:pos x="T26" y="T27"/>
                </a:cxn>
                <a:cxn ang="T66">
                  <a:pos x="T28" y="T29"/>
                </a:cxn>
                <a:cxn ang="T67">
                  <a:pos x="T30" y="T31"/>
                </a:cxn>
                <a:cxn ang="T68">
                  <a:pos x="T32" y="T33"/>
                </a:cxn>
                <a:cxn ang="T69">
                  <a:pos x="T34" y="T35"/>
                </a:cxn>
                <a:cxn ang="T70">
                  <a:pos x="T36" y="T37"/>
                </a:cxn>
                <a:cxn ang="T71">
                  <a:pos x="T38" y="T39"/>
                </a:cxn>
                <a:cxn ang="T72">
                  <a:pos x="T40" y="T41"/>
                </a:cxn>
                <a:cxn ang="T73">
                  <a:pos x="T42" y="T43"/>
                </a:cxn>
                <a:cxn ang="T74">
                  <a:pos x="T44" y="T45"/>
                </a:cxn>
                <a:cxn ang="T75">
                  <a:pos x="T46" y="T47"/>
                </a:cxn>
                <a:cxn ang="T76">
                  <a:pos x="T48" y="T49"/>
                </a:cxn>
                <a:cxn ang="T77">
                  <a:pos x="T50" y="T51"/>
                </a:cxn>
              </a:cxnLst>
              <a:rect b="T81" l="T78" r="T80" t="T79"/>
              <a:pathLst>
                <a:path h="396" w="182">
                  <a:moveTo>
                    <a:pt x="100" y="396"/>
                  </a:moveTo>
                  <a:lnTo>
                    <a:pt x="100" y="396"/>
                  </a:lnTo>
                  <a:lnTo>
                    <a:pt x="106" y="364"/>
                  </a:lnTo>
                  <a:lnTo>
                    <a:pt x="116" y="332"/>
                  </a:lnTo>
                  <a:lnTo>
                    <a:pt x="124" y="302"/>
                  </a:lnTo>
                  <a:lnTo>
                    <a:pt x="136" y="272"/>
                  </a:lnTo>
                  <a:lnTo>
                    <a:pt x="160" y="216"/>
                  </a:lnTo>
                  <a:lnTo>
                    <a:pt x="182" y="168"/>
                  </a:lnTo>
                  <a:lnTo>
                    <a:pt x="182" y="54"/>
                  </a:lnTo>
                  <a:lnTo>
                    <a:pt x="100" y="0"/>
                  </a:lnTo>
                  <a:lnTo>
                    <a:pt x="0" y="64"/>
                  </a:lnTo>
                  <a:lnTo>
                    <a:pt x="8" y="142"/>
                  </a:lnTo>
                  <a:lnTo>
                    <a:pt x="8" y="142"/>
                  </a:lnTo>
                  <a:lnTo>
                    <a:pt x="16" y="168"/>
                  </a:lnTo>
                  <a:lnTo>
                    <a:pt x="28" y="196"/>
                  </a:lnTo>
                  <a:lnTo>
                    <a:pt x="38" y="230"/>
                  </a:lnTo>
                  <a:lnTo>
                    <a:pt x="50" y="268"/>
                  </a:lnTo>
                  <a:lnTo>
                    <a:pt x="50" y="268"/>
                  </a:lnTo>
                  <a:lnTo>
                    <a:pt x="50" y="268"/>
                  </a:lnTo>
                  <a:lnTo>
                    <a:pt x="58" y="278"/>
                  </a:lnTo>
                  <a:lnTo>
                    <a:pt x="66" y="292"/>
                  </a:lnTo>
                  <a:lnTo>
                    <a:pt x="74" y="306"/>
                  </a:lnTo>
                  <a:lnTo>
                    <a:pt x="80" y="324"/>
                  </a:lnTo>
                  <a:lnTo>
                    <a:pt x="90" y="360"/>
                  </a:lnTo>
                  <a:lnTo>
                    <a:pt x="100" y="396"/>
                  </a:lnTo>
                  <a:lnTo>
                    <a:pt x="100" y="396"/>
                  </a:lnTo>
                  <a:close/>
                </a:path>
              </a:pathLst>
            </a:custGeom>
            <a:solidFill>
              <a:srgbClr val="4BB0D0"/>
            </a:solidFill>
            <a:ln>
              <a:noFill/>
            </a:ln>
            <a:extLst>
              <a:ext uri="{91240B29-F687-4F45-9708-019B960494DF}">
                <a14:hiddenLine w="9525">
                  <a:solidFill>
                    <a:srgbClr val="000000"/>
                  </a:solidFill>
                  <a:miter lim="800000"/>
                  <a:headEnd/>
                  <a:tailEnd/>
                </a14:hiddenLine>
              </a:ext>
            </a:extLst>
          </p:spPr>
          <p:txBody>
            <a:bodyPr/>
            <a:lstStyle/>
            <a:p>
              <a:endParaRPr altLang="zh-CN" lang="zh-CN">
                <a:solidFill>
                  <a:srgbClr val="000000"/>
                </a:solidFill>
                <a:latin charset="0" pitchFamily="34" typeface="Impact"/>
                <a:ea charset="-122" pitchFamily="34" typeface="微软雅黑"/>
                <a:sym charset="0" pitchFamily="34" typeface="Impact"/>
              </a:endParaRPr>
            </a:p>
          </p:txBody>
        </p:sp>
        <p:sp>
          <p:nvSpPr>
            <p:cNvPr id="38" name="Freeform 22"/>
            <p:cNvSpPr>
              <a:spLocks noChangeArrowheads="1"/>
            </p:cNvSpPr>
            <p:nvPr/>
          </p:nvSpPr>
          <p:spPr bwMode="auto">
            <a:xfrm>
              <a:off x="469900" y="206375"/>
              <a:ext cx="1441450" cy="1625600"/>
            </a:xfrm>
            <a:custGeom>
              <a:gdLst>
                <a:gd fmla="*/ 66 w 908" name="T0"/>
                <a:gd fmla="*/ 628 h 1024" name="T1"/>
                <a:gd fmla="*/ 78 w 908" name="T2"/>
                <a:gd fmla="*/ 670 h 1024" name="T3"/>
                <a:gd fmla="*/ 108 w 908" name="T4"/>
                <a:gd fmla="*/ 750 h 1024" name="T5"/>
                <a:gd fmla="*/ 146 w 908" name="T6"/>
                <a:gd fmla="*/ 822 h 1024" name="T7"/>
                <a:gd fmla="*/ 190 w 908" name="T8"/>
                <a:gd fmla="*/ 884 h 1024" name="T9"/>
                <a:gd fmla="*/ 242 w 908" name="T10"/>
                <a:gd fmla="*/ 936 h 1024" name="T11"/>
                <a:gd fmla="*/ 300 w 908" name="T12"/>
                <a:gd fmla="*/ 978 h 1024" name="T13"/>
                <a:gd fmla="*/ 362 w 908" name="T14"/>
                <a:gd fmla="*/ 1008 h 1024" name="T15"/>
                <a:gd fmla="*/ 428 w 908" name="T16"/>
                <a:gd fmla="*/ 1022 h 1024" name="T17"/>
                <a:gd fmla="*/ 462 w 908" name="T18"/>
                <a:gd fmla="*/ 1024 h 1024" name="T19"/>
                <a:gd fmla="*/ 526 w 908" name="T20"/>
                <a:gd fmla="*/ 1016 h 1024" name="T21"/>
                <a:gd fmla="*/ 588 w 908" name="T22"/>
                <a:gd fmla="*/ 994 h 1024" name="T23"/>
                <a:gd fmla="*/ 644 w 908" name="T24"/>
                <a:gd fmla="*/ 960 h 1024" name="T25"/>
                <a:gd fmla="*/ 698 w 908" name="T26"/>
                <a:gd fmla="*/ 912 h 1024" name="T27"/>
                <a:gd fmla="*/ 746 w 908" name="T28"/>
                <a:gd fmla="*/ 854 h 1024" name="T29"/>
                <a:gd fmla="*/ 786 w 908" name="T30"/>
                <a:gd fmla="*/ 786 h 1024" name="T31"/>
                <a:gd fmla="*/ 822 w 908" name="T32"/>
                <a:gd fmla="*/ 710 h 1024" name="T33"/>
                <a:gd fmla="*/ 848 w 908" name="T34"/>
                <a:gd fmla="*/ 628 h 1024" name="T35"/>
                <a:gd fmla="*/ 858 w 908" name="T36"/>
                <a:gd fmla="*/ 628 h 1024" name="T37"/>
                <a:gd fmla="*/ 880 w 908" name="T38"/>
                <a:gd fmla="*/ 624 h 1024" name="T39"/>
                <a:gd fmla="*/ 896 w 908" name="T40"/>
                <a:gd fmla="*/ 614 h 1024" name="T41"/>
                <a:gd fmla="*/ 906 w 908" name="T42"/>
                <a:gd fmla="*/ 600 h 1024" name="T43"/>
                <a:gd fmla="*/ 908 w 908" name="T44"/>
                <a:gd fmla="*/ 584 h 1024" name="T45"/>
                <a:gd fmla="*/ 908 w 908" name="T46"/>
                <a:gd fmla="*/ 332 h 1024" name="T47"/>
                <a:gd fmla="*/ 906 w 908" name="T48"/>
                <a:gd fmla="*/ 316 h 1024" name="T49"/>
                <a:gd fmla="*/ 896 w 908" name="T50"/>
                <a:gd fmla="*/ 302 h 1024" name="T51"/>
                <a:gd fmla="*/ 880 w 908" name="T52"/>
                <a:gd fmla="*/ 294 h 1024" name="T53"/>
                <a:gd fmla="*/ 858 w 908" name="T54"/>
                <a:gd fmla="*/ 290 h 1024" name="T55"/>
                <a:gd fmla="*/ 848 w 908" name="T56"/>
                <a:gd fmla="*/ 290 h 1024" name="T57"/>
                <a:gd fmla="*/ 838 w 908" name="T58"/>
                <a:gd fmla="*/ 254 h 1024" name="T59"/>
                <a:gd fmla="*/ 824 w 908" name="T60"/>
                <a:gd fmla="*/ 222 h 1024" name="T61"/>
                <a:gd fmla="*/ 812 w 908" name="T62"/>
                <a:gd fmla="*/ 222 h 1024" name="T63"/>
                <a:gd fmla="*/ 740 w 908" name="T64"/>
                <a:gd fmla="*/ 216 h 1024" name="T65"/>
                <a:gd fmla="*/ 672 w 908" name="T66"/>
                <a:gd fmla="*/ 198 h 1024" name="T67"/>
                <a:gd fmla="*/ 610 w 908" name="T68"/>
                <a:gd fmla="*/ 172 h 1024" name="T69"/>
                <a:gd fmla="*/ 554 w 908" name="T70"/>
                <a:gd fmla="*/ 140 h 1024" name="T71"/>
                <a:gd fmla="*/ 502 w 908" name="T72"/>
                <a:gd fmla="*/ 106 h 1024" name="T73"/>
                <a:gd fmla="*/ 422 w 908" name="T74"/>
                <a:gd fmla="*/ 32 h 1024" name="T75"/>
                <a:gd fmla="*/ 392 w 908" name="T76"/>
                <a:gd fmla="*/ 0 h 1024" name="T77"/>
                <a:gd fmla="*/ 384 w 908" name="T78"/>
                <a:gd fmla="*/ 26 h 1024" name="T79"/>
                <a:gd fmla="*/ 366 w 908" name="T80"/>
                <a:gd fmla="*/ 44 h 1024" name="T81"/>
                <a:gd fmla="*/ 338 w 908" name="T82"/>
                <a:gd fmla="*/ 62 h 1024" name="T83"/>
                <a:gd fmla="*/ 302 w 908" name="T84"/>
                <a:gd fmla="*/ 80 h 1024" name="T85"/>
                <a:gd fmla="*/ 260 w 908" name="T86"/>
                <a:gd fmla="*/ 102 h 1024" name="T87"/>
                <a:gd fmla="*/ 220 w 908" name="T88"/>
                <a:gd fmla="*/ 132 h 1024" name="T89"/>
                <a:gd fmla="*/ 184 w 908" name="T90"/>
                <a:gd fmla="*/ 168 h 1024" name="T91"/>
                <a:gd fmla="*/ 126 w 908" name="T92"/>
                <a:gd fmla="*/ 238 h 1024" name="T93"/>
                <a:gd fmla="*/ 88 w 908" name="T94"/>
                <a:gd fmla="*/ 294 h 1024" name="T95"/>
                <a:gd fmla="*/ 54 w 908" name="T96"/>
                <a:gd fmla="*/ 290 h 1024" name="T97"/>
                <a:gd fmla="*/ 54 w 908" name="T98"/>
                <a:gd fmla="*/ 290 h 1024" name="T99"/>
                <a:gd fmla="*/ 34 w 908" name="T100"/>
                <a:gd fmla="*/ 294 h 1024" name="T101"/>
                <a:gd fmla="*/ 16 w 908" name="T102"/>
                <a:gd fmla="*/ 302 h 1024" name="T103"/>
                <a:gd fmla="*/ 4 w 908" name="T104"/>
                <a:gd fmla="*/ 316 h 1024" name="T105"/>
                <a:gd fmla="*/ 0 w 908" name="T106"/>
                <a:gd fmla="*/ 332 h 1024" name="T107"/>
                <a:gd fmla="*/ 0 w 908" name="T108"/>
                <a:gd fmla="*/ 584 h 1024" name="T109"/>
                <a:gd fmla="*/ 4 w 908" name="T110"/>
                <a:gd fmla="*/ 600 h 1024" name="T111"/>
                <a:gd fmla="*/ 16 w 908" name="T112"/>
                <a:gd fmla="*/ 614 h 1024" name="T113"/>
                <a:gd fmla="*/ 34 w 908" name="T114"/>
                <a:gd fmla="*/ 624 h 1024" name="T115"/>
                <a:gd fmla="*/ 54 w 908" name="T116"/>
                <a:gd fmla="*/ 628 h 1024" name="T117"/>
                <a:gd fmla="*/ 0 60000 65536" name="T118"/>
                <a:gd fmla="*/ 0 60000 65536" name="T119"/>
                <a:gd fmla="*/ 0 60000 65536" name="T120"/>
                <a:gd fmla="*/ 0 60000 65536" name="T121"/>
                <a:gd fmla="*/ 0 60000 65536" name="T122"/>
                <a:gd fmla="*/ 0 60000 65536" name="T123"/>
                <a:gd fmla="*/ 0 60000 65536" name="T124"/>
                <a:gd fmla="*/ 0 60000 65536" name="T125"/>
                <a:gd fmla="*/ 0 60000 65536" name="T126"/>
                <a:gd fmla="*/ 0 60000 65536" name="T127"/>
                <a:gd fmla="*/ 0 60000 65536" name="T128"/>
                <a:gd fmla="*/ 0 60000 65536" name="T129"/>
                <a:gd fmla="*/ 0 60000 65536" name="T130"/>
                <a:gd fmla="*/ 0 60000 65536" name="T131"/>
                <a:gd fmla="*/ 0 60000 65536" name="T132"/>
                <a:gd fmla="*/ 0 60000 65536" name="T133"/>
                <a:gd fmla="*/ 0 60000 65536" name="T134"/>
                <a:gd fmla="*/ 0 60000 65536" name="T135"/>
                <a:gd fmla="*/ 0 60000 65536" name="T136"/>
                <a:gd fmla="*/ 0 60000 65536" name="T137"/>
                <a:gd fmla="*/ 0 60000 65536" name="T138"/>
                <a:gd fmla="*/ 0 60000 65536" name="T139"/>
                <a:gd fmla="*/ 0 60000 65536" name="T140"/>
                <a:gd fmla="*/ 0 60000 65536" name="T141"/>
                <a:gd fmla="*/ 0 60000 65536" name="T142"/>
                <a:gd fmla="*/ 0 60000 65536" name="T143"/>
                <a:gd fmla="*/ 0 60000 65536" name="T144"/>
                <a:gd fmla="*/ 0 60000 65536" name="T145"/>
                <a:gd fmla="*/ 0 60000 65536" name="T146"/>
                <a:gd fmla="*/ 0 60000 65536" name="T147"/>
                <a:gd fmla="*/ 0 60000 65536" name="T148"/>
                <a:gd fmla="*/ 0 60000 65536" name="T149"/>
                <a:gd fmla="*/ 0 60000 65536" name="T150"/>
                <a:gd fmla="*/ 0 60000 65536" name="T151"/>
                <a:gd fmla="*/ 0 60000 65536" name="T152"/>
                <a:gd fmla="*/ 0 60000 65536" name="T153"/>
                <a:gd fmla="*/ 0 60000 65536" name="T154"/>
                <a:gd fmla="*/ 0 60000 65536" name="T155"/>
                <a:gd fmla="*/ 0 60000 65536" name="T156"/>
                <a:gd fmla="*/ 0 60000 65536" name="T157"/>
                <a:gd fmla="*/ 0 60000 65536" name="T158"/>
                <a:gd fmla="*/ 0 60000 65536" name="T159"/>
                <a:gd fmla="*/ 0 60000 65536" name="T160"/>
                <a:gd fmla="*/ 0 60000 65536" name="T161"/>
                <a:gd fmla="*/ 0 60000 65536" name="T162"/>
                <a:gd fmla="*/ 0 60000 65536" name="T163"/>
                <a:gd fmla="*/ 0 60000 65536" name="T164"/>
                <a:gd fmla="*/ 0 60000 65536" name="T165"/>
                <a:gd fmla="*/ 0 60000 65536" name="T166"/>
                <a:gd fmla="*/ 0 60000 65536" name="T167"/>
                <a:gd fmla="*/ 0 60000 65536" name="T168"/>
                <a:gd fmla="*/ 0 60000 65536" name="T169"/>
                <a:gd fmla="*/ 0 60000 65536" name="T170"/>
                <a:gd fmla="*/ 0 60000 65536" name="T171"/>
                <a:gd fmla="*/ 0 60000 65536" name="T172"/>
                <a:gd fmla="*/ 0 60000 65536" name="T173"/>
                <a:gd fmla="*/ 0 60000 65536" name="T174"/>
                <a:gd fmla="*/ 0 60000 65536" name="T175"/>
                <a:gd fmla="*/ 0 60000 65536" name="T176"/>
                <a:gd fmla="*/ 0 w 908" name="T177"/>
                <a:gd fmla="*/ 0 h 1024" name="T178"/>
                <a:gd fmla="*/ 908 w 908" name="T179"/>
                <a:gd fmla="*/ 1024 h 1024" name="T180"/>
              </a:gdLst>
              <a:cxnLst>
                <a:cxn ang="T118">
                  <a:pos x="T0" y="T1"/>
                </a:cxn>
                <a:cxn ang="T119">
                  <a:pos x="T2" y="T3"/>
                </a:cxn>
                <a:cxn ang="T120">
                  <a:pos x="T4" y="T5"/>
                </a:cxn>
                <a:cxn ang="T121">
                  <a:pos x="T6" y="T7"/>
                </a:cxn>
                <a:cxn ang="T122">
                  <a:pos x="T8" y="T9"/>
                </a:cxn>
                <a:cxn ang="T123">
                  <a:pos x="T10" y="T11"/>
                </a:cxn>
                <a:cxn ang="T124">
                  <a:pos x="T12" y="T13"/>
                </a:cxn>
                <a:cxn ang="T125">
                  <a:pos x="T14" y="T15"/>
                </a:cxn>
                <a:cxn ang="T126">
                  <a:pos x="T16" y="T17"/>
                </a:cxn>
                <a:cxn ang="T127">
                  <a:pos x="T18" y="T19"/>
                </a:cxn>
                <a:cxn ang="T128">
                  <a:pos x="T20" y="T21"/>
                </a:cxn>
                <a:cxn ang="T129">
                  <a:pos x="T22" y="T23"/>
                </a:cxn>
                <a:cxn ang="T130">
                  <a:pos x="T24" y="T25"/>
                </a:cxn>
                <a:cxn ang="T131">
                  <a:pos x="T26" y="T27"/>
                </a:cxn>
                <a:cxn ang="T132">
                  <a:pos x="T28" y="T29"/>
                </a:cxn>
                <a:cxn ang="T133">
                  <a:pos x="T30" y="T31"/>
                </a:cxn>
                <a:cxn ang="T134">
                  <a:pos x="T32" y="T33"/>
                </a:cxn>
                <a:cxn ang="T135">
                  <a:pos x="T34" y="T35"/>
                </a:cxn>
                <a:cxn ang="T136">
                  <a:pos x="T36" y="T37"/>
                </a:cxn>
                <a:cxn ang="T137">
                  <a:pos x="T38" y="T39"/>
                </a:cxn>
                <a:cxn ang="T138">
                  <a:pos x="T40" y="T41"/>
                </a:cxn>
                <a:cxn ang="T139">
                  <a:pos x="T42" y="T43"/>
                </a:cxn>
                <a:cxn ang="T140">
                  <a:pos x="T44" y="T45"/>
                </a:cxn>
                <a:cxn ang="T141">
                  <a:pos x="T46" y="T47"/>
                </a:cxn>
                <a:cxn ang="T142">
                  <a:pos x="T48" y="T49"/>
                </a:cxn>
                <a:cxn ang="T143">
                  <a:pos x="T50" y="T51"/>
                </a:cxn>
                <a:cxn ang="T144">
                  <a:pos x="T52" y="T53"/>
                </a:cxn>
                <a:cxn ang="T145">
                  <a:pos x="T54" y="T55"/>
                </a:cxn>
                <a:cxn ang="T146">
                  <a:pos x="T56" y="T57"/>
                </a:cxn>
                <a:cxn ang="T147">
                  <a:pos x="T58" y="T59"/>
                </a:cxn>
                <a:cxn ang="T148">
                  <a:pos x="T60" y="T61"/>
                </a:cxn>
                <a:cxn ang="T149">
                  <a:pos x="T62" y="T63"/>
                </a:cxn>
                <a:cxn ang="T150">
                  <a:pos x="T64" y="T65"/>
                </a:cxn>
                <a:cxn ang="T151">
                  <a:pos x="T66" y="T67"/>
                </a:cxn>
                <a:cxn ang="T152">
                  <a:pos x="T68" y="T69"/>
                </a:cxn>
                <a:cxn ang="T153">
                  <a:pos x="T70" y="T71"/>
                </a:cxn>
                <a:cxn ang="T154">
                  <a:pos x="T72" y="T73"/>
                </a:cxn>
                <a:cxn ang="T155">
                  <a:pos x="T74" y="T75"/>
                </a:cxn>
                <a:cxn ang="T156">
                  <a:pos x="T76" y="T77"/>
                </a:cxn>
                <a:cxn ang="T157">
                  <a:pos x="T78" y="T79"/>
                </a:cxn>
                <a:cxn ang="T158">
                  <a:pos x="T80" y="T81"/>
                </a:cxn>
                <a:cxn ang="T159">
                  <a:pos x="T82" y="T83"/>
                </a:cxn>
                <a:cxn ang="T160">
                  <a:pos x="T84" y="T85"/>
                </a:cxn>
                <a:cxn ang="T161">
                  <a:pos x="T86" y="T87"/>
                </a:cxn>
                <a:cxn ang="T162">
                  <a:pos x="T88" y="T89"/>
                </a:cxn>
                <a:cxn ang="T163">
                  <a:pos x="T90" y="T91"/>
                </a:cxn>
                <a:cxn ang="T164">
                  <a:pos x="T92" y="T93"/>
                </a:cxn>
                <a:cxn ang="T165">
                  <a:pos x="T94" y="T95"/>
                </a:cxn>
                <a:cxn ang="T166">
                  <a:pos x="T96" y="T97"/>
                </a:cxn>
                <a:cxn ang="T167">
                  <a:pos x="T98" y="T99"/>
                </a:cxn>
                <a:cxn ang="T168">
                  <a:pos x="T100" y="T101"/>
                </a:cxn>
                <a:cxn ang="T169">
                  <a:pos x="T102" y="T103"/>
                </a:cxn>
                <a:cxn ang="T170">
                  <a:pos x="T104" y="T105"/>
                </a:cxn>
                <a:cxn ang="T171">
                  <a:pos x="T106" y="T107"/>
                </a:cxn>
                <a:cxn ang="T172">
                  <a:pos x="T108" y="T109"/>
                </a:cxn>
                <a:cxn ang="T173">
                  <a:pos x="T110" y="T111"/>
                </a:cxn>
                <a:cxn ang="T174">
                  <a:pos x="T112" y="T113"/>
                </a:cxn>
                <a:cxn ang="T175">
                  <a:pos x="T114" y="T115"/>
                </a:cxn>
                <a:cxn ang="T176">
                  <a:pos x="T116" y="T117"/>
                </a:cxn>
              </a:cxnLst>
              <a:rect b="T180" l="T177" r="T179" t="T178"/>
              <a:pathLst>
                <a:path h="1024" w="907">
                  <a:moveTo>
                    <a:pt x="54" y="628"/>
                  </a:moveTo>
                  <a:lnTo>
                    <a:pt x="66" y="628"/>
                  </a:lnTo>
                  <a:lnTo>
                    <a:pt x="66" y="628"/>
                  </a:lnTo>
                  <a:lnTo>
                    <a:pt x="78" y="670"/>
                  </a:lnTo>
                  <a:lnTo>
                    <a:pt x="92" y="710"/>
                  </a:lnTo>
                  <a:lnTo>
                    <a:pt x="108" y="750"/>
                  </a:lnTo>
                  <a:lnTo>
                    <a:pt x="126" y="786"/>
                  </a:lnTo>
                  <a:lnTo>
                    <a:pt x="146" y="822"/>
                  </a:lnTo>
                  <a:lnTo>
                    <a:pt x="168" y="854"/>
                  </a:lnTo>
                  <a:lnTo>
                    <a:pt x="190" y="884"/>
                  </a:lnTo>
                  <a:lnTo>
                    <a:pt x="216" y="912"/>
                  </a:lnTo>
                  <a:lnTo>
                    <a:pt x="242" y="936"/>
                  </a:lnTo>
                  <a:lnTo>
                    <a:pt x="270" y="960"/>
                  </a:lnTo>
                  <a:lnTo>
                    <a:pt x="300" y="978"/>
                  </a:lnTo>
                  <a:lnTo>
                    <a:pt x="330" y="994"/>
                  </a:lnTo>
                  <a:lnTo>
                    <a:pt x="362" y="1008"/>
                  </a:lnTo>
                  <a:lnTo>
                    <a:pt x="394" y="1016"/>
                  </a:lnTo>
                  <a:lnTo>
                    <a:pt x="428" y="1022"/>
                  </a:lnTo>
                  <a:lnTo>
                    <a:pt x="462" y="1024"/>
                  </a:lnTo>
                  <a:lnTo>
                    <a:pt x="462" y="1024"/>
                  </a:lnTo>
                  <a:lnTo>
                    <a:pt x="494" y="1022"/>
                  </a:lnTo>
                  <a:lnTo>
                    <a:pt x="526" y="1016"/>
                  </a:lnTo>
                  <a:lnTo>
                    <a:pt x="558" y="1008"/>
                  </a:lnTo>
                  <a:lnTo>
                    <a:pt x="588" y="994"/>
                  </a:lnTo>
                  <a:lnTo>
                    <a:pt x="616" y="978"/>
                  </a:lnTo>
                  <a:lnTo>
                    <a:pt x="644" y="960"/>
                  </a:lnTo>
                  <a:lnTo>
                    <a:pt x="672" y="936"/>
                  </a:lnTo>
                  <a:lnTo>
                    <a:pt x="698" y="912"/>
                  </a:lnTo>
                  <a:lnTo>
                    <a:pt x="722" y="884"/>
                  </a:lnTo>
                  <a:lnTo>
                    <a:pt x="746" y="854"/>
                  </a:lnTo>
                  <a:lnTo>
                    <a:pt x="766" y="822"/>
                  </a:lnTo>
                  <a:lnTo>
                    <a:pt x="786" y="786"/>
                  </a:lnTo>
                  <a:lnTo>
                    <a:pt x="806" y="750"/>
                  </a:lnTo>
                  <a:lnTo>
                    <a:pt x="822" y="710"/>
                  </a:lnTo>
                  <a:lnTo>
                    <a:pt x="836" y="670"/>
                  </a:lnTo>
                  <a:lnTo>
                    <a:pt x="848" y="628"/>
                  </a:lnTo>
                  <a:lnTo>
                    <a:pt x="858" y="628"/>
                  </a:lnTo>
                  <a:lnTo>
                    <a:pt x="858" y="628"/>
                  </a:lnTo>
                  <a:lnTo>
                    <a:pt x="870" y="628"/>
                  </a:lnTo>
                  <a:lnTo>
                    <a:pt x="880" y="624"/>
                  </a:lnTo>
                  <a:lnTo>
                    <a:pt x="888" y="620"/>
                  </a:lnTo>
                  <a:lnTo>
                    <a:pt x="896" y="614"/>
                  </a:lnTo>
                  <a:lnTo>
                    <a:pt x="902" y="608"/>
                  </a:lnTo>
                  <a:lnTo>
                    <a:pt x="906" y="600"/>
                  </a:lnTo>
                  <a:lnTo>
                    <a:pt x="908" y="592"/>
                  </a:lnTo>
                  <a:lnTo>
                    <a:pt x="908" y="584"/>
                  </a:lnTo>
                  <a:lnTo>
                    <a:pt x="908" y="332"/>
                  </a:lnTo>
                  <a:lnTo>
                    <a:pt x="908" y="332"/>
                  </a:lnTo>
                  <a:lnTo>
                    <a:pt x="908" y="324"/>
                  </a:lnTo>
                  <a:lnTo>
                    <a:pt x="906" y="316"/>
                  </a:lnTo>
                  <a:lnTo>
                    <a:pt x="902" y="308"/>
                  </a:lnTo>
                  <a:lnTo>
                    <a:pt x="896" y="302"/>
                  </a:lnTo>
                  <a:lnTo>
                    <a:pt x="888" y="298"/>
                  </a:lnTo>
                  <a:lnTo>
                    <a:pt x="880" y="294"/>
                  </a:lnTo>
                  <a:lnTo>
                    <a:pt x="870" y="290"/>
                  </a:lnTo>
                  <a:lnTo>
                    <a:pt x="858" y="290"/>
                  </a:lnTo>
                  <a:lnTo>
                    <a:pt x="848" y="290"/>
                  </a:lnTo>
                  <a:lnTo>
                    <a:pt x="848" y="290"/>
                  </a:lnTo>
                  <a:lnTo>
                    <a:pt x="842" y="272"/>
                  </a:lnTo>
                  <a:lnTo>
                    <a:pt x="838" y="254"/>
                  </a:lnTo>
                  <a:lnTo>
                    <a:pt x="832" y="238"/>
                  </a:lnTo>
                  <a:lnTo>
                    <a:pt x="824" y="222"/>
                  </a:lnTo>
                  <a:lnTo>
                    <a:pt x="812" y="222"/>
                  </a:lnTo>
                  <a:lnTo>
                    <a:pt x="812" y="222"/>
                  </a:lnTo>
                  <a:lnTo>
                    <a:pt x="776" y="220"/>
                  </a:lnTo>
                  <a:lnTo>
                    <a:pt x="740" y="216"/>
                  </a:lnTo>
                  <a:lnTo>
                    <a:pt x="704" y="208"/>
                  </a:lnTo>
                  <a:lnTo>
                    <a:pt x="672" y="198"/>
                  </a:lnTo>
                  <a:lnTo>
                    <a:pt x="640" y="186"/>
                  </a:lnTo>
                  <a:lnTo>
                    <a:pt x="610" y="172"/>
                  </a:lnTo>
                  <a:lnTo>
                    <a:pt x="580" y="158"/>
                  </a:lnTo>
                  <a:lnTo>
                    <a:pt x="554" y="140"/>
                  </a:lnTo>
                  <a:lnTo>
                    <a:pt x="528" y="124"/>
                  </a:lnTo>
                  <a:lnTo>
                    <a:pt x="502" y="106"/>
                  </a:lnTo>
                  <a:lnTo>
                    <a:pt x="460" y="68"/>
                  </a:lnTo>
                  <a:lnTo>
                    <a:pt x="422" y="32"/>
                  </a:lnTo>
                  <a:lnTo>
                    <a:pt x="392" y="0"/>
                  </a:lnTo>
                  <a:lnTo>
                    <a:pt x="392" y="0"/>
                  </a:lnTo>
                  <a:lnTo>
                    <a:pt x="390" y="14"/>
                  </a:lnTo>
                  <a:lnTo>
                    <a:pt x="384" y="26"/>
                  </a:lnTo>
                  <a:lnTo>
                    <a:pt x="376" y="36"/>
                  </a:lnTo>
                  <a:lnTo>
                    <a:pt x="366" y="44"/>
                  </a:lnTo>
                  <a:lnTo>
                    <a:pt x="354" y="54"/>
                  </a:lnTo>
                  <a:lnTo>
                    <a:pt x="338" y="62"/>
                  </a:lnTo>
                  <a:lnTo>
                    <a:pt x="302" y="80"/>
                  </a:lnTo>
                  <a:lnTo>
                    <a:pt x="302" y="80"/>
                  </a:lnTo>
                  <a:lnTo>
                    <a:pt x="280" y="90"/>
                  </a:lnTo>
                  <a:lnTo>
                    <a:pt x="260" y="102"/>
                  </a:lnTo>
                  <a:lnTo>
                    <a:pt x="240" y="116"/>
                  </a:lnTo>
                  <a:lnTo>
                    <a:pt x="220" y="132"/>
                  </a:lnTo>
                  <a:lnTo>
                    <a:pt x="202" y="150"/>
                  </a:lnTo>
                  <a:lnTo>
                    <a:pt x="184" y="168"/>
                  </a:lnTo>
                  <a:lnTo>
                    <a:pt x="152" y="204"/>
                  </a:lnTo>
                  <a:lnTo>
                    <a:pt x="126" y="238"/>
                  </a:lnTo>
                  <a:lnTo>
                    <a:pt x="106" y="266"/>
                  </a:lnTo>
                  <a:lnTo>
                    <a:pt x="88" y="294"/>
                  </a:lnTo>
                  <a:lnTo>
                    <a:pt x="54" y="370"/>
                  </a:lnTo>
                  <a:lnTo>
                    <a:pt x="54" y="290"/>
                  </a:lnTo>
                  <a:lnTo>
                    <a:pt x="54" y="290"/>
                  </a:lnTo>
                  <a:lnTo>
                    <a:pt x="54" y="290"/>
                  </a:lnTo>
                  <a:lnTo>
                    <a:pt x="44" y="290"/>
                  </a:lnTo>
                  <a:lnTo>
                    <a:pt x="34" y="294"/>
                  </a:lnTo>
                  <a:lnTo>
                    <a:pt x="24" y="298"/>
                  </a:lnTo>
                  <a:lnTo>
                    <a:pt x="16" y="302"/>
                  </a:lnTo>
                  <a:lnTo>
                    <a:pt x="10" y="308"/>
                  </a:lnTo>
                  <a:lnTo>
                    <a:pt x="4" y="316"/>
                  </a:lnTo>
                  <a:lnTo>
                    <a:pt x="2" y="324"/>
                  </a:lnTo>
                  <a:lnTo>
                    <a:pt x="0" y="332"/>
                  </a:lnTo>
                  <a:lnTo>
                    <a:pt x="0" y="584"/>
                  </a:lnTo>
                  <a:lnTo>
                    <a:pt x="0" y="584"/>
                  </a:lnTo>
                  <a:lnTo>
                    <a:pt x="2" y="592"/>
                  </a:lnTo>
                  <a:lnTo>
                    <a:pt x="4" y="600"/>
                  </a:lnTo>
                  <a:lnTo>
                    <a:pt x="10" y="608"/>
                  </a:lnTo>
                  <a:lnTo>
                    <a:pt x="16" y="614"/>
                  </a:lnTo>
                  <a:lnTo>
                    <a:pt x="24" y="620"/>
                  </a:lnTo>
                  <a:lnTo>
                    <a:pt x="34" y="624"/>
                  </a:lnTo>
                  <a:lnTo>
                    <a:pt x="44" y="628"/>
                  </a:lnTo>
                  <a:lnTo>
                    <a:pt x="54" y="628"/>
                  </a:lnTo>
                  <a:lnTo>
                    <a:pt x="54" y="628"/>
                  </a:lnTo>
                  <a:close/>
                </a:path>
              </a:pathLst>
            </a:custGeom>
            <a:solidFill>
              <a:srgbClr val="4BB0D0"/>
            </a:solidFill>
            <a:ln>
              <a:noFill/>
            </a:ln>
            <a:extLst>
              <a:ext uri="{91240B29-F687-4F45-9708-019B960494DF}">
                <a14:hiddenLine w="9525">
                  <a:solidFill>
                    <a:srgbClr val="000000"/>
                  </a:solidFill>
                  <a:miter lim="800000"/>
                  <a:headEnd/>
                  <a:tailEnd/>
                </a14:hiddenLine>
              </a:ext>
            </a:extLst>
          </p:spPr>
          <p:txBody>
            <a:bodyPr/>
            <a:lstStyle/>
            <a:p>
              <a:endParaRPr altLang="zh-CN" lang="zh-CN">
                <a:solidFill>
                  <a:srgbClr val="000000"/>
                </a:solidFill>
                <a:latin charset="0" pitchFamily="34" typeface="Impact"/>
                <a:ea charset="-122" pitchFamily="34" typeface="微软雅黑"/>
                <a:sym charset="0" pitchFamily="34" typeface="Impact"/>
              </a:endParaRPr>
            </a:p>
          </p:txBody>
        </p:sp>
        <p:sp>
          <p:nvSpPr>
            <p:cNvPr id="39" name="Freeform 23"/>
            <p:cNvSpPr>
              <a:spLocks noChangeArrowheads="1"/>
            </p:cNvSpPr>
            <p:nvPr/>
          </p:nvSpPr>
          <p:spPr bwMode="auto">
            <a:xfrm>
              <a:off x="555625" y="0"/>
              <a:ext cx="1244600" cy="622300"/>
            </a:xfrm>
            <a:custGeom>
              <a:gdLst>
                <a:gd fmla="*/ 34 w 784" name="T0"/>
                <a:gd fmla="*/ 352 h 392" name="T1"/>
                <a:gd fmla="*/ 36 w 784" name="T2"/>
                <a:gd fmla="*/ 342 h 392" name="T3"/>
                <a:gd fmla="*/ 46 w 784" name="T4"/>
                <a:gd fmla="*/ 340 h 392" name="T5"/>
                <a:gd fmla="*/ 34 w 784" name="T6"/>
                <a:gd fmla="*/ 340 h 392" name="T7"/>
                <a:gd fmla="*/ 92 w 784" name="T8"/>
                <a:gd fmla="*/ 268 h 392" name="T9"/>
                <a:gd fmla="*/ 140 w 784" name="T10"/>
                <a:gd fmla="*/ 222 h 392" name="T11"/>
                <a:gd fmla="*/ 194 w 784" name="T12"/>
                <a:gd fmla="*/ 186 h 392" name="T13"/>
                <a:gd fmla="*/ 222 w 784" name="T14"/>
                <a:gd fmla="*/ 174 h 392" name="T15"/>
                <a:gd fmla="*/ 282 w 784" name="T16"/>
                <a:gd fmla="*/ 146 h 392" name="T17"/>
                <a:gd fmla="*/ 316 w 784" name="T18"/>
                <a:gd fmla="*/ 118 h 392" name="T19"/>
                <a:gd fmla="*/ 334 w 784" name="T20"/>
                <a:gd fmla="*/ 94 h 392" name="T21"/>
                <a:gd fmla="*/ 338 w 784" name="T22"/>
                <a:gd fmla="*/ 82 h 392" name="T23"/>
                <a:gd fmla="*/ 366 w 784" name="T24"/>
                <a:gd fmla="*/ 116 h 392" name="T25"/>
                <a:gd fmla="*/ 424 w 784" name="T26"/>
                <a:gd fmla="*/ 172 h 392" name="T27"/>
                <a:gd fmla="*/ 478 w 784" name="T28"/>
                <a:gd fmla="*/ 214 h 392" name="T29"/>
                <a:gd fmla="*/ 542 w 784" name="T30"/>
                <a:gd fmla="*/ 254 h 392" name="T31"/>
                <a:gd fmla="*/ 618 w 784" name="T32"/>
                <a:gd fmla="*/ 290 h 392" name="T33"/>
                <a:gd fmla="*/ 706 w 784" name="T34"/>
                <a:gd fmla="*/ 314 h 392" name="T35"/>
                <a:gd fmla="*/ 758 w 784" name="T36"/>
                <a:gd fmla="*/ 320 h 392" name="T37"/>
                <a:gd fmla="*/ 758 w 784" name="T38"/>
                <a:gd fmla="*/ 320 h 392" name="T39"/>
                <a:gd fmla="*/ 784 w 784" name="T40"/>
                <a:gd fmla="*/ 320 h 392" name="T41"/>
                <a:gd fmla="*/ 784 w 784" name="T42"/>
                <a:gd fmla="*/ 320 h 392" name="T43"/>
                <a:gd fmla="*/ 782 w 784" name="T44"/>
                <a:gd fmla="*/ 302 h 392" name="T45"/>
                <a:gd fmla="*/ 776 w 784" name="T46"/>
                <a:gd fmla="*/ 252 h 392" name="T47"/>
                <a:gd fmla="*/ 756 w 784" name="T48"/>
                <a:gd fmla="*/ 190 h 392" name="T49"/>
                <a:gd fmla="*/ 732 w 784" name="T50"/>
                <a:gd fmla="*/ 142 h 392" name="T51"/>
                <a:gd fmla="*/ 708 w 784" name="T52"/>
                <a:gd fmla="*/ 112 h 392" name="T53"/>
                <a:gd fmla="*/ 694 w 784" name="T54"/>
                <a:gd fmla="*/ 98 h 392" name="T55"/>
                <a:gd fmla="*/ 642 w 784" name="T56"/>
                <a:gd fmla="*/ 54 h 392" name="T57"/>
                <a:gd fmla="*/ 578 w 784" name="T58"/>
                <a:gd fmla="*/ 24 h 392" name="T59"/>
                <a:gd fmla="*/ 504 w 784" name="T60"/>
                <a:gd fmla="*/ 6 h 392" name="T61"/>
                <a:gd fmla="*/ 418 w 784" name="T62"/>
                <a:gd fmla="*/ 0 h 392" name="T63"/>
                <a:gd fmla="*/ 360 w 784" name="T64"/>
                <a:gd fmla="*/ 0 h 392" name="T65"/>
                <a:gd fmla="*/ 334 w 784" name="T66"/>
                <a:gd fmla="*/ 2 h 392" name="T67"/>
                <a:gd fmla="*/ 264 w 784" name="T68"/>
                <a:gd fmla="*/ 16 h 392" name="T69"/>
                <a:gd fmla="*/ 222 w 784" name="T70"/>
                <a:gd fmla="*/ 30 h 392" name="T71"/>
                <a:gd fmla="*/ 176 w 784" name="T72"/>
                <a:gd fmla="*/ 50 h 392" name="T73"/>
                <a:gd fmla="*/ 130 w 784" name="T74"/>
                <a:gd fmla="*/ 80 h 392" name="T75"/>
                <a:gd fmla="*/ 88 w 784" name="T76"/>
                <a:gd fmla="*/ 120 h 392" name="T77"/>
                <a:gd fmla="*/ 76 w 784" name="T78"/>
                <a:gd fmla="*/ 132 h 392" name="T79"/>
                <a:gd fmla="*/ 46 w 784" name="T80"/>
                <a:gd fmla="*/ 174 h 392" name="T81"/>
                <a:gd fmla="*/ 18 w 784" name="T82"/>
                <a:gd fmla="*/ 238 h 392" name="T83"/>
                <a:gd fmla="*/ 4 w 784" name="T84"/>
                <a:gd fmla="*/ 312 h 392" name="T85"/>
                <a:gd fmla="*/ 0 w 784" name="T86"/>
                <a:gd fmla="*/ 392 h 392" name="T87"/>
                <a:gd fmla="*/ 34 w 784" name="T88"/>
                <a:gd fmla="*/ 352 h 392" name="T89"/>
                <a:gd fmla="*/ 0 60000 65536" name="T90"/>
                <a:gd fmla="*/ 0 60000 65536" name="T91"/>
                <a:gd fmla="*/ 0 60000 65536" name="T92"/>
                <a:gd fmla="*/ 0 60000 65536" name="T93"/>
                <a:gd fmla="*/ 0 60000 65536" name="T94"/>
                <a:gd fmla="*/ 0 60000 65536" name="T95"/>
                <a:gd fmla="*/ 0 60000 65536" name="T96"/>
                <a:gd fmla="*/ 0 60000 65536" name="T97"/>
                <a:gd fmla="*/ 0 60000 65536" name="T98"/>
                <a:gd fmla="*/ 0 60000 65536" name="T99"/>
                <a:gd fmla="*/ 0 60000 65536" name="T100"/>
                <a:gd fmla="*/ 0 60000 65536" name="T101"/>
                <a:gd fmla="*/ 0 60000 65536" name="T102"/>
                <a:gd fmla="*/ 0 60000 65536" name="T103"/>
                <a:gd fmla="*/ 0 60000 65536" name="T104"/>
                <a:gd fmla="*/ 0 60000 65536" name="T105"/>
                <a:gd fmla="*/ 0 60000 65536" name="T106"/>
                <a:gd fmla="*/ 0 60000 65536" name="T107"/>
                <a:gd fmla="*/ 0 60000 65536" name="T108"/>
                <a:gd fmla="*/ 0 60000 65536" name="T109"/>
                <a:gd fmla="*/ 0 60000 65536" name="T110"/>
                <a:gd fmla="*/ 0 60000 65536" name="T111"/>
                <a:gd fmla="*/ 0 60000 65536" name="T112"/>
                <a:gd fmla="*/ 0 60000 65536" name="T113"/>
                <a:gd fmla="*/ 0 60000 65536" name="T114"/>
                <a:gd fmla="*/ 0 60000 65536" name="T115"/>
                <a:gd fmla="*/ 0 60000 65536" name="T116"/>
                <a:gd fmla="*/ 0 60000 65536" name="T117"/>
                <a:gd fmla="*/ 0 60000 65536" name="T118"/>
                <a:gd fmla="*/ 0 60000 65536" name="T119"/>
                <a:gd fmla="*/ 0 60000 65536" name="T120"/>
                <a:gd fmla="*/ 0 60000 65536" name="T121"/>
                <a:gd fmla="*/ 0 60000 65536" name="T122"/>
                <a:gd fmla="*/ 0 60000 65536" name="T123"/>
                <a:gd fmla="*/ 0 60000 65536" name="T124"/>
                <a:gd fmla="*/ 0 60000 65536" name="T125"/>
                <a:gd fmla="*/ 0 60000 65536" name="T126"/>
                <a:gd fmla="*/ 0 60000 65536" name="T127"/>
                <a:gd fmla="*/ 0 60000 65536" name="T128"/>
                <a:gd fmla="*/ 0 60000 65536" name="T129"/>
                <a:gd fmla="*/ 0 60000 65536" name="T130"/>
                <a:gd fmla="*/ 0 60000 65536" name="T131"/>
                <a:gd fmla="*/ 0 60000 65536" name="T132"/>
                <a:gd fmla="*/ 0 60000 65536" name="T133"/>
                <a:gd fmla="*/ 0 60000 65536" name="T134"/>
                <a:gd fmla="*/ 0 w 784" name="T135"/>
                <a:gd fmla="*/ 0 h 392" name="T136"/>
                <a:gd fmla="*/ 784 w 784" name="T137"/>
                <a:gd fmla="*/ 392 h 392" name="T138"/>
              </a:gdLst>
              <a:cxnLst>
                <a:cxn ang="T90">
                  <a:pos x="T0" y="T1"/>
                </a:cxn>
                <a:cxn ang="T91">
                  <a:pos x="T2" y="T3"/>
                </a:cxn>
                <a:cxn ang="T92">
                  <a:pos x="T4" y="T5"/>
                </a:cxn>
                <a:cxn ang="T93">
                  <a:pos x="T6" y="T7"/>
                </a:cxn>
                <a:cxn ang="T94">
                  <a:pos x="T8" y="T9"/>
                </a:cxn>
                <a:cxn ang="T95">
                  <a:pos x="T10" y="T11"/>
                </a:cxn>
                <a:cxn ang="T96">
                  <a:pos x="T12" y="T13"/>
                </a:cxn>
                <a:cxn ang="T97">
                  <a:pos x="T14" y="T15"/>
                </a:cxn>
                <a:cxn ang="T98">
                  <a:pos x="T16" y="T17"/>
                </a:cxn>
                <a:cxn ang="T99">
                  <a:pos x="T18" y="T19"/>
                </a:cxn>
                <a:cxn ang="T100">
                  <a:pos x="T20" y="T21"/>
                </a:cxn>
                <a:cxn ang="T101">
                  <a:pos x="T22" y="T23"/>
                </a:cxn>
                <a:cxn ang="T102">
                  <a:pos x="T24" y="T25"/>
                </a:cxn>
                <a:cxn ang="T103">
                  <a:pos x="T26" y="T27"/>
                </a:cxn>
                <a:cxn ang="T104">
                  <a:pos x="T28" y="T29"/>
                </a:cxn>
                <a:cxn ang="T105">
                  <a:pos x="T30" y="T31"/>
                </a:cxn>
                <a:cxn ang="T106">
                  <a:pos x="T32" y="T33"/>
                </a:cxn>
                <a:cxn ang="T107">
                  <a:pos x="T34" y="T35"/>
                </a:cxn>
                <a:cxn ang="T108">
                  <a:pos x="T36" y="T37"/>
                </a:cxn>
                <a:cxn ang="T109">
                  <a:pos x="T38" y="T39"/>
                </a:cxn>
                <a:cxn ang="T110">
                  <a:pos x="T40" y="T41"/>
                </a:cxn>
                <a:cxn ang="T111">
                  <a:pos x="T42" y="T43"/>
                </a:cxn>
                <a:cxn ang="T112">
                  <a:pos x="T44" y="T45"/>
                </a:cxn>
                <a:cxn ang="T113">
                  <a:pos x="T46" y="T47"/>
                </a:cxn>
                <a:cxn ang="T114">
                  <a:pos x="T48" y="T49"/>
                </a:cxn>
                <a:cxn ang="T115">
                  <a:pos x="T50" y="T51"/>
                </a:cxn>
                <a:cxn ang="T116">
                  <a:pos x="T52" y="T53"/>
                </a:cxn>
                <a:cxn ang="T117">
                  <a:pos x="T54" y="T55"/>
                </a:cxn>
                <a:cxn ang="T118">
                  <a:pos x="T56" y="T57"/>
                </a:cxn>
                <a:cxn ang="T119">
                  <a:pos x="T58" y="T59"/>
                </a:cxn>
                <a:cxn ang="T120">
                  <a:pos x="T60" y="T61"/>
                </a:cxn>
                <a:cxn ang="T121">
                  <a:pos x="T62" y="T63"/>
                </a:cxn>
                <a:cxn ang="T122">
                  <a:pos x="T64" y="T65"/>
                </a:cxn>
                <a:cxn ang="T123">
                  <a:pos x="T66" y="T67"/>
                </a:cxn>
                <a:cxn ang="T124">
                  <a:pos x="T68" y="T69"/>
                </a:cxn>
                <a:cxn ang="T125">
                  <a:pos x="T70" y="T71"/>
                </a:cxn>
                <a:cxn ang="T126">
                  <a:pos x="T72" y="T73"/>
                </a:cxn>
                <a:cxn ang="T127">
                  <a:pos x="T74" y="T75"/>
                </a:cxn>
                <a:cxn ang="T128">
                  <a:pos x="T76" y="T77"/>
                </a:cxn>
                <a:cxn ang="T129">
                  <a:pos x="T78" y="T79"/>
                </a:cxn>
                <a:cxn ang="T130">
                  <a:pos x="T80" y="T81"/>
                </a:cxn>
                <a:cxn ang="T131">
                  <a:pos x="T82" y="T83"/>
                </a:cxn>
                <a:cxn ang="T132">
                  <a:pos x="T84" y="T85"/>
                </a:cxn>
                <a:cxn ang="T133">
                  <a:pos x="T86" y="T87"/>
                </a:cxn>
                <a:cxn ang="T134">
                  <a:pos x="T88" y="T89"/>
                </a:cxn>
              </a:cxnLst>
              <a:rect b="T138" l="T135" r="T137" t="T136"/>
              <a:pathLst>
                <a:path h="392" w="784">
                  <a:moveTo>
                    <a:pt x="34" y="352"/>
                  </a:moveTo>
                  <a:lnTo>
                    <a:pt x="34" y="352"/>
                  </a:lnTo>
                  <a:lnTo>
                    <a:pt x="34" y="346"/>
                  </a:lnTo>
                  <a:lnTo>
                    <a:pt x="36" y="342"/>
                  </a:lnTo>
                  <a:lnTo>
                    <a:pt x="40" y="340"/>
                  </a:lnTo>
                  <a:lnTo>
                    <a:pt x="46" y="340"/>
                  </a:lnTo>
                  <a:lnTo>
                    <a:pt x="34" y="340"/>
                  </a:lnTo>
                  <a:lnTo>
                    <a:pt x="34" y="340"/>
                  </a:lnTo>
                  <a:lnTo>
                    <a:pt x="72" y="292"/>
                  </a:lnTo>
                  <a:lnTo>
                    <a:pt x="92" y="268"/>
                  </a:lnTo>
                  <a:lnTo>
                    <a:pt x="116" y="244"/>
                  </a:lnTo>
                  <a:lnTo>
                    <a:pt x="140" y="222"/>
                  </a:lnTo>
                  <a:lnTo>
                    <a:pt x="166" y="202"/>
                  </a:lnTo>
                  <a:lnTo>
                    <a:pt x="194" y="186"/>
                  </a:lnTo>
                  <a:lnTo>
                    <a:pt x="222" y="174"/>
                  </a:lnTo>
                  <a:lnTo>
                    <a:pt x="222" y="174"/>
                  </a:lnTo>
                  <a:lnTo>
                    <a:pt x="254" y="162"/>
                  </a:lnTo>
                  <a:lnTo>
                    <a:pt x="282" y="146"/>
                  </a:lnTo>
                  <a:lnTo>
                    <a:pt x="302" y="132"/>
                  </a:lnTo>
                  <a:lnTo>
                    <a:pt x="316" y="118"/>
                  </a:lnTo>
                  <a:lnTo>
                    <a:pt x="328" y="104"/>
                  </a:lnTo>
                  <a:lnTo>
                    <a:pt x="334" y="94"/>
                  </a:lnTo>
                  <a:lnTo>
                    <a:pt x="338" y="82"/>
                  </a:lnTo>
                  <a:lnTo>
                    <a:pt x="338" y="82"/>
                  </a:lnTo>
                  <a:lnTo>
                    <a:pt x="346" y="92"/>
                  </a:lnTo>
                  <a:lnTo>
                    <a:pt x="366" y="116"/>
                  </a:lnTo>
                  <a:lnTo>
                    <a:pt x="402" y="152"/>
                  </a:lnTo>
                  <a:lnTo>
                    <a:pt x="424" y="172"/>
                  </a:lnTo>
                  <a:lnTo>
                    <a:pt x="450" y="194"/>
                  </a:lnTo>
                  <a:lnTo>
                    <a:pt x="478" y="214"/>
                  </a:lnTo>
                  <a:lnTo>
                    <a:pt x="508" y="236"/>
                  </a:lnTo>
                  <a:lnTo>
                    <a:pt x="542" y="254"/>
                  </a:lnTo>
                  <a:lnTo>
                    <a:pt x="580" y="274"/>
                  </a:lnTo>
                  <a:lnTo>
                    <a:pt x="618" y="290"/>
                  </a:lnTo>
                  <a:lnTo>
                    <a:pt x="660" y="302"/>
                  </a:lnTo>
                  <a:lnTo>
                    <a:pt x="706" y="314"/>
                  </a:lnTo>
                  <a:lnTo>
                    <a:pt x="752" y="320"/>
                  </a:lnTo>
                  <a:lnTo>
                    <a:pt x="758" y="320"/>
                  </a:lnTo>
                  <a:lnTo>
                    <a:pt x="758" y="320"/>
                  </a:lnTo>
                  <a:lnTo>
                    <a:pt x="758" y="320"/>
                  </a:lnTo>
                  <a:lnTo>
                    <a:pt x="784" y="320"/>
                  </a:lnTo>
                  <a:lnTo>
                    <a:pt x="784" y="320"/>
                  </a:lnTo>
                  <a:lnTo>
                    <a:pt x="784" y="320"/>
                  </a:lnTo>
                  <a:lnTo>
                    <a:pt x="784" y="320"/>
                  </a:lnTo>
                  <a:lnTo>
                    <a:pt x="784" y="320"/>
                  </a:lnTo>
                  <a:lnTo>
                    <a:pt x="782" y="302"/>
                  </a:lnTo>
                  <a:lnTo>
                    <a:pt x="780" y="278"/>
                  </a:lnTo>
                  <a:lnTo>
                    <a:pt x="776" y="252"/>
                  </a:lnTo>
                  <a:lnTo>
                    <a:pt x="768" y="222"/>
                  </a:lnTo>
                  <a:lnTo>
                    <a:pt x="756" y="190"/>
                  </a:lnTo>
                  <a:lnTo>
                    <a:pt x="740" y="158"/>
                  </a:lnTo>
                  <a:lnTo>
                    <a:pt x="732" y="142"/>
                  </a:lnTo>
                  <a:lnTo>
                    <a:pt x="720" y="126"/>
                  </a:lnTo>
                  <a:lnTo>
                    <a:pt x="708" y="112"/>
                  </a:lnTo>
                  <a:lnTo>
                    <a:pt x="694" y="98"/>
                  </a:lnTo>
                  <a:lnTo>
                    <a:pt x="694" y="98"/>
                  </a:lnTo>
                  <a:lnTo>
                    <a:pt x="668" y="74"/>
                  </a:lnTo>
                  <a:lnTo>
                    <a:pt x="642" y="54"/>
                  </a:lnTo>
                  <a:lnTo>
                    <a:pt x="612" y="38"/>
                  </a:lnTo>
                  <a:lnTo>
                    <a:pt x="578" y="24"/>
                  </a:lnTo>
                  <a:lnTo>
                    <a:pt x="542" y="14"/>
                  </a:lnTo>
                  <a:lnTo>
                    <a:pt x="504" y="6"/>
                  </a:lnTo>
                  <a:lnTo>
                    <a:pt x="462" y="2"/>
                  </a:lnTo>
                  <a:lnTo>
                    <a:pt x="418" y="0"/>
                  </a:lnTo>
                  <a:lnTo>
                    <a:pt x="418" y="0"/>
                  </a:lnTo>
                  <a:lnTo>
                    <a:pt x="360" y="0"/>
                  </a:lnTo>
                  <a:lnTo>
                    <a:pt x="360" y="0"/>
                  </a:lnTo>
                  <a:lnTo>
                    <a:pt x="334" y="2"/>
                  </a:lnTo>
                  <a:lnTo>
                    <a:pt x="302" y="6"/>
                  </a:lnTo>
                  <a:lnTo>
                    <a:pt x="264" y="16"/>
                  </a:lnTo>
                  <a:lnTo>
                    <a:pt x="244" y="22"/>
                  </a:lnTo>
                  <a:lnTo>
                    <a:pt x="222" y="30"/>
                  </a:lnTo>
                  <a:lnTo>
                    <a:pt x="200" y="40"/>
                  </a:lnTo>
                  <a:lnTo>
                    <a:pt x="176" y="50"/>
                  </a:lnTo>
                  <a:lnTo>
                    <a:pt x="154" y="64"/>
                  </a:lnTo>
                  <a:lnTo>
                    <a:pt x="130" y="80"/>
                  </a:lnTo>
                  <a:lnTo>
                    <a:pt x="110" y="100"/>
                  </a:lnTo>
                  <a:lnTo>
                    <a:pt x="88" y="120"/>
                  </a:lnTo>
                  <a:lnTo>
                    <a:pt x="88" y="120"/>
                  </a:lnTo>
                  <a:lnTo>
                    <a:pt x="76" y="132"/>
                  </a:lnTo>
                  <a:lnTo>
                    <a:pt x="66" y="146"/>
                  </a:lnTo>
                  <a:lnTo>
                    <a:pt x="46" y="174"/>
                  </a:lnTo>
                  <a:lnTo>
                    <a:pt x="30" y="204"/>
                  </a:lnTo>
                  <a:lnTo>
                    <a:pt x="18" y="238"/>
                  </a:lnTo>
                  <a:lnTo>
                    <a:pt x="10" y="274"/>
                  </a:lnTo>
                  <a:lnTo>
                    <a:pt x="4" y="312"/>
                  </a:lnTo>
                  <a:lnTo>
                    <a:pt x="0" y="352"/>
                  </a:lnTo>
                  <a:lnTo>
                    <a:pt x="0" y="392"/>
                  </a:lnTo>
                  <a:lnTo>
                    <a:pt x="0" y="392"/>
                  </a:lnTo>
                  <a:lnTo>
                    <a:pt x="34" y="352"/>
                  </a:lnTo>
                  <a:close/>
                </a:path>
              </a:pathLst>
            </a:custGeom>
            <a:solidFill>
              <a:srgbClr val="4BB0D0"/>
            </a:solidFill>
            <a:ln>
              <a:noFill/>
            </a:ln>
            <a:extLst>
              <a:ext uri="{91240B29-F687-4F45-9708-019B960494DF}">
                <a14:hiddenLine w="9525">
                  <a:solidFill>
                    <a:srgbClr val="000000"/>
                  </a:solidFill>
                  <a:miter lim="800000"/>
                  <a:headEnd/>
                  <a:tailEnd/>
                </a14:hiddenLine>
              </a:ext>
            </a:extLst>
          </p:spPr>
          <p:txBody>
            <a:bodyPr/>
            <a:lstStyle/>
            <a:p>
              <a:endParaRPr altLang="zh-CN" lang="zh-CN">
                <a:solidFill>
                  <a:srgbClr val="000000"/>
                </a:solidFill>
                <a:latin charset="0" pitchFamily="34" typeface="Impact"/>
                <a:ea charset="-122" pitchFamily="34" typeface="微软雅黑"/>
                <a:sym charset="0" pitchFamily="34" typeface="Impact"/>
              </a:endParaRPr>
            </a:p>
          </p:txBody>
        </p:sp>
      </p:grpSp>
      <p:grpSp>
        <p:nvGrpSpPr>
          <p:cNvPr id="40" name="组合 32"/>
          <p:cNvGrpSpPr/>
          <p:nvPr/>
        </p:nvGrpSpPr>
        <p:grpSpPr>
          <a:xfrm>
            <a:off x="4054583" y="3079947"/>
            <a:ext cx="1450822" cy="2128889"/>
            <a:chExt cx="2400300" cy="3565525"/>
          </a:xfrm>
        </p:grpSpPr>
        <p:sp>
          <p:nvSpPr>
            <p:cNvPr id="41" name="Freeform 24"/>
            <p:cNvSpPr>
              <a:spLocks noChangeArrowheads="1"/>
            </p:cNvSpPr>
            <p:nvPr/>
          </p:nvSpPr>
          <p:spPr bwMode="auto">
            <a:xfrm>
              <a:off x="660400" y="1933575"/>
              <a:ext cx="368300" cy="457200"/>
            </a:xfrm>
            <a:custGeom>
              <a:gdLst>
                <a:gd fmla="*/ 0 w 232" name="T0"/>
                <a:gd fmla="*/ 100 h 288" name="T1"/>
                <a:gd fmla="*/ 0 w 232" name="T2"/>
                <a:gd fmla="*/ 100 h 288" name="T3"/>
                <a:gd fmla="*/ 2 w 232" name="T4"/>
                <a:gd fmla="*/ 106 h 288" name="T5"/>
                <a:gd fmla="*/ 10 w 232" name="T6"/>
                <a:gd fmla="*/ 126 h 288" name="T7"/>
                <a:gd fmla="*/ 24 w 232" name="T8"/>
                <a:gd fmla="*/ 152 h 288" name="T9"/>
                <a:gd fmla="*/ 34 w 232" name="T10"/>
                <a:gd fmla="*/ 166 h 288" name="T11"/>
                <a:gd fmla="*/ 46 w 232" name="T12"/>
                <a:gd fmla="*/ 182 h 288" name="T13"/>
                <a:gd fmla="*/ 60 w 232" name="T14"/>
                <a:gd fmla="*/ 200 h 288" name="T15"/>
                <a:gd fmla="*/ 78 w 232" name="T16"/>
                <a:gd fmla="*/ 216 h 288" name="T17"/>
                <a:gd fmla="*/ 96 w 232" name="T18"/>
                <a:gd fmla="*/ 232 h 288" name="T19"/>
                <a:gd fmla="*/ 118 w 232" name="T20"/>
                <a:gd fmla="*/ 246 h 288" name="T21"/>
                <a:gd fmla="*/ 142 w 232" name="T22"/>
                <a:gd fmla="*/ 260 h 288" name="T23"/>
                <a:gd fmla="*/ 168 w 232" name="T24"/>
                <a:gd fmla="*/ 272 h 288" name="T25"/>
                <a:gd fmla="*/ 198 w 232" name="T26"/>
                <a:gd fmla="*/ 282 h 288" name="T27"/>
                <a:gd fmla="*/ 232 w 232" name="T28"/>
                <a:gd fmla="*/ 288 h 288" name="T29"/>
                <a:gd fmla="*/ 96 w 232" name="T30"/>
                <a:gd fmla="*/ 0 h 288" name="T31"/>
                <a:gd fmla="*/ 0 w 232" name="T32"/>
                <a:gd fmla="*/ 100 h 288" name="T33"/>
                <a:gd fmla="*/ 0 60000 65536" name="T34"/>
                <a:gd fmla="*/ 0 60000 65536" name="T35"/>
                <a:gd fmla="*/ 0 60000 65536" name="T36"/>
                <a:gd fmla="*/ 0 60000 65536" name="T37"/>
                <a:gd fmla="*/ 0 60000 65536" name="T38"/>
                <a:gd fmla="*/ 0 60000 65536" name="T39"/>
                <a:gd fmla="*/ 0 60000 65536" name="T40"/>
                <a:gd fmla="*/ 0 60000 65536" name="T41"/>
                <a:gd fmla="*/ 0 60000 65536" name="T42"/>
                <a:gd fmla="*/ 0 60000 65536" name="T43"/>
                <a:gd fmla="*/ 0 60000 65536" name="T44"/>
                <a:gd fmla="*/ 0 60000 65536" name="T45"/>
                <a:gd fmla="*/ 0 60000 65536" name="T46"/>
                <a:gd fmla="*/ 0 60000 65536" name="T47"/>
                <a:gd fmla="*/ 0 60000 65536" name="T48"/>
                <a:gd fmla="*/ 0 60000 65536" name="T49"/>
                <a:gd fmla="*/ 0 60000 65536" name="T50"/>
                <a:gd fmla="*/ 0 w 232" name="T51"/>
                <a:gd fmla="*/ 0 h 288" name="T52"/>
                <a:gd fmla="*/ 232 w 232" name="T53"/>
                <a:gd fmla="*/ 288 h 288" name="T54"/>
              </a:gd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b="T54" l="T51" r="T53" t="T52"/>
              <a:pathLst>
                <a:path h="288" w="231">
                  <a:moveTo>
                    <a:pt x="0" y="100"/>
                  </a:moveTo>
                  <a:lnTo>
                    <a:pt x="0" y="100"/>
                  </a:lnTo>
                  <a:lnTo>
                    <a:pt x="2" y="106"/>
                  </a:lnTo>
                  <a:lnTo>
                    <a:pt x="10" y="126"/>
                  </a:lnTo>
                  <a:lnTo>
                    <a:pt x="24" y="152"/>
                  </a:lnTo>
                  <a:lnTo>
                    <a:pt x="34" y="166"/>
                  </a:lnTo>
                  <a:lnTo>
                    <a:pt x="46" y="182"/>
                  </a:lnTo>
                  <a:lnTo>
                    <a:pt x="60" y="200"/>
                  </a:lnTo>
                  <a:lnTo>
                    <a:pt x="78" y="216"/>
                  </a:lnTo>
                  <a:lnTo>
                    <a:pt x="96" y="232"/>
                  </a:lnTo>
                  <a:lnTo>
                    <a:pt x="118" y="246"/>
                  </a:lnTo>
                  <a:lnTo>
                    <a:pt x="142" y="260"/>
                  </a:lnTo>
                  <a:lnTo>
                    <a:pt x="168" y="272"/>
                  </a:lnTo>
                  <a:lnTo>
                    <a:pt x="198" y="282"/>
                  </a:lnTo>
                  <a:lnTo>
                    <a:pt x="232" y="288"/>
                  </a:lnTo>
                  <a:lnTo>
                    <a:pt x="96" y="0"/>
                  </a:lnTo>
                  <a:lnTo>
                    <a:pt x="0" y="100"/>
                  </a:lnTo>
                  <a:close/>
                </a:path>
              </a:pathLst>
            </a:custGeom>
            <a:solidFill>
              <a:srgbClr val="EE9065"/>
            </a:solidFill>
            <a:ln>
              <a:noFill/>
            </a:ln>
            <a:extLst>
              <a:ext uri="{91240B29-F687-4F45-9708-019B960494DF}">
                <a14:hiddenLine w="9525">
                  <a:solidFill>
                    <a:srgbClr val="000000"/>
                  </a:solidFill>
                  <a:miter lim="800000"/>
                  <a:headEnd/>
                  <a:tailEnd/>
                </a14:hiddenLine>
              </a:ext>
            </a:extLst>
          </p:spPr>
          <p:txBody>
            <a:bodyPr/>
            <a:lstStyle/>
            <a:p>
              <a:endParaRPr altLang="zh-CN" lang="zh-CN">
                <a:solidFill>
                  <a:srgbClr val="000000"/>
                </a:solidFill>
                <a:latin charset="0" pitchFamily="34" typeface="Impact"/>
                <a:ea charset="-122" pitchFamily="34" typeface="微软雅黑"/>
                <a:sym charset="0" pitchFamily="34" typeface="Impact"/>
              </a:endParaRPr>
            </a:p>
          </p:txBody>
        </p:sp>
        <p:sp>
          <p:nvSpPr>
            <p:cNvPr id="42" name="Freeform 25"/>
            <p:cNvSpPr>
              <a:spLocks noChangeArrowheads="1"/>
            </p:cNvSpPr>
            <p:nvPr/>
          </p:nvSpPr>
          <p:spPr bwMode="auto">
            <a:xfrm>
              <a:off x="1393825" y="1933575"/>
              <a:ext cx="365125" cy="457200"/>
            </a:xfrm>
            <a:custGeom>
              <a:gdLst>
                <a:gd fmla="*/ 230 w 230" name="T0"/>
                <a:gd fmla="*/ 100 h 288" name="T1"/>
                <a:gd fmla="*/ 230 w 230" name="T2"/>
                <a:gd fmla="*/ 100 h 288" name="T3"/>
                <a:gd fmla="*/ 228 w 230" name="T4"/>
                <a:gd fmla="*/ 106 h 288" name="T5"/>
                <a:gd fmla="*/ 220 w 230" name="T6"/>
                <a:gd fmla="*/ 126 h 288" name="T7"/>
                <a:gd fmla="*/ 206 w 230" name="T8"/>
                <a:gd fmla="*/ 152 h 288" name="T9"/>
                <a:gd fmla="*/ 196 w 230" name="T10"/>
                <a:gd fmla="*/ 166 h 288" name="T11"/>
                <a:gd fmla="*/ 184 w 230" name="T12"/>
                <a:gd fmla="*/ 182 h 288" name="T13"/>
                <a:gd fmla="*/ 170 w 230" name="T14"/>
                <a:gd fmla="*/ 200 h 288" name="T15"/>
                <a:gd fmla="*/ 154 w 230" name="T16"/>
                <a:gd fmla="*/ 216 h 288" name="T17"/>
                <a:gd fmla="*/ 134 w 230" name="T18"/>
                <a:gd fmla="*/ 232 h 288" name="T19"/>
                <a:gd fmla="*/ 114 w 230" name="T20"/>
                <a:gd fmla="*/ 246 h 288" name="T21"/>
                <a:gd fmla="*/ 90 w 230" name="T22"/>
                <a:gd fmla="*/ 260 h 288" name="T23"/>
                <a:gd fmla="*/ 62 w 230" name="T24"/>
                <a:gd fmla="*/ 272 h 288" name="T25"/>
                <a:gd fmla="*/ 32 w 230" name="T26"/>
                <a:gd fmla="*/ 282 h 288" name="T27"/>
                <a:gd fmla="*/ 0 w 230" name="T28"/>
                <a:gd fmla="*/ 288 h 288" name="T29"/>
                <a:gd fmla="*/ 136 w 230" name="T30"/>
                <a:gd fmla="*/ 0 h 288" name="T31"/>
                <a:gd fmla="*/ 230 w 230" name="T32"/>
                <a:gd fmla="*/ 100 h 288" name="T33"/>
                <a:gd fmla="*/ 0 60000 65536" name="T34"/>
                <a:gd fmla="*/ 0 60000 65536" name="T35"/>
                <a:gd fmla="*/ 0 60000 65536" name="T36"/>
                <a:gd fmla="*/ 0 60000 65536" name="T37"/>
                <a:gd fmla="*/ 0 60000 65536" name="T38"/>
                <a:gd fmla="*/ 0 60000 65536" name="T39"/>
                <a:gd fmla="*/ 0 60000 65536" name="T40"/>
                <a:gd fmla="*/ 0 60000 65536" name="T41"/>
                <a:gd fmla="*/ 0 60000 65536" name="T42"/>
                <a:gd fmla="*/ 0 60000 65536" name="T43"/>
                <a:gd fmla="*/ 0 60000 65536" name="T44"/>
                <a:gd fmla="*/ 0 60000 65536" name="T45"/>
                <a:gd fmla="*/ 0 60000 65536" name="T46"/>
                <a:gd fmla="*/ 0 60000 65536" name="T47"/>
                <a:gd fmla="*/ 0 60000 65536" name="T48"/>
                <a:gd fmla="*/ 0 60000 65536" name="T49"/>
                <a:gd fmla="*/ 0 60000 65536" name="T50"/>
                <a:gd fmla="*/ 0 w 230" name="T51"/>
                <a:gd fmla="*/ 0 h 288" name="T52"/>
                <a:gd fmla="*/ 230 w 230" name="T53"/>
                <a:gd fmla="*/ 288 h 288" name="T54"/>
              </a:gd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b="T54" l="T51" r="T53" t="T52"/>
              <a:pathLst>
                <a:path h="288" w="230">
                  <a:moveTo>
                    <a:pt x="230" y="100"/>
                  </a:moveTo>
                  <a:lnTo>
                    <a:pt x="230" y="100"/>
                  </a:lnTo>
                  <a:lnTo>
                    <a:pt x="228" y="106"/>
                  </a:lnTo>
                  <a:lnTo>
                    <a:pt x="220" y="126"/>
                  </a:lnTo>
                  <a:lnTo>
                    <a:pt x="206" y="152"/>
                  </a:lnTo>
                  <a:lnTo>
                    <a:pt x="196" y="166"/>
                  </a:lnTo>
                  <a:lnTo>
                    <a:pt x="184" y="182"/>
                  </a:lnTo>
                  <a:lnTo>
                    <a:pt x="170" y="200"/>
                  </a:lnTo>
                  <a:lnTo>
                    <a:pt x="154" y="216"/>
                  </a:lnTo>
                  <a:lnTo>
                    <a:pt x="134" y="232"/>
                  </a:lnTo>
                  <a:lnTo>
                    <a:pt x="114" y="246"/>
                  </a:lnTo>
                  <a:lnTo>
                    <a:pt x="90" y="260"/>
                  </a:lnTo>
                  <a:lnTo>
                    <a:pt x="62" y="272"/>
                  </a:lnTo>
                  <a:lnTo>
                    <a:pt x="32" y="282"/>
                  </a:lnTo>
                  <a:lnTo>
                    <a:pt x="0" y="288"/>
                  </a:lnTo>
                  <a:lnTo>
                    <a:pt x="136" y="0"/>
                  </a:lnTo>
                  <a:lnTo>
                    <a:pt x="230" y="100"/>
                  </a:lnTo>
                  <a:close/>
                </a:path>
              </a:pathLst>
            </a:custGeom>
            <a:solidFill>
              <a:srgbClr val="EE9065"/>
            </a:solidFill>
            <a:ln>
              <a:noFill/>
            </a:ln>
            <a:extLst>
              <a:ext uri="{91240B29-F687-4F45-9708-019B960494DF}">
                <a14:hiddenLine w="9525">
                  <a:solidFill>
                    <a:srgbClr val="000000"/>
                  </a:solidFill>
                  <a:miter lim="800000"/>
                  <a:headEnd/>
                  <a:tailEnd/>
                </a14:hiddenLine>
              </a:ext>
            </a:extLst>
          </p:spPr>
          <p:txBody>
            <a:bodyPr/>
            <a:lstStyle/>
            <a:p>
              <a:endParaRPr altLang="zh-CN" lang="zh-CN">
                <a:solidFill>
                  <a:srgbClr val="000000"/>
                </a:solidFill>
                <a:latin charset="0" pitchFamily="34" typeface="Impact"/>
                <a:ea charset="-122" pitchFamily="34" typeface="微软雅黑"/>
                <a:sym charset="0" pitchFamily="34" typeface="Impact"/>
              </a:endParaRPr>
            </a:p>
          </p:txBody>
        </p:sp>
        <p:sp>
          <p:nvSpPr>
            <p:cNvPr id="43" name="Freeform 26"/>
            <p:cNvSpPr>
              <a:spLocks noChangeArrowheads="1"/>
            </p:cNvSpPr>
            <p:nvPr/>
          </p:nvSpPr>
          <p:spPr bwMode="auto">
            <a:xfrm>
              <a:off x="520700" y="282575"/>
              <a:ext cx="1377950" cy="1479550"/>
            </a:xfrm>
            <a:custGeom>
              <a:gdLst>
                <a:gd fmla="*/ 822 w 868" name="T0"/>
                <a:gd fmla="*/ 534 h 932" name="T1"/>
                <a:gd fmla="*/ 828 w 868" name="T2"/>
                <a:gd fmla="*/ 534 h 932" name="T3"/>
                <a:gd fmla="*/ 846 w 868" name="T4"/>
                <a:gd fmla="*/ 532 h 932" name="T5"/>
                <a:gd fmla="*/ 858 w 868" name="T6"/>
                <a:gd fmla="*/ 526 h 932" name="T7"/>
                <a:gd fmla="*/ 866 w 868" name="T8"/>
                <a:gd fmla="*/ 516 h 932" name="T9"/>
                <a:gd fmla="*/ 868 w 868" name="T10"/>
                <a:gd fmla="*/ 506 h 932" name="T11"/>
                <a:gd fmla="*/ 868 w 868" name="T12"/>
                <a:gd fmla="*/ 262 h 932" name="T13"/>
                <a:gd fmla="*/ 858 w 868" name="T14"/>
                <a:gd fmla="*/ 242 h 932" name="T15"/>
                <a:gd fmla="*/ 846 w 868" name="T16"/>
                <a:gd fmla="*/ 232 h 932" name="T17"/>
                <a:gd fmla="*/ 828 w 868" name="T18"/>
                <a:gd fmla="*/ 230 h 932" name="T19"/>
                <a:gd fmla="*/ 826 w 868" name="T20"/>
                <a:gd fmla="*/ 230 h 932" name="T21"/>
                <a:gd fmla="*/ 822 w 868" name="T22"/>
                <a:gd fmla="*/ 238 h 932" name="T23"/>
                <a:gd fmla="*/ 800 w 868" name="T24"/>
                <a:gd fmla="*/ 216 h 932" name="T25"/>
                <a:gd fmla="*/ 792 w 868" name="T26"/>
                <a:gd fmla="*/ 184 h 932" name="T27"/>
                <a:gd fmla="*/ 772 w 868" name="T28"/>
                <a:gd fmla="*/ 126 h 932" name="T29"/>
                <a:gd fmla="*/ 746 w 868" name="T30"/>
                <a:gd fmla="*/ 70 h 932" name="T31"/>
                <a:gd fmla="*/ 716 w 868" name="T32"/>
                <a:gd fmla="*/ 22 h 932" name="T33"/>
                <a:gd fmla="*/ 700 w 868" name="T34"/>
                <a:gd fmla="*/ 0 h 932" name="T35"/>
                <a:gd fmla="*/ 664 w 868" name="T36"/>
                <a:gd fmla="*/ 32 h 932" name="T37"/>
                <a:gd fmla="*/ 588 w 868" name="T38"/>
                <a:gd fmla="*/ 82 h 932" name="T39"/>
                <a:gd fmla="*/ 506 w 868" name="T40"/>
                <a:gd fmla="*/ 120 h 932" name="T41"/>
                <a:gd fmla="*/ 420 w 868" name="T42"/>
                <a:gd fmla="*/ 148 h 932" name="T43"/>
                <a:gd fmla="*/ 334 w 868" name="T44"/>
                <a:gd fmla="*/ 166 h 932" name="T45"/>
                <a:gd fmla="*/ 250 w 868" name="T46"/>
                <a:gd fmla="*/ 176 h 932" name="T47"/>
                <a:gd fmla="*/ 144 w 868" name="T48"/>
                <a:gd fmla="*/ 184 h 932" name="T49"/>
                <a:gd fmla="*/ 88 w 868" name="T50"/>
                <a:gd fmla="*/ 184 h 932" name="T51"/>
                <a:gd fmla="*/ 74 w 868" name="T52"/>
                <a:gd fmla="*/ 184 h 932" name="T53"/>
                <a:gd fmla="*/ 68 w 868" name="T54"/>
                <a:gd fmla="*/ 200 h 932" name="T55"/>
                <a:gd fmla="*/ 66 w 868" name="T56"/>
                <a:gd fmla="*/ 238 h 932" name="T57"/>
                <a:gd fmla="*/ 46 w 868" name="T58"/>
                <a:gd fmla="*/ 238 h 932" name="T59"/>
                <a:gd fmla="*/ 24 w 868" name="T60"/>
                <a:gd fmla="*/ 234 h 932" name="T61"/>
                <a:gd fmla="*/ 10 w 868" name="T62"/>
                <a:gd fmla="*/ 238 h 932" name="T63"/>
                <a:gd fmla="*/ 2 w 868" name="T64"/>
                <a:gd fmla="*/ 246 h 932" name="T65"/>
                <a:gd fmla="*/ 0 w 868" name="T66"/>
                <a:gd fmla="*/ 262 h 932" name="T67"/>
                <a:gd fmla="*/ 0 w 868" name="T68"/>
                <a:gd fmla="*/ 506 h 932" name="T69"/>
                <a:gd fmla="*/ 4 w 868" name="T70"/>
                <a:gd fmla="*/ 526 h 932" name="T71"/>
                <a:gd fmla="*/ 16 w 868" name="T72"/>
                <a:gd fmla="*/ 536 h 932" name="T73"/>
                <a:gd fmla="*/ 34 w 868" name="T74"/>
                <a:gd fmla="*/ 538 h 932" name="T75"/>
                <a:gd fmla="*/ 66 w 868" name="T76"/>
                <a:gd fmla="*/ 522 h 932" name="T77"/>
                <a:gd fmla="*/ 66 w 868" name="T78"/>
                <a:gd fmla="*/ 548 h 932" name="T79"/>
                <a:gd fmla="*/ 94 w 868" name="T80"/>
                <a:gd fmla="*/ 642 h 932" name="T81"/>
                <a:gd fmla="*/ 132 w 868" name="T82"/>
                <a:gd fmla="*/ 726 h 932" name="T83"/>
                <a:gd fmla="*/ 180 w 868" name="T84"/>
                <a:gd fmla="*/ 798 h 932" name="T85"/>
                <a:gd fmla="*/ 238 w 868" name="T86"/>
                <a:gd fmla="*/ 858 h 932" name="T87"/>
                <a:gd fmla="*/ 282 w 868" name="T88"/>
                <a:gd fmla="*/ 886 h 932" name="T89"/>
                <a:gd fmla="*/ 330 w 868" name="T90"/>
                <a:gd fmla="*/ 910 h 932" name="T91"/>
                <a:gd fmla="*/ 380 w 868" name="T92"/>
                <a:gd fmla="*/ 926 h 932" name="T93"/>
                <a:gd fmla="*/ 430 w 868" name="T94"/>
                <a:gd fmla="*/ 932 h 932" name="T95"/>
                <a:gd fmla="*/ 458 w 868" name="T96"/>
                <a:gd fmla="*/ 930 h 932" name="T97"/>
                <a:gd fmla="*/ 512 w 868" name="T98"/>
                <a:gd fmla="*/ 920 h 932" name="T99"/>
                <a:gd fmla="*/ 562 w 868" name="T100"/>
                <a:gd fmla="*/ 900 h 932" name="T101"/>
                <a:gd fmla="*/ 608 w 868" name="T102"/>
                <a:gd fmla="*/ 872 h 932" name="T103"/>
                <a:gd fmla="*/ 630 w 868" name="T104"/>
                <a:gd fmla="*/ 858 h 932" name="T105"/>
                <a:gd fmla="*/ 680 w 868" name="T106"/>
                <a:gd fmla="*/ 798 h 932" name="T107"/>
                <a:gd fmla="*/ 728 w 868" name="T108"/>
                <a:gd fmla="*/ 726 h 932" name="T109"/>
                <a:gd fmla="*/ 768 w 868" name="T110"/>
                <a:gd fmla="*/ 642 h 932" name="T111"/>
                <a:gd fmla="*/ 800 w 868" name="T112"/>
                <a:gd fmla="*/ 548 h 932" name="T113"/>
                <a:gd fmla="*/ 0 60000 65536" name="T114"/>
                <a:gd fmla="*/ 0 60000 65536" name="T115"/>
                <a:gd fmla="*/ 0 60000 65536" name="T116"/>
                <a:gd fmla="*/ 0 60000 65536" name="T117"/>
                <a:gd fmla="*/ 0 60000 65536" name="T118"/>
                <a:gd fmla="*/ 0 60000 65536" name="T119"/>
                <a:gd fmla="*/ 0 60000 65536" name="T120"/>
                <a:gd fmla="*/ 0 60000 65536" name="T121"/>
                <a:gd fmla="*/ 0 60000 65536" name="T122"/>
                <a:gd fmla="*/ 0 60000 65536" name="T123"/>
                <a:gd fmla="*/ 0 60000 65536" name="T124"/>
                <a:gd fmla="*/ 0 60000 65536" name="T125"/>
                <a:gd fmla="*/ 0 60000 65536" name="T126"/>
                <a:gd fmla="*/ 0 60000 65536" name="T127"/>
                <a:gd fmla="*/ 0 60000 65536" name="T128"/>
                <a:gd fmla="*/ 0 60000 65536" name="T129"/>
                <a:gd fmla="*/ 0 60000 65536" name="T130"/>
                <a:gd fmla="*/ 0 60000 65536" name="T131"/>
                <a:gd fmla="*/ 0 60000 65536" name="T132"/>
                <a:gd fmla="*/ 0 60000 65536" name="T133"/>
                <a:gd fmla="*/ 0 60000 65536" name="T134"/>
                <a:gd fmla="*/ 0 60000 65536" name="T135"/>
                <a:gd fmla="*/ 0 60000 65536" name="T136"/>
                <a:gd fmla="*/ 0 60000 65536" name="T137"/>
                <a:gd fmla="*/ 0 60000 65536" name="T138"/>
                <a:gd fmla="*/ 0 60000 65536" name="T139"/>
                <a:gd fmla="*/ 0 60000 65536" name="T140"/>
                <a:gd fmla="*/ 0 60000 65536" name="T141"/>
                <a:gd fmla="*/ 0 60000 65536" name="T142"/>
                <a:gd fmla="*/ 0 60000 65536" name="T143"/>
                <a:gd fmla="*/ 0 60000 65536" name="T144"/>
                <a:gd fmla="*/ 0 60000 65536" name="T145"/>
                <a:gd fmla="*/ 0 60000 65536" name="T146"/>
                <a:gd fmla="*/ 0 60000 65536" name="T147"/>
                <a:gd fmla="*/ 0 60000 65536" name="T148"/>
                <a:gd fmla="*/ 0 60000 65536" name="T149"/>
                <a:gd fmla="*/ 0 60000 65536" name="T150"/>
                <a:gd fmla="*/ 0 60000 65536" name="T151"/>
                <a:gd fmla="*/ 0 60000 65536" name="T152"/>
                <a:gd fmla="*/ 0 60000 65536" name="T153"/>
                <a:gd fmla="*/ 0 60000 65536" name="T154"/>
                <a:gd fmla="*/ 0 60000 65536" name="T155"/>
                <a:gd fmla="*/ 0 60000 65536" name="T156"/>
                <a:gd fmla="*/ 0 60000 65536" name="T157"/>
                <a:gd fmla="*/ 0 60000 65536" name="T158"/>
                <a:gd fmla="*/ 0 60000 65536" name="T159"/>
                <a:gd fmla="*/ 0 60000 65536" name="T160"/>
                <a:gd fmla="*/ 0 60000 65536" name="T161"/>
                <a:gd fmla="*/ 0 60000 65536" name="T162"/>
                <a:gd fmla="*/ 0 60000 65536" name="T163"/>
                <a:gd fmla="*/ 0 60000 65536" name="T164"/>
                <a:gd fmla="*/ 0 60000 65536" name="T165"/>
                <a:gd fmla="*/ 0 60000 65536" name="T166"/>
                <a:gd fmla="*/ 0 60000 65536" name="T167"/>
                <a:gd fmla="*/ 0 60000 65536" name="T168"/>
                <a:gd fmla="*/ 0 60000 65536" name="T169"/>
                <a:gd fmla="*/ 0 60000 65536" name="T170"/>
                <a:gd fmla="*/ 0 w 868" name="T171"/>
                <a:gd fmla="*/ 0 h 932" name="T172"/>
                <a:gd fmla="*/ 868 w 868" name="T173"/>
                <a:gd fmla="*/ 932 h 932" name="T174"/>
              </a:gdLst>
              <a:cxnLst>
                <a:cxn ang="T114">
                  <a:pos x="T0" y="T1"/>
                </a:cxn>
                <a:cxn ang="T115">
                  <a:pos x="T2" y="T3"/>
                </a:cxn>
                <a:cxn ang="T116">
                  <a:pos x="T4" y="T5"/>
                </a:cxn>
                <a:cxn ang="T117">
                  <a:pos x="T6" y="T7"/>
                </a:cxn>
                <a:cxn ang="T118">
                  <a:pos x="T8" y="T9"/>
                </a:cxn>
                <a:cxn ang="T119">
                  <a:pos x="T10" y="T11"/>
                </a:cxn>
                <a:cxn ang="T120">
                  <a:pos x="T12" y="T13"/>
                </a:cxn>
                <a:cxn ang="T121">
                  <a:pos x="T14" y="T15"/>
                </a:cxn>
                <a:cxn ang="T122">
                  <a:pos x="T16" y="T17"/>
                </a:cxn>
                <a:cxn ang="T123">
                  <a:pos x="T18" y="T19"/>
                </a:cxn>
                <a:cxn ang="T124">
                  <a:pos x="T20" y="T21"/>
                </a:cxn>
                <a:cxn ang="T125">
                  <a:pos x="T22" y="T23"/>
                </a:cxn>
                <a:cxn ang="T126">
                  <a:pos x="T24" y="T25"/>
                </a:cxn>
                <a:cxn ang="T127">
                  <a:pos x="T26" y="T27"/>
                </a:cxn>
                <a:cxn ang="T128">
                  <a:pos x="T28" y="T29"/>
                </a:cxn>
                <a:cxn ang="T129">
                  <a:pos x="T30" y="T31"/>
                </a:cxn>
                <a:cxn ang="T130">
                  <a:pos x="T32" y="T33"/>
                </a:cxn>
                <a:cxn ang="T131">
                  <a:pos x="T34" y="T35"/>
                </a:cxn>
                <a:cxn ang="T132">
                  <a:pos x="T36" y="T37"/>
                </a:cxn>
                <a:cxn ang="T133">
                  <a:pos x="T38" y="T39"/>
                </a:cxn>
                <a:cxn ang="T134">
                  <a:pos x="T40" y="T41"/>
                </a:cxn>
                <a:cxn ang="T135">
                  <a:pos x="T42" y="T43"/>
                </a:cxn>
                <a:cxn ang="T136">
                  <a:pos x="T44" y="T45"/>
                </a:cxn>
                <a:cxn ang="T137">
                  <a:pos x="T46" y="T47"/>
                </a:cxn>
                <a:cxn ang="T138">
                  <a:pos x="T48" y="T49"/>
                </a:cxn>
                <a:cxn ang="T139">
                  <a:pos x="T50" y="T51"/>
                </a:cxn>
                <a:cxn ang="T140">
                  <a:pos x="T52" y="T53"/>
                </a:cxn>
                <a:cxn ang="T141">
                  <a:pos x="T54" y="T55"/>
                </a:cxn>
                <a:cxn ang="T142">
                  <a:pos x="T56" y="T57"/>
                </a:cxn>
                <a:cxn ang="T143">
                  <a:pos x="T58" y="T59"/>
                </a:cxn>
                <a:cxn ang="T144">
                  <a:pos x="T60" y="T61"/>
                </a:cxn>
                <a:cxn ang="T145">
                  <a:pos x="T62" y="T63"/>
                </a:cxn>
                <a:cxn ang="T146">
                  <a:pos x="T64" y="T65"/>
                </a:cxn>
                <a:cxn ang="T147">
                  <a:pos x="T66" y="T67"/>
                </a:cxn>
                <a:cxn ang="T148">
                  <a:pos x="T68" y="T69"/>
                </a:cxn>
                <a:cxn ang="T149">
                  <a:pos x="T70" y="T71"/>
                </a:cxn>
                <a:cxn ang="T150">
                  <a:pos x="T72" y="T73"/>
                </a:cxn>
                <a:cxn ang="T151">
                  <a:pos x="T74" y="T75"/>
                </a:cxn>
                <a:cxn ang="T152">
                  <a:pos x="T76" y="T77"/>
                </a:cxn>
                <a:cxn ang="T153">
                  <a:pos x="T78" y="T79"/>
                </a:cxn>
                <a:cxn ang="T154">
                  <a:pos x="T80" y="T81"/>
                </a:cxn>
                <a:cxn ang="T155">
                  <a:pos x="T82" y="T83"/>
                </a:cxn>
                <a:cxn ang="T156">
                  <a:pos x="T84" y="T85"/>
                </a:cxn>
                <a:cxn ang="T157">
                  <a:pos x="T86" y="T87"/>
                </a:cxn>
                <a:cxn ang="T158">
                  <a:pos x="T88" y="T89"/>
                </a:cxn>
                <a:cxn ang="T159">
                  <a:pos x="T90" y="T91"/>
                </a:cxn>
                <a:cxn ang="T160">
                  <a:pos x="T92" y="T93"/>
                </a:cxn>
                <a:cxn ang="T161">
                  <a:pos x="T94" y="T95"/>
                </a:cxn>
                <a:cxn ang="T162">
                  <a:pos x="T96" y="T97"/>
                </a:cxn>
                <a:cxn ang="T163">
                  <a:pos x="T98" y="T99"/>
                </a:cxn>
                <a:cxn ang="T164">
                  <a:pos x="T100" y="T101"/>
                </a:cxn>
                <a:cxn ang="T165">
                  <a:pos x="T102" y="T103"/>
                </a:cxn>
                <a:cxn ang="T166">
                  <a:pos x="T104" y="T105"/>
                </a:cxn>
                <a:cxn ang="T167">
                  <a:pos x="T106" y="T107"/>
                </a:cxn>
                <a:cxn ang="T168">
                  <a:pos x="T108" y="T109"/>
                </a:cxn>
                <a:cxn ang="T169">
                  <a:pos x="T110" y="T111"/>
                </a:cxn>
                <a:cxn ang="T170">
                  <a:pos x="T112" y="T113"/>
                </a:cxn>
              </a:cxnLst>
              <a:rect b="T174" l="T171" r="T173" t="T172"/>
              <a:pathLst>
                <a:path h="932" w="867">
                  <a:moveTo>
                    <a:pt x="800" y="522"/>
                  </a:moveTo>
                  <a:lnTo>
                    <a:pt x="822" y="534"/>
                  </a:lnTo>
                  <a:lnTo>
                    <a:pt x="828" y="534"/>
                  </a:lnTo>
                  <a:lnTo>
                    <a:pt x="828" y="534"/>
                  </a:lnTo>
                  <a:lnTo>
                    <a:pt x="838" y="534"/>
                  </a:lnTo>
                  <a:lnTo>
                    <a:pt x="846" y="532"/>
                  </a:lnTo>
                  <a:lnTo>
                    <a:pt x="852" y="530"/>
                  </a:lnTo>
                  <a:lnTo>
                    <a:pt x="858" y="526"/>
                  </a:lnTo>
                  <a:lnTo>
                    <a:pt x="862" y="522"/>
                  </a:lnTo>
                  <a:lnTo>
                    <a:pt x="866" y="516"/>
                  </a:lnTo>
                  <a:lnTo>
                    <a:pt x="868" y="512"/>
                  </a:lnTo>
                  <a:lnTo>
                    <a:pt x="868" y="506"/>
                  </a:lnTo>
                  <a:lnTo>
                    <a:pt x="868" y="262"/>
                  </a:lnTo>
                  <a:lnTo>
                    <a:pt x="868" y="262"/>
                  </a:lnTo>
                  <a:lnTo>
                    <a:pt x="866" y="252"/>
                  </a:lnTo>
                  <a:lnTo>
                    <a:pt x="858" y="242"/>
                  </a:lnTo>
                  <a:lnTo>
                    <a:pt x="852" y="236"/>
                  </a:lnTo>
                  <a:lnTo>
                    <a:pt x="846" y="232"/>
                  </a:lnTo>
                  <a:lnTo>
                    <a:pt x="838" y="230"/>
                  </a:lnTo>
                  <a:lnTo>
                    <a:pt x="828" y="230"/>
                  </a:lnTo>
                  <a:lnTo>
                    <a:pt x="828" y="230"/>
                  </a:lnTo>
                  <a:lnTo>
                    <a:pt x="826" y="230"/>
                  </a:lnTo>
                  <a:lnTo>
                    <a:pt x="824" y="232"/>
                  </a:lnTo>
                  <a:lnTo>
                    <a:pt x="822" y="238"/>
                  </a:lnTo>
                  <a:lnTo>
                    <a:pt x="800" y="238"/>
                  </a:lnTo>
                  <a:lnTo>
                    <a:pt x="800" y="216"/>
                  </a:lnTo>
                  <a:lnTo>
                    <a:pt x="800" y="216"/>
                  </a:lnTo>
                  <a:lnTo>
                    <a:pt x="792" y="184"/>
                  </a:lnTo>
                  <a:lnTo>
                    <a:pt x="784" y="154"/>
                  </a:lnTo>
                  <a:lnTo>
                    <a:pt x="772" y="126"/>
                  </a:lnTo>
                  <a:lnTo>
                    <a:pt x="760" y="98"/>
                  </a:lnTo>
                  <a:lnTo>
                    <a:pt x="746" y="70"/>
                  </a:lnTo>
                  <a:lnTo>
                    <a:pt x="732" y="46"/>
                  </a:lnTo>
                  <a:lnTo>
                    <a:pt x="716" y="22"/>
                  </a:lnTo>
                  <a:lnTo>
                    <a:pt x="700" y="0"/>
                  </a:lnTo>
                  <a:lnTo>
                    <a:pt x="700" y="0"/>
                  </a:lnTo>
                  <a:lnTo>
                    <a:pt x="682" y="16"/>
                  </a:lnTo>
                  <a:lnTo>
                    <a:pt x="664" y="32"/>
                  </a:lnTo>
                  <a:lnTo>
                    <a:pt x="628" y="58"/>
                  </a:lnTo>
                  <a:lnTo>
                    <a:pt x="588" y="82"/>
                  </a:lnTo>
                  <a:lnTo>
                    <a:pt x="548" y="102"/>
                  </a:lnTo>
                  <a:lnTo>
                    <a:pt x="506" y="120"/>
                  </a:lnTo>
                  <a:lnTo>
                    <a:pt x="462" y="136"/>
                  </a:lnTo>
                  <a:lnTo>
                    <a:pt x="420" y="148"/>
                  </a:lnTo>
                  <a:lnTo>
                    <a:pt x="376" y="158"/>
                  </a:lnTo>
                  <a:lnTo>
                    <a:pt x="334" y="166"/>
                  </a:lnTo>
                  <a:lnTo>
                    <a:pt x="292" y="172"/>
                  </a:lnTo>
                  <a:lnTo>
                    <a:pt x="250" y="176"/>
                  </a:lnTo>
                  <a:lnTo>
                    <a:pt x="212" y="180"/>
                  </a:lnTo>
                  <a:lnTo>
                    <a:pt x="144" y="184"/>
                  </a:lnTo>
                  <a:lnTo>
                    <a:pt x="88" y="184"/>
                  </a:lnTo>
                  <a:lnTo>
                    <a:pt x="88" y="184"/>
                  </a:lnTo>
                  <a:lnTo>
                    <a:pt x="74" y="184"/>
                  </a:lnTo>
                  <a:lnTo>
                    <a:pt x="74" y="184"/>
                  </a:lnTo>
                  <a:lnTo>
                    <a:pt x="70" y="192"/>
                  </a:lnTo>
                  <a:lnTo>
                    <a:pt x="68" y="200"/>
                  </a:lnTo>
                  <a:lnTo>
                    <a:pt x="66" y="216"/>
                  </a:lnTo>
                  <a:lnTo>
                    <a:pt x="66" y="238"/>
                  </a:lnTo>
                  <a:lnTo>
                    <a:pt x="46" y="238"/>
                  </a:lnTo>
                  <a:lnTo>
                    <a:pt x="46" y="238"/>
                  </a:lnTo>
                  <a:lnTo>
                    <a:pt x="34" y="236"/>
                  </a:lnTo>
                  <a:lnTo>
                    <a:pt x="24" y="234"/>
                  </a:lnTo>
                  <a:lnTo>
                    <a:pt x="16" y="236"/>
                  </a:lnTo>
                  <a:lnTo>
                    <a:pt x="10" y="238"/>
                  </a:lnTo>
                  <a:lnTo>
                    <a:pt x="4" y="242"/>
                  </a:lnTo>
                  <a:lnTo>
                    <a:pt x="2" y="246"/>
                  </a:lnTo>
                  <a:lnTo>
                    <a:pt x="0" y="254"/>
                  </a:lnTo>
                  <a:lnTo>
                    <a:pt x="0" y="262"/>
                  </a:lnTo>
                  <a:lnTo>
                    <a:pt x="0" y="506"/>
                  </a:lnTo>
                  <a:lnTo>
                    <a:pt x="0" y="506"/>
                  </a:lnTo>
                  <a:lnTo>
                    <a:pt x="2" y="518"/>
                  </a:lnTo>
                  <a:lnTo>
                    <a:pt x="4" y="526"/>
                  </a:lnTo>
                  <a:lnTo>
                    <a:pt x="10" y="532"/>
                  </a:lnTo>
                  <a:lnTo>
                    <a:pt x="16" y="536"/>
                  </a:lnTo>
                  <a:lnTo>
                    <a:pt x="24" y="538"/>
                  </a:lnTo>
                  <a:lnTo>
                    <a:pt x="34" y="538"/>
                  </a:lnTo>
                  <a:lnTo>
                    <a:pt x="46" y="534"/>
                  </a:lnTo>
                  <a:lnTo>
                    <a:pt x="66" y="522"/>
                  </a:lnTo>
                  <a:lnTo>
                    <a:pt x="66" y="548"/>
                  </a:lnTo>
                  <a:lnTo>
                    <a:pt x="66" y="548"/>
                  </a:lnTo>
                  <a:lnTo>
                    <a:pt x="80" y="596"/>
                  </a:lnTo>
                  <a:lnTo>
                    <a:pt x="94" y="642"/>
                  </a:lnTo>
                  <a:lnTo>
                    <a:pt x="112" y="684"/>
                  </a:lnTo>
                  <a:lnTo>
                    <a:pt x="132" y="726"/>
                  </a:lnTo>
                  <a:lnTo>
                    <a:pt x="156" y="764"/>
                  </a:lnTo>
                  <a:lnTo>
                    <a:pt x="180" y="798"/>
                  </a:lnTo>
                  <a:lnTo>
                    <a:pt x="208" y="830"/>
                  </a:lnTo>
                  <a:lnTo>
                    <a:pt x="238" y="858"/>
                  </a:lnTo>
                  <a:lnTo>
                    <a:pt x="238" y="858"/>
                  </a:lnTo>
                  <a:lnTo>
                    <a:pt x="282" y="886"/>
                  </a:lnTo>
                  <a:lnTo>
                    <a:pt x="306" y="900"/>
                  </a:lnTo>
                  <a:lnTo>
                    <a:pt x="330" y="910"/>
                  </a:lnTo>
                  <a:lnTo>
                    <a:pt x="354" y="920"/>
                  </a:lnTo>
                  <a:lnTo>
                    <a:pt x="380" y="926"/>
                  </a:lnTo>
                  <a:lnTo>
                    <a:pt x="404" y="930"/>
                  </a:lnTo>
                  <a:lnTo>
                    <a:pt x="430" y="932"/>
                  </a:lnTo>
                  <a:lnTo>
                    <a:pt x="430" y="932"/>
                  </a:lnTo>
                  <a:lnTo>
                    <a:pt x="458" y="930"/>
                  </a:lnTo>
                  <a:lnTo>
                    <a:pt x="486" y="926"/>
                  </a:lnTo>
                  <a:lnTo>
                    <a:pt x="512" y="920"/>
                  </a:lnTo>
                  <a:lnTo>
                    <a:pt x="538" y="910"/>
                  </a:lnTo>
                  <a:lnTo>
                    <a:pt x="562" y="900"/>
                  </a:lnTo>
                  <a:lnTo>
                    <a:pt x="586" y="886"/>
                  </a:lnTo>
                  <a:lnTo>
                    <a:pt x="608" y="872"/>
                  </a:lnTo>
                  <a:lnTo>
                    <a:pt x="630" y="858"/>
                  </a:lnTo>
                  <a:lnTo>
                    <a:pt x="630" y="858"/>
                  </a:lnTo>
                  <a:lnTo>
                    <a:pt x="656" y="830"/>
                  </a:lnTo>
                  <a:lnTo>
                    <a:pt x="680" y="798"/>
                  </a:lnTo>
                  <a:lnTo>
                    <a:pt x="706" y="764"/>
                  </a:lnTo>
                  <a:lnTo>
                    <a:pt x="728" y="726"/>
                  </a:lnTo>
                  <a:lnTo>
                    <a:pt x="750" y="684"/>
                  </a:lnTo>
                  <a:lnTo>
                    <a:pt x="768" y="642"/>
                  </a:lnTo>
                  <a:lnTo>
                    <a:pt x="786" y="596"/>
                  </a:lnTo>
                  <a:lnTo>
                    <a:pt x="800" y="548"/>
                  </a:lnTo>
                  <a:lnTo>
                    <a:pt x="800" y="522"/>
                  </a:lnTo>
                  <a:close/>
                </a:path>
              </a:pathLst>
            </a:custGeom>
            <a:solidFill>
              <a:srgbClr val="EE9065"/>
            </a:solidFill>
            <a:ln>
              <a:noFill/>
            </a:ln>
            <a:extLst>
              <a:ext uri="{91240B29-F687-4F45-9708-019B960494DF}">
                <a14:hiddenLine w="9525">
                  <a:solidFill>
                    <a:srgbClr val="000000"/>
                  </a:solidFill>
                  <a:miter lim="800000"/>
                  <a:headEnd/>
                  <a:tailEnd/>
                </a14:hiddenLine>
              </a:ext>
            </a:extLst>
          </p:spPr>
          <p:txBody>
            <a:bodyPr/>
            <a:lstStyle/>
            <a:p>
              <a:endParaRPr altLang="zh-CN" lang="zh-CN">
                <a:solidFill>
                  <a:srgbClr val="000000"/>
                </a:solidFill>
                <a:latin charset="0" pitchFamily="34" typeface="Impact"/>
                <a:ea charset="-122" pitchFamily="34" typeface="微软雅黑"/>
                <a:sym charset="0" pitchFamily="34" typeface="Impact"/>
              </a:endParaRPr>
            </a:p>
          </p:txBody>
        </p:sp>
        <p:sp>
          <p:nvSpPr>
            <p:cNvPr id="44" name="Freeform 27"/>
            <p:cNvSpPr>
              <a:spLocks noChangeArrowheads="1"/>
            </p:cNvSpPr>
            <p:nvPr/>
          </p:nvSpPr>
          <p:spPr bwMode="auto">
            <a:xfrm>
              <a:off x="314325" y="0"/>
              <a:ext cx="1790700" cy="1958975"/>
            </a:xfrm>
            <a:custGeom>
              <a:gdLst>
                <a:gd fmla="*/ 282 w 1128" name="T0"/>
                <a:gd fmla="*/ 1108 h 1234" name="T1"/>
                <a:gd fmla="*/ 338 w 1128" name="T2"/>
                <a:gd fmla="*/ 1060 h 1234" name="T3"/>
                <a:gd fmla="*/ 252 w 1128" name="T4"/>
                <a:gd fmla="*/ 970 h 1234" name="T5"/>
                <a:gd fmla="*/ 178 w 1128" name="T6"/>
                <a:gd fmla="*/ 812 h 1234" name="T7"/>
                <a:gd fmla="*/ 132 w 1128" name="T8"/>
                <a:gd fmla="*/ 756 h 1234" name="T9"/>
                <a:gd fmla="*/ 88 w 1128" name="T10"/>
                <a:gd fmla="*/ 714 h 1234" name="T11"/>
                <a:gd fmla="*/ 82 w 1128" name="T12"/>
                <a:gd fmla="*/ 440 h 1234" name="T13"/>
                <a:gd fmla="*/ 106 w 1128" name="T14"/>
                <a:gd fmla="*/ 394 h 1234" name="T15"/>
                <a:gd fmla="*/ 166 w 1128" name="T16"/>
                <a:gd fmla="*/ 370 h 1234" name="T17"/>
                <a:gd fmla="*/ 174 w 1128" name="T18"/>
                <a:gd fmla="*/ 334 h 1234" name="T19"/>
                <a:gd fmla="*/ 192 w 1128" name="T20"/>
                <a:gd fmla="*/ 328 h 1234" name="T21"/>
                <a:gd fmla="*/ 272 w 1128" name="T22"/>
                <a:gd fmla="*/ 328 h 1234" name="T23"/>
                <a:gd fmla="*/ 456 w 1128" name="T24"/>
                <a:gd fmla="*/ 308 h 1234" name="T25"/>
                <a:gd fmla="*/ 622 w 1128" name="T26"/>
                <a:gd fmla="*/ 260 h 1234" name="T27"/>
                <a:gd fmla="*/ 776 w 1128" name="T28"/>
                <a:gd fmla="*/ 170 h 1234" name="T29"/>
                <a:gd fmla="*/ 818 w 1128" name="T30"/>
                <a:gd fmla="*/ 128 h 1234" name="T31"/>
                <a:gd fmla="*/ 830 w 1128" name="T32"/>
                <a:gd fmla="*/ 108 h 1234" name="T33"/>
                <a:gd fmla="*/ 890 w 1128" name="T34"/>
                <a:gd fmla="*/ 194 h 1234" name="T35"/>
                <a:gd fmla="*/ 948 w 1128" name="T36"/>
                <a:gd fmla="*/ 332 h 1234" name="T37"/>
                <a:gd fmla="*/ 988 w 1128" name="T38"/>
                <a:gd fmla="*/ 378 h 1234" name="T39"/>
                <a:gd fmla="*/ 1030 w 1128" name="T40"/>
                <a:gd fmla="*/ 416 h 1234" name="T41"/>
                <a:gd fmla="*/ 1038 w 1128" name="T42"/>
                <a:gd fmla="*/ 684 h 1234" name="T43"/>
                <a:gd fmla="*/ 1012 w 1128" name="T44"/>
                <a:gd fmla="*/ 740 h 1234" name="T45"/>
                <a:gd fmla="*/ 958 w 1128" name="T46"/>
                <a:gd fmla="*/ 764 h 1234" name="T47"/>
                <a:gd fmla="*/ 912 w 1128" name="T48"/>
                <a:gd fmla="*/ 896 h 1234" name="T49"/>
                <a:gd fmla="*/ 816 w 1128" name="T50"/>
                <a:gd fmla="*/ 1032 h 1234" name="T51"/>
                <a:gd fmla="*/ 828 w 1128" name="T52"/>
                <a:gd fmla="*/ 1088 h 1234" name="T53"/>
                <a:gd fmla="*/ 856 w 1128" name="T54"/>
                <a:gd fmla="*/ 1134 h 1234" name="T55"/>
                <a:gd fmla="*/ 904 w 1128" name="T56"/>
                <a:gd fmla="*/ 1170 h 1234" name="T57"/>
                <a:gd fmla="*/ 1016 w 1128" name="T58"/>
                <a:gd fmla="*/ 1212 h 1234" name="T59"/>
                <a:gd fmla="*/ 1128 w 1128" name="T60"/>
                <a:gd fmla="*/ 726 h 1234" name="T61"/>
                <a:gd fmla="*/ 1122 w 1128" name="T62"/>
                <a:gd fmla="*/ 590 h 1234" name="T63"/>
                <a:gd fmla="*/ 1098 w 1128" name="T64"/>
                <a:gd fmla="*/ 436 h 1234" name="T65"/>
                <a:gd fmla="*/ 1056 w 1128" name="T66"/>
                <a:gd fmla="*/ 312 h 1234" name="T67"/>
                <a:gd fmla="*/ 1000 w 1128" name="T68"/>
                <a:gd fmla="*/ 214 h 1234" name="T69"/>
                <a:gd fmla="*/ 918 w 1128" name="T70"/>
                <a:gd fmla="*/ 122 h 1234" name="T71"/>
                <a:gd fmla="*/ 778 w 1128" name="T72"/>
                <a:gd fmla="*/ 36 h 1234" name="T73"/>
                <a:gd fmla="*/ 684 w 1128" name="T74"/>
                <a:gd fmla="*/ 6 h 1234" name="T75"/>
                <a:gd fmla="*/ 582 w 1128" name="T76"/>
                <a:gd fmla="*/ 6 h 1234" name="T77"/>
                <a:gd fmla="*/ 512 w 1128" name="T78"/>
                <a:gd fmla="*/ 2 h 1234" name="T79"/>
                <a:gd fmla="*/ 414 w 1128" name="T80"/>
                <a:gd fmla="*/ 12 h 1234" name="T81"/>
                <a:gd fmla="*/ 308 w 1128" name="T82"/>
                <a:gd fmla="*/ 52 h 1234" name="T83"/>
                <a:gd fmla="*/ 168 w 1128" name="T84"/>
                <a:gd fmla="*/ 154 h 1234" name="T85"/>
                <a:gd fmla="*/ 106 w 1128" name="T86"/>
                <a:gd fmla="*/ 236 h 1234" name="T87"/>
                <a:gd fmla="*/ 54 w 1128" name="T88"/>
                <a:gd fmla="*/ 340 h 1234" name="T89"/>
                <a:gd fmla="*/ 18 w 1128" name="T90"/>
                <a:gd fmla="*/ 472 h 1234" name="T91"/>
                <a:gd fmla="*/ 0 w 1128" name="T92"/>
                <a:gd fmla="*/ 634 h 1234" name="T93"/>
                <a:gd fmla="*/ 0 w 1128" name="T94"/>
                <a:gd fmla="*/ 1234 h 1234" name="T95"/>
                <a:gd fmla="*/ 154 w 1128" name="T96"/>
                <a:gd fmla="*/ 1198 h 1234" name="T97"/>
                <a:gd fmla="*/ 236 w 1128" name="T98"/>
                <a:gd fmla="*/ 1158 h 1234" name="T99"/>
                <a:gd fmla="*/ 0 60000 65536" name="T100"/>
                <a:gd fmla="*/ 0 60000 65536" name="T101"/>
                <a:gd fmla="*/ 0 60000 65536" name="T102"/>
                <a:gd fmla="*/ 0 60000 65536" name="T103"/>
                <a:gd fmla="*/ 0 60000 65536" name="T104"/>
                <a:gd fmla="*/ 0 60000 65536" name="T105"/>
                <a:gd fmla="*/ 0 60000 65536" name="T106"/>
                <a:gd fmla="*/ 0 60000 65536" name="T107"/>
                <a:gd fmla="*/ 0 60000 65536" name="T108"/>
                <a:gd fmla="*/ 0 60000 65536" name="T109"/>
                <a:gd fmla="*/ 0 60000 65536" name="T110"/>
                <a:gd fmla="*/ 0 60000 65536" name="T111"/>
                <a:gd fmla="*/ 0 60000 65536" name="T112"/>
                <a:gd fmla="*/ 0 60000 65536" name="T113"/>
                <a:gd fmla="*/ 0 60000 65536" name="T114"/>
                <a:gd fmla="*/ 0 60000 65536" name="T115"/>
                <a:gd fmla="*/ 0 60000 65536" name="T116"/>
                <a:gd fmla="*/ 0 60000 65536" name="T117"/>
                <a:gd fmla="*/ 0 60000 65536" name="T118"/>
                <a:gd fmla="*/ 0 60000 65536" name="T119"/>
                <a:gd fmla="*/ 0 60000 65536" name="T120"/>
                <a:gd fmla="*/ 0 60000 65536" name="T121"/>
                <a:gd fmla="*/ 0 60000 65536" name="T122"/>
                <a:gd fmla="*/ 0 60000 65536" name="T123"/>
                <a:gd fmla="*/ 0 60000 65536" name="T124"/>
                <a:gd fmla="*/ 0 60000 65536" name="T125"/>
                <a:gd fmla="*/ 0 60000 65536" name="T126"/>
                <a:gd fmla="*/ 0 60000 65536" name="T127"/>
                <a:gd fmla="*/ 0 60000 65536" name="T128"/>
                <a:gd fmla="*/ 0 60000 65536" name="T129"/>
                <a:gd fmla="*/ 0 60000 65536" name="T130"/>
                <a:gd fmla="*/ 0 60000 65536" name="T131"/>
                <a:gd fmla="*/ 0 60000 65536" name="T132"/>
                <a:gd fmla="*/ 0 60000 65536" name="T133"/>
                <a:gd fmla="*/ 0 60000 65536" name="T134"/>
                <a:gd fmla="*/ 0 60000 65536" name="T135"/>
                <a:gd fmla="*/ 0 60000 65536" name="T136"/>
                <a:gd fmla="*/ 0 60000 65536" name="T137"/>
                <a:gd fmla="*/ 0 60000 65536" name="T138"/>
                <a:gd fmla="*/ 0 60000 65536" name="T139"/>
                <a:gd fmla="*/ 0 60000 65536" name="T140"/>
                <a:gd fmla="*/ 0 60000 65536" name="T141"/>
                <a:gd fmla="*/ 0 60000 65536" name="T142"/>
                <a:gd fmla="*/ 0 60000 65536" name="T143"/>
                <a:gd fmla="*/ 0 60000 65536" name="T144"/>
                <a:gd fmla="*/ 0 60000 65536" name="T145"/>
                <a:gd fmla="*/ 0 60000 65536" name="T146"/>
                <a:gd fmla="*/ 0 60000 65536" name="T147"/>
                <a:gd fmla="*/ 0 60000 65536" name="T148"/>
                <a:gd fmla="*/ 0 60000 65536" name="T149"/>
                <a:gd fmla="*/ 0 w 1128" name="T150"/>
                <a:gd fmla="*/ 0 h 1234" name="T151"/>
                <a:gd fmla="*/ 1128 w 1128" name="T152"/>
                <a:gd fmla="*/ 1234 h 1234" name="T153"/>
              </a:gdLst>
              <a:cxnLst>
                <a:cxn ang="T100">
                  <a:pos x="T0" y="T1"/>
                </a:cxn>
                <a:cxn ang="T101">
                  <a:pos x="T2" y="T3"/>
                </a:cxn>
                <a:cxn ang="T102">
                  <a:pos x="T4" y="T5"/>
                </a:cxn>
                <a:cxn ang="T103">
                  <a:pos x="T6" y="T7"/>
                </a:cxn>
                <a:cxn ang="T104">
                  <a:pos x="T8" y="T9"/>
                </a:cxn>
                <a:cxn ang="T105">
                  <a:pos x="T10" y="T11"/>
                </a:cxn>
                <a:cxn ang="T106">
                  <a:pos x="T12" y="T13"/>
                </a:cxn>
                <a:cxn ang="T107">
                  <a:pos x="T14" y="T15"/>
                </a:cxn>
                <a:cxn ang="T108">
                  <a:pos x="T16" y="T17"/>
                </a:cxn>
                <a:cxn ang="T109">
                  <a:pos x="T18" y="T19"/>
                </a:cxn>
                <a:cxn ang="T110">
                  <a:pos x="T20" y="T21"/>
                </a:cxn>
                <a:cxn ang="T111">
                  <a:pos x="T22" y="T23"/>
                </a:cxn>
                <a:cxn ang="T112">
                  <a:pos x="T24" y="T25"/>
                </a:cxn>
                <a:cxn ang="T113">
                  <a:pos x="T26" y="T27"/>
                </a:cxn>
                <a:cxn ang="T114">
                  <a:pos x="T28" y="T29"/>
                </a:cxn>
                <a:cxn ang="T115">
                  <a:pos x="T30" y="T31"/>
                </a:cxn>
                <a:cxn ang="T116">
                  <a:pos x="T32" y="T33"/>
                </a:cxn>
                <a:cxn ang="T117">
                  <a:pos x="T34" y="T35"/>
                </a:cxn>
                <a:cxn ang="T118">
                  <a:pos x="T36" y="T37"/>
                </a:cxn>
                <a:cxn ang="T119">
                  <a:pos x="T38" y="T39"/>
                </a:cxn>
                <a:cxn ang="T120">
                  <a:pos x="T40" y="T41"/>
                </a:cxn>
                <a:cxn ang="T121">
                  <a:pos x="T42" y="T43"/>
                </a:cxn>
                <a:cxn ang="T122">
                  <a:pos x="T44" y="T45"/>
                </a:cxn>
                <a:cxn ang="T123">
                  <a:pos x="T46" y="T47"/>
                </a:cxn>
                <a:cxn ang="T124">
                  <a:pos x="T48" y="T49"/>
                </a:cxn>
                <a:cxn ang="T125">
                  <a:pos x="T50" y="T51"/>
                </a:cxn>
                <a:cxn ang="T126">
                  <a:pos x="T52" y="T53"/>
                </a:cxn>
                <a:cxn ang="T127">
                  <a:pos x="T54" y="T55"/>
                </a:cxn>
                <a:cxn ang="T128">
                  <a:pos x="T56" y="T57"/>
                </a:cxn>
                <a:cxn ang="T129">
                  <a:pos x="T58" y="T59"/>
                </a:cxn>
                <a:cxn ang="T130">
                  <a:pos x="T60" y="T61"/>
                </a:cxn>
                <a:cxn ang="T131">
                  <a:pos x="T62" y="T63"/>
                </a:cxn>
                <a:cxn ang="T132">
                  <a:pos x="T64" y="T65"/>
                </a:cxn>
                <a:cxn ang="T133">
                  <a:pos x="T66" y="T67"/>
                </a:cxn>
                <a:cxn ang="T134">
                  <a:pos x="T68" y="T69"/>
                </a:cxn>
                <a:cxn ang="T135">
                  <a:pos x="T70" y="T71"/>
                </a:cxn>
                <a:cxn ang="T136">
                  <a:pos x="T72" y="T73"/>
                </a:cxn>
                <a:cxn ang="T137">
                  <a:pos x="T74" y="T75"/>
                </a:cxn>
                <a:cxn ang="T138">
                  <a:pos x="T76" y="T77"/>
                </a:cxn>
                <a:cxn ang="T139">
                  <a:pos x="T78" y="T79"/>
                </a:cxn>
                <a:cxn ang="T140">
                  <a:pos x="T80" y="T81"/>
                </a:cxn>
                <a:cxn ang="T141">
                  <a:pos x="T82" y="T83"/>
                </a:cxn>
                <a:cxn ang="T142">
                  <a:pos x="T84" y="T85"/>
                </a:cxn>
                <a:cxn ang="T143">
                  <a:pos x="T86" y="T87"/>
                </a:cxn>
                <a:cxn ang="T144">
                  <a:pos x="T88" y="T89"/>
                </a:cxn>
                <a:cxn ang="T145">
                  <a:pos x="T90" y="T91"/>
                </a:cxn>
                <a:cxn ang="T146">
                  <a:pos x="T92" y="T93"/>
                </a:cxn>
                <a:cxn ang="T147">
                  <a:pos x="T94" y="T95"/>
                </a:cxn>
                <a:cxn ang="T148">
                  <a:pos x="T96" y="T97"/>
                </a:cxn>
                <a:cxn ang="T149">
                  <a:pos x="T98" y="T99"/>
                </a:cxn>
              </a:cxnLst>
              <a:rect b="T153" l="T150" r="T152" t="T151"/>
              <a:pathLst>
                <a:path h="1234" w="1128">
                  <a:moveTo>
                    <a:pt x="264" y="1134"/>
                  </a:moveTo>
                  <a:lnTo>
                    <a:pt x="264" y="1134"/>
                  </a:lnTo>
                  <a:lnTo>
                    <a:pt x="272" y="1120"/>
                  </a:lnTo>
                  <a:lnTo>
                    <a:pt x="282" y="1108"/>
                  </a:lnTo>
                  <a:lnTo>
                    <a:pt x="290" y="1096"/>
                  </a:lnTo>
                  <a:lnTo>
                    <a:pt x="300" y="1088"/>
                  </a:lnTo>
                  <a:lnTo>
                    <a:pt x="320" y="1072"/>
                  </a:lnTo>
                  <a:lnTo>
                    <a:pt x="338" y="1060"/>
                  </a:lnTo>
                  <a:lnTo>
                    <a:pt x="338" y="1060"/>
                  </a:lnTo>
                  <a:lnTo>
                    <a:pt x="306" y="1032"/>
                  </a:lnTo>
                  <a:lnTo>
                    <a:pt x="278" y="1002"/>
                  </a:lnTo>
                  <a:lnTo>
                    <a:pt x="252" y="970"/>
                  </a:lnTo>
                  <a:lnTo>
                    <a:pt x="230" y="934"/>
                  </a:lnTo>
                  <a:lnTo>
                    <a:pt x="210" y="896"/>
                  </a:lnTo>
                  <a:lnTo>
                    <a:pt x="194" y="856"/>
                  </a:lnTo>
                  <a:lnTo>
                    <a:pt x="178" y="812"/>
                  </a:lnTo>
                  <a:lnTo>
                    <a:pt x="166" y="764"/>
                  </a:lnTo>
                  <a:lnTo>
                    <a:pt x="166" y="764"/>
                  </a:lnTo>
                  <a:lnTo>
                    <a:pt x="148" y="762"/>
                  </a:lnTo>
                  <a:lnTo>
                    <a:pt x="132" y="756"/>
                  </a:lnTo>
                  <a:lnTo>
                    <a:pt x="118" y="750"/>
                  </a:lnTo>
                  <a:lnTo>
                    <a:pt x="106" y="740"/>
                  </a:lnTo>
                  <a:lnTo>
                    <a:pt x="96" y="728"/>
                  </a:lnTo>
                  <a:lnTo>
                    <a:pt x="88" y="714"/>
                  </a:lnTo>
                  <a:lnTo>
                    <a:pt x="84" y="698"/>
                  </a:lnTo>
                  <a:lnTo>
                    <a:pt x="82" y="684"/>
                  </a:lnTo>
                  <a:lnTo>
                    <a:pt x="82" y="440"/>
                  </a:lnTo>
                  <a:lnTo>
                    <a:pt x="82" y="440"/>
                  </a:lnTo>
                  <a:lnTo>
                    <a:pt x="84" y="428"/>
                  </a:lnTo>
                  <a:lnTo>
                    <a:pt x="88" y="416"/>
                  </a:lnTo>
                  <a:lnTo>
                    <a:pt x="96" y="404"/>
                  </a:lnTo>
                  <a:lnTo>
                    <a:pt x="106" y="394"/>
                  </a:lnTo>
                  <a:lnTo>
                    <a:pt x="118" y="384"/>
                  </a:lnTo>
                  <a:lnTo>
                    <a:pt x="132" y="378"/>
                  </a:lnTo>
                  <a:lnTo>
                    <a:pt x="148" y="372"/>
                  </a:lnTo>
                  <a:lnTo>
                    <a:pt x="166" y="370"/>
                  </a:lnTo>
                  <a:lnTo>
                    <a:pt x="166" y="370"/>
                  </a:lnTo>
                  <a:lnTo>
                    <a:pt x="168" y="358"/>
                  </a:lnTo>
                  <a:lnTo>
                    <a:pt x="172" y="346"/>
                  </a:lnTo>
                  <a:lnTo>
                    <a:pt x="174" y="334"/>
                  </a:lnTo>
                  <a:lnTo>
                    <a:pt x="176" y="324"/>
                  </a:lnTo>
                  <a:lnTo>
                    <a:pt x="176" y="324"/>
                  </a:lnTo>
                  <a:lnTo>
                    <a:pt x="182" y="328"/>
                  </a:lnTo>
                  <a:lnTo>
                    <a:pt x="192" y="328"/>
                  </a:lnTo>
                  <a:lnTo>
                    <a:pt x="218" y="330"/>
                  </a:lnTo>
                  <a:lnTo>
                    <a:pt x="218" y="330"/>
                  </a:lnTo>
                  <a:lnTo>
                    <a:pt x="218" y="330"/>
                  </a:lnTo>
                  <a:lnTo>
                    <a:pt x="272" y="328"/>
                  </a:lnTo>
                  <a:lnTo>
                    <a:pt x="340" y="324"/>
                  </a:lnTo>
                  <a:lnTo>
                    <a:pt x="378" y="320"/>
                  </a:lnTo>
                  <a:lnTo>
                    <a:pt x="416" y="314"/>
                  </a:lnTo>
                  <a:lnTo>
                    <a:pt x="456" y="308"/>
                  </a:lnTo>
                  <a:lnTo>
                    <a:pt x="498" y="300"/>
                  </a:lnTo>
                  <a:lnTo>
                    <a:pt x="540" y="288"/>
                  </a:lnTo>
                  <a:lnTo>
                    <a:pt x="582" y="276"/>
                  </a:lnTo>
                  <a:lnTo>
                    <a:pt x="622" y="260"/>
                  </a:lnTo>
                  <a:lnTo>
                    <a:pt x="664" y="242"/>
                  </a:lnTo>
                  <a:lnTo>
                    <a:pt x="704" y="222"/>
                  </a:lnTo>
                  <a:lnTo>
                    <a:pt x="740" y="198"/>
                  </a:lnTo>
                  <a:lnTo>
                    <a:pt x="776" y="170"/>
                  </a:lnTo>
                  <a:lnTo>
                    <a:pt x="810" y="140"/>
                  </a:lnTo>
                  <a:lnTo>
                    <a:pt x="810" y="140"/>
                  </a:lnTo>
                  <a:lnTo>
                    <a:pt x="814" y="134"/>
                  </a:lnTo>
                  <a:lnTo>
                    <a:pt x="818" y="128"/>
                  </a:lnTo>
                  <a:lnTo>
                    <a:pt x="822" y="124"/>
                  </a:lnTo>
                  <a:lnTo>
                    <a:pt x="830" y="122"/>
                  </a:lnTo>
                  <a:lnTo>
                    <a:pt x="830" y="122"/>
                  </a:lnTo>
                  <a:lnTo>
                    <a:pt x="830" y="108"/>
                  </a:lnTo>
                  <a:lnTo>
                    <a:pt x="830" y="108"/>
                  </a:lnTo>
                  <a:lnTo>
                    <a:pt x="850" y="134"/>
                  </a:lnTo>
                  <a:lnTo>
                    <a:pt x="870" y="164"/>
                  </a:lnTo>
                  <a:lnTo>
                    <a:pt x="890" y="194"/>
                  </a:lnTo>
                  <a:lnTo>
                    <a:pt x="906" y="226"/>
                  </a:lnTo>
                  <a:lnTo>
                    <a:pt x="922" y="260"/>
                  </a:lnTo>
                  <a:lnTo>
                    <a:pt x="936" y="296"/>
                  </a:lnTo>
                  <a:lnTo>
                    <a:pt x="948" y="332"/>
                  </a:lnTo>
                  <a:lnTo>
                    <a:pt x="958" y="370"/>
                  </a:lnTo>
                  <a:lnTo>
                    <a:pt x="958" y="370"/>
                  </a:lnTo>
                  <a:lnTo>
                    <a:pt x="974" y="372"/>
                  </a:lnTo>
                  <a:lnTo>
                    <a:pt x="988" y="378"/>
                  </a:lnTo>
                  <a:lnTo>
                    <a:pt x="1000" y="384"/>
                  </a:lnTo>
                  <a:lnTo>
                    <a:pt x="1012" y="394"/>
                  </a:lnTo>
                  <a:lnTo>
                    <a:pt x="1024" y="404"/>
                  </a:lnTo>
                  <a:lnTo>
                    <a:pt x="1030" y="416"/>
                  </a:lnTo>
                  <a:lnTo>
                    <a:pt x="1036" y="428"/>
                  </a:lnTo>
                  <a:lnTo>
                    <a:pt x="1038" y="440"/>
                  </a:lnTo>
                  <a:lnTo>
                    <a:pt x="1038" y="684"/>
                  </a:lnTo>
                  <a:lnTo>
                    <a:pt x="1038" y="684"/>
                  </a:lnTo>
                  <a:lnTo>
                    <a:pt x="1036" y="698"/>
                  </a:lnTo>
                  <a:lnTo>
                    <a:pt x="1030" y="714"/>
                  </a:lnTo>
                  <a:lnTo>
                    <a:pt x="1024" y="728"/>
                  </a:lnTo>
                  <a:lnTo>
                    <a:pt x="1012" y="740"/>
                  </a:lnTo>
                  <a:lnTo>
                    <a:pt x="1000" y="750"/>
                  </a:lnTo>
                  <a:lnTo>
                    <a:pt x="988" y="756"/>
                  </a:lnTo>
                  <a:lnTo>
                    <a:pt x="974" y="762"/>
                  </a:lnTo>
                  <a:lnTo>
                    <a:pt x="958" y="764"/>
                  </a:lnTo>
                  <a:lnTo>
                    <a:pt x="958" y="764"/>
                  </a:lnTo>
                  <a:lnTo>
                    <a:pt x="946" y="812"/>
                  </a:lnTo>
                  <a:lnTo>
                    <a:pt x="932" y="856"/>
                  </a:lnTo>
                  <a:lnTo>
                    <a:pt x="912" y="896"/>
                  </a:lnTo>
                  <a:lnTo>
                    <a:pt x="892" y="934"/>
                  </a:lnTo>
                  <a:lnTo>
                    <a:pt x="868" y="970"/>
                  </a:lnTo>
                  <a:lnTo>
                    <a:pt x="842" y="1002"/>
                  </a:lnTo>
                  <a:lnTo>
                    <a:pt x="816" y="1032"/>
                  </a:lnTo>
                  <a:lnTo>
                    <a:pt x="788" y="1060"/>
                  </a:lnTo>
                  <a:lnTo>
                    <a:pt x="788" y="1060"/>
                  </a:lnTo>
                  <a:lnTo>
                    <a:pt x="808" y="1072"/>
                  </a:lnTo>
                  <a:lnTo>
                    <a:pt x="828" y="1088"/>
                  </a:lnTo>
                  <a:lnTo>
                    <a:pt x="836" y="1096"/>
                  </a:lnTo>
                  <a:lnTo>
                    <a:pt x="844" y="1108"/>
                  </a:lnTo>
                  <a:lnTo>
                    <a:pt x="850" y="1120"/>
                  </a:lnTo>
                  <a:lnTo>
                    <a:pt x="856" y="1134"/>
                  </a:lnTo>
                  <a:lnTo>
                    <a:pt x="856" y="1134"/>
                  </a:lnTo>
                  <a:lnTo>
                    <a:pt x="870" y="1146"/>
                  </a:lnTo>
                  <a:lnTo>
                    <a:pt x="886" y="1158"/>
                  </a:lnTo>
                  <a:lnTo>
                    <a:pt x="904" y="1170"/>
                  </a:lnTo>
                  <a:lnTo>
                    <a:pt x="926" y="1180"/>
                  </a:lnTo>
                  <a:lnTo>
                    <a:pt x="946" y="1190"/>
                  </a:lnTo>
                  <a:lnTo>
                    <a:pt x="970" y="1198"/>
                  </a:lnTo>
                  <a:lnTo>
                    <a:pt x="1016" y="1212"/>
                  </a:lnTo>
                  <a:lnTo>
                    <a:pt x="1058" y="1222"/>
                  </a:lnTo>
                  <a:lnTo>
                    <a:pt x="1094" y="1228"/>
                  </a:lnTo>
                  <a:lnTo>
                    <a:pt x="1128" y="1234"/>
                  </a:lnTo>
                  <a:lnTo>
                    <a:pt x="1128" y="726"/>
                  </a:lnTo>
                  <a:lnTo>
                    <a:pt x="1128" y="726"/>
                  </a:lnTo>
                  <a:lnTo>
                    <a:pt x="1128" y="678"/>
                  </a:lnTo>
                  <a:lnTo>
                    <a:pt x="1126" y="634"/>
                  </a:lnTo>
                  <a:lnTo>
                    <a:pt x="1122" y="590"/>
                  </a:lnTo>
                  <a:lnTo>
                    <a:pt x="1118" y="550"/>
                  </a:lnTo>
                  <a:lnTo>
                    <a:pt x="1112" y="510"/>
                  </a:lnTo>
                  <a:lnTo>
                    <a:pt x="1106" y="472"/>
                  </a:lnTo>
                  <a:lnTo>
                    <a:pt x="1098" y="436"/>
                  </a:lnTo>
                  <a:lnTo>
                    <a:pt x="1088" y="404"/>
                  </a:lnTo>
                  <a:lnTo>
                    <a:pt x="1078" y="372"/>
                  </a:lnTo>
                  <a:lnTo>
                    <a:pt x="1068" y="340"/>
                  </a:lnTo>
                  <a:lnTo>
                    <a:pt x="1056" y="312"/>
                  </a:lnTo>
                  <a:lnTo>
                    <a:pt x="1042" y="286"/>
                  </a:lnTo>
                  <a:lnTo>
                    <a:pt x="1030" y="260"/>
                  </a:lnTo>
                  <a:lnTo>
                    <a:pt x="1014" y="236"/>
                  </a:lnTo>
                  <a:lnTo>
                    <a:pt x="1000" y="214"/>
                  </a:lnTo>
                  <a:lnTo>
                    <a:pt x="984" y="192"/>
                  </a:lnTo>
                  <a:lnTo>
                    <a:pt x="968" y="174"/>
                  </a:lnTo>
                  <a:lnTo>
                    <a:pt x="952" y="154"/>
                  </a:lnTo>
                  <a:lnTo>
                    <a:pt x="918" y="122"/>
                  </a:lnTo>
                  <a:lnTo>
                    <a:pt x="882" y="94"/>
                  </a:lnTo>
                  <a:lnTo>
                    <a:pt x="848" y="70"/>
                  </a:lnTo>
                  <a:lnTo>
                    <a:pt x="812" y="52"/>
                  </a:lnTo>
                  <a:lnTo>
                    <a:pt x="778" y="36"/>
                  </a:lnTo>
                  <a:lnTo>
                    <a:pt x="744" y="22"/>
                  </a:lnTo>
                  <a:lnTo>
                    <a:pt x="712" y="12"/>
                  </a:lnTo>
                  <a:lnTo>
                    <a:pt x="712" y="12"/>
                  </a:lnTo>
                  <a:lnTo>
                    <a:pt x="684" y="6"/>
                  </a:lnTo>
                  <a:lnTo>
                    <a:pt x="660" y="2"/>
                  </a:lnTo>
                  <a:lnTo>
                    <a:pt x="636" y="0"/>
                  </a:lnTo>
                  <a:lnTo>
                    <a:pt x="616" y="2"/>
                  </a:lnTo>
                  <a:lnTo>
                    <a:pt x="582" y="6"/>
                  </a:lnTo>
                  <a:lnTo>
                    <a:pt x="560" y="10"/>
                  </a:lnTo>
                  <a:lnTo>
                    <a:pt x="560" y="10"/>
                  </a:lnTo>
                  <a:lnTo>
                    <a:pt x="542" y="6"/>
                  </a:lnTo>
                  <a:lnTo>
                    <a:pt x="512" y="2"/>
                  </a:lnTo>
                  <a:lnTo>
                    <a:pt x="492" y="0"/>
                  </a:lnTo>
                  <a:lnTo>
                    <a:pt x="468" y="2"/>
                  </a:lnTo>
                  <a:lnTo>
                    <a:pt x="442" y="6"/>
                  </a:lnTo>
                  <a:lnTo>
                    <a:pt x="414" y="12"/>
                  </a:lnTo>
                  <a:lnTo>
                    <a:pt x="414" y="12"/>
                  </a:lnTo>
                  <a:lnTo>
                    <a:pt x="380" y="22"/>
                  </a:lnTo>
                  <a:lnTo>
                    <a:pt x="344" y="36"/>
                  </a:lnTo>
                  <a:lnTo>
                    <a:pt x="308" y="52"/>
                  </a:lnTo>
                  <a:lnTo>
                    <a:pt x="272" y="70"/>
                  </a:lnTo>
                  <a:lnTo>
                    <a:pt x="236" y="94"/>
                  </a:lnTo>
                  <a:lnTo>
                    <a:pt x="202" y="122"/>
                  </a:lnTo>
                  <a:lnTo>
                    <a:pt x="168" y="154"/>
                  </a:lnTo>
                  <a:lnTo>
                    <a:pt x="150" y="174"/>
                  </a:lnTo>
                  <a:lnTo>
                    <a:pt x="136" y="192"/>
                  </a:lnTo>
                  <a:lnTo>
                    <a:pt x="120" y="214"/>
                  </a:lnTo>
                  <a:lnTo>
                    <a:pt x="106" y="236"/>
                  </a:lnTo>
                  <a:lnTo>
                    <a:pt x="92" y="260"/>
                  </a:lnTo>
                  <a:lnTo>
                    <a:pt x="78" y="286"/>
                  </a:lnTo>
                  <a:lnTo>
                    <a:pt x="66" y="312"/>
                  </a:lnTo>
                  <a:lnTo>
                    <a:pt x="54" y="340"/>
                  </a:lnTo>
                  <a:lnTo>
                    <a:pt x="44" y="372"/>
                  </a:lnTo>
                  <a:lnTo>
                    <a:pt x="34" y="404"/>
                  </a:lnTo>
                  <a:lnTo>
                    <a:pt x="26" y="436"/>
                  </a:lnTo>
                  <a:lnTo>
                    <a:pt x="18" y="472"/>
                  </a:lnTo>
                  <a:lnTo>
                    <a:pt x="12" y="510"/>
                  </a:lnTo>
                  <a:lnTo>
                    <a:pt x="6" y="550"/>
                  </a:lnTo>
                  <a:lnTo>
                    <a:pt x="2" y="590"/>
                  </a:lnTo>
                  <a:lnTo>
                    <a:pt x="0" y="634"/>
                  </a:lnTo>
                  <a:lnTo>
                    <a:pt x="0" y="678"/>
                  </a:lnTo>
                  <a:lnTo>
                    <a:pt x="0" y="726"/>
                  </a:lnTo>
                  <a:lnTo>
                    <a:pt x="0" y="1234"/>
                  </a:lnTo>
                  <a:lnTo>
                    <a:pt x="0" y="1234"/>
                  </a:lnTo>
                  <a:lnTo>
                    <a:pt x="32" y="1228"/>
                  </a:lnTo>
                  <a:lnTo>
                    <a:pt x="68" y="1222"/>
                  </a:lnTo>
                  <a:lnTo>
                    <a:pt x="110" y="1212"/>
                  </a:lnTo>
                  <a:lnTo>
                    <a:pt x="154" y="1198"/>
                  </a:lnTo>
                  <a:lnTo>
                    <a:pt x="176" y="1190"/>
                  </a:lnTo>
                  <a:lnTo>
                    <a:pt x="198" y="1180"/>
                  </a:lnTo>
                  <a:lnTo>
                    <a:pt x="218" y="1170"/>
                  </a:lnTo>
                  <a:lnTo>
                    <a:pt x="236" y="1158"/>
                  </a:lnTo>
                  <a:lnTo>
                    <a:pt x="252" y="1146"/>
                  </a:lnTo>
                  <a:lnTo>
                    <a:pt x="264" y="1134"/>
                  </a:lnTo>
                  <a:lnTo>
                    <a:pt x="264" y="1134"/>
                  </a:lnTo>
                  <a:close/>
                </a:path>
              </a:pathLst>
            </a:custGeom>
            <a:solidFill>
              <a:srgbClr val="EE9065"/>
            </a:solidFill>
            <a:ln>
              <a:noFill/>
            </a:ln>
            <a:extLst>
              <a:ext uri="{91240B29-F687-4F45-9708-019B960494DF}">
                <a14:hiddenLine w="9525">
                  <a:solidFill>
                    <a:srgbClr val="000000"/>
                  </a:solidFill>
                  <a:miter lim="800000"/>
                  <a:headEnd/>
                  <a:tailEnd/>
                </a14:hiddenLine>
              </a:ext>
            </a:extLst>
          </p:spPr>
          <p:txBody>
            <a:bodyPr/>
            <a:lstStyle/>
            <a:p>
              <a:endParaRPr altLang="zh-CN" lang="zh-CN">
                <a:solidFill>
                  <a:srgbClr val="000000"/>
                </a:solidFill>
                <a:latin charset="0" pitchFamily="34" typeface="Impact"/>
                <a:ea charset="-122" pitchFamily="34" typeface="微软雅黑"/>
                <a:sym charset="0" pitchFamily="34" typeface="Impact"/>
              </a:endParaRPr>
            </a:p>
          </p:txBody>
        </p:sp>
        <p:sp>
          <p:nvSpPr>
            <p:cNvPr id="45" name="Freeform 28"/>
            <p:cNvSpPr>
              <a:spLocks noChangeArrowheads="1"/>
            </p:cNvSpPr>
            <p:nvPr/>
          </p:nvSpPr>
          <p:spPr bwMode="auto">
            <a:xfrm>
              <a:off x="835025" y="1698625"/>
              <a:ext cx="730250" cy="714375"/>
            </a:xfrm>
            <a:custGeom>
              <a:gdLst>
                <a:gd fmla="*/ 460 w 460" name="T0"/>
                <a:gd fmla="*/ 48 h 450" name="T1"/>
                <a:gd fmla="*/ 460 w 460" name="T2"/>
                <a:gd fmla="*/ 48 h 450" name="T3"/>
                <a:gd fmla="*/ 458 w 460" name="T4"/>
                <a:gd fmla="*/ 30 h 450" name="T5"/>
                <a:gd fmla="*/ 454 w 460" name="T6"/>
                <a:gd fmla="*/ 16 h 450" name="T7"/>
                <a:gd fmla="*/ 452 w 460" name="T8"/>
                <a:gd fmla="*/ 6 h 450" name="T9"/>
                <a:gd fmla="*/ 450 w 460" name="T10"/>
                <a:gd fmla="*/ 0 h 450" name="T11"/>
                <a:gd fmla="*/ 450 w 460" name="T12"/>
                <a:gd fmla="*/ 0 h 450" name="T13"/>
                <a:gd fmla="*/ 426 w 460" name="T14"/>
                <a:gd fmla="*/ 14 h 450" name="T15"/>
                <a:gd fmla="*/ 400 w 460" name="T16"/>
                <a:gd fmla="*/ 28 h 450" name="T17"/>
                <a:gd fmla="*/ 374 w 460" name="T18"/>
                <a:gd fmla="*/ 40 h 450" name="T19"/>
                <a:gd fmla="*/ 346 w 460" name="T20"/>
                <a:gd fmla="*/ 50 h 450" name="T21"/>
                <a:gd fmla="*/ 318 w 460" name="T22"/>
                <a:gd fmla="*/ 58 h 450" name="T23"/>
                <a:gd fmla="*/ 290 w 460" name="T24"/>
                <a:gd fmla="*/ 64 h 450" name="T25"/>
                <a:gd fmla="*/ 262 w 460" name="T26"/>
                <a:gd fmla="*/ 68 h 450" name="T27"/>
                <a:gd fmla="*/ 232 w 460" name="T28"/>
                <a:gd fmla="*/ 70 h 450" name="T29"/>
                <a:gd fmla="*/ 232 w 460" name="T30"/>
                <a:gd fmla="*/ 70 h 450" name="T31"/>
                <a:gd fmla="*/ 202 w 460" name="T32"/>
                <a:gd fmla="*/ 68 h 450" name="T33"/>
                <a:gd fmla="*/ 172 w 460" name="T34"/>
                <a:gd fmla="*/ 64 h 450" name="T35"/>
                <a:gd fmla="*/ 144 w 460" name="T36"/>
                <a:gd fmla="*/ 58 h 450" name="T37"/>
                <a:gd fmla="*/ 116 w 460" name="T38"/>
                <a:gd fmla="*/ 50 h 450" name="T39"/>
                <a:gd fmla="*/ 88 w 460" name="T40"/>
                <a:gd fmla="*/ 40 h 450" name="T41"/>
                <a:gd fmla="*/ 64 w 460" name="T42"/>
                <a:gd fmla="*/ 28 h 450" name="T43"/>
                <a:gd fmla="*/ 40 w 460" name="T44"/>
                <a:gd fmla="*/ 14 h 450" name="T45"/>
                <a:gd fmla="*/ 18 w 460" name="T46"/>
                <a:gd fmla="*/ 0 h 450" name="T47"/>
                <a:gd fmla="*/ 18 w 460" name="T48"/>
                <a:gd fmla="*/ 0 h 450" name="T49"/>
                <a:gd fmla="*/ 14 w 460" name="T50"/>
                <a:gd fmla="*/ 6 h 450" name="T51"/>
                <a:gd fmla="*/ 12 w 460" name="T52"/>
                <a:gd fmla="*/ 16 h 450" name="T53"/>
                <a:gd fmla="*/ 10 w 460" name="T54"/>
                <a:gd fmla="*/ 48 h 450" name="T55"/>
                <a:gd fmla="*/ 10 w 460" name="T56"/>
                <a:gd fmla="*/ 48 h 450" name="T57"/>
                <a:gd fmla="*/ 10 w 460" name="T58"/>
                <a:gd fmla="*/ 76 h 450" name="T59"/>
                <a:gd fmla="*/ 6 w 460" name="T60"/>
                <a:gd fmla="*/ 92 h 450" name="T61"/>
                <a:gd fmla="*/ 0 w 460" name="T62"/>
                <a:gd fmla="*/ 110 h 450" name="T63"/>
                <a:gd fmla="*/ 168 w 460" name="T64"/>
                <a:gd fmla="*/ 444 h 450" name="T65"/>
                <a:gd fmla="*/ 168 w 460" name="T66"/>
                <a:gd fmla="*/ 444 h 450" name="T67"/>
                <a:gd fmla="*/ 196 w 460" name="T68"/>
                <a:gd fmla="*/ 446 h 450" name="T69"/>
                <a:gd fmla="*/ 224 w 460" name="T70"/>
                <a:gd fmla="*/ 450 h 450" name="T71"/>
                <a:gd fmla="*/ 238 w 460" name="T72"/>
                <a:gd fmla="*/ 450 h 450" name="T73"/>
                <a:gd fmla="*/ 254 w 460" name="T74"/>
                <a:gd fmla="*/ 450 h 450" name="T75"/>
                <a:gd fmla="*/ 272 w 460" name="T76"/>
                <a:gd fmla="*/ 448 h 450" name="T77"/>
                <a:gd fmla="*/ 290 w 460" name="T78"/>
                <a:gd fmla="*/ 444 h 450" name="T79"/>
                <a:gd fmla="*/ 460 w 460" name="T80"/>
                <a:gd fmla="*/ 110 h 450" name="T81"/>
                <a:gd fmla="*/ 460 w 460" name="T82"/>
                <a:gd fmla="*/ 110 h 450" name="T83"/>
                <a:gd fmla="*/ 460 w 460" name="T84"/>
                <a:gd fmla="*/ 48 h 450" name="T85"/>
                <a:gd fmla="*/ 460 w 460" name="T86"/>
                <a:gd fmla="*/ 48 h 450" name="T87"/>
                <a:gd fmla="*/ 0 60000 65536" name="T88"/>
                <a:gd fmla="*/ 0 60000 65536" name="T89"/>
                <a:gd fmla="*/ 0 60000 65536" name="T90"/>
                <a:gd fmla="*/ 0 60000 65536" name="T91"/>
                <a:gd fmla="*/ 0 60000 65536" name="T92"/>
                <a:gd fmla="*/ 0 60000 65536" name="T93"/>
                <a:gd fmla="*/ 0 60000 65536" name="T94"/>
                <a:gd fmla="*/ 0 60000 65536" name="T95"/>
                <a:gd fmla="*/ 0 60000 65536" name="T96"/>
                <a:gd fmla="*/ 0 60000 65536" name="T97"/>
                <a:gd fmla="*/ 0 60000 65536" name="T98"/>
                <a:gd fmla="*/ 0 60000 65536" name="T99"/>
                <a:gd fmla="*/ 0 60000 65536" name="T100"/>
                <a:gd fmla="*/ 0 60000 65536" name="T101"/>
                <a:gd fmla="*/ 0 60000 65536" name="T102"/>
                <a:gd fmla="*/ 0 60000 65536" name="T103"/>
                <a:gd fmla="*/ 0 60000 65536" name="T104"/>
                <a:gd fmla="*/ 0 60000 65536" name="T105"/>
                <a:gd fmla="*/ 0 60000 65536" name="T106"/>
                <a:gd fmla="*/ 0 60000 65536" name="T107"/>
                <a:gd fmla="*/ 0 60000 65536" name="T108"/>
                <a:gd fmla="*/ 0 60000 65536" name="T109"/>
                <a:gd fmla="*/ 0 60000 65536" name="T110"/>
                <a:gd fmla="*/ 0 60000 65536" name="T111"/>
                <a:gd fmla="*/ 0 60000 65536" name="T112"/>
                <a:gd fmla="*/ 0 60000 65536" name="T113"/>
                <a:gd fmla="*/ 0 60000 65536" name="T114"/>
                <a:gd fmla="*/ 0 60000 65536" name="T115"/>
                <a:gd fmla="*/ 0 60000 65536" name="T116"/>
                <a:gd fmla="*/ 0 60000 65536" name="T117"/>
                <a:gd fmla="*/ 0 60000 65536" name="T118"/>
                <a:gd fmla="*/ 0 60000 65536" name="T119"/>
                <a:gd fmla="*/ 0 60000 65536" name="T120"/>
                <a:gd fmla="*/ 0 60000 65536" name="T121"/>
                <a:gd fmla="*/ 0 60000 65536" name="T122"/>
                <a:gd fmla="*/ 0 60000 65536" name="T123"/>
                <a:gd fmla="*/ 0 60000 65536" name="T124"/>
                <a:gd fmla="*/ 0 60000 65536" name="T125"/>
                <a:gd fmla="*/ 0 60000 65536" name="T126"/>
                <a:gd fmla="*/ 0 60000 65536" name="T127"/>
                <a:gd fmla="*/ 0 60000 65536" name="T128"/>
                <a:gd fmla="*/ 0 60000 65536" name="T129"/>
                <a:gd fmla="*/ 0 60000 65536" name="T130"/>
                <a:gd fmla="*/ 0 60000 65536" name="T131"/>
                <a:gd fmla="*/ 0 w 460" name="T132"/>
                <a:gd fmla="*/ 0 h 450" name="T133"/>
                <a:gd fmla="*/ 460 w 460" name="T134"/>
                <a:gd fmla="*/ 450 h 450" name="T135"/>
              </a:gd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b="T135" l="T132" r="T134" t="T133"/>
              <a:pathLst>
                <a:path h="450" w="460">
                  <a:moveTo>
                    <a:pt x="460" y="48"/>
                  </a:moveTo>
                  <a:lnTo>
                    <a:pt x="460" y="48"/>
                  </a:lnTo>
                  <a:lnTo>
                    <a:pt x="458" y="30"/>
                  </a:lnTo>
                  <a:lnTo>
                    <a:pt x="454" y="16"/>
                  </a:lnTo>
                  <a:lnTo>
                    <a:pt x="452" y="6"/>
                  </a:lnTo>
                  <a:lnTo>
                    <a:pt x="450" y="0"/>
                  </a:lnTo>
                  <a:lnTo>
                    <a:pt x="450" y="0"/>
                  </a:lnTo>
                  <a:lnTo>
                    <a:pt x="426" y="14"/>
                  </a:lnTo>
                  <a:lnTo>
                    <a:pt x="400" y="28"/>
                  </a:lnTo>
                  <a:lnTo>
                    <a:pt x="374" y="40"/>
                  </a:lnTo>
                  <a:lnTo>
                    <a:pt x="346" y="50"/>
                  </a:lnTo>
                  <a:lnTo>
                    <a:pt x="318" y="58"/>
                  </a:lnTo>
                  <a:lnTo>
                    <a:pt x="290" y="64"/>
                  </a:lnTo>
                  <a:lnTo>
                    <a:pt x="262" y="68"/>
                  </a:lnTo>
                  <a:lnTo>
                    <a:pt x="232" y="70"/>
                  </a:lnTo>
                  <a:lnTo>
                    <a:pt x="232" y="70"/>
                  </a:lnTo>
                  <a:lnTo>
                    <a:pt x="202" y="68"/>
                  </a:lnTo>
                  <a:lnTo>
                    <a:pt x="172" y="64"/>
                  </a:lnTo>
                  <a:lnTo>
                    <a:pt x="144" y="58"/>
                  </a:lnTo>
                  <a:lnTo>
                    <a:pt x="116" y="50"/>
                  </a:lnTo>
                  <a:lnTo>
                    <a:pt x="88" y="40"/>
                  </a:lnTo>
                  <a:lnTo>
                    <a:pt x="64" y="28"/>
                  </a:lnTo>
                  <a:lnTo>
                    <a:pt x="40" y="14"/>
                  </a:lnTo>
                  <a:lnTo>
                    <a:pt x="18" y="0"/>
                  </a:lnTo>
                  <a:lnTo>
                    <a:pt x="18" y="0"/>
                  </a:lnTo>
                  <a:lnTo>
                    <a:pt x="14" y="6"/>
                  </a:lnTo>
                  <a:lnTo>
                    <a:pt x="12" y="16"/>
                  </a:lnTo>
                  <a:lnTo>
                    <a:pt x="10" y="48"/>
                  </a:lnTo>
                  <a:lnTo>
                    <a:pt x="10" y="48"/>
                  </a:lnTo>
                  <a:lnTo>
                    <a:pt x="10" y="76"/>
                  </a:lnTo>
                  <a:lnTo>
                    <a:pt x="6" y="92"/>
                  </a:lnTo>
                  <a:lnTo>
                    <a:pt x="0" y="110"/>
                  </a:lnTo>
                  <a:lnTo>
                    <a:pt x="168" y="444"/>
                  </a:lnTo>
                  <a:lnTo>
                    <a:pt x="168" y="444"/>
                  </a:lnTo>
                  <a:lnTo>
                    <a:pt x="196" y="446"/>
                  </a:lnTo>
                  <a:lnTo>
                    <a:pt x="224" y="450"/>
                  </a:lnTo>
                  <a:lnTo>
                    <a:pt x="238" y="450"/>
                  </a:lnTo>
                  <a:lnTo>
                    <a:pt x="254" y="450"/>
                  </a:lnTo>
                  <a:lnTo>
                    <a:pt x="272" y="448"/>
                  </a:lnTo>
                  <a:lnTo>
                    <a:pt x="290" y="444"/>
                  </a:lnTo>
                  <a:lnTo>
                    <a:pt x="460" y="110"/>
                  </a:lnTo>
                  <a:lnTo>
                    <a:pt x="460" y="110"/>
                  </a:lnTo>
                  <a:lnTo>
                    <a:pt x="460" y="48"/>
                  </a:lnTo>
                  <a:lnTo>
                    <a:pt x="460" y="48"/>
                  </a:lnTo>
                  <a:close/>
                </a:path>
              </a:pathLst>
            </a:custGeom>
            <a:solidFill>
              <a:srgbClr val="EE9065"/>
            </a:solidFill>
            <a:ln>
              <a:noFill/>
            </a:ln>
            <a:extLst>
              <a:ext uri="{91240B29-F687-4F45-9708-019B960494DF}">
                <a14:hiddenLine w="9525">
                  <a:solidFill>
                    <a:srgbClr val="000000"/>
                  </a:solidFill>
                  <a:miter lim="800000"/>
                  <a:headEnd/>
                  <a:tailEnd/>
                </a14:hiddenLine>
              </a:ext>
            </a:extLst>
          </p:spPr>
          <p:txBody>
            <a:bodyPr/>
            <a:lstStyle/>
            <a:p>
              <a:endParaRPr altLang="zh-CN" lang="zh-CN">
                <a:solidFill>
                  <a:srgbClr val="000000"/>
                </a:solidFill>
                <a:latin charset="0" pitchFamily="34" typeface="Impact"/>
                <a:ea charset="-122" pitchFamily="34" typeface="微软雅黑"/>
                <a:sym charset="0" pitchFamily="34" typeface="Impact"/>
              </a:endParaRPr>
            </a:p>
          </p:txBody>
        </p:sp>
        <p:sp>
          <p:nvSpPr>
            <p:cNvPr id="46" name="Freeform 29"/>
            <p:cNvSpPr>
              <a:spLocks noChangeArrowheads="1" noEditPoints="1"/>
            </p:cNvSpPr>
            <p:nvPr/>
          </p:nvSpPr>
          <p:spPr bwMode="auto">
            <a:xfrm>
              <a:off x="0" y="2133600"/>
              <a:ext cx="2400300" cy="1431925"/>
            </a:xfrm>
            <a:custGeom>
              <a:gdLst>
                <a:gd fmla="*/ 1220 w 1512" name="T0"/>
                <a:gd fmla="*/ 18 h 902" name="T1"/>
                <a:gd fmla="*/ 1134 w 1512" name="T2"/>
                <a:gd fmla="*/ 16 h 902" name="T3"/>
                <a:gd fmla="*/ 1074 w 1512" name="T4"/>
                <a:gd fmla="*/ 100 h 902" name="T5"/>
                <a:gd fmla="*/ 994 w 1512" name="T6"/>
                <a:gd fmla="*/ 160 h 902" name="T7"/>
                <a:gd fmla="*/ 878 w 1512" name="T8"/>
                <a:gd fmla="*/ 200 h 902" name="T9"/>
                <a:gd fmla="*/ 648 w 1512" name="T10"/>
                <a:gd fmla="*/ 200 h 902" name="T11"/>
                <a:gd fmla="*/ 556 w 1512" name="T12"/>
                <a:gd fmla="*/ 174 h 902" name="T13"/>
                <a:gd fmla="*/ 466 w 1512" name="T14"/>
                <a:gd fmla="*/ 116 h 902" name="T15"/>
                <a:gd fmla="*/ 402 w 1512" name="T16"/>
                <a:gd fmla="*/ 40 h 902" name="T17"/>
                <a:gd fmla="*/ 326 w 1512" name="T18"/>
                <a:gd fmla="*/ 14 h 902" name="T19"/>
                <a:gd fmla="*/ 242 w 1512" name="T20"/>
                <a:gd fmla="*/ 22 h 902" name="T21"/>
                <a:gd fmla="*/ 140 w 1512" name="T22"/>
                <a:gd fmla="*/ 70 h 902" name="T23"/>
                <a:gd fmla="*/ 60 w 1512" name="T24"/>
                <a:gd fmla="*/ 168 h 902" name="T25"/>
                <a:gd fmla="*/ 10 w 1512" name="T26"/>
                <a:gd fmla="*/ 304 h 902" name="T27"/>
                <a:gd fmla="*/ 0 w 1512" name="T28"/>
                <a:gd fmla="*/ 694 h 902" name="T29"/>
                <a:gd fmla="*/ 12 w 1512" name="T30"/>
                <a:gd fmla="*/ 750 h 902" name="T31"/>
                <a:gd fmla="*/ 68 w 1512" name="T32"/>
                <a:gd fmla="*/ 806 h 902" name="T33"/>
                <a:gd fmla="*/ 154 w 1512" name="T34"/>
                <a:gd fmla="*/ 846 h 902" name="T35"/>
                <a:gd fmla="*/ 358 w 1512" name="T36"/>
                <a:gd fmla="*/ 886 h 902" name="T37"/>
                <a:gd fmla="*/ 662 w 1512" name="T38"/>
                <a:gd fmla="*/ 902 h 902" name="T39"/>
                <a:gd fmla="*/ 972 w 1512" name="T40"/>
                <a:gd fmla="*/ 900 h 902" name="T41"/>
                <a:gd fmla="*/ 1220 w 1512" name="T42"/>
                <a:gd fmla="*/ 878 h 902" name="T43"/>
                <a:gd fmla="*/ 1382 w 1512" name="T44"/>
                <a:gd fmla="*/ 838 h 902" name="T45"/>
                <a:gd fmla="*/ 1462 w 1512" name="T46"/>
                <a:gd fmla="*/ 794 h 902" name="T47"/>
                <a:gd fmla="*/ 1506 w 1512" name="T48"/>
                <a:gd fmla="*/ 732 h 902" name="T49"/>
                <a:gd fmla="*/ 1512 w 1512" name="T50"/>
                <a:gd fmla="*/ 426 h 902" name="T51"/>
                <a:gd fmla="*/ 1490 w 1512" name="T52"/>
                <a:gd fmla="*/ 268 h 902" name="T53"/>
                <a:gd fmla="*/ 1434 w 1512" name="T54"/>
                <a:gd fmla="*/ 138 h 902" name="T55"/>
                <a:gd fmla="*/ 1352 w 1512" name="T56"/>
                <a:gd fmla="*/ 52 h 902" name="T57"/>
                <a:gd fmla="*/ 1252 w 1512" name="T58"/>
                <a:gd fmla="*/ 20 h 902" name="T59"/>
                <a:gd fmla="*/ 744 w 1512" name="T60"/>
                <a:gd fmla="*/ 780 h 902" name="T61"/>
                <a:gd fmla="*/ 702 w 1512" name="T62"/>
                <a:gd fmla="*/ 758 h 902" name="T63"/>
                <a:gd fmla="*/ 690 w 1512" name="T64"/>
                <a:gd fmla="*/ 722 h 902" name="T65"/>
                <a:gd fmla="*/ 710 w 1512" name="T66"/>
                <a:gd fmla="*/ 678 h 902" name="T67"/>
                <a:gd fmla="*/ 758 w 1512" name="T68"/>
                <a:gd fmla="*/ 656 h 902" name="T69"/>
                <a:gd fmla="*/ 796 w 1512" name="T70"/>
                <a:gd fmla="*/ 670 h 902" name="T71"/>
                <a:gd fmla="*/ 816 w 1512" name="T72"/>
                <a:gd fmla="*/ 712 h 902" name="T73"/>
                <a:gd fmla="*/ 814 w 1512" name="T74"/>
                <a:gd fmla="*/ 748 h 902" name="T75"/>
                <a:gd fmla="*/ 786 w 1512" name="T76"/>
                <a:gd fmla="*/ 778 h 902" name="T77"/>
                <a:gd fmla="*/ 758 w 1512" name="T78"/>
                <a:gd fmla="*/ 602 h 902" name="T79"/>
                <a:gd fmla="*/ 720 w 1512" name="T80"/>
                <a:gd fmla="*/ 590 h 902" name="T81"/>
                <a:gd fmla="*/ 692 w 1512" name="T82"/>
                <a:gd fmla="*/ 548 h 902" name="T83"/>
                <a:gd fmla="*/ 696 w 1512" name="T84"/>
                <a:gd fmla="*/ 504 h 902" name="T85"/>
                <a:gd fmla="*/ 732 w 1512" name="T86"/>
                <a:gd fmla="*/ 468 h 902" name="T87"/>
                <a:gd fmla="*/ 774 w 1512" name="T88"/>
                <a:gd fmla="*/ 464 h 902" name="T89"/>
                <a:gd fmla="*/ 810 w 1512" name="T90"/>
                <a:gd fmla="*/ 492 h 902" name="T91"/>
                <a:gd fmla="*/ 816 w 1512" name="T92"/>
                <a:gd fmla="*/ 536 h 902" name="T93"/>
                <a:gd fmla="*/ 804 w 1512" name="T94"/>
                <a:gd fmla="*/ 582 h 902" name="T95"/>
                <a:gd fmla="*/ 758 w 1512" name="T96"/>
                <a:gd fmla="*/ 602 h 902" name="T97"/>
                <a:gd fmla="*/ 744 w 1512" name="T98"/>
                <a:gd fmla="*/ 406 h 902" name="T99"/>
                <a:gd fmla="*/ 702 w 1512" name="T100"/>
                <a:gd fmla="*/ 380 h 902" name="T101"/>
                <a:gd fmla="*/ 690 w 1512" name="T102"/>
                <a:gd fmla="*/ 338 h 902" name="T103"/>
                <a:gd fmla="*/ 710 w 1512" name="T104"/>
                <a:gd fmla="*/ 296 h 902" name="T105"/>
                <a:gd fmla="*/ 758 w 1512" name="T106"/>
                <a:gd fmla="*/ 276 h 902" name="T107"/>
                <a:gd fmla="*/ 796 w 1512" name="T108"/>
                <a:gd fmla="*/ 288 h 902" name="T109"/>
                <a:gd fmla="*/ 816 w 1512" name="T110"/>
                <a:gd fmla="*/ 326 h 902" name="T111"/>
                <a:gd fmla="*/ 814 w 1512" name="T112"/>
                <a:gd fmla="*/ 368 h 902" name="T113"/>
                <a:gd fmla="*/ 786 w 1512" name="T114"/>
                <a:gd fmla="*/ 402 h 902" name="T115"/>
                <a:gd fmla="*/ 0 60000 65536" name="T116"/>
                <a:gd fmla="*/ 0 60000 65536" name="T117"/>
                <a:gd fmla="*/ 0 60000 65536" name="T118"/>
                <a:gd fmla="*/ 0 60000 65536" name="T119"/>
                <a:gd fmla="*/ 0 60000 65536" name="T120"/>
                <a:gd fmla="*/ 0 60000 65536" name="T121"/>
                <a:gd fmla="*/ 0 60000 65536" name="T122"/>
                <a:gd fmla="*/ 0 60000 65536" name="T123"/>
                <a:gd fmla="*/ 0 60000 65536" name="T124"/>
                <a:gd fmla="*/ 0 60000 65536" name="T125"/>
                <a:gd fmla="*/ 0 60000 65536" name="T126"/>
                <a:gd fmla="*/ 0 60000 65536" name="T127"/>
                <a:gd fmla="*/ 0 60000 65536" name="T128"/>
                <a:gd fmla="*/ 0 60000 65536" name="T129"/>
                <a:gd fmla="*/ 0 60000 65536" name="T130"/>
                <a:gd fmla="*/ 0 60000 65536" name="T131"/>
                <a:gd fmla="*/ 0 60000 65536" name="T132"/>
                <a:gd fmla="*/ 0 60000 65536" name="T133"/>
                <a:gd fmla="*/ 0 60000 65536" name="T134"/>
                <a:gd fmla="*/ 0 60000 65536" name="T135"/>
                <a:gd fmla="*/ 0 60000 65536" name="T136"/>
                <a:gd fmla="*/ 0 60000 65536" name="T137"/>
                <a:gd fmla="*/ 0 60000 65536" name="T138"/>
                <a:gd fmla="*/ 0 60000 65536" name="T139"/>
                <a:gd fmla="*/ 0 60000 65536" name="T140"/>
                <a:gd fmla="*/ 0 60000 65536" name="T141"/>
                <a:gd fmla="*/ 0 60000 65536" name="T142"/>
                <a:gd fmla="*/ 0 60000 65536" name="T143"/>
                <a:gd fmla="*/ 0 60000 65536" name="T144"/>
                <a:gd fmla="*/ 0 60000 65536" name="T145"/>
                <a:gd fmla="*/ 0 60000 65536" name="T146"/>
                <a:gd fmla="*/ 0 60000 65536" name="T147"/>
                <a:gd fmla="*/ 0 60000 65536" name="T148"/>
                <a:gd fmla="*/ 0 60000 65536" name="T149"/>
                <a:gd fmla="*/ 0 60000 65536" name="T150"/>
                <a:gd fmla="*/ 0 60000 65536" name="T151"/>
                <a:gd fmla="*/ 0 60000 65536" name="T152"/>
                <a:gd fmla="*/ 0 60000 65536" name="T153"/>
                <a:gd fmla="*/ 0 60000 65536" name="T154"/>
                <a:gd fmla="*/ 0 60000 65536" name="T155"/>
                <a:gd fmla="*/ 0 60000 65536" name="T156"/>
                <a:gd fmla="*/ 0 60000 65536" name="T157"/>
                <a:gd fmla="*/ 0 60000 65536" name="T158"/>
                <a:gd fmla="*/ 0 60000 65536" name="T159"/>
                <a:gd fmla="*/ 0 60000 65536" name="T160"/>
                <a:gd fmla="*/ 0 60000 65536" name="T161"/>
                <a:gd fmla="*/ 0 60000 65536" name="T162"/>
                <a:gd fmla="*/ 0 60000 65536" name="T163"/>
                <a:gd fmla="*/ 0 60000 65536" name="T164"/>
                <a:gd fmla="*/ 0 60000 65536" name="T165"/>
                <a:gd fmla="*/ 0 60000 65536" name="T166"/>
                <a:gd fmla="*/ 0 60000 65536" name="T167"/>
                <a:gd fmla="*/ 0 60000 65536" name="T168"/>
                <a:gd fmla="*/ 0 60000 65536" name="T169"/>
                <a:gd fmla="*/ 0 60000 65536" name="T170"/>
                <a:gd fmla="*/ 0 60000 65536" name="T171"/>
                <a:gd fmla="*/ 0 60000 65536" name="T172"/>
                <a:gd fmla="*/ 0 60000 65536" name="T173"/>
                <a:gd fmla="*/ 0 w 1512" name="T174"/>
                <a:gd fmla="*/ 0 h 902" name="T175"/>
                <a:gd fmla="*/ 1512 w 1512" name="T176"/>
                <a:gd fmla="*/ 902 h 902" name="T177"/>
              </a:gdLst>
              <a:cxnLst>
                <a:cxn ang="T116">
                  <a:pos x="T0" y="T1"/>
                </a:cxn>
                <a:cxn ang="T117">
                  <a:pos x="T2" y="T3"/>
                </a:cxn>
                <a:cxn ang="T118">
                  <a:pos x="T4" y="T5"/>
                </a:cxn>
                <a:cxn ang="T119">
                  <a:pos x="T6" y="T7"/>
                </a:cxn>
                <a:cxn ang="T120">
                  <a:pos x="T8" y="T9"/>
                </a:cxn>
                <a:cxn ang="T121">
                  <a:pos x="T10" y="T11"/>
                </a:cxn>
                <a:cxn ang="T122">
                  <a:pos x="T12" y="T13"/>
                </a:cxn>
                <a:cxn ang="T123">
                  <a:pos x="T14" y="T15"/>
                </a:cxn>
                <a:cxn ang="T124">
                  <a:pos x="T16" y="T17"/>
                </a:cxn>
                <a:cxn ang="T125">
                  <a:pos x="T18" y="T19"/>
                </a:cxn>
                <a:cxn ang="T126">
                  <a:pos x="T20" y="T21"/>
                </a:cxn>
                <a:cxn ang="T127">
                  <a:pos x="T22" y="T23"/>
                </a:cxn>
                <a:cxn ang="T128">
                  <a:pos x="T24" y="T25"/>
                </a:cxn>
                <a:cxn ang="T129">
                  <a:pos x="T26" y="T27"/>
                </a:cxn>
                <a:cxn ang="T130">
                  <a:pos x="T28" y="T29"/>
                </a:cxn>
                <a:cxn ang="T131">
                  <a:pos x="T30" y="T31"/>
                </a:cxn>
                <a:cxn ang="T132">
                  <a:pos x="T32" y="T33"/>
                </a:cxn>
                <a:cxn ang="T133">
                  <a:pos x="T34" y="T35"/>
                </a:cxn>
                <a:cxn ang="T134">
                  <a:pos x="T36" y="T37"/>
                </a:cxn>
                <a:cxn ang="T135">
                  <a:pos x="T38" y="T39"/>
                </a:cxn>
                <a:cxn ang="T136">
                  <a:pos x="T40" y="T41"/>
                </a:cxn>
                <a:cxn ang="T137">
                  <a:pos x="T42" y="T43"/>
                </a:cxn>
                <a:cxn ang="T138">
                  <a:pos x="T44" y="T45"/>
                </a:cxn>
                <a:cxn ang="T139">
                  <a:pos x="T46" y="T47"/>
                </a:cxn>
                <a:cxn ang="T140">
                  <a:pos x="T48" y="T49"/>
                </a:cxn>
                <a:cxn ang="T141">
                  <a:pos x="T50" y="T51"/>
                </a:cxn>
                <a:cxn ang="T142">
                  <a:pos x="T52" y="T53"/>
                </a:cxn>
                <a:cxn ang="T143">
                  <a:pos x="T54" y="T55"/>
                </a:cxn>
                <a:cxn ang="T144">
                  <a:pos x="T56" y="T57"/>
                </a:cxn>
                <a:cxn ang="T145">
                  <a:pos x="T58" y="T59"/>
                </a:cxn>
                <a:cxn ang="T146">
                  <a:pos x="T60" y="T61"/>
                </a:cxn>
                <a:cxn ang="T147">
                  <a:pos x="T62" y="T63"/>
                </a:cxn>
                <a:cxn ang="T148">
                  <a:pos x="T64" y="T65"/>
                </a:cxn>
                <a:cxn ang="T149">
                  <a:pos x="T66" y="T67"/>
                </a:cxn>
                <a:cxn ang="T150">
                  <a:pos x="T68" y="T69"/>
                </a:cxn>
                <a:cxn ang="T151">
                  <a:pos x="T70" y="T71"/>
                </a:cxn>
                <a:cxn ang="T152">
                  <a:pos x="T72" y="T73"/>
                </a:cxn>
                <a:cxn ang="T153">
                  <a:pos x="T74" y="T75"/>
                </a:cxn>
                <a:cxn ang="T154">
                  <a:pos x="T76" y="T77"/>
                </a:cxn>
                <a:cxn ang="T155">
                  <a:pos x="T78" y="T79"/>
                </a:cxn>
                <a:cxn ang="T156">
                  <a:pos x="T80" y="T81"/>
                </a:cxn>
                <a:cxn ang="T157">
                  <a:pos x="T82" y="T83"/>
                </a:cxn>
                <a:cxn ang="T158">
                  <a:pos x="T84" y="T85"/>
                </a:cxn>
                <a:cxn ang="T159">
                  <a:pos x="T86" y="T87"/>
                </a:cxn>
                <a:cxn ang="T160">
                  <a:pos x="T88" y="T89"/>
                </a:cxn>
                <a:cxn ang="T161">
                  <a:pos x="T90" y="T91"/>
                </a:cxn>
                <a:cxn ang="T162">
                  <a:pos x="T92" y="T93"/>
                </a:cxn>
                <a:cxn ang="T163">
                  <a:pos x="T94" y="T95"/>
                </a:cxn>
                <a:cxn ang="T164">
                  <a:pos x="T96" y="T97"/>
                </a:cxn>
                <a:cxn ang="T165">
                  <a:pos x="T98" y="T99"/>
                </a:cxn>
                <a:cxn ang="T166">
                  <a:pos x="T100" y="T101"/>
                </a:cxn>
                <a:cxn ang="T167">
                  <a:pos x="T102" y="T103"/>
                </a:cxn>
                <a:cxn ang="T168">
                  <a:pos x="T104" y="T105"/>
                </a:cxn>
                <a:cxn ang="T169">
                  <a:pos x="T106" y="T107"/>
                </a:cxn>
                <a:cxn ang="T170">
                  <a:pos x="T108" y="T109"/>
                </a:cxn>
                <a:cxn ang="T171">
                  <a:pos x="T110" y="T111"/>
                </a:cxn>
                <a:cxn ang="T172">
                  <a:pos x="T112" y="T113"/>
                </a:cxn>
                <a:cxn ang="T173">
                  <a:pos x="T114" y="T115"/>
                </a:cxn>
              </a:cxnLst>
              <a:rect b="T177" l="T174" r="T176" t="T175"/>
              <a:pathLst>
                <a:path h="902" w="1512">
                  <a:moveTo>
                    <a:pt x="1252" y="20"/>
                  </a:moveTo>
                  <a:lnTo>
                    <a:pt x="1252" y="20"/>
                  </a:lnTo>
                  <a:lnTo>
                    <a:pt x="1234" y="20"/>
                  </a:lnTo>
                  <a:lnTo>
                    <a:pt x="1220" y="18"/>
                  </a:lnTo>
                  <a:lnTo>
                    <a:pt x="1190" y="14"/>
                  </a:lnTo>
                  <a:lnTo>
                    <a:pt x="1142" y="0"/>
                  </a:lnTo>
                  <a:lnTo>
                    <a:pt x="1142" y="0"/>
                  </a:lnTo>
                  <a:lnTo>
                    <a:pt x="1134" y="16"/>
                  </a:lnTo>
                  <a:lnTo>
                    <a:pt x="1122" y="40"/>
                  </a:lnTo>
                  <a:lnTo>
                    <a:pt x="1102" y="68"/>
                  </a:lnTo>
                  <a:lnTo>
                    <a:pt x="1088" y="84"/>
                  </a:lnTo>
                  <a:lnTo>
                    <a:pt x="1074" y="100"/>
                  </a:lnTo>
                  <a:lnTo>
                    <a:pt x="1058" y="116"/>
                  </a:lnTo>
                  <a:lnTo>
                    <a:pt x="1038" y="132"/>
                  </a:lnTo>
                  <a:lnTo>
                    <a:pt x="1018" y="146"/>
                  </a:lnTo>
                  <a:lnTo>
                    <a:pt x="994" y="160"/>
                  </a:lnTo>
                  <a:lnTo>
                    <a:pt x="970" y="174"/>
                  </a:lnTo>
                  <a:lnTo>
                    <a:pt x="942" y="184"/>
                  </a:lnTo>
                  <a:lnTo>
                    <a:pt x="910" y="194"/>
                  </a:lnTo>
                  <a:lnTo>
                    <a:pt x="878" y="200"/>
                  </a:lnTo>
                  <a:lnTo>
                    <a:pt x="804" y="214"/>
                  </a:lnTo>
                  <a:lnTo>
                    <a:pt x="804" y="214"/>
                  </a:lnTo>
                  <a:lnTo>
                    <a:pt x="722" y="214"/>
                  </a:lnTo>
                  <a:lnTo>
                    <a:pt x="648" y="200"/>
                  </a:lnTo>
                  <a:lnTo>
                    <a:pt x="648" y="200"/>
                  </a:lnTo>
                  <a:lnTo>
                    <a:pt x="614" y="194"/>
                  </a:lnTo>
                  <a:lnTo>
                    <a:pt x="584" y="184"/>
                  </a:lnTo>
                  <a:lnTo>
                    <a:pt x="556" y="174"/>
                  </a:lnTo>
                  <a:lnTo>
                    <a:pt x="530" y="160"/>
                  </a:lnTo>
                  <a:lnTo>
                    <a:pt x="506" y="146"/>
                  </a:lnTo>
                  <a:lnTo>
                    <a:pt x="486" y="132"/>
                  </a:lnTo>
                  <a:lnTo>
                    <a:pt x="466" y="116"/>
                  </a:lnTo>
                  <a:lnTo>
                    <a:pt x="450" y="100"/>
                  </a:lnTo>
                  <a:lnTo>
                    <a:pt x="436" y="84"/>
                  </a:lnTo>
                  <a:lnTo>
                    <a:pt x="422" y="68"/>
                  </a:lnTo>
                  <a:lnTo>
                    <a:pt x="402" y="40"/>
                  </a:lnTo>
                  <a:lnTo>
                    <a:pt x="388" y="16"/>
                  </a:lnTo>
                  <a:lnTo>
                    <a:pt x="380" y="0"/>
                  </a:lnTo>
                  <a:lnTo>
                    <a:pt x="380" y="0"/>
                  </a:lnTo>
                  <a:lnTo>
                    <a:pt x="326" y="14"/>
                  </a:lnTo>
                  <a:lnTo>
                    <a:pt x="296" y="18"/>
                  </a:lnTo>
                  <a:lnTo>
                    <a:pt x="270" y="20"/>
                  </a:lnTo>
                  <a:lnTo>
                    <a:pt x="270" y="20"/>
                  </a:lnTo>
                  <a:lnTo>
                    <a:pt x="242" y="22"/>
                  </a:lnTo>
                  <a:lnTo>
                    <a:pt x="214" y="30"/>
                  </a:lnTo>
                  <a:lnTo>
                    <a:pt x="188" y="38"/>
                  </a:lnTo>
                  <a:lnTo>
                    <a:pt x="164" y="52"/>
                  </a:lnTo>
                  <a:lnTo>
                    <a:pt x="140" y="70"/>
                  </a:lnTo>
                  <a:lnTo>
                    <a:pt x="116" y="90"/>
                  </a:lnTo>
                  <a:lnTo>
                    <a:pt x="96" y="112"/>
                  </a:lnTo>
                  <a:lnTo>
                    <a:pt x="76" y="138"/>
                  </a:lnTo>
                  <a:lnTo>
                    <a:pt x="60" y="168"/>
                  </a:lnTo>
                  <a:lnTo>
                    <a:pt x="44" y="198"/>
                  </a:lnTo>
                  <a:lnTo>
                    <a:pt x="30" y="232"/>
                  </a:lnTo>
                  <a:lnTo>
                    <a:pt x="20" y="268"/>
                  </a:lnTo>
                  <a:lnTo>
                    <a:pt x="10" y="304"/>
                  </a:lnTo>
                  <a:lnTo>
                    <a:pt x="4" y="344"/>
                  </a:lnTo>
                  <a:lnTo>
                    <a:pt x="0" y="384"/>
                  </a:lnTo>
                  <a:lnTo>
                    <a:pt x="0" y="426"/>
                  </a:lnTo>
                  <a:lnTo>
                    <a:pt x="0" y="694"/>
                  </a:lnTo>
                  <a:lnTo>
                    <a:pt x="0" y="694"/>
                  </a:lnTo>
                  <a:lnTo>
                    <a:pt x="0" y="714"/>
                  </a:lnTo>
                  <a:lnTo>
                    <a:pt x="6" y="732"/>
                  </a:lnTo>
                  <a:lnTo>
                    <a:pt x="12" y="750"/>
                  </a:lnTo>
                  <a:lnTo>
                    <a:pt x="22" y="764"/>
                  </a:lnTo>
                  <a:lnTo>
                    <a:pt x="36" y="780"/>
                  </a:lnTo>
                  <a:lnTo>
                    <a:pt x="50" y="794"/>
                  </a:lnTo>
                  <a:lnTo>
                    <a:pt x="68" y="806"/>
                  </a:lnTo>
                  <a:lnTo>
                    <a:pt x="86" y="818"/>
                  </a:lnTo>
                  <a:lnTo>
                    <a:pt x="108" y="828"/>
                  </a:lnTo>
                  <a:lnTo>
                    <a:pt x="130" y="838"/>
                  </a:lnTo>
                  <a:lnTo>
                    <a:pt x="154" y="846"/>
                  </a:lnTo>
                  <a:lnTo>
                    <a:pt x="180" y="854"/>
                  </a:lnTo>
                  <a:lnTo>
                    <a:pt x="236" y="868"/>
                  </a:lnTo>
                  <a:lnTo>
                    <a:pt x="296" y="878"/>
                  </a:lnTo>
                  <a:lnTo>
                    <a:pt x="358" y="886"/>
                  </a:lnTo>
                  <a:lnTo>
                    <a:pt x="420" y="892"/>
                  </a:lnTo>
                  <a:lnTo>
                    <a:pt x="484" y="896"/>
                  </a:lnTo>
                  <a:lnTo>
                    <a:pt x="546" y="900"/>
                  </a:lnTo>
                  <a:lnTo>
                    <a:pt x="662" y="902"/>
                  </a:lnTo>
                  <a:lnTo>
                    <a:pt x="758" y="902"/>
                  </a:lnTo>
                  <a:lnTo>
                    <a:pt x="758" y="902"/>
                  </a:lnTo>
                  <a:lnTo>
                    <a:pt x="856" y="902"/>
                  </a:lnTo>
                  <a:lnTo>
                    <a:pt x="972" y="900"/>
                  </a:lnTo>
                  <a:lnTo>
                    <a:pt x="1034" y="896"/>
                  </a:lnTo>
                  <a:lnTo>
                    <a:pt x="1096" y="892"/>
                  </a:lnTo>
                  <a:lnTo>
                    <a:pt x="1158" y="886"/>
                  </a:lnTo>
                  <a:lnTo>
                    <a:pt x="1220" y="878"/>
                  </a:lnTo>
                  <a:lnTo>
                    <a:pt x="1278" y="868"/>
                  </a:lnTo>
                  <a:lnTo>
                    <a:pt x="1334" y="854"/>
                  </a:lnTo>
                  <a:lnTo>
                    <a:pt x="1358" y="846"/>
                  </a:lnTo>
                  <a:lnTo>
                    <a:pt x="1382" y="838"/>
                  </a:lnTo>
                  <a:lnTo>
                    <a:pt x="1406" y="828"/>
                  </a:lnTo>
                  <a:lnTo>
                    <a:pt x="1426" y="818"/>
                  </a:lnTo>
                  <a:lnTo>
                    <a:pt x="1444" y="806"/>
                  </a:lnTo>
                  <a:lnTo>
                    <a:pt x="1462" y="794"/>
                  </a:lnTo>
                  <a:lnTo>
                    <a:pt x="1476" y="780"/>
                  </a:lnTo>
                  <a:lnTo>
                    <a:pt x="1488" y="764"/>
                  </a:lnTo>
                  <a:lnTo>
                    <a:pt x="1498" y="750"/>
                  </a:lnTo>
                  <a:lnTo>
                    <a:pt x="1506" y="732"/>
                  </a:lnTo>
                  <a:lnTo>
                    <a:pt x="1510" y="714"/>
                  </a:lnTo>
                  <a:lnTo>
                    <a:pt x="1512" y="694"/>
                  </a:lnTo>
                  <a:lnTo>
                    <a:pt x="1512" y="426"/>
                  </a:lnTo>
                  <a:lnTo>
                    <a:pt x="1512" y="426"/>
                  </a:lnTo>
                  <a:lnTo>
                    <a:pt x="1510" y="384"/>
                  </a:lnTo>
                  <a:lnTo>
                    <a:pt x="1506" y="344"/>
                  </a:lnTo>
                  <a:lnTo>
                    <a:pt x="1500" y="304"/>
                  </a:lnTo>
                  <a:lnTo>
                    <a:pt x="1490" y="268"/>
                  </a:lnTo>
                  <a:lnTo>
                    <a:pt x="1480" y="232"/>
                  </a:lnTo>
                  <a:lnTo>
                    <a:pt x="1466" y="198"/>
                  </a:lnTo>
                  <a:lnTo>
                    <a:pt x="1452" y="168"/>
                  </a:lnTo>
                  <a:lnTo>
                    <a:pt x="1434" y="138"/>
                  </a:lnTo>
                  <a:lnTo>
                    <a:pt x="1416" y="112"/>
                  </a:lnTo>
                  <a:lnTo>
                    <a:pt x="1396" y="90"/>
                  </a:lnTo>
                  <a:lnTo>
                    <a:pt x="1374" y="70"/>
                  </a:lnTo>
                  <a:lnTo>
                    <a:pt x="1352" y="52"/>
                  </a:lnTo>
                  <a:lnTo>
                    <a:pt x="1328" y="38"/>
                  </a:lnTo>
                  <a:lnTo>
                    <a:pt x="1304" y="30"/>
                  </a:lnTo>
                  <a:lnTo>
                    <a:pt x="1278" y="22"/>
                  </a:lnTo>
                  <a:lnTo>
                    <a:pt x="1252" y="20"/>
                  </a:lnTo>
                  <a:lnTo>
                    <a:pt x="1252" y="20"/>
                  </a:lnTo>
                  <a:close/>
                  <a:moveTo>
                    <a:pt x="758" y="782"/>
                  </a:moveTo>
                  <a:lnTo>
                    <a:pt x="758" y="782"/>
                  </a:lnTo>
                  <a:lnTo>
                    <a:pt x="744" y="780"/>
                  </a:lnTo>
                  <a:lnTo>
                    <a:pt x="732" y="778"/>
                  </a:lnTo>
                  <a:lnTo>
                    <a:pt x="720" y="772"/>
                  </a:lnTo>
                  <a:lnTo>
                    <a:pt x="710" y="766"/>
                  </a:lnTo>
                  <a:lnTo>
                    <a:pt x="702" y="758"/>
                  </a:lnTo>
                  <a:lnTo>
                    <a:pt x="696" y="748"/>
                  </a:lnTo>
                  <a:lnTo>
                    <a:pt x="692" y="736"/>
                  </a:lnTo>
                  <a:lnTo>
                    <a:pt x="690" y="722"/>
                  </a:lnTo>
                  <a:lnTo>
                    <a:pt x="690" y="722"/>
                  </a:lnTo>
                  <a:lnTo>
                    <a:pt x="692" y="712"/>
                  </a:lnTo>
                  <a:lnTo>
                    <a:pt x="696" y="700"/>
                  </a:lnTo>
                  <a:lnTo>
                    <a:pt x="702" y="690"/>
                  </a:lnTo>
                  <a:lnTo>
                    <a:pt x="710" y="678"/>
                  </a:lnTo>
                  <a:lnTo>
                    <a:pt x="720" y="670"/>
                  </a:lnTo>
                  <a:lnTo>
                    <a:pt x="732" y="662"/>
                  </a:lnTo>
                  <a:lnTo>
                    <a:pt x="744" y="658"/>
                  </a:lnTo>
                  <a:lnTo>
                    <a:pt x="758" y="656"/>
                  </a:lnTo>
                  <a:lnTo>
                    <a:pt x="758" y="656"/>
                  </a:lnTo>
                  <a:lnTo>
                    <a:pt x="774" y="658"/>
                  </a:lnTo>
                  <a:lnTo>
                    <a:pt x="786" y="662"/>
                  </a:lnTo>
                  <a:lnTo>
                    <a:pt x="796" y="670"/>
                  </a:lnTo>
                  <a:lnTo>
                    <a:pt x="804" y="678"/>
                  </a:lnTo>
                  <a:lnTo>
                    <a:pt x="810" y="690"/>
                  </a:lnTo>
                  <a:lnTo>
                    <a:pt x="814" y="700"/>
                  </a:lnTo>
                  <a:lnTo>
                    <a:pt x="816" y="712"/>
                  </a:lnTo>
                  <a:lnTo>
                    <a:pt x="816" y="722"/>
                  </a:lnTo>
                  <a:lnTo>
                    <a:pt x="816" y="722"/>
                  </a:lnTo>
                  <a:lnTo>
                    <a:pt x="816" y="736"/>
                  </a:lnTo>
                  <a:lnTo>
                    <a:pt x="814" y="748"/>
                  </a:lnTo>
                  <a:lnTo>
                    <a:pt x="810" y="758"/>
                  </a:lnTo>
                  <a:lnTo>
                    <a:pt x="804" y="766"/>
                  </a:lnTo>
                  <a:lnTo>
                    <a:pt x="796" y="772"/>
                  </a:lnTo>
                  <a:lnTo>
                    <a:pt x="786" y="778"/>
                  </a:lnTo>
                  <a:lnTo>
                    <a:pt x="774" y="780"/>
                  </a:lnTo>
                  <a:lnTo>
                    <a:pt x="758" y="782"/>
                  </a:lnTo>
                  <a:lnTo>
                    <a:pt x="758" y="782"/>
                  </a:lnTo>
                  <a:close/>
                  <a:moveTo>
                    <a:pt x="758" y="602"/>
                  </a:moveTo>
                  <a:lnTo>
                    <a:pt x="758" y="602"/>
                  </a:lnTo>
                  <a:lnTo>
                    <a:pt x="744" y="600"/>
                  </a:lnTo>
                  <a:lnTo>
                    <a:pt x="732" y="596"/>
                  </a:lnTo>
                  <a:lnTo>
                    <a:pt x="720" y="590"/>
                  </a:lnTo>
                  <a:lnTo>
                    <a:pt x="710" y="582"/>
                  </a:lnTo>
                  <a:lnTo>
                    <a:pt x="702" y="572"/>
                  </a:lnTo>
                  <a:lnTo>
                    <a:pt x="696" y="560"/>
                  </a:lnTo>
                  <a:lnTo>
                    <a:pt x="692" y="548"/>
                  </a:lnTo>
                  <a:lnTo>
                    <a:pt x="690" y="536"/>
                  </a:lnTo>
                  <a:lnTo>
                    <a:pt x="690" y="536"/>
                  </a:lnTo>
                  <a:lnTo>
                    <a:pt x="692" y="518"/>
                  </a:lnTo>
                  <a:lnTo>
                    <a:pt x="696" y="504"/>
                  </a:lnTo>
                  <a:lnTo>
                    <a:pt x="702" y="492"/>
                  </a:lnTo>
                  <a:lnTo>
                    <a:pt x="710" y="480"/>
                  </a:lnTo>
                  <a:lnTo>
                    <a:pt x="720" y="474"/>
                  </a:lnTo>
                  <a:lnTo>
                    <a:pt x="732" y="468"/>
                  </a:lnTo>
                  <a:lnTo>
                    <a:pt x="744" y="464"/>
                  </a:lnTo>
                  <a:lnTo>
                    <a:pt x="758" y="464"/>
                  </a:lnTo>
                  <a:lnTo>
                    <a:pt x="758" y="464"/>
                  </a:lnTo>
                  <a:lnTo>
                    <a:pt x="774" y="464"/>
                  </a:lnTo>
                  <a:lnTo>
                    <a:pt x="786" y="468"/>
                  </a:lnTo>
                  <a:lnTo>
                    <a:pt x="796" y="474"/>
                  </a:lnTo>
                  <a:lnTo>
                    <a:pt x="804" y="480"/>
                  </a:lnTo>
                  <a:lnTo>
                    <a:pt x="810" y="492"/>
                  </a:lnTo>
                  <a:lnTo>
                    <a:pt x="814" y="504"/>
                  </a:lnTo>
                  <a:lnTo>
                    <a:pt x="816" y="518"/>
                  </a:lnTo>
                  <a:lnTo>
                    <a:pt x="816" y="536"/>
                  </a:lnTo>
                  <a:lnTo>
                    <a:pt x="816" y="536"/>
                  </a:lnTo>
                  <a:lnTo>
                    <a:pt x="816" y="548"/>
                  </a:lnTo>
                  <a:lnTo>
                    <a:pt x="814" y="560"/>
                  </a:lnTo>
                  <a:lnTo>
                    <a:pt x="810" y="572"/>
                  </a:lnTo>
                  <a:lnTo>
                    <a:pt x="804" y="582"/>
                  </a:lnTo>
                  <a:lnTo>
                    <a:pt x="796" y="590"/>
                  </a:lnTo>
                  <a:lnTo>
                    <a:pt x="786" y="596"/>
                  </a:lnTo>
                  <a:lnTo>
                    <a:pt x="774" y="600"/>
                  </a:lnTo>
                  <a:lnTo>
                    <a:pt x="758" y="602"/>
                  </a:lnTo>
                  <a:lnTo>
                    <a:pt x="758" y="602"/>
                  </a:lnTo>
                  <a:close/>
                  <a:moveTo>
                    <a:pt x="758" y="408"/>
                  </a:moveTo>
                  <a:lnTo>
                    <a:pt x="758" y="408"/>
                  </a:lnTo>
                  <a:lnTo>
                    <a:pt x="744" y="406"/>
                  </a:lnTo>
                  <a:lnTo>
                    <a:pt x="732" y="402"/>
                  </a:lnTo>
                  <a:lnTo>
                    <a:pt x="720" y="398"/>
                  </a:lnTo>
                  <a:lnTo>
                    <a:pt x="710" y="390"/>
                  </a:lnTo>
                  <a:lnTo>
                    <a:pt x="702" y="380"/>
                  </a:lnTo>
                  <a:lnTo>
                    <a:pt x="696" y="368"/>
                  </a:lnTo>
                  <a:lnTo>
                    <a:pt x="692" y="354"/>
                  </a:lnTo>
                  <a:lnTo>
                    <a:pt x="690" y="338"/>
                  </a:lnTo>
                  <a:lnTo>
                    <a:pt x="690" y="338"/>
                  </a:lnTo>
                  <a:lnTo>
                    <a:pt x="692" y="326"/>
                  </a:lnTo>
                  <a:lnTo>
                    <a:pt x="696" y="316"/>
                  </a:lnTo>
                  <a:lnTo>
                    <a:pt x="702" y="304"/>
                  </a:lnTo>
                  <a:lnTo>
                    <a:pt x="710" y="296"/>
                  </a:lnTo>
                  <a:lnTo>
                    <a:pt x="720" y="288"/>
                  </a:lnTo>
                  <a:lnTo>
                    <a:pt x="732" y="282"/>
                  </a:lnTo>
                  <a:lnTo>
                    <a:pt x="744" y="278"/>
                  </a:lnTo>
                  <a:lnTo>
                    <a:pt x="758" y="276"/>
                  </a:lnTo>
                  <a:lnTo>
                    <a:pt x="758" y="276"/>
                  </a:lnTo>
                  <a:lnTo>
                    <a:pt x="774" y="278"/>
                  </a:lnTo>
                  <a:lnTo>
                    <a:pt x="786" y="282"/>
                  </a:lnTo>
                  <a:lnTo>
                    <a:pt x="796" y="288"/>
                  </a:lnTo>
                  <a:lnTo>
                    <a:pt x="804" y="296"/>
                  </a:lnTo>
                  <a:lnTo>
                    <a:pt x="810" y="304"/>
                  </a:lnTo>
                  <a:lnTo>
                    <a:pt x="814" y="316"/>
                  </a:lnTo>
                  <a:lnTo>
                    <a:pt x="816" y="326"/>
                  </a:lnTo>
                  <a:lnTo>
                    <a:pt x="816" y="338"/>
                  </a:lnTo>
                  <a:lnTo>
                    <a:pt x="816" y="338"/>
                  </a:lnTo>
                  <a:lnTo>
                    <a:pt x="816" y="354"/>
                  </a:lnTo>
                  <a:lnTo>
                    <a:pt x="814" y="368"/>
                  </a:lnTo>
                  <a:lnTo>
                    <a:pt x="810" y="380"/>
                  </a:lnTo>
                  <a:lnTo>
                    <a:pt x="804" y="390"/>
                  </a:lnTo>
                  <a:lnTo>
                    <a:pt x="796" y="398"/>
                  </a:lnTo>
                  <a:lnTo>
                    <a:pt x="786" y="402"/>
                  </a:lnTo>
                  <a:lnTo>
                    <a:pt x="774" y="406"/>
                  </a:lnTo>
                  <a:lnTo>
                    <a:pt x="758" y="408"/>
                  </a:lnTo>
                  <a:lnTo>
                    <a:pt x="758" y="408"/>
                  </a:lnTo>
                  <a:close/>
                </a:path>
              </a:pathLst>
            </a:custGeom>
            <a:solidFill>
              <a:srgbClr val="EE9065"/>
            </a:solidFill>
            <a:ln>
              <a:noFill/>
            </a:ln>
            <a:extLst>
              <a:ext uri="{91240B29-F687-4F45-9708-019B960494DF}">
                <a14:hiddenLine w="9525">
                  <a:solidFill>
                    <a:srgbClr val="000000"/>
                  </a:solidFill>
                  <a:miter lim="800000"/>
                  <a:headEnd/>
                  <a:tailEnd/>
                </a14:hiddenLine>
              </a:ext>
            </a:extLst>
          </p:spPr>
          <p:txBody>
            <a:bodyPr/>
            <a:lstStyle/>
            <a:p>
              <a:endParaRPr altLang="zh-CN" lang="zh-CN">
                <a:solidFill>
                  <a:srgbClr val="000000"/>
                </a:solidFill>
                <a:latin charset="0" pitchFamily="34" typeface="Impact"/>
                <a:ea charset="-122" pitchFamily="34" typeface="微软雅黑"/>
                <a:sym charset="0" pitchFamily="34" typeface="Impact"/>
              </a:endParaRPr>
            </a:p>
          </p:txBody>
        </p:sp>
        <p:sp>
          <p:nvSpPr>
            <p:cNvPr id="47" name="Freeform 30"/>
            <p:cNvSpPr>
              <a:spLocks noChangeArrowheads="1"/>
            </p:cNvSpPr>
            <p:nvPr/>
          </p:nvSpPr>
          <p:spPr bwMode="auto">
            <a:xfrm>
              <a:off x="1146175" y="2622550"/>
              <a:ext cx="107950" cy="101600"/>
            </a:xfrm>
            <a:custGeom>
              <a:gdLst>
                <a:gd fmla="*/ 36 w 68" name="T0"/>
                <a:gd fmla="*/ 0 h 64" name="T1"/>
                <a:gd fmla="*/ 36 w 68" name="T2"/>
                <a:gd fmla="*/ 0 h 64" name="T3"/>
                <a:gd fmla="*/ 24 w 68" name="T4"/>
                <a:gd fmla="*/ 2 h 64" name="T5"/>
                <a:gd fmla="*/ 12 w 68" name="T6"/>
                <a:gd fmla="*/ 10 h 64" name="T7"/>
                <a:gd fmla="*/ 4 w 68" name="T8"/>
                <a:gd fmla="*/ 20 h 64" name="T9"/>
                <a:gd fmla="*/ 0 w 68" name="T10"/>
                <a:gd fmla="*/ 24 h 64" name="T11"/>
                <a:gd fmla="*/ 0 w 68" name="T12"/>
                <a:gd fmla="*/ 30 h 64" name="T13"/>
                <a:gd fmla="*/ 0 w 68" name="T14"/>
                <a:gd fmla="*/ 30 h 64" name="T15"/>
                <a:gd fmla="*/ 0 w 68" name="T16"/>
                <a:gd fmla="*/ 38 h 64" name="T17"/>
                <a:gd fmla="*/ 4 w 68" name="T18"/>
                <a:gd fmla="*/ 44 h 64" name="T19"/>
                <a:gd fmla="*/ 8 w 68" name="T20"/>
                <a:gd fmla="*/ 50 h 64" name="T21"/>
                <a:gd fmla="*/ 12 w 68" name="T22"/>
                <a:gd fmla="*/ 54 h 64" name="T23"/>
                <a:gd fmla="*/ 24 w 68" name="T24"/>
                <a:gd fmla="*/ 62 h 64" name="T25"/>
                <a:gd fmla="*/ 36 w 68" name="T26"/>
                <a:gd fmla="*/ 64 h 64" name="T27"/>
                <a:gd fmla="*/ 36 w 68" name="T28"/>
                <a:gd fmla="*/ 64 h 64" name="T29"/>
                <a:gd fmla="*/ 42 w 68" name="T30"/>
                <a:gd fmla="*/ 64 h 64" name="T31"/>
                <a:gd fmla="*/ 50 w 68" name="T32"/>
                <a:gd fmla="*/ 62 h 64" name="T33"/>
                <a:gd fmla="*/ 54 w 68" name="T34"/>
                <a:gd fmla="*/ 58 h 64" name="T35"/>
                <a:gd fmla="*/ 58 w 68" name="T36"/>
                <a:gd fmla="*/ 54 h 64" name="T37"/>
                <a:gd fmla="*/ 62 w 68" name="T38"/>
                <a:gd fmla="*/ 50 h 64" name="T39"/>
                <a:gd fmla="*/ 66 w 68" name="T40"/>
                <a:gd fmla="*/ 44 h 64" name="T41"/>
                <a:gd fmla="*/ 68 w 68" name="T42"/>
                <a:gd fmla="*/ 30 h 64" name="T43"/>
                <a:gd fmla="*/ 68 w 68" name="T44"/>
                <a:gd fmla="*/ 30 h 64" name="T45"/>
                <a:gd fmla="*/ 66 w 68" name="T46"/>
                <a:gd fmla="*/ 20 h 64" name="T47"/>
                <a:gd fmla="*/ 58 w 68" name="T48"/>
                <a:gd fmla="*/ 10 h 64" name="T49"/>
                <a:gd fmla="*/ 54 w 68" name="T50"/>
                <a:gd fmla="*/ 6 h 64" name="T51"/>
                <a:gd fmla="*/ 50 w 68" name="T52"/>
                <a:gd fmla="*/ 2 h 64" name="T53"/>
                <a:gd fmla="*/ 42 w 68" name="T54"/>
                <a:gd fmla="*/ 0 h 64" name="T55"/>
                <a:gd fmla="*/ 36 w 68" name="T56"/>
                <a:gd fmla="*/ 0 h 64" name="T57"/>
                <a:gd fmla="*/ 36 w 68" name="T58"/>
                <a:gd fmla="*/ 0 h 64" name="T59"/>
                <a:gd fmla="*/ 0 60000 65536" name="T60"/>
                <a:gd fmla="*/ 0 60000 65536" name="T61"/>
                <a:gd fmla="*/ 0 60000 65536" name="T62"/>
                <a:gd fmla="*/ 0 60000 65536" name="T63"/>
                <a:gd fmla="*/ 0 60000 65536" name="T64"/>
                <a:gd fmla="*/ 0 60000 65536" name="T65"/>
                <a:gd fmla="*/ 0 60000 65536" name="T66"/>
                <a:gd fmla="*/ 0 60000 65536" name="T67"/>
                <a:gd fmla="*/ 0 60000 65536" name="T68"/>
                <a:gd fmla="*/ 0 60000 65536" name="T69"/>
                <a:gd fmla="*/ 0 60000 65536" name="T70"/>
                <a:gd fmla="*/ 0 60000 65536" name="T71"/>
                <a:gd fmla="*/ 0 60000 65536" name="T72"/>
                <a:gd fmla="*/ 0 60000 65536" name="T73"/>
                <a:gd fmla="*/ 0 60000 65536" name="T74"/>
                <a:gd fmla="*/ 0 60000 65536" name="T75"/>
                <a:gd fmla="*/ 0 60000 65536" name="T76"/>
                <a:gd fmla="*/ 0 60000 65536" name="T77"/>
                <a:gd fmla="*/ 0 60000 65536" name="T78"/>
                <a:gd fmla="*/ 0 60000 65536" name="T79"/>
                <a:gd fmla="*/ 0 60000 65536" name="T80"/>
                <a:gd fmla="*/ 0 60000 65536" name="T81"/>
                <a:gd fmla="*/ 0 60000 65536" name="T82"/>
                <a:gd fmla="*/ 0 60000 65536" name="T83"/>
                <a:gd fmla="*/ 0 60000 65536" name="T84"/>
                <a:gd fmla="*/ 0 60000 65536" name="T85"/>
                <a:gd fmla="*/ 0 60000 65536" name="T86"/>
                <a:gd fmla="*/ 0 60000 65536" name="T87"/>
                <a:gd fmla="*/ 0 60000 65536" name="T88"/>
                <a:gd fmla="*/ 0 60000 65536" name="T89"/>
                <a:gd fmla="*/ 0 w 68" name="T90"/>
                <a:gd fmla="*/ 0 h 64" name="T91"/>
                <a:gd fmla="*/ 68 w 68" name="T92"/>
                <a:gd fmla="*/ 64 h 64" name="T93"/>
              </a:gdLst>
              <a:cxnLst>
                <a:cxn ang="T60">
                  <a:pos x="T0" y="T1"/>
                </a:cxn>
                <a:cxn ang="T61">
                  <a:pos x="T2" y="T3"/>
                </a:cxn>
                <a:cxn ang="T62">
                  <a:pos x="T4" y="T5"/>
                </a:cxn>
                <a:cxn ang="T63">
                  <a:pos x="T6" y="T7"/>
                </a:cxn>
                <a:cxn ang="T64">
                  <a:pos x="T8" y="T9"/>
                </a:cxn>
                <a:cxn ang="T65">
                  <a:pos x="T10" y="T11"/>
                </a:cxn>
                <a:cxn ang="T66">
                  <a:pos x="T12" y="T13"/>
                </a:cxn>
                <a:cxn ang="T67">
                  <a:pos x="T14" y="T15"/>
                </a:cxn>
                <a:cxn ang="T68">
                  <a:pos x="T16" y="T17"/>
                </a:cxn>
                <a:cxn ang="T69">
                  <a:pos x="T18" y="T19"/>
                </a:cxn>
                <a:cxn ang="T70">
                  <a:pos x="T20" y="T21"/>
                </a:cxn>
                <a:cxn ang="T71">
                  <a:pos x="T22" y="T23"/>
                </a:cxn>
                <a:cxn ang="T72">
                  <a:pos x="T24" y="T25"/>
                </a:cxn>
                <a:cxn ang="T73">
                  <a:pos x="T26" y="T27"/>
                </a:cxn>
                <a:cxn ang="T74">
                  <a:pos x="T28" y="T29"/>
                </a:cxn>
                <a:cxn ang="T75">
                  <a:pos x="T30" y="T31"/>
                </a:cxn>
                <a:cxn ang="T76">
                  <a:pos x="T32" y="T33"/>
                </a:cxn>
                <a:cxn ang="T77">
                  <a:pos x="T34" y="T35"/>
                </a:cxn>
                <a:cxn ang="T78">
                  <a:pos x="T36" y="T37"/>
                </a:cxn>
                <a:cxn ang="T79">
                  <a:pos x="T38" y="T39"/>
                </a:cxn>
                <a:cxn ang="T80">
                  <a:pos x="T40" y="T41"/>
                </a:cxn>
                <a:cxn ang="T81">
                  <a:pos x="T42" y="T43"/>
                </a:cxn>
                <a:cxn ang="T82">
                  <a:pos x="T44" y="T45"/>
                </a:cxn>
                <a:cxn ang="T83">
                  <a:pos x="T46" y="T47"/>
                </a:cxn>
                <a:cxn ang="T84">
                  <a:pos x="T48" y="T49"/>
                </a:cxn>
                <a:cxn ang="T85">
                  <a:pos x="T50" y="T51"/>
                </a:cxn>
                <a:cxn ang="T86">
                  <a:pos x="T52" y="T53"/>
                </a:cxn>
                <a:cxn ang="T87">
                  <a:pos x="T54" y="T55"/>
                </a:cxn>
                <a:cxn ang="T88">
                  <a:pos x="T56" y="T57"/>
                </a:cxn>
                <a:cxn ang="T89">
                  <a:pos x="T58" y="T59"/>
                </a:cxn>
              </a:cxnLst>
              <a:rect b="T93" l="T90" r="T92" t="T91"/>
              <a:pathLst>
                <a:path h="64" w="68">
                  <a:moveTo>
                    <a:pt x="36" y="0"/>
                  </a:moveTo>
                  <a:lnTo>
                    <a:pt x="36" y="0"/>
                  </a:lnTo>
                  <a:lnTo>
                    <a:pt x="24" y="2"/>
                  </a:lnTo>
                  <a:lnTo>
                    <a:pt x="12" y="10"/>
                  </a:lnTo>
                  <a:lnTo>
                    <a:pt x="4" y="20"/>
                  </a:lnTo>
                  <a:lnTo>
                    <a:pt x="0" y="24"/>
                  </a:lnTo>
                  <a:lnTo>
                    <a:pt x="0" y="30"/>
                  </a:lnTo>
                  <a:lnTo>
                    <a:pt x="0" y="30"/>
                  </a:lnTo>
                  <a:lnTo>
                    <a:pt x="0" y="38"/>
                  </a:lnTo>
                  <a:lnTo>
                    <a:pt x="4" y="44"/>
                  </a:lnTo>
                  <a:lnTo>
                    <a:pt x="8" y="50"/>
                  </a:lnTo>
                  <a:lnTo>
                    <a:pt x="12" y="54"/>
                  </a:lnTo>
                  <a:lnTo>
                    <a:pt x="24" y="62"/>
                  </a:lnTo>
                  <a:lnTo>
                    <a:pt x="36" y="64"/>
                  </a:lnTo>
                  <a:lnTo>
                    <a:pt x="36" y="64"/>
                  </a:lnTo>
                  <a:lnTo>
                    <a:pt x="42" y="64"/>
                  </a:lnTo>
                  <a:lnTo>
                    <a:pt x="50" y="62"/>
                  </a:lnTo>
                  <a:lnTo>
                    <a:pt x="54" y="58"/>
                  </a:lnTo>
                  <a:lnTo>
                    <a:pt x="58" y="54"/>
                  </a:lnTo>
                  <a:lnTo>
                    <a:pt x="62" y="50"/>
                  </a:lnTo>
                  <a:lnTo>
                    <a:pt x="66" y="44"/>
                  </a:lnTo>
                  <a:lnTo>
                    <a:pt x="68" y="30"/>
                  </a:lnTo>
                  <a:lnTo>
                    <a:pt x="68" y="30"/>
                  </a:lnTo>
                  <a:lnTo>
                    <a:pt x="66" y="20"/>
                  </a:lnTo>
                  <a:lnTo>
                    <a:pt x="58" y="10"/>
                  </a:lnTo>
                  <a:lnTo>
                    <a:pt x="54" y="6"/>
                  </a:lnTo>
                  <a:lnTo>
                    <a:pt x="50" y="2"/>
                  </a:lnTo>
                  <a:lnTo>
                    <a:pt x="42" y="0"/>
                  </a:lnTo>
                  <a:lnTo>
                    <a:pt x="36" y="0"/>
                  </a:lnTo>
                  <a:lnTo>
                    <a:pt x="36" y="0"/>
                  </a:lnTo>
                  <a:close/>
                </a:path>
              </a:pathLst>
            </a:custGeom>
            <a:solidFill>
              <a:srgbClr val="EE9065"/>
            </a:solidFill>
            <a:ln>
              <a:noFill/>
            </a:ln>
            <a:extLst>
              <a:ext uri="{91240B29-F687-4F45-9708-019B960494DF}">
                <a14:hiddenLine w="9525">
                  <a:solidFill>
                    <a:srgbClr val="000000"/>
                  </a:solidFill>
                  <a:miter lim="800000"/>
                  <a:headEnd/>
                  <a:tailEnd/>
                </a14:hiddenLine>
              </a:ext>
            </a:extLst>
          </p:spPr>
          <p:txBody>
            <a:bodyPr/>
            <a:lstStyle/>
            <a:p>
              <a:endParaRPr altLang="zh-CN" lang="zh-CN">
                <a:solidFill>
                  <a:srgbClr val="000000"/>
                </a:solidFill>
                <a:latin charset="0" pitchFamily="34" typeface="Impact"/>
                <a:ea charset="-122" pitchFamily="34" typeface="微软雅黑"/>
                <a:sym charset="0" pitchFamily="34" typeface="Impact"/>
              </a:endParaRPr>
            </a:p>
          </p:txBody>
        </p:sp>
        <p:sp>
          <p:nvSpPr>
            <p:cNvPr id="48" name="Freeform 31"/>
            <p:cNvSpPr>
              <a:spLocks noChangeArrowheads="1"/>
            </p:cNvSpPr>
            <p:nvPr/>
          </p:nvSpPr>
          <p:spPr bwMode="auto">
            <a:xfrm>
              <a:off x="1146175" y="3235325"/>
              <a:ext cx="107950" cy="104775"/>
            </a:xfrm>
            <a:custGeom>
              <a:gdLst>
                <a:gd fmla="*/ 36 w 68" name="T0"/>
                <a:gd fmla="*/ 0 h 66" name="T1"/>
                <a:gd fmla="*/ 36 w 68" name="T2"/>
                <a:gd fmla="*/ 0 h 66" name="T3"/>
                <a:gd fmla="*/ 24 w 68" name="T4"/>
                <a:gd fmla="*/ 2 h 66" name="T5"/>
                <a:gd fmla="*/ 12 w 68" name="T6"/>
                <a:gd fmla="*/ 8 h 66" name="T7"/>
                <a:gd fmla="*/ 8 w 68" name="T8"/>
                <a:gd fmla="*/ 12 h 66" name="T9"/>
                <a:gd fmla="*/ 4 w 68" name="T10"/>
                <a:gd fmla="*/ 16 h 66" name="T11"/>
                <a:gd fmla="*/ 0 w 68" name="T12"/>
                <a:gd fmla="*/ 22 h 66" name="T13"/>
                <a:gd fmla="*/ 0 w 68" name="T14"/>
                <a:gd fmla="*/ 28 h 66" name="T15"/>
                <a:gd fmla="*/ 0 w 68" name="T16"/>
                <a:gd fmla="*/ 28 h 66" name="T17"/>
                <a:gd fmla="*/ 0 w 68" name="T18"/>
                <a:gd fmla="*/ 36 h 66" name="T19"/>
                <a:gd fmla="*/ 4 w 68" name="T20"/>
                <a:gd fmla="*/ 44 h 66" name="T21"/>
                <a:gd fmla="*/ 8 w 68" name="T22"/>
                <a:gd fmla="*/ 50 h 66" name="T23"/>
                <a:gd fmla="*/ 12 w 68" name="T24"/>
                <a:gd fmla="*/ 56 h 66" name="T25"/>
                <a:gd fmla="*/ 24 w 68" name="T26"/>
                <a:gd fmla="*/ 64 h 66" name="T27"/>
                <a:gd fmla="*/ 36 w 68" name="T28"/>
                <a:gd fmla="*/ 66 h 66" name="T29"/>
                <a:gd fmla="*/ 36 w 68" name="T30"/>
                <a:gd fmla="*/ 66 h 66" name="T31"/>
                <a:gd fmla="*/ 42 w 68" name="T32"/>
                <a:gd fmla="*/ 66 h 66" name="T33"/>
                <a:gd fmla="*/ 50 w 68" name="T34"/>
                <a:gd fmla="*/ 64 h 66" name="T35"/>
                <a:gd fmla="*/ 54 w 68" name="T36"/>
                <a:gd fmla="*/ 60 h 66" name="T37"/>
                <a:gd fmla="*/ 58 w 68" name="T38"/>
                <a:gd fmla="*/ 56 h 66" name="T39"/>
                <a:gd fmla="*/ 62 w 68" name="T40"/>
                <a:gd fmla="*/ 50 h 66" name="T41"/>
                <a:gd fmla="*/ 66 w 68" name="T42"/>
                <a:gd fmla="*/ 44 h 66" name="T43"/>
                <a:gd fmla="*/ 68 w 68" name="T44"/>
                <a:gd fmla="*/ 28 h 66" name="T45"/>
                <a:gd fmla="*/ 68 w 68" name="T46"/>
                <a:gd fmla="*/ 28 h 66" name="T47"/>
                <a:gd fmla="*/ 66 w 68" name="T48"/>
                <a:gd fmla="*/ 16 h 66" name="T49"/>
                <a:gd fmla="*/ 62 w 68" name="T50"/>
                <a:gd fmla="*/ 12 h 66" name="T51"/>
                <a:gd fmla="*/ 58 w 68" name="T52"/>
                <a:gd fmla="*/ 8 h 66" name="T53"/>
                <a:gd fmla="*/ 50 w 68" name="T54"/>
                <a:gd fmla="*/ 2 h 66" name="T55"/>
                <a:gd fmla="*/ 36 w 68" name="T56"/>
                <a:gd fmla="*/ 0 h 66" name="T57"/>
                <a:gd fmla="*/ 36 w 68" name="T58"/>
                <a:gd fmla="*/ 0 h 66" name="T59"/>
                <a:gd fmla="*/ 0 60000 65536" name="T60"/>
                <a:gd fmla="*/ 0 60000 65536" name="T61"/>
                <a:gd fmla="*/ 0 60000 65536" name="T62"/>
                <a:gd fmla="*/ 0 60000 65536" name="T63"/>
                <a:gd fmla="*/ 0 60000 65536" name="T64"/>
                <a:gd fmla="*/ 0 60000 65536" name="T65"/>
                <a:gd fmla="*/ 0 60000 65536" name="T66"/>
                <a:gd fmla="*/ 0 60000 65536" name="T67"/>
                <a:gd fmla="*/ 0 60000 65536" name="T68"/>
                <a:gd fmla="*/ 0 60000 65536" name="T69"/>
                <a:gd fmla="*/ 0 60000 65536" name="T70"/>
                <a:gd fmla="*/ 0 60000 65536" name="T71"/>
                <a:gd fmla="*/ 0 60000 65536" name="T72"/>
                <a:gd fmla="*/ 0 60000 65536" name="T73"/>
                <a:gd fmla="*/ 0 60000 65536" name="T74"/>
                <a:gd fmla="*/ 0 60000 65536" name="T75"/>
                <a:gd fmla="*/ 0 60000 65536" name="T76"/>
                <a:gd fmla="*/ 0 60000 65536" name="T77"/>
                <a:gd fmla="*/ 0 60000 65536" name="T78"/>
                <a:gd fmla="*/ 0 60000 65536" name="T79"/>
                <a:gd fmla="*/ 0 60000 65536" name="T80"/>
                <a:gd fmla="*/ 0 60000 65536" name="T81"/>
                <a:gd fmla="*/ 0 60000 65536" name="T82"/>
                <a:gd fmla="*/ 0 60000 65536" name="T83"/>
                <a:gd fmla="*/ 0 60000 65536" name="T84"/>
                <a:gd fmla="*/ 0 60000 65536" name="T85"/>
                <a:gd fmla="*/ 0 60000 65536" name="T86"/>
                <a:gd fmla="*/ 0 60000 65536" name="T87"/>
                <a:gd fmla="*/ 0 60000 65536" name="T88"/>
                <a:gd fmla="*/ 0 60000 65536" name="T89"/>
                <a:gd fmla="*/ 0 w 68" name="T90"/>
                <a:gd fmla="*/ 0 h 66" name="T91"/>
                <a:gd fmla="*/ 68 w 68" name="T92"/>
                <a:gd fmla="*/ 66 h 66" name="T93"/>
              </a:gdLst>
              <a:cxnLst>
                <a:cxn ang="T60">
                  <a:pos x="T0" y="T1"/>
                </a:cxn>
                <a:cxn ang="T61">
                  <a:pos x="T2" y="T3"/>
                </a:cxn>
                <a:cxn ang="T62">
                  <a:pos x="T4" y="T5"/>
                </a:cxn>
                <a:cxn ang="T63">
                  <a:pos x="T6" y="T7"/>
                </a:cxn>
                <a:cxn ang="T64">
                  <a:pos x="T8" y="T9"/>
                </a:cxn>
                <a:cxn ang="T65">
                  <a:pos x="T10" y="T11"/>
                </a:cxn>
                <a:cxn ang="T66">
                  <a:pos x="T12" y="T13"/>
                </a:cxn>
                <a:cxn ang="T67">
                  <a:pos x="T14" y="T15"/>
                </a:cxn>
                <a:cxn ang="T68">
                  <a:pos x="T16" y="T17"/>
                </a:cxn>
                <a:cxn ang="T69">
                  <a:pos x="T18" y="T19"/>
                </a:cxn>
                <a:cxn ang="T70">
                  <a:pos x="T20" y="T21"/>
                </a:cxn>
                <a:cxn ang="T71">
                  <a:pos x="T22" y="T23"/>
                </a:cxn>
                <a:cxn ang="T72">
                  <a:pos x="T24" y="T25"/>
                </a:cxn>
                <a:cxn ang="T73">
                  <a:pos x="T26" y="T27"/>
                </a:cxn>
                <a:cxn ang="T74">
                  <a:pos x="T28" y="T29"/>
                </a:cxn>
                <a:cxn ang="T75">
                  <a:pos x="T30" y="T31"/>
                </a:cxn>
                <a:cxn ang="T76">
                  <a:pos x="T32" y="T33"/>
                </a:cxn>
                <a:cxn ang="T77">
                  <a:pos x="T34" y="T35"/>
                </a:cxn>
                <a:cxn ang="T78">
                  <a:pos x="T36" y="T37"/>
                </a:cxn>
                <a:cxn ang="T79">
                  <a:pos x="T38" y="T39"/>
                </a:cxn>
                <a:cxn ang="T80">
                  <a:pos x="T40" y="T41"/>
                </a:cxn>
                <a:cxn ang="T81">
                  <a:pos x="T42" y="T43"/>
                </a:cxn>
                <a:cxn ang="T82">
                  <a:pos x="T44" y="T45"/>
                </a:cxn>
                <a:cxn ang="T83">
                  <a:pos x="T46" y="T47"/>
                </a:cxn>
                <a:cxn ang="T84">
                  <a:pos x="T48" y="T49"/>
                </a:cxn>
                <a:cxn ang="T85">
                  <a:pos x="T50" y="T51"/>
                </a:cxn>
                <a:cxn ang="T86">
                  <a:pos x="T52" y="T53"/>
                </a:cxn>
                <a:cxn ang="T87">
                  <a:pos x="T54" y="T55"/>
                </a:cxn>
                <a:cxn ang="T88">
                  <a:pos x="T56" y="T57"/>
                </a:cxn>
                <a:cxn ang="T89">
                  <a:pos x="T58" y="T59"/>
                </a:cxn>
              </a:cxnLst>
              <a:rect b="T93" l="T90" r="T92" t="T91"/>
              <a:pathLst>
                <a:path h="66" w="68">
                  <a:moveTo>
                    <a:pt x="36" y="0"/>
                  </a:moveTo>
                  <a:lnTo>
                    <a:pt x="36" y="0"/>
                  </a:lnTo>
                  <a:lnTo>
                    <a:pt x="24" y="2"/>
                  </a:lnTo>
                  <a:lnTo>
                    <a:pt x="12" y="8"/>
                  </a:lnTo>
                  <a:lnTo>
                    <a:pt x="8" y="12"/>
                  </a:lnTo>
                  <a:lnTo>
                    <a:pt x="4" y="16"/>
                  </a:lnTo>
                  <a:lnTo>
                    <a:pt x="0" y="22"/>
                  </a:lnTo>
                  <a:lnTo>
                    <a:pt x="0" y="28"/>
                  </a:lnTo>
                  <a:lnTo>
                    <a:pt x="0" y="28"/>
                  </a:lnTo>
                  <a:lnTo>
                    <a:pt x="0" y="36"/>
                  </a:lnTo>
                  <a:lnTo>
                    <a:pt x="4" y="44"/>
                  </a:lnTo>
                  <a:lnTo>
                    <a:pt x="8" y="50"/>
                  </a:lnTo>
                  <a:lnTo>
                    <a:pt x="12" y="56"/>
                  </a:lnTo>
                  <a:lnTo>
                    <a:pt x="24" y="64"/>
                  </a:lnTo>
                  <a:lnTo>
                    <a:pt x="36" y="66"/>
                  </a:lnTo>
                  <a:lnTo>
                    <a:pt x="36" y="66"/>
                  </a:lnTo>
                  <a:lnTo>
                    <a:pt x="42" y="66"/>
                  </a:lnTo>
                  <a:lnTo>
                    <a:pt x="50" y="64"/>
                  </a:lnTo>
                  <a:lnTo>
                    <a:pt x="54" y="60"/>
                  </a:lnTo>
                  <a:lnTo>
                    <a:pt x="58" y="56"/>
                  </a:lnTo>
                  <a:lnTo>
                    <a:pt x="62" y="50"/>
                  </a:lnTo>
                  <a:lnTo>
                    <a:pt x="66" y="44"/>
                  </a:lnTo>
                  <a:lnTo>
                    <a:pt x="68" y="28"/>
                  </a:lnTo>
                  <a:lnTo>
                    <a:pt x="68" y="28"/>
                  </a:lnTo>
                  <a:lnTo>
                    <a:pt x="66" y="16"/>
                  </a:lnTo>
                  <a:lnTo>
                    <a:pt x="62" y="12"/>
                  </a:lnTo>
                  <a:lnTo>
                    <a:pt x="58" y="8"/>
                  </a:lnTo>
                  <a:lnTo>
                    <a:pt x="50" y="2"/>
                  </a:lnTo>
                  <a:lnTo>
                    <a:pt x="36" y="0"/>
                  </a:lnTo>
                  <a:lnTo>
                    <a:pt x="36" y="0"/>
                  </a:lnTo>
                  <a:close/>
                </a:path>
              </a:pathLst>
            </a:custGeom>
            <a:solidFill>
              <a:srgbClr val="EE9065"/>
            </a:solidFill>
            <a:ln>
              <a:noFill/>
            </a:ln>
            <a:extLst>
              <a:ext uri="{91240B29-F687-4F45-9708-019B960494DF}">
                <a14:hiddenLine w="9525">
                  <a:solidFill>
                    <a:srgbClr val="000000"/>
                  </a:solidFill>
                  <a:miter lim="800000"/>
                  <a:headEnd/>
                  <a:tailEnd/>
                </a14:hiddenLine>
              </a:ext>
            </a:extLst>
          </p:spPr>
          <p:txBody>
            <a:bodyPr/>
            <a:lstStyle/>
            <a:p>
              <a:endParaRPr altLang="zh-CN" lang="zh-CN">
                <a:solidFill>
                  <a:srgbClr val="000000"/>
                </a:solidFill>
                <a:latin charset="0" pitchFamily="34" typeface="Impact"/>
                <a:ea charset="-122" pitchFamily="34" typeface="微软雅黑"/>
                <a:sym charset="0" pitchFamily="34" typeface="Impact"/>
              </a:endParaRPr>
            </a:p>
          </p:txBody>
        </p:sp>
        <p:sp>
          <p:nvSpPr>
            <p:cNvPr id="49" name="Freeform 32"/>
            <p:cNvSpPr>
              <a:spLocks noChangeArrowheads="1"/>
            </p:cNvSpPr>
            <p:nvPr/>
          </p:nvSpPr>
          <p:spPr bwMode="auto">
            <a:xfrm>
              <a:off x="1146175" y="2927350"/>
              <a:ext cx="107950" cy="107950"/>
            </a:xfrm>
            <a:custGeom>
              <a:gdLst>
                <a:gd fmla="*/ 36 w 68" name="T0"/>
                <a:gd fmla="*/ 0 h 68" name="T1"/>
                <a:gd fmla="*/ 36 w 68" name="T2"/>
                <a:gd fmla="*/ 0 h 68" name="T3"/>
                <a:gd fmla="*/ 30 w 68" name="T4"/>
                <a:gd fmla="*/ 0 h 68" name="T5"/>
                <a:gd fmla="*/ 24 w 68" name="T6"/>
                <a:gd fmla="*/ 2 h 68" name="T7"/>
                <a:gd fmla="*/ 12 w 68" name="T8"/>
                <a:gd fmla="*/ 12 h 68" name="T9"/>
                <a:gd fmla="*/ 4 w 68" name="T10"/>
                <a:gd fmla="*/ 24 h 68" name="T11"/>
                <a:gd fmla="*/ 0 w 68" name="T12"/>
                <a:gd fmla="*/ 30 h 68" name="T13"/>
                <a:gd fmla="*/ 0 w 68" name="T14"/>
                <a:gd fmla="*/ 36 h 68" name="T15"/>
                <a:gd fmla="*/ 0 w 68" name="T16"/>
                <a:gd fmla="*/ 36 h 68" name="T17"/>
                <a:gd fmla="*/ 0 w 68" name="T18"/>
                <a:gd fmla="*/ 44 h 68" name="T19"/>
                <a:gd fmla="*/ 4 w 68" name="T20"/>
                <a:gd fmla="*/ 52 h 68" name="T21"/>
                <a:gd fmla="*/ 8 w 68" name="T22"/>
                <a:gd fmla="*/ 56 h 68" name="T23"/>
                <a:gd fmla="*/ 12 w 68" name="T24"/>
                <a:gd fmla="*/ 62 h 68" name="T25"/>
                <a:gd fmla="*/ 24 w 68" name="T26"/>
                <a:gd fmla="*/ 66 h 68" name="T27"/>
                <a:gd fmla="*/ 36 w 68" name="T28"/>
                <a:gd fmla="*/ 68 h 68" name="T29"/>
                <a:gd fmla="*/ 36 w 68" name="T30"/>
                <a:gd fmla="*/ 68 h 68" name="T31"/>
                <a:gd fmla="*/ 50 w 68" name="T32"/>
                <a:gd fmla="*/ 66 h 68" name="T33"/>
                <a:gd fmla="*/ 54 w 68" name="T34"/>
                <a:gd fmla="*/ 64 h 68" name="T35"/>
                <a:gd fmla="*/ 58 w 68" name="T36"/>
                <a:gd fmla="*/ 62 h 68" name="T37"/>
                <a:gd fmla="*/ 62 w 68" name="T38"/>
                <a:gd fmla="*/ 56 h 68" name="T39"/>
                <a:gd fmla="*/ 66 w 68" name="T40"/>
                <a:gd fmla="*/ 52 h 68" name="T41"/>
                <a:gd fmla="*/ 66 w 68" name="T42"/>
                <a:gd fmla="*/ 44 h 68" name="T43"/>
                <a:gd fmla="*/ 68 w 68" name="T44"/>
                <a:gd fmla="*/ 36 h 68" name="T45"/>
                <a:gd fmla="*/ 68 w 68" name="T46"/>
                <a:gd fmla="*/ 36 h 68" name="T47"/>
                <a:gd fmla="*/ 66 w 68" name="T48"/>
                <a:gd fmla="*/ 24 h 68" name="T49"/>
                <a:gd fmla="*/ 58 w 68" name="T50"/>
                <a:gd fmla="*/ 12 h 68" name="T51"/>
                <a:gd fmla="*/ 54 w 68" name="T52"/>
                <a:gd fmla="*/ 6 h 68" name="T53"/>
                <a:gd fmla="*/ 50 w 68" name="T54"/>
                <a:gd fmla="*/ 2 h 68" name="T55"/>
                <a:gd fmla="*/ 42 w 68" name="T56"/>
                <a:gd fmla="*/ 0 h 68" name="T57"/>
                <a:gd fmla="*/ 36 w 68" name="T58"/>
                <a:gd fmla="*/ 0 h 68" name="T59"/>
                <a:gd fmla="*/ 36 w 68" name="T60"/>
                <a:gd fmla="*/ 0 h 68" name="T61"/>
                <a:gd fmla="*/ 0 60000 65536" name="T62"/>
                <a:gd fmla="*/ 0 60000 65536" name="T63"/>
                <a:gd fmla="*/ 0 60000 65536" name="T64"/>
                <a:gd fmla="*/ 0 60000 65536" name="T65"/>
                <a:gd fmla="*/ 0 60000 65536" name="T66"/>
                <a:gd fmla="*/ 0 60000 65536" name="T67"/>
                <a:gd fmla="*/ 0 60000 65536" name="T68"/>
                <a:gd fmla="*/ 0 60000 65536" name="T69"/>
                <a:gd fmla="*/ 0 60000 65536" name="T70"/>
                <a:gd fmla="*/ 0 60000 65536" name="T71"/>
                <a:gd fmla="*/ 0 60000 65536" name="T72"/>
                <a:gd fmla="*/ 0 60000 65536" name="T73"/>
                <a:gd fmla="*/ 0 60000 65536" name="T74"/>
                <a:gd fmla="*/ 0 60000 65536" name="T75"/>
                <a:gd fmla="*/ 0 60000 65536" name="T76"/>
                <a:gd fmla="*/ 0 60000 65536" name="T77"/>
                <a:gd fmla="*/ 0 60000 65536" name="T78"/>
                <a:gd fmla="*/ 0 60000 65536" name="T79"/>
                <a:gd fmla="*/ 0 60000 65536" name="T80"/>
                <a:gd fmla="*/ 0 60000 65536" name="T81"/>
                <a:gd fmla="*/ 0 60000 65536" name="T82"/>
                <a:gd fmla="*/ 0 60000 65536" name="T83"/>
                <a:gd fmla="*/ 0 60000 65536" name="T84"/>
                <a:gd fmla="*/ 0 60000 65536" name="T85"/>
                <a:gd fmla="*/ 0 60000 65536" name="T86"/>
                <a:gd fmla="*/ 0 60000 65536" name="T87"/>
                <a:gd fmla="*/ 0 60000 65536" name="T88"/>
                <a:gd fmla="*/ 0 60000 65536" name="T89"/>
                <a:gd fmla="*/ 0 60000 65536" name="T90"/>
                <a:gd fmla="*/ 0 60000 65536" name="T91"/>
                <a:gd fmla="*/ 0 60000 65536" name="T92"/>
                <a:gd fmla="*/ 0 w 68" name="T93"/>
                <a:gd fmla="*/ 0 h 68" name="T94"/>
                <a:gd fmla="*/ 68 w 68" name="T95"/>
                <a:gd fmla="*/ 68 h 68" name="T96"/>
              </a:gdLst>
              <a:cxnLst>
                <a:cxn ang="T62">
                  <a:pos x="T0" y="T1"/>
                </a:cxn>
                <a:cxn ang="T63">
                  <a:pos x="T2" y="T3"/>
                </a:cxn>
                <a:cxn ang="T64">
                  <a:pos x="T4" y="T5"/>
                </a:cxn>
                <a:cxn ang="T65">
                  <a:pos x="T6" y="T7"/>
                </a:cxn>
                <a:cxn ang="T66">
                  <a:pos x="T8" y="T9"/>
                </a:cxn>
                <a:cxn ang="T67">
                  <a:pos x="T10" y="T11"/>
                </a:cxn>
                <a:cxn ang="T68">
                  <a:pos x="T12" y="T13"/>
                </a:cxn>
                <a:cxn ang="T69">
                  <a:pos x="T14" y="T15"/>
                </a:cxn>
                <a:cxn ang="T70">
                  <a:pos x="T16" y="T17"/>
                </a:cxn>
                <a:cxn ang="T71">
                  <a:pos x="T18" y="T19"/>
                </a:cxn>
                <a:cxn ang="T72">
                  <a:pos x="T20" y="T21"/>
                </a:cxn>
                <a:cxn ang="T73">
                  <a:pos x="T22" y="T23"/>
                </a:cxn>
                <a:cxn ang="T74">
                  <a:pos x="T24" y="T25"/>
                </a:cxn>
                <a:cxn ang="T75">
                  <a:pos x="T26" y="T27"/>
                </a:cxn>
                <a:cxn ang="T76">
                  <a:pos x="T28" y="T29"/>
                </a:cxn>
                <a:cxn ang="T77">
                  <a:pos x="T30" y="T31"/>
                </a:cxn>
                <a:cxn ang="T78">
                  <a:pos x="T32" y="T33"/>
                </a:cxn>
                <a:cxn ang="T79">
                  <a:pos x="T34" y="T35"/>
                </a:cxn>
                <a:cxn ang="T80">
                  <a:pos x="T36" y="T37"/>
                </a:cxn>
                <a:cxn ang="T81">
                  <a:pos x="T38" y="T39"/>
                </a:cxn>
                <a:cxn ang="T82">
                  <a:pos x="T40" y="T41"/>
                </a:cxn>
                <a:cxn ang="T83">
                  <a:pos x="T42" y="T43"/>
                </a:cxn>
                <a:cxn ang="T84">
                  <a:pos x="T44" y="T45"/>
                </a:cxn>
                <a:cxn ang="T85">
                  <a:pos x="T46" y="T47"/>
                </a:cxn>
                <a:cxn ang="T86">
                  <a:pos x="T48" y="T49"/>
                </a:cxn>
                <a:cxn ang="T87">
                  <a:pos x="T50" y="T51"/>
                </a:cxn>
                <a:cxn ang="T88">
                  <a:pos x="T52" y="T53"/>
                </a:cxn>
                <a:cxn ang="T89">
                  <a:pos x="T54" y="T55"/>
                </a:cxn>
                <a:cxn ang="T90">
                  <a:pos x="T56" y="T57"/>
                </a:cxn>
                <a:cxn ang="T91">
                  <a:pos x="T58" y="T59"/>
                </a:cxn>
                <a:cxn ang="T92">
                  <a:pos x="T60" y="T61"/>
                </a:cxn>
              </a:cxnLst>
              <a:rect b="T96" l="T93" r="T95" t="T94"/>
              <a:pathLst>
                <a:path h="68" w="68">
                  <a:moveTo>
                    <a:pt x="36" y="0"/>
                  </a:moveTo>
                  <a:lnTo>
                    <a:pt x="36" y="0"/>
                  </a:lnTo>
                  <a:lnTo>
                    <a:pt x="30" y="0"/>
                  </a:lnTo>
                  <a:lnTo>
                    <a:pt x="24" y="2"/>
                  </a:lnTo>
                  <a:lnTo>
                    <a:pt x="12" y="12"/>
                  </a:lnTo>
                  <a:lnTo>
                    <a:pt x="4" y="24"/>
                  </a:lnTo>
                  <a:lnTo>
                    <a:pt x="0" y="30"/>
                  </a:lnTo>
                  <a:lnTo>
                    <a:pt x="0" y="36"/>
                  </a:lnTo>
                  <a:lnTo>
                    <a:pt x="0" y="36"/>
                  </a:lnTo>
                  <a:lnTo>
                    <a:pt x="0" y="44"/>
                  </a:lnTo>
                  <a:lnTo>
                    <a:pt x="4" y="52"/>
                  </a:lnTo>
                  <a:lnTo>
                    <a:pt x="8" y="56"/>
                  </a:lnTo>
                  <a:lnTo>
                    <a:pt x="12" y="62"/>
                  </a:lnTo>
                  <a:lnTo>
                    <a:pt x="24" y="66"/>
                  </a:lnTo>
                  <a:lnTo>
                    <a:pt x="36" y="68"/>
                  </a:lnTo>
                  <a:lnTo>
                    <a:pt x="36" y="68"/>
                  </a:lnTo>
                  <a:lnTo>
                    <a:pt x="50" y="66"/>
                  </a:lnTo>
                  <a:lnTo>
                    <a:pt x="54" y="64"/>
                  </a:lnTo>
                  <a:lnTo>
                    <a:pt x="58" y="62"/>
                  </a:lnTo>
                  <a:lnTo>
                    <a:pt x="62" y="56"/>
                  </a:lnTo>
                  <a:lnTo>
                    <a:pt x="66" y="52"/>
                  </a:lnTo>
                  <a:lnTo>
                    <a:pt x="66" y="44"/>
                  </a:lnTo>
                  <a:lnTo>
                    <a:pt x="68" y="36"/>
                  </a:lnTo>
                  <a:lnTo>
                    <a:pt x="68" y="36"/>
                  </a:lnTo>
                  <a:lnTo>
                    <a:pt x="66" y="24"/>
                  </a:lnTo>
                  <a:lnTo>
                    <a:pt x="58" y="12"/>
                  </a:lnTo>
                  <a:lnTo>
                    <a:pt x="54" y="6"/>
                  </a:lnTo>
                  <a:lnTo>
                    <a:pt x="50" y="2"/>
                  </a:lnTo>
                  <a:lnTo>
                    <a:pt x="42" y="0"/>
                  </a:lnTo>
                  <a:lnTo>
                    <a:pt x="36" y="0"/>
                  </a:lnTo>
                  <a:lnTo>
                    <a:pt x="36" y="0"/>
                  </a:lnTo>
                  <a:close/>
                </a:path>
              </a:pathLst>
            </a:custGeom>
            <a:solidFill>
              <a:srgbClr val="EE9065"/>
            </a:solidFill>
            <a:ln>
              <a:noFill/>
            </a:ln>
            <a:extLst>
              <a:ext uri="{91240B29-F687-4F45-9708-019B960494DF}">
                <a14:hiddenLine w="9525">
                  <a:solidFill>
                    <a:srgbClr val="000000"/>
                  </a:solidFill>
                  <a:miter lim="800000"/>
                  <a:headEnd/>
                  <a:tailEnd/>
                </a14:hiddenLine>
              </a:ext>
            </a:extLst>
          </p:spPr>
          <p:txBody>
            <a:bodyPr/>
            <a:lstStyle/>
            <a:p>
              <a:endParaRPr altLang="zh-CN" lang="zh-CN">
                <a:solidFill>
                  <a:srgbClr val="000000"/>
                </a:solidFill>
                <a:latin charset="0" pitchFamily="34" typeface="Impact"/>
                <a:ea charset="-122" pitchFamily="34" typeface="微软雅黑"/>
                <a:sym charset="0" pitchFamily="34" typeface="Impact"/>
              </a:endParaRPr>
            </a:p>
          </p:txBody>
        </p:sp>
      </p:grpSp>
      <p:grpSp>
        <p:nvGrpSpPr>
          <p:cNvPr id="50" name="组合 42"/>
          <p:cNvGrpSpPr/>
          <p:nvPr/>
        </p:nvGrpSpPr>
        <p:grpSpPr>
          <a:xfrm>
            <a:off x="6393784" y="1132339"/>
            <a:ext cx="1315506" cy="1941798"/>
            <a:chExt cx="2409825" cy="3600450"/>
          </a:xfrm>
        </p:grpSpPr>
        <p:sp>
          <p:nvSpPr>
            <p:cNvPr id="51" name="Freeform 33"/>
            <p:cNvSpPr>
              <a:spLocks noChangeArrowheads="1"/>
            </p:cNvSpPr>
            <p:nvPr/>
          </p:nvSpPr>
          <p:spPr bwMode="auto">
            <a:xfrm>
              <a:off x="0" y="2301875"/>
              <a:ext cx="244475" cy="1206500"/>
            </a:xfrm>
            <a:custGeom>
              <a:gdLst>
                <a:gd fmla="*/ 130 w 154" name="T0"/>
                <a:gd fmla="*/ 720 h 760" name="T1"/>
                <a:gd fmla="*/ 140 w 154" name="T2"/>
                <a:gd fmla="*/ 704 h 760" name="T3"/>
                <a:gd fmla="*/ 140 w 154" name="T4"/>
                <a:gd fmla="*/ 704 h 760" name="T5"/>
                <a:gd fmla="*/ 134 w 154" name="T6"/>
                <a:gd fmla="*/ 698 h 760" name="T7"/>
                <a:gd fmla="*/ 132 w 154" name="T8"/>
                <a:gd fmla="*/ 690 h 760" name="T9"/>
                <a:gd fmla="*/ 130 w 154" name="T10"/>
                <a:gd fmla="*/ 678 h 760" name="T11"/>
                <a:gd fmla="*/ 130 w 154" name="T12"/>
                <a:gd fmla="*/ 666 h 760" name="T13"/>
                <a:gd fmla="*/ 130 w 154" name="T14"/>
                <a:gd fmla="*/ 666 h 760" name="T15"/>
                <a:gd fmla="*/ 132 w 154" name="T16"/>
                <a:gd fmla="*/ 658 h 760" name="T17"/>
                <a:gd fmla="*/ 138 w 154" name="T18"/>
                <a:gd fmla="*/ 648 h 760" name="T19"/>
                <a:gd fmla="*/ 144 w 154" name="T20"/>
                <a:gd fmla="*/ 634 h 760" name="T21"/>
                <a:gd fmla="*/ 154 w 154" name="T22"/>
                <a:gd fmla="*/ 616 h 760" name="T23"/>
                <a:gd fmla="*/ 154 w 154" name="T24"/>
                <a:gd fmla="*/ 616 h 760" name="T25"/>
                <a:gd fmla="*/ 144 w 154" name="T26"/>
                <a:gd fmla="*/ 606 h 760" name="T27"/>
                <a:gd fmla="*/ 138 w 154" name="T28"/>
                <a:gd fmla="*/ 596 h 760" name="T29"/>
                <a:gd fmla="*/ 132 w 154" name="T30"/>
                <a:gd fmla="*/ 580 h 760" name="T31"/>
                <a:gd fmla="*/ 130 w 154" name="T32"/>
                <a:gd fmla="*/ 562 h 760" name="T33"/>
                <a:gd fmla="*/ 130 w 154" name="T34"/>
                <a:gd fmla="*/ 0 h 760" name="T35"/>
                <a:gd fmla="*/ 130 w 154" name="T36"/>
                <a:gd fmla="*/ 0 h 760" name="T37"/>
                <a:gd fmla="*/ 116 w 154" name="T38"/>
                <a:gd fmla="*/ 12 h 760" name="T39"/>
                <a:gd fmla="*/ 102 w 154" name="T40"/>
                <a:gd fmla="*/ 28 h 760" name="T41"/>
                <a:gd fmla="*/ 90 w 154" name="T42"/>
                <a:gd fmla="*/ 44 h 760" name="T43"/>
                <a:gd fmla="*/ 78 w 154" name="T44"/>
                <a:gd fmla="*/ 62 h 760" name="T45"/>
                <a:gd fmla="*/ 66 w 154" name="T46"/>
                <a:gd fmla="*/ 80 h 760" name="T47"/>
                <a:gd fmla="*/ 56 w 154" name="T48"/>
                <a:gd fmla="*/ 100 h 760" name="T49"/>
                <a:gd fmla="*/ 36 w 154" name="T50"/>
                <a:gd fmla="*/ 142 h 760" name="T51"/>
                <a:gd fmla="*/ 22 w 154" name="T52"/>
                <a:gd fmla="*/ 188 h 760" name="T53"/>
                <a:gd fmla="*/ 10 w 154" name="T54"/>
                <a:gd fmla="*/ 238 h 760" name="T55"/>
                <a:gd fmla="*/ 4 w 154" name="T56"/>
                <a:gd fmla="*/ 288 h 760" name="T57"/>
                <a:gd fmla="*/ 0 w 154" name="T58"/>
                <a:gd fmla="*/ 340 h 760" name="T59"/>
                <a:gd fmla="*/ 0 w 154" name="T60"/>
                <a:gd fmla="*/ 606 h 760" name="T61"/>
                <a:gd fmla="*/ 0 w 154" name="T62"/>
                <a:gd fmla="*/ 606 h 760" name="T63"/>
                <a:gd fmla="*/ 2 w 154" name="T64"/>
                <a:gd fmla="*/ 620 h 760" name="T65"/>
                <a:gd fmla="*/ 4 w 154" name="T66"/>
                <a:gd fmla="*/ 634 h 760" name="T67"/>
                <a:gd fmla="*/ 6 w 154" name="T68"/>
                <a:gd fmla="*/ 646 h 760" name="T69"/>
                <a:gd fmla="*/ 10 w 154" name="T70"/>
                <a:gd fmla="*/ 658 h 760" name="T71"/>
                <a:gd fmla="*/ 16 w 154" name="T72"/>
                <a:gd fmla="*/ 670 h 760" name="T73"/>
                <a:gd fmla="*/ 22 w 154" name="T74"/>
                <a:gd fmla="*/ 680 h 760" name="T75"/>
                <a:gd fmla="*/ 36 w 154" name="T76"/>
                <a:gd fmla="*/ 700 h 760" name="T77"/>
                <a:gd fmla="*/ 56 w 154" name="T78"/>
                <a:gd fmla="*/ 718 h 760" name="T79"/>
                <a:gd fmla="*/ 78 w 154" name="T80"/>
                <a:gd fmla="*/ 732 h 760" name="T81"/>
                <a:gd fmla="*/ 102 w 154" name="T82"/>
                <a:gd fmla="*/ 746 h 760" name="T83"/>
                <a:gd fmla="*/ 130 w 154" name="T84"/>
                <a:gd fmla="*/ 760 h 760" name="T85"/>
                <a:gd fmla="*/ 130 w 154" name="T86"/>
                <a:gd fmla="*/ 760 h 760" name="T87"/>
                <a:gd fmla="*/ 130 w 154" name="T88"/>
                <a:gd fmla="*/ 748 h 760" name="T89"/>
                <a:gd fmla="*/ 130 w 154" name="T90"/>
                <a:gd fmla="*/ 748 h 760" name="T91"/>
                <a:gd fmla="*/ 130 w 154" name="T92"/>
                <a:gd fmla="*/ 720 h 760" name="T93"/>
                <a:gd fmla="*/ 130 w 154" name="T94"/>
                <a:gd fmla="*/ 720 h 760" name="T95"/>
                <a:gd fmla="*/ 0 60000 65536" name="T96"/>
                <a:gd fmla="*/ 0 60000 65536" name="T97"/>
                <a:gd fmla="*/ 0 60000 65536" name="T98"/>
                <a:gd fmla="*/ 0 60000 65536" name="T99"/>
                <a:gd fmla="*/ 0 60000 65536" name="T100"/>
                <a:gd fmla="*/ 0 60000 65536" name="T101"/>
                <a:gd fmla="*/ 0 60000 65536" name="T102"/>
                <a:gd fmla="*/ 0 60000 65536" name="T103"/>
                <a:gd fmla="*/ 0 60000 65536" name="T104"/>
                <a:gd fmla="*/ 0 60000 65536" name="T105"/>
                <a:gd fmla="*/ 0 60000 65536" name="T106"/>
                <a:gd fmla="*/ 0 60000 65536" name="T107"/>
                <a:gd fmla="*/ 0 60000 65536" name="T108"/>
                <a:gd fmla="*/ 0 60000 65536" name="T109"/>
                <a:gd fmla="*/ 0 60000 65536" name="T110"/>
                <a:gd fmla="*/ 0 60000 65536" name="T111"/>
                <a:gd fmla="*/ 0 60000 65536" name="T112"/>
                <a:gd fmla="*/ 0 60000 65536" name="T113"/>
                <a:gd fmla="*/ 0 60000 65536" name="T114"/>
                <a:gd fmla="*/ 0 60000 65536" name="T115"/>
                <a:gd fmla="*/ 0 60000 65536" name="T116"/>
                <a:gd fmla="*/ 0 60000 65536" name="T117"/>
                <a:gd fmla="*/ 0 60000 65536" name="T118"/>
                <a:gd fmla="*/ 0 60000 65536" name="T119"/>
                <a:gd fmla="*/ 0 60000 65536" name="T120"/>
                <a:gd fmla="*/ 0 60000 65536" name="T121"/>
                <a:gd fmla="*/ 0 60000 65536" name="T122"/>
                <a:gd fmla="*/ 0 60000 65536" name="T123"/>
                <a:gd fmla="*/ 0 60000 65536" name="T124"/>
                <a:gd fmla="*/ 0 60000 65536" name="T125"/>
                <a:gd fmla="*/ 0 60000 65536" name="T126"/>
                <a:gd fmla="*/ 0 60000 65536" name="T127"/>
                <a:gd fmla="*/ 0 60000 65536" name="T128"/>
                <a:gd fmla="*/ 0 60000 65536" name="T129"/>
                <a:gd fmla="*/ 0 60000 65536" name="T130"/>
                <a:gd fmla="*/ 0 60000 65536" name="T131"/>
                <a:gd fmla="*/ 0 60000 65536" name="T132"/>
                <a:gd fmla="*/ 0 60000 65536" name="T133"/>
                <a:gd fmla="*/ 0 60000 65536" name="T134"/>
                <a:gd fmla="*/ 0 60000 65536" name="T135"/>
                <a:gd fmla="*/ 0 60000 65536" name="T136"/>
                <a:gd fmla="*/ 0 60000 65536" name="T137"/>
                <a:gd fmla="*/ 0 60000 65536" name="T138"/>
                <a:gd fmla="*/ 0 60000 65536" name="T139"/>
                <a:gd fmla="*/ 0 60000 65536" name="T140"/>
                <a:gd fmla="*/ 0 60000 65536" name="T141"/>
                <a:gd fmla="*/ 0 60000 65536" name="T142"/>
                <a:gd fmla="*/ 0 60000 65536" name="T143"/>
                <a:gd fmla="*/ 0 w 154" name="T144"/>
                <a:gd fmla="*/ 0 h 760" name="T145"/>
                <a:gd fmla="*/ 154 w 154" name="T146"/>
                <a:gd fmla="*/ 760 h 760" name="T147"/>
              </a:gdLst>
              <a:cxnLst>
                <a:cxn ang="T96">
                  <a:pos x="T0" y="T1"/>
                </a:cxn>
                <a:cxn ang="T97">
                  <a:pos x="T2" y="T3"/>
                </a:cxn>
                <a:cxn ang="T98">
                  <a:pos x="T4" y="T5"/>
                </a:cxn>
                <a:cxn ang="T99">
                  <a:pos x="T6" y="T7"/>
                </a:cxn>
                <a:cxn ang="T100">
                  <a:pos x="T8" y="T9"/>
                </a:cxn>
                <a:cxn ang="T101">
                  <a:pos x="T10" y="T11"/>
                </a:cxn>
                <a:cxn ang="T102">
                  <a:pos x="T12" y="T13"/>
                </a:cxn>
                <a:cxn ang="T103">
                  <a:pos x="T14" y="T15"/>
                </a:cxn>
                <a:cxn ang="T104">
                  <a:pos x="T16" y="T17"/>
                </a:cxn>
                <a:cxn ang="T105">
                  <a:pos x="T18" y="T19"/>
                </a:cxn>
                <a:cxn ang="T106">
                  <a:pos x="T20" y="T21"/>
                </a:cxn>
                <a:cxn ang="T107">
                  <a:pos x="T22" y="T23"/>
                </a:cxn>
                <a:cxn ang="T108">
                  <a:pos x="T24" y="T25"/>
                </a:cxn>
                <a:cxn ang="T109">
                  <a:pos x="T26" y="T27"/>
                </a:cxn>
                <a:cxn ang="T110">
                  <a:pos x="T28" y="T29"/>
                </a:cxn>
                <a:cxn ang="T111">
                  <a:pos x="T30" y="T31"/>
                </a:cxn>
                <a:cxn ang="T112">
                  <a:pos x="T32" y="T33"/>
                </a:cxn>
                <a:cxn ang="T113">
                  <a:pos x="T34" y="T35"/>
                </a:cxn>
                <a:cxn ang="T114">
                  <a:pos x="T36" y="T37"/>
                </a:cxn>
                <a:cxn ang="T115">
                  <a:pos x="T38" y="T39"/>
                </a:cxn>
                <a:cxn ang="T116">
                  <a:pos x="T40" y="T41"/>
                </a:cxn>
                <a:cxn ang="T117">
                  <a:pos x="T42" y="T43"/>
                </a:cxn>
                <a:cxn ang="T118">
                  <a:pos x="T44" y="T45"/>
                </a:cxn>
                <a:cxn ang="T119">
                  <a:pos x="T46" y="T47"/>
                </a:cxn>
                <a:cxn ang="T120">
                  <a:pos x="T48" y="T49"/>
                </a:cxn>
                <a:cxn ang="T121">
                  <a:pos x="T50" y="T51"/>
                </a:cxn>
                <a:cxn ang="T122">
                  <a:pos x="T52" y="T53"/>
                </a:cxn>
                <a:cxn ang="T123">
                  <a:pos x="T54" y="T55"/>
                </a:cxn>
                <a:cxn ang="T124">
                  <a:pos x="T56" y="T57"/>
                </a:cxn>
                <a:cxn ang="T125">
                  <a:pos x="T58" y="T59"/>
                </a:cxn>
                <a:cxn ang="T126">
                  <a:pos x="T60" y="T61"/>
                </a:cxn>
                <a:cxn ang="T127">
                  <a:pos x="T62" y="T63"/>
                </a:cxn>
                <a:cxn ang="T128">
                  <a:pos x="T64" y="T65"/>
                </a:cxn>
                <a:cxn ang="T129">
                  <a:pos x="T66" y="T67"/>
                </a:cxn>
                <a:cxn ang="T130">
                  <a:pos x="T68" y="T69"/>
                </a:cxn>
                <a:cxn ang="T131">
                  <a:pos x="T70" y="T71"/>
                </a:cxn>
                <a:cxn ang="T132">
                  <a:pos x="T72" y="T73"/>
                </a:cxn>
                <a:cxn ang="T133">
                  <a:pos x="T74" y="T75"/>
                </a:cxn>
                <a:cxn ang="T134">
                  <a:pos x="T76" y="T77"/>
                </a:cxn>
                <a:cxn ang="T135">
                  <a:pos x="T78" y="T79"/>
                </a:cxn>
                <a:cxn ang="T136">
                  <a:pos x="T80" y="T81"/>
                </a:cxn>
                <a:cxn ang="T137">
                  <a:pos x="T82" y="T83"/>
                </a:cxn>
                <a:cxn ang="T138">
                  <a:pos x="T84" y="T85"/>
                </a:cxn>
                <a:cxn ang="T139">
                  <a:pos x="T86" y="T87"/>
                </a:cxn>
                <a:cxn ang="T140">
                  <a:pos x="T88" y="T89"/>
                </a:cxn>
                <a:cxn ang="T141">
                  <a:pos x="T90" y="T91"/>
                </a:cxn>
                <a:cxn ang="T142">
                  <a:pos x="T92" y="T93"/>
                </a:cxn>
                <a:cxn ang="T143">
                  <a:pos x="T94" y="T95"/>
                </a:cxn>
              </a:cxnLst>
              <a:rect b="T147" l="T144" r="T146" t="T145"/>
              <a:pathLst>
                <a:path h="760" w="154">
                  <a:moveTo>
                    <a:pt x="130" y="720"/>
                  </a:moveTo>
                  <a:lnTo>
                    <a:pt x="140" y="704"/>
                  </a:lnTo>
                  <a:lnTo>
                    <a:pt x="140" y="704"/>
                  </a:lnTo>
                  <a:lnTo>
                    <a:pt x="134" y="698"/>
                  </a:lnTo>
                  <a:lnTo>
                    <a:pt x="132" y="690"/>
                  </a:lnTo>
                  <a:lnTo>
                    <a:pt x="130" y="678"/>
                  </a:lnTo>
                  <a:lnTo>
                    <a:pt x="130" y="666"/>
                  </a:lnTo>
                  <a:lnTo>
                    <a:pt x="130" y="666"/>
                  </a:lnTo>
                  <a:lnTo>
                    <a:pt x="132" y="658"/>
                  </a:lnTo>
                  <a:lnTo>
                    <a:pt x="138" y="648"/>
                  </a:lnTo>
                  <a:lnTo>
                    <a:pt x="144" y="634"/>
                  </a:lnTo>
                  <a:lnTo>
                    <a:pt x="154" y="616"/>
                  </a:lnTo>
                  <a:lnTo>
                    <a:pt x="154" y="616"/>
                  </a:lnTo>
                  <a:lnTo>
                    <a:pt x="144" y="606"/>
                  </a:lnTo>
                  <a:lnTo>
                    <a:pt x="138" y="596"/>
                  </a:lnTo>
                  <a:lnTo>
                    <a:pt x="132" y="580"/>
                  </a:lnTo>
                  <a:lnTo>
                    <a:pt x="130" y="562"/>
                  </a:lnTo>
                  <a:lnTo>
                    <a:pt x="130" y="0"/>
                  </a:lnTo>
                  <a:lnTo>
                    <a:pt x="130" y="0"/>
                  </a:lnTo>
                  <a:lnTo>
                    <a:pt x="116" y="12"/>
                  </a:lnTo>
                  <a:lnTo>
                    <a:pt x="102" y="28"/>
                  </a:lnTo>
                  <a:lnTo>
                    <a:pt x="90" y="44"/>
                  </a:lnTo>
                  <a:lnTo>
                    <a:pt x="78" y="62"/>
                  </a:lnTo>
                  <a:lnTo>
                    <a:pt x="66" y="80"/>
                  </a:lnTo>
                  <a:lnTo>
                    <a:pt x="56" y="100"/>
                  </a:lnTo>
                  <a:lnTo>
                    <a:pt x="36" y="142"/>
                  </a:lnTo>
                  <a:lnTo>
                    <a:pt x="22" y="188"/>
                  </a:lnTo>
                  <a:lnTo>
                    <a:pt x="10" y="238"/>
                  </a:lnTo>
                  <a:lnTo>
                    <a:pt x="4" y="288"/>
                  </a:lnTo>
                  <a:lnTo>
                    <a:pt x="0" y="340"/>
                  </a:lnTo>
                  <a:lnTo>
                    <a:pt x="0" y="606"/>
                  </a:lnTo>
                  <a:lnTo>
                    <a:pt x="0" y="606"/>
                  </a:lnTo>
                  <a:lnTo>
                    <a:pt x="2" y="620"/>
                  </a:lnTo>
                  <a:lnTo>
                    <a:pt x="4" y="634"/>
                  </a:lnTo>
                  <a:lnTo>
                    <a:pt x="6" y="646"/>
                  </a:lnTo>
                  <a:lnTo>
                    <a:pt x="10" y="658"/>
                  </a:lnTo>
                  <a:lnTo>
                    <a:pt x="16" y="670"/>
                  </a:lnTo>
                  <a:lnTo>
                    <a:pt x="22" y="680"/>
                  </a:lnTo>
                  <a:lnTo>
                    <a:pt x="36" y="700"/>
                  </a:lnTo>
                  <a:lnTo>
                    <a:pt x="56" y="718"/>
                  </a:lnTo>
                  <a:lnTo>
                    <a:pt x="78" y="732"/>
                  </a:lnTo>
                  <a:lnTo>
                    <a:pt x="102" y="746"/>
                  </a:lnTo>
                  <a:lnTo>
                    <a:pt x="130" y="760"/>
                  </a:lnTo>
                  <a:lnTo>
                    <a:pt x="130" y="760"/>
                  </a:lnTo>
                  <a:lnTo>
                    <a:pt x="130" y="748"/>
                  </a:lnTo>
                  <a:lnTo>
                    <a:pt x="130" y="748"/>
                  </a:lnTo>
                  <a:lnTo>
                    <a:pt x="130" y="720"/>
                  </a:lnTo>
                  <a:lnTo>
                    <a:pt x="130" y="720"/>
                  </a:lnTo>
                  <a:close/>
                </a:path>
              </a:pathLst>
            </a:custGeom>
            <a:solidFill>
              <a:srgbClr val="A6BABA"/>
            </a:solidFill>
            <a:ln>
              <a:noFill/>
            </a:ln>
            <a:extLst>
              <a:ext uri="{91240B29-F687-4F45-9708-019B960494DF}">
                <a14:hiddenLine w="9525">
                  <a:solidFill>
                    <a:srgbClr val="000000"/>
                  </a:solidFill>
                  <a:miter lim="800000"/>
                  <a:headEnd/>
                  <a:tailEnd/>
                </a14:hiddenLine>
              </a:ext>
            </a:extLst>
          </p:spPr>
          <p:txBody>
            <a:bodyPr/>
            <a:lstStyle/>
            <a:p>
              <a:endParaRPr altLang="zh-CN" lang="zh-CN">
                <a:solidFill>
                  <a:srgbClr val="000000"/>
                </a:solidFill>
                <a:latin charset="0" pitchFamily="34" typeface="Impact"/>
                <a:ea charset="-122" pitchFamily="34" typeface="微软雅黑"/>
                <a:sym charset="0" pitchFamily="34" typeface="Impact"/>
              </a:endParaRPr>
            </a:p>
          </p:txBody>
        </p:sp>
        <p:sp>
          <p:nvSpPr>
            <p:cNvPr id="52" name="Freeform 34"/>
            <p:cNvSpPr>
              <a:spLocks noChangeArrowheads="1"/>
            </p:cNvSpPr>
            <p:nvPr/>
          </p:nvSpPr>
          <p:spPr bwMode="auto">
            <a:xfrm>
              <a:off x="2159000" y="2301875"/>
              <a:ext cx="250825" cy="1206500"/>
            </a:xfrm>
            <a:custGeom>
              <a:gdLst>
                <a:gd fmla="*/ 34 w 158" name="T0"/>
                <a:gd fmla="*/ 0 h 760" name="T1"/>
                <a:gd fmla="*/ 34 w 158" name="T2"/>
                <a:gd fmla="*/ 562 h 760" name="T3"/>
                <a:gd fmla="*/ 34 w 158" name="T4"/>
                <a:gd fmla="*/ 562 h 760" name="T5"/>
                <a:gd fmla="*/ 32 w 158" name="T6"/>
                <a:gd fmla="*/ 580 h 760" name="T7"/>
                <a:gd fmla="*/ 28 w 158" name="T8"/>
                <a:gd fmla="*/ 588 h 760" name="T9"/>
                <a:gd fmla="*/ 26 w 158" name="T10"/>
                <a:gd fmla="*/ 596 h 760" name="T11"/>
                <a:gd fmla="*/ 20 w 158" name="T12"/>
                <a:gd fmla="*/ 602 h 760" name="T13"/>
                <a:gd fmla="*/ 16 w 158" name="T14"/>
                <a:gd fmla="*/ 606 h 760" name="T15"/>
                <a:gd fmla="*/ 8 w 158" name="T16"/>
                <a:gd fmla="*/ 612 h 760" name="T17"/>
                <a:gd fmla="*/ 0 w 158" name="T18"/>
                <a:gd fmla="*/ 616 h 760" name="T19"/>
                <a:gd fmla="*/ 0 w 158" name="T20"/>
                <a:gd fmla="*/ 616 h 760" name="T21"/>
                <a:gd fmla="*/ 26 w 158" name="T22"/>
                <a:gd fmla="*/ 648 h 760" name="T23"/>
                <a:gd fmla="*/ 32 w 158" name="T24"/>
                <a:gd fmla="*/ 658 h 760" name="T25"/>
                <a:gd fmla="*/ 34 w 158" name="T26"/>
                <a:gd fmla="*/ 666 h 760" name="T27"/>
                <a:gd fmla="*/ 34 w 158" name="T28"/>
                <a:gd fmla="*/ 666 h 760" name="T29"/>
                <a:gd fmla="*/ 32 w 158" name="T30"/>
                <a:gd fmla="*/ 678 h 760" name="T31"/>
                <a:gd fmla="*/ 28 w 158" name="T32"/>
                <a:gd fmla="*/ 690 h 760" name="T33"/>
                <a:gd fmla="*/ 26 w 158" name="T34"/>
                <a:gd fmla="*/ 698 h 760" name="T35"/>
                <a:gd fmla="*/ 24 w 158" name="T36"/>
                <a:gd fmla="*/ 704 h 760" name="T37"/>
                <a:gd fmla="*/ 24 w 158" name="T38"/>
                <a:gd fmla="*/ 720 h 760" name="T39"/>
                <a:gd fmla="*/ 24 w 158" name="T40"/>
                <a:gd fmla="*/ 720 h 760" name="T41"/>
                <a:gd fmla="*/ 30 w 158" name="T42"/>
                <a:gd fmla="*/ 726 h 760" name="T43"/>
                <a:gd fmla="*/ 32 w 158" name="T44"/>
                <a:gd fmla="*/ 734 h 760" name="T45"/>
                <a:gd fmla="*/ 34 w 158" name="T46"/>
                <a:gd fmla="*/ 740 h 760" name="T47"/>
                <a:gd fmla="*/ 34 w 158" name="T48"/>
                <a:gd fmla="*/ 748 h 760" name="T49"/>
                <a:gd fmla="*/ 34 w 158" name="T50"/>
                <a:gd fmla="*/ 748 h 760" name="T51"/>
                <a:gd fmla="*/ 34 w 158" name="T52"/>
                <a:gd fmla="*/ 760 h 760" name="T53"/>
                <a:gd fmla="*/ 34 w 158" name="T54"/>
                <a:gd fmla="*/ 760 h 760" name="T55"/>
                <a:gd fmla="*/ 62 w 158" name="T56"/>
                <a:gd fmla="*/ 746 h 760" name="T57"/>
                <a:gd fmla="*/ 86 w 158" name="T58"/>
                <a:gd fmla="*/ 732 h 760" name="T59"/>
                <a:gd fmla="*/ 108 w 158" name="T60"/>
                <a:gd fmla="*/ 718 h 760" name="T61"/>
                <a:gd fmla="*/ 124 w 158" name="T62"/>
                <a:gd fmla="*/ 700 h 760" name="T63"/>
                <a:gd fmla="*/ 138 w 158" name="T64"/>
                <a:gd fmla="*/ 680 h 760" name="T65"/>
                <a:gd fmla="*/ 148 w 158" name="T66"/>
                <a:gd fmla="*/ 658 h 760" name="T67"/>
                <a:gd fmla="*/ 156 w 158" name="T68"/>
                <a:gd fmla="*/ 634 h 760" name="T69"/>
                <a:gd fmla="*/ 158 w 158" name="T70"/>
                <a:gd fmla="*/ 606 h 760" name="T71"/>
                <a:gd fmla="*/ 158 w 158" name="T72"/>
                <a:gd fmla="*/ 340 h 760" name="T73"/>
                <a:gd fmla="*/ 158 w 158" name="T74"/>
                <a:gd fmla="*/ 340 h 760" name="T75"/>
                <a:gd fmla="*/ 156 w 158" name="T76"/>
                <a:gd fmla="*/ 288 h 760" name="T77"/>
                <a:gd fmla="*/ 148 w 158" name="T78"/>
                <a:gd fmla="*/ 238 h 760" name="T79"/>
                <a:gd fmla="*/ 138 w 158" name="T80"/>
                <a:gd fmla="*/ 188 h 760" name="T81"/>
                <a:gd fmla="*/ 124 w 158" name="T82"/>
                <a:gd fmla="*/ 142 h 760" name="T83"/>
                <a:gd fmla="*/ 108 w 158" name="T84"/>
                <a:gd fmla="*/ 100 h 760" name="T85"/>
                <a:gd fmla="*/ 96 w 158" name="T86"/>
                <a:gd fmla="*/ 80 h 760" name="T87"/>
                <a:gd fmla="*/ 86 w 158" name="T88"/>
                <a:gd fmla="*/ 62 h 760" name="T89"/>
                <a:gd fmla="*/ 74 w 158" name="T90"/>
                <a:gd fmla="*/ 44 h 760" name="T91"/>
                <a:gd fmla="*/ 62 w 158" name="T92"/>
                <a:gd fmla="*/ 28 h 760" name="T93"/>
                <a:gd fmla="*/ 48 w 158" name="T94"/>
                <a:gd fmla="*/ 12 h 760" name="T95"/>
                <a:gd fmla="*/ 34 w 158" name="T96"/>
                <a:gd fmla="*/ 0 h 760" name="T97"/>
                <a:gd fmla="*/ 34 w 158" name="T98"/>
                <a:gd fmla="*/ 0 h 760" name="T99"/>
                <a:gd fmla="*/ 0 60000 65536" name="T100"/>
                <a:gd fmla="*/ 0 60000 65536" name="T101"/>
                <a:gd fmla="*/ 0 60000 65536" name="T102"/>
                <a:gd fmla="*/ 0 60000 65536" name="T103"/>
                <a:gd fmla="*/ 0 60000 65536" name="T104"/>
                <a:gd fmla="*/ 0 60000 65536" name="T105"/>
                <a:gd fmla="*/ 0 60000 65536" name="T106"/>
                <a:gd fmla="*/ 0 60000 65536" name="T107"/>
                <a:gd fmla="*/ 0 60000 65536" name="T108"/>
                <a:gd fmla="*/ 0 60000 65536" name="T109"/>
                <a:gd fmla="*/ 0 60000 65536" name="T110"/>
                <a:gd fmla="*/ 0 60000 65536" name="T111"/>
                <a:gd fmla="*/ 0 60000 65536" name="T112"/>
                <a:gd fmla="*/ 0 60000 65536" name="T113"/>
                <a:gd fmla="*/ 0 60000 65536" name="T114"/>
                <a:gd fmla="*/ 0 60000 65536" name="T115"/>
                <a:gd fmla="*/ 0 60000 65536" name="T116"/>
                <a:gd fmla="*/ 0 60000 65536" name="T117"/>
                <a:gd fmla="*/ 0 60000 65536" name="T118"/>
                <a:gd fmla="*/ 0 60000 65536" name="T119"/>
                <a:gd fmla="*/ 0 60000 65536" name="T120"/>
                <a:gd fmla="*/ 0 60000 65536" name="T121"/>
                <a:gd fmla="*/ 0 60000 65536" name="T122"/>
                <a:gd fmla="*/ 0 60000 65536" name="T123"/>
                <a:gd fmla="*/ 0 60000 65536" name="T124"/>
                <a:gd fmla="*/ 0 60000 65536" name="T125"/>
                <a:gd fmla="*/ 0 60000 65536" name="T126"/>
                <a:gd fmla="*/ 0 60000 65536" name="T127"/>
                <a:gd fmla="*/ 0 60000 65536" name="T128"/>
                <a:gd fmla="*/ 0 60000 65536" name="T129"/>
                <a:gd fmla="*/ 0 60000 65536" name="T130"/>
                <a:gd fmla="*/ 0 60000 65536" name="T131"/>
                <a:gd fmla="*/ 0 60000 65536" name="T132"/>
                <a:gd fmla="*/ 0 60000 65536" name="T133"/>
                <a:gd fmla="*/ 0 60000 65536" name="T134"/>
                <a:gd fmla="*/ 0 60000 65536" name="T135"/>
                <a:gd fmla="*/ 0 60000 65536" name="T136"/>
                <a:gd fmla="*/ 0 60000 65536" name="T137"/>
                <a:gd fmla="*/ 0 60000 65536" name="T138"/>
                <a:gd fmla="*/ 0 60000 65536" name="T139"/>
                <a:gd fmla="*/ 0 60000 65536" name="T140"/>
                <a:gd fmla="*/ 0 60000 65536" name="T141"/>
                <a:gd fmla="*/ 0 60000 65536" name="T142"/>
                <a:gd fmla="*/ 0 60000 65536" name="T143"/>
                <a:gd fmla="*/ 0 60000 65536" name="T144"/>
                <a:gd fmla="*/ 0 60000 65536" name="T145"/>
                <a:gd fmla="*/ 0 60000 65536" name="T146"/>
                <a:gd fmla="*/ 0 60000 65536" name="T147"/>
                <a:gd fmla="*/ 0 60000 65536" name="T148"/>
                <a:gd fmla="*/ 0 60000 65536" name="T149"/>
                <a:gd fmla="*/ 0 w 158" name="T150"/>
                <a:gd fmla="*/ 0 h 760" name="T151"/>
                <a:gd fmla="*/ 158 w 158" name="T152"/>
                <a:gd fmla="*/ 760 h 760" name="T153"/>
              </a:gdLst>
              <a:cxnLst>
                <a:cxn ang="T100">
                  <a:pos x="T0" y="T1"/>
                </a:cxn>
                <a:cxn ang="T101">
                  <a:pos x="T2" y="T3"/>
                </a:cxn>
                <a:cxn ang="T102">
                  <a:pos x="T4" y="T5"/>
                </a:cxn>
                <a:cxn ang="T103">
                  <a:pos x="T6" y="T7"/>
                </a:cxn>
                <a:cxn ang="T104">
                  <a:pos x="T8" y="T9"/>
                </a:cxn>
                <a:cxn ang="T105">
                  <a:pos x="T10" y="T11"/>
                </a:cxn>
                <a:cxn ang="T106">
                  <a:pos x="T12" y="T13"/>
                </a:cxn>
                <a:cxn ang="T107">
                  <a:pos x="T14" y="T15"/>
                </a:cxn>
                <a:cxn ang="T108">
                  <a:pos x="T16" y="T17"/>
                </a:cxn>
                <a:cxn ang="T109">
                  <a:pos x="T18" y="T19"/>
                </a:cxn>
                <a:cxn ang="T110">
                  <a:pos x="T20" y="T21"/>
                </a:cxn>
                <a:cxn ang="T111">
                  <a:pos x="T22" y="T23"/>
                </a:cxn>
                <a:cxn ang="T112">
                  <a:pos x="T24" y="T25"/>
                </a:cxn>
                <a:cxn ang="T113">
                  <a:pos x="T26" y="T27"/>
                </a:cxn>
                <a:cxn ang="T114">
                  <a:pos x="T28" y="T29"/>
                </a:cxn>
                <a:cxn ang="T115">
                  <a:pos x="T30" y="T31"/>
                </a:cxn>
                <a:cxn ang="T116">
                  <a:pos x="T32" y="T33"/>
                </a:cxn>
                <a:cxn ang="T117">
                  <a:pos x="T34" y="T35"/>
                </a:cxn>
                <a:cxn ang="T118">
                  <a:pos x="T36" y="T37"/>
                </a:cxn>
                <a:cxn ang="T119">
                  <a:pos x="T38" y="T39"/>
                </a:cxn>
                <a:cxn ang="T120">
                  <a:pos x="T40" y="T41"/>
                </a:cxn>
                <a:cxn ang="T121">
                  <a:pos x="T42" y="T43"/>
                </a:cxn>
                <a:cxn ang="T122">
                  <a:pos x="T44" y="T45"/>
                </a:cxn>
                <a:cxn ang="T123">
                  <a:pos x="T46" y="T47"/>
                </a:cxn>
                <a:cxn ang="T124">
                  <a:pos x="T48" y="T49"/>
                </a:cxn>
                <a:cxn ang="T125">
                  <a:pos x="T50" y="T51"/>
                </a:cxn>
                <a:cxn ang="T126">
                  <a:pos x="T52" y="T53"/>
                </a:cxn>
                <a:cxn ang="T127">
                  <a:pos x="T54" y="T55"/>
                </a:cxn>
                <a:cxn ang="T128">
                  <a:pos x="T56" y="T57"/>
                </a:cxn>
                <a:cxn ang="T129">
                  <a:pos x="T58" y="T59"/>
                </a:cxn>
                <a:cxn ang="T130">
                  <a:pos x="T60" y="T61"/>
                </a:cxn>
                <a:cxn ang="T131">
                  <a:pos x="T62" y="T63"/>
                </a:cxn>
                <a:cxn ang="T132">
                  <a:pos x="T64" y="T65"/>
                </a:cxn>
                <a:cxn ang="T133">
                  <a:pos x="T66" y="T67"/>
                </a:cxn>
                <a:cxn ang="T134">
                  <a:pos x="T68" y="T69"/>
                </a:cxn>
                <a:cxn ang="T135">
                  <a:pos x="T70" y="T71"/>
                </a:cxn>
                <a:cxn ang="T136">
                  <a:pos x="T72" y="T73"/>
                </a:cxn>
                <a:cxn ang="T137">
                  <a:pos x="T74" y="T75"/>
                </a:cxn>
                <a:cxn ang="T138">
                  <a:pos x="T76" y="T77"/>
                </a:cxn>
                <a:cxn ang="T139">
                  <a:pos x="T78" y="T79"/>
                </a:cxn>
                <a:cxn ang="T140">
                  <a:pos x="T80" y="T81"/>
                </a:cxn>
                <a:cxn ang="T141">
                  <a:pos x="T82" y="T83"/>
                </a:cxn>
                <a:cxn ang="T142">
                  <a:pos x="T84" y="T85"/>
                </a:cxn>
                <a:cxn ang="T143">
                  <a:pos x="T86" y="T87"/>
                </a:cxn>
                <a:cxn ang="T144">
                  <a:pos x="T88" y="T89"/>
                </a:cxn>
                <a:cxn ang="T145">
                  <a:pos x="T90" y="T91"/>
                </a:cxn>
                <a:cxn ang="T146">
                  <a:pos x="T92" y="T93"/>
                </a:cxn>
                <a:cxn ang="T147">
                  <a:pos x="T94" y="T95"/>
                </a:cxn>
                <a:cxn ang="T148">
                  <a:pos x="T96" y="T97"/>
                </a:cxn>
                <a:cxn ang="T149">
                  <a:pos x="T98" y="T99"/>
                </a:cxn>
              </a:cxnLst>
              <a:rect b="T153" l="T150" r="T152" t="T151"/>
              <a:pathLst>
                <a:path h="760" w="158">
                  <a:moveTo>
                    <a:pt x="34" y="0"/>
                  </a:moveTo>
                  <a:lnTo>
                    <a:pt x="34" y="562"/>
                  </a:lnTo>
                  <a:lnTo>
                    <a:pt x="34" y="562"/>
                  </a:lnTo>
                  <a:lnTo>
                    <a:pt x="32" y="580"/>
                  </a:lnTo>
                  <a:lnTo>
                    <a:pt x="28" y="588"/>
                  </a:lnTo>
                  <a:lnTo>
                    <a:pt x="26" y="596"/>
                  </a:lnTo>
                  <a:lnTo>
                    <a:pt x="20" y="602"/>
                  </a:lnTo>
                  <a:lnTo>
                    <a:pt x="16" y="606"/>
                  </a:lnTo>
                  <a:lnTo>
                    <a:pt x="8" y="612"/>
                  </a:lnTo>
                  <a:lnTo>
                    <a:pt x="0" y="616"/>
                  </a:lnTo>
                  <a:lnTo>
                    <a:pt x="0" y="616"/>
                  </a:lnTo>
                  <a:lnTo>
                    <a:pt x="26" y="648"/>
                  </a:lnTo>
                  <a:lnTo>
                    <a:pt x="32" y="658"/>
                  </a:lnTo>
                  <a:lnTo>
                    <a:pt x="34" y="666"/>
                  </a:lnTo>
                  <a:lnTo>
                    <a:pt x="34" y="666"/>
                  </a:lnTo>
                  <a:lnTo>
                    <a:pt x="32" y="678"/>
                  </a:lnTo>
                  <a:lnTo>
                    <a:pt x="28" y="690"/>
                  </a:lnTo>
                  <a:lnTo>
                    <a:pt x="26" y="698"/>
                  </a:lnTo>
                  <a:lnTo>
                    <a:pt x="24" y="704"/>
                  </a:lnTo>
                  <a:lnTo>
                    <a:pt x="24" y="720"/>
                  </a:lnTo>
                  <a:lnTo>
                    <a:pt x="24" y="720"/>
                  </a:lnTo>
                  <a:lnTo>
                    <a:pt x="30" y="726"/>
                  </a:lnTo>
                  <a:lnTo>
                    <a:pt x="32" y="734"/>
                  </a:lnTo>
                  <a:lnTo>
                    <a:pt x="34" y="740"/>
                  </a:lnTo>
                  <a:lnTo>
                    <a:pt x="34" y="748"/>
                  </a:lnTo>
                  <a:lnTo>
                    <a:pt x="34" y="748"/>
                  </a:lnTo>
                  <a:lnTo>
                    <a:pt x="34" y="760"/>
                  </a:lnTo>
                  <a:lnTo>
                    <a:pt x="34" y="760"/>
                  </a:lnTo>
                  <a:lnTo>
                    <a:pt x="62" y="746"/>
                  </a:lnTo>
                  <a:lnTo>
                    <a:pt x="86" y="732"/>
                  </a:lnTo>
                  <a:lnTo>
                    <a:pt x="108" y="718"/>
                  </a:lnTo>
                  <a:lnTo>
                    <a:pt x="124" y="700"/>
                  </a:lnTo>
                  <a:lnTo>
                    <a:pt x="138" y="680"/>
                  </a:lnTo>
                  <a:lnTo>
                    <a:pt x="148" y="658"/>
                  </a:lnTo>
                  <a:lnTo>
                    <a:pt x="156" y="634"/>
                  </a:lnTo>
                  <a:lnTo>
                    <a:pt x="158" y="606"/>
                  </a:lnTo>
                  <a:lnTo>
                    <a:pt x="158" y="340"/>
                  </a:lnTo>
                  <a:lnTo>
                    <a:pt x="158" y="340"/>
                  </a:lnTo>
                  <a:lnTo>
                    <a:pt x="156" y="288"/>
                  </a:lnTo>
                  <a:lnTo>
                    <a:pt x="148" y="238"/>
                  </a:lnTo>
                  <a:lnTo>
                    <a:pt x="138" y="188"/>
                  </a:lnTo>
                  <a:lnTo>
                    <a:pt x="124" y="142"/>
                  </a:lnTo>
                  <a:lnTo>
                    <a:pt x="108" y="100"/>
                  </a:lnTo>
                  <a:lnTo>
                    <a:pt x="96" y="80"/>
                  </a:lnTo>
                  <a:lnTo>
                    <a:pt x="86" y="62"/>
                  </a:lnTo>
                  <a:lnTo>
                    <a:pt x="74" y="44"/>
                  </a:lnTo>
                  <a:lnTo>
                    <a:pt x="62" y="28"/>
                  </a:lnTo>
                  <a:lnTo>
                    <a:pt x="48" y="12"/>
                  </a:lnTo>
                  <a:lnTo>
                    <a:pt x="34" y="0"/>
                  </a:lnTo>
                  <a:lnTo>
                    <a:pt x="34" y="0"/>
                  </a:lnTo>
                  <a:close/>
                </a:path>
              </a:pathLst>
            </a:custGeom>
            <a:solidFill>
              <a:srgbClr val="A6BABA"/>
            </a:solidFill>
            <a:ln>
              <a:noFill/>
            </a:ln>
            <a:extLst>
              <a:ext uri="{91240B29-F687-4F45-9708-019B960494DF}">
                <a14:hiddenLine w="9525">
                  <a:solidFill>
                    <a:srgbClr val="000000"/>
                  </a:solidFill>
                  <a:miter lim="800000"/>
                  <a:headEnd/>
                  <a:tailEnd/>
                </a14:hiddenLine>
              </a:ext>
            </a:extLst>
          </p:spPr>
          <p:txBody>
            <a:bodyPr/>
            <a:lstStyle/>
            <a:p>
              <a:endParaRPr altLang="zh-CN" lang="zh-CN">
                <a:solidFill>
                  <a:srgbClr val="000000"/>
                </a:solidFill>
                <a:latin charset="0" pitchFamily="34" typeface="Impact"/>
                <a:ea charset="-122" pitchFamily="34" typeface="微软雅黑"/>
                <a:sym charset="0" pitchFamily="34" typeface="Impact"/>
              </a:endParaRPr>
            </a:p>
          </p:txBody>
        </p:sp>
        <p:sp>
          <p:nvSpPr>
            <p:cNvPr id="53" name="Freeform 35"/>
            <p:cNvSpPr>
              <a:spLocks noChangeArrowheads="1"/>
            </p:cNvSpPr>
            <p:nvPr/>
          </p:nvSpPr>
          <p:spPr bwMode="auto">
            <a:xfrm>
              <a:off x="720725" y="1720850"/>
              <a:ext cx="968375" cy="355600"/>
            </a:xfrm>
            <a:custGeom>
              <a:gdLst>
                <a:gd fmla="*/ 530 w 610" name="T0"/>
                <a:gd fmla="*/ 60 h 224" name="T1"/>
                <a:gd fmla="*/ 530 w 610" name="T2"/>
                <a:gd fmla="*/ 60 h 224" name="T3"/>
                <a:gd fmla="*/ 530 w 610" name="T4"/>
                <a:gd fmla="*/ 28 h 224" name="T5"/>
                <a:gd fmla="*/ 528 w 610" name="T6"/>
                <a:gd fmla="*/ 14 h 224" name="T7"/>
                <a:gd fmla="*/ 526 w 610" name="T8"/>
                <a:gd fmla="*/ 0 h 224" name="T9"/>
                <a:gd fmla="*/ 526 w 610" name="T10"/>
                <a:gd fmla="*/ 0 h 224" name="T11"/>
                <a:gd fmla="*/ 500 w 610" name="T12"/>
                <a:gd fmla="*/ 20 h 224" name="T13"/>
                <a:gd fmla="*/ 474 w 610" name="T14"/>
                <a:gd fmla="*/ 38 h 224" name="T15"/>
                <a:gd fmla="*/ 448 w 610" name="T16"/>
                <a:gd fmla="*/ 54 h 224" name="T17"/>
                <a:gd fmla="*/ 420 w 610" name="T18"/>
                <a:gd fmla="*/ 66 h 224" name="T19"/>
                <a:gd fmla="*/ 394 w 610" name="T20"/>
                <a:gd fmla="*/ 76 h 224" name="T21"/>
                <a:gd fmla="*/ 364 w 610" name="T22"/>
                <a:gd fmla="*/ 82 h 224" name="T23"/>
                <a:gd fmla="*/ 334 w 610" name="T24"/>
                <a:gd fmla="*/ 86 h 224" name="T25"/>
                <a:gd fmla="*/ 304 w 610" name="T26"/>
                <a:gd fmla="*/ 86 h 224" name="T27"/>
                <a:gd fmla="*/ 304 w 610" name="T28"/>
                <a:gd fmla="*/ 86 h 224" name="T29"/>
                <a:gd fmla="*/ 274 w 610" name="T30"/>
                <a:gd fmla="*/ 86 h 224" name="T31"/>
                <a:gd fmla="*/ 244 w 610" name="T32"/>
                <a:gd fmla="*/ 82 h 224" name="T33"/>
                <a:gd fmla="*/ 216 w 610" name="T34"/>
                <a:gd fmla="*/ 76 h 224" name="T35"/>
                <a:gd fmla="*/ 190 w 610" name="T36"/>
                <a:gd fmla="*/ 66 h 224" name="T37"/>
                <a:gd fmla="*/ 164 w 610" name="T38"/>
                <a:gd fmla="*/ 54 h 224" name="T39"/>
                <a:gd fmla="*/ 138 w 610" name="T40"/>
                <a:gd fmla="*/ 38 h 224" name="T41"/>
                <a:gd fmla="*/ 116 w 610" name="T42"/>
                <a:gd fmla="*/ 20 h 224" name="T43"/>
                <a:gd fmla="*/ 94 w 610" name="T44"/>
                <a:gd fmla="*/ 0 h 224" name="T45"/>
                <a:gd fmla="*/ 94 w 610" name="T46"/>
                <a:gd fmla="*/ 0 h 224" name="T47"/>
                <a:gd fmla="*/ 90 w 610" name="T48"/>
                <a:gd fmla="*/ 6 h 224" name="T49"/>
                <a:gd fmla="*/ 86 w 610" name="T50"/>
                <a:gd fmla="*/ 14 h 224" name="T51"/>
                <a:gd fmla="*/ 82 w 610" name="T52"/>
                <a:gd fmla="*/ 28 h 224" name="T53"/>
                <a:gd fmla="*/ 80 w 610" name="T54"/>
                <a:gd fmla="*/ 44 h 224" name="T55"/>
                <a:gd fmla="*/ 80 w 610" name="T56"/>
                <a:gd fmla="*/ 60 h 224" name="T57"/>
                <a:gd fmla="*/ 80 w 610" name="T58"/>
                <a:gd fmla="*/ 60 h 224" name="T59"/>
                <a:gd fmla="*/ 78 w 610" name="T60"/>
                <a:gd fmla="*/ 84 h 224" name="T61"/>
                <a:gd fmla="*/ 74 w 610" name="T62"/>
                <a:gd fmla="*/ 108 h 224" name="T63"/>
                <a:gd fmla="*/ 68 w 610" name="T64"/>
                <a:gd fmla="*/ 130 h 224" name="T65"/>
                <a:gd fmla="*/ 60 w 610" name="T66"/>
                <a:gd fmla="*/ 150 h 224" name="T67"/>
                <a:gd fmla="*/ 48 w 610" name="T68"/>
                <a:gd fmla="*/ 172 h 224" name="T69"/>
                <a:gd fmla="*/ 34 w 610" name="T70"/>
                <a:gd fmla="*/ 190 h 224" name="T71"/>
                <a:gd fmla="*/ 18 w 610" name="T72"/>
                <a:gd fmla="*/ 208 h 224" name="T73"/>
                <a:gd fmla="*/ 0 w 610" name="T74"/>
                <a:gd fmla="*/ 224 h 224" name="T75"/>
                <a:gd fmla="*/ 610 w 610" name="T76"/>
                <a:gd fmla="*/ 224 h 224" name="T77"/>
                <a:gd fmla="*/ 610 w 610" name="T78"/>
                <a:gd fmla="*/ 224 h 224" name="T79"/>
                <a:gd fmla="*/ 592 w 610" name="T80"/>
                <a:gd fmla="*/ 208 h 224" name="T81"/>
                <a:gd fmla="*/ 574 w 610" name="T82"/>
                <a:gd fmla="*/ 190 h 224" name="T83"/>
                <a:gd fmla="*/ 562 w 610" name="T84"/>
                <a:gd fmla="*/ 172 h 224" name="T85"/>
                <a:gd fmla="*/ 550 w 610" name="T86"/>
                <a:gd fmla="*/ 150 h 224" name="T87"/>
                <a:gd fmla="*/ 542 w 610" name="T88"/>
                <a:gd fmla="*/ 130 h 224" name="T89"/>
                <a:gd fmla="*/ 536 w 610" name="T90"/>
                <a:gd fmla="*/ 108 h 224" name="T91"/>
                <a:gd fmla="*/ 532 w 610" name="T92"/>
                <a:gd fmla="*/ 84 h 224" name="T93"/>
                <a:gd fmla="*/ 530 w 610" name="T94"/>
                <a:gd fmla="*/ 60 h 224" name="T95"/>
                <a:gd fmla="*/ 530 w 610" name="T96"/>
                <a:gd fmla="*/ 60 h 224" name="T97"/>
                <a:gd fmla="*/ 0 60000 65536" name="T98"/>
                <a:gd fmla="*/ 0 60000 65536" name="T99"/>
                <a:gd fmla="*/ 0 60000 65536" name="T100"/>
                <a:gd fmla="*/ 0 60000 65536" name="T101"/>
                <a:gd fmla="*/ 0 60000 65536" name="T102"/>
                <a:gd fmla="*/ 0 60000 65536" name="T103"/>
                <a:gd fmla="*/ 0 60000 65536" name="T104"/>
                <a:gd fmla="*/ 0 60000 65536" name="T105"/>
                <a:gd fmla="*/ 0 60000 65536" name="T106"/>
                <a:gd fmla="*/ 0 60000 65536" name="T107"/>
                <a:gd fmla="*/ 0 60000 65536" name="T108"/>
                <a:gd fmla="*/ 0 60000 65536" name="T109"/>
                <a:gd fmla="*/ 0 60000 65536" name="T110"/>
                <a:gd fmla="*/ 0 60000 65536" name="T111"/>
                <a:gd fmla="*/ 0 60000 65536" name="T112"/>
                <a:gd fmla="*/ 0 60000 65536" name="T113"/>
                <a:gd fmla="*/ 0 60000 65536" name="T114"/>
                <a:gd fmla="*/ 0 60000 65536" name="T115"/>
                <a:gd fmla="*/ 0 60000 65536" name="T116"/>
                <a:gd fmla="*/ 0 60000 65536" name="T117"/>
                <a:gd fmla="*/ 0 60000 65536" name="T118"/>
                <a:gd fmla="*/ 0 60000 65536" name="T119"/>
                <a:gd fmla="*/ 0 60000 65536" name="T120"/>
                <a:gd fmla="*/ 0 60000 65536" name="T121"/>
                <a:gd fmla="*/ 0 60000 65536" name="T122"/>
                <a:gd fmla="*/ 0 60000 65536" name="T123"/>
                <a:gd fmla="*/ 0 60000 65536" name="T124"/>
                <a:gd fmla="*/ 0 60000 65536" name="T125"/>
                <a:gd fmla="*/ 0 60000 65536" name="T126"/>
                <a:gd fmla="*/ 0 60000 65536" name="T127"/>
                <a:gd fmla="*/ 0 60000 65536" name="T128"/>
                <a:gd fmla="*/ 0 60000 65536" name="T129"/>
                <a:gd fmla="*/ 0 60000 65536" name="T130"/>
                <a:gd fmla="*/ 0 60000 65536" name="T131"/>
                <a:gd fmla="*/ 0 60000 65536" name="T132"/>
                <a:gd fmla="*/ 0 60000 65536" name="T133"/>
                <a:gd fmla="*/ 0 60000 65536" name="T134"/>
                <a:gd fmla="*/ 0 60000 65536" name="T135"/>
                <a:gd fmla="*/ 0 60000 65536" name="T136"/>
                <a:gd fmla="*/ 0 60000 65536" name="T137"/>
                <a:gd fmla="*/ 0 60000 65536" name="T138"/>
                <a:gd fmla="*/ 0 60000 65536" name="T139"/>
                <a:gd fmla="*/ 0 60000 65536" name="T140"/>
                <a:gd fmla="*/ 0 60000 65536" name="T141"/>
                <a:gd fmla="*/ 0 60000 65536" name="T142"/>
                <a:gd fmla="*/ 0 60000 65536" name="T143"/>
                <a:gd fmla="*/ 0 60000 65536" name="T144"/>
                <a:gd fmla="*/ 0 60000 65536" name="T145"/>
                <a:gd fmla="*/ 0 60000 65536" name="T146"/>
                <a:gd fmla="*/ 0 w 610" name="T147"/>
                <a:gd fmla="*/ 0 h 224" name="T148"/>
                <a:gd fmla="*/ 610 w 610" name="T149"/>
                <a:gd fmla="*/ 224 h 224" name="T150"/>
              </a:gdLst>
              <a:cxnLst>
                <a:cxn ang="T98">
                  <a:pos x="T0" y="T1"/>
                </a:cxn>
                <a:cxn ang="T99">
                  <a:pos x="T2" y="T3"/>
                </a:cxn>
                <a:cxn ang="T100">
                  <a:pos x="T4" y="T5"/>
                </a:cxn>
                <a:cxn ang="T101">
                  <a:pos x="T6" y="T7"/>
                </a:cxn>
                <a:cxn ang="T102">
                  <a:pos x="T8" y="T9"/>
                </a:cxn>
                <a:cxn ang="T103">
                  <a:pos x="T10" y="T11"/>
                </a:cxn>
                <a:cxn ang="T104">
                  <a:pos x="T12" y="T13"/>
                </a:cxn>
                <a:cxn ang="T105">
                  <a:pos x="T14" y="T15"/>
                </a:cxn>
                <a:cxn ang="T106">
                  <a:pos x="T16" y="T17"/>
                </a:cxn>
                <a:cxn ang="T107">
                  <a:pos x="T18" y="T19"/>
                </a:cxn>
                <a:cxn ang="T108">
                  <a:pos x="T20" y="T21"/>
                </a:cxn>
                <a:cxn ang="T109">
                  <a:pos x="T22" y="T23"/>
                </a:cxn>
                <a:cxn ang="T110">
                  <a:pos x="T24" y="T25"/>
                </a:cxn>
                <a:cxn ang="T111">
                  <a:pos x="T26" y="T27"/>
                </a:cxn>
                <a:cxn ang="T112">
                  <a:pos x="T28" y="T29"/>
                </a:cxn>
                <a:cxn ang="T113">
                  <a:pos x="T30" y="T31"/>
                </a:cxn>
                <a:cxn ang="T114">
                  <a:pos x="T32" y="T33"/>
                </a:cxn>
                <a:cxn ang="T115">
                  <a:pos x="T34" y="T35"/>
                </a:cxn>
                <a:cxn ang="T116">
                  <a:pos x="T36" y="T37"/>
                </a:cxn>
                <a:cxn ang="T117">
                  <a:pos x="T38" y="T39"/>
                </a:cxn>
                <a:cxn ang="T118">
                  <a:pos x="T40" y="T41"/>
                </a:cxn>
                <a:cxn ang="T119">
                  <a:pos x="T42" y="T43"/>
                </a:cxn>
                <a:cxn ang="T120">
                  <a:pos x="T44" y="T45"/>
                </a:cxn>
                <a:cxn ang="T121">
                  <a:pos x="T46" y="T47"/>
                </a:cxn>
                <a:cxn ang="T122">
                  <a:pos x="T48" y="T49"/>
                </a:cxn>
                <a:cxn ang="T123">
                  <a:pos x="T50" y="T51"/>
                </a:cxn>
                <a:cxn ang="T124">
                  <a:pos x="T52" y="T53"/>
                </a:cxn>
                <a:cxn ang="T125">
                  <a:pos x="T54" y="T55"/>
                </a:cxn>
                <a:cxn ang="T126">
                  <a:pos x="T56" y="T57"/>
                </a:cxn>
                <a:cxn ang="T127">
                  <a:pos x="T58" y="T59"/>
                </a:cxn>
                <a:cxn ang="T128">
                  <a:pos x="T60" y="T61"/>
                </a:cxn>
                <a:cxn ang="T129">
                  <a:pos x="T62" y="T63"/>
                </a:cxn>
                <a:cxn ang="T130">
                  <a:pos x="T64" y="T65"/>
                </a:cxn>
                <a:cxn ang="T131">
                  <a:pos x="T66" y="T67"/>
                </a:cxn>
                <a:cxn ang="T132">
                  <a:pos x="T68" y="T69"/>
                </a:cxn>
                <a:cxn ang="T133">
                  <a:pos x="T70" y="T71"/>
                </a:cxn>
                <a:cxn ang="T134">
                  <a:pos x="T72" y="T73"/>
                </a:cxn>
                <a:cxn ang="T135">
                  <a:pos x="T74" y="T75"/>
                </a:cxn>
                <a:cxn ang="T136">
                  <a:pos x="T76" y="T77"/>
                </a:cxn>
                <a:cxn ang="T137">
                  <a:pos x="T78" y="T79"/>
                </a:cxn>
                <a:cxn ang="T138">
                  <a:pos x="T80" y="T81"/>
                </a:cxn>
                <a:cxn ang="T139">
                  <a:pos x="T82" y="T83"/>
                </a:cxn>
                <a:cxn ang="T140">
                  <a:pos x="T84" y="T85"/>
                </a:cxn>
                <a:cxn ang="T141">
                  <a:pos x="T86" y="T87"/>
                </a:cxn>
                <a:cxn ang="T142">
                  <a:pos x="T88" y="T89"/>
                </a:cxn>
                <a:cxn ang="T143">
                  <a:pos x="T90" y="T91"/>
                </a:cxn>
                <a:cxn ang="T144">
                  <a:pos x="T92" y="T93"/>
                </a:cxn>
                <a:cxn ang="T145">
                  <a:pos x="T94" y="T95"/>
                </a:cxn>
                <a:cxn ang="T146">
                  <a:pos x="T96" y="T97"/>
                </a:cxn>
              </a:cxnLst>
              <a:rect b="T150" l="T147" r="T149" t="T148"/>
              <a:pathLst>
                <a:path h="224" w="610">
                  <a:moveTo>
                    <a:pt x="530" y="60"/>
                  </a:moveTo>
                  <a:lnTo>
                    <a:pt x="530" y="60"/>
                  </a:lnTo>
                  <a:lnTo>
                    <a:pt x="530" y="28"/>
                  </a:lnTo>
                  <a:lnTo>
                    <a:pt x="528" y="14"/>
                  </a:lnTo>
                  <a:lnTo>
                    <a:pt x="526" y="0"/>
                  </a:lnTo>
                  <a:lnTo>
                    <a:pt x="526" y="0"/>
                  </a:lnTo>
                  <a:lnTo>
                    <a:pt x="500" y="20"/>
                  </a:lnTo>
                  <a:lnTo>
                    <a:pt x="474" y="38"/>
                  </a:lnTo>
                  <a:lnTo>
                    <a:pt x="448" y="54"/>
                  </a:lnTo>
                  <a:lnTo>
                    <a:pt x="420" y="66"/>
                  </a:lnTo>
                  <a:lnTo>
                    <a:pt x="394" y="76"/>
                  </a:lnTo>
                  <a:lnTo>
                    <a:pt x="364" y="82"/>
                  </a:lnTo>
                  <a:lnTo>
                    <a:pt x="334" y="86"/>
                  </a:lnTo>
                  <a:lnTo>
                    <a:pt x="304" y="86"/>
                  </a:lnTo>
                  <a:lnTo>
                    <a:pt x="304" y="86"/>
                  </a:lnTo>
                  <a:lnTo>
                    <a:pt x="274" y="86"/>
                  </a:lnTo>
                  <a:lnTo>
                    <a:pt x="244" y="82"/>
                  </a:lnTo>
                  <a:lnTo>
                    <a:pt x="216" y="76"/>
                  </a:lnTo>
                  <a:lnTo>
                    <a:pt x="190" y="66"/>
                  </a:lnTo>
                  <a:lnTo>
                    <a:pt x="164" y="54"/>
                  </a:lnTo>
                  <a:lnTo>
                    <a:pt x="138" y="38"/>
                  </a:lnTo>
                  <a:lnTo>
                    <a:pt x="116" y="20"/>
                  </a:lnTo>
                  <a:lnTo>
                    <a:pt x="94" y="0"/>
                  </a:lnTo>
                  <a:lnTo>
                    <a:pt x="94" y="0"/>
                  </a:lnTo>
                  <a:lnTo>
                    <a:pt x="90" y="6"/>
                  </a:lnTo>
                  <a:lnTo>
                    <a:pt x="86" y="14"/>
                  </a:lnTo>
                  <a:lnTo>
                    <a:pt x="82" y="28"/>
                  </a:lnTo>
                  <a:lnTo>
                    <a:pt x="80" y="44"/>
                  </a:lnTo>
                  <a:lnTo>
                    <a:pt x="80" y="60"/>
                  </a:lnTo>
                  <a:lnTo>
                    <a:pt x="80" y="60"/>
                  </a:lnTo>
                  <a:lnTo>
                    <a:pt x="78" y="84"/>
                  </a:lnTo>
                  <a:lnTo>
                    <a:pt x="74" y="108"/>
                  </a:lnTo>
                  <a:lnTo>
                    <a:pt x="68" y="130"/>
                  </a:lnTo>
                  <a:lnTo>
                    <a:pt x="60" y="150"/>
                  </a:lnTo>
                  <a:lnTo>
                    <a:pt x="48" y="172"/>
                  </a:lnTo>
                  <a:lnTo>
                    <a:pt x="34" y="190"/>
                  </a:lnTo>
                  <a:lnTo>
                    <a:pt x="18" y="208"/>
                  </a:lnTo>
                  <a:lnTo>
                    <a:pt x="0" y="224"/>
                  </a:lnTo>
                  <a:lnTo>
                    <a:pt x="610" y="224"/>
                  </a:lnTo>
                  <a:lnTo>
                    <a:pt x="610" y="224"/>
                  </a:lnTo>
                  <a:lnTo>
                    <a:pt x="592" y="208"/>
                  </a:lnTo>
                  <a:lnTo>
                    <a:pt x="574" y="190"/>
                  </a:lnTo>
                  <a:lnTo>
                    <a:pt x="562" y="172"/>
                  </a:lnTo>
                  <a:lnTo>
                    <a:pt x="550" y="150"/>
                  </a:lnTo>
                  <a:lnTo>
                    <a:pt x="542" y="130"/>
                  </a:lnTo>
                  <a:lnTo>
                    <a:pt x="536" y="108"/>
                  </a:lnTo>
                  <a:lnTo>
                    <a:pt x="532" y="84"/>
                  </a:lnTo>
                  <a:lnTo>
                    <a:pt x="530" y="60"/>
                  </a:lnTo>
                  <a:lnTo>
                    <a:pt x="530" y="60"/>
                  </a:lnTo>
                  <a:close/>
                </a:path>
              </a:pathLst>
            </a:custGeom>
            <a:solidFill>
              <a:srgbClr val="A6BABA"/>
            </a:solidFill>
            <a:ln>
              <a:noFill/>
            </a:ln>
            <a:extLst>
              <a:ext uri="{91240B29-F687-4F45-9708-019B960494DF}">
                <a14:hiddenLine w="9525">
                  <a:solidFill>
                    <a:srgbClr val="000000"/>
                  </a:solidFill>
                  <a:miter lim="800000"/>
                  <a:headEnd/>
                  <a:tailEnd/>
                </a14:hiddenLine>
              </a:ext>
            </a:extLst>
          </p:spPr>
          <p:txBody>
            <a:bodyPr/>
            <a:lstStyle/>
            <a:p>
              <a:endParaRPr altLang="zh-CN" lang="zh-CN">
                <a:solidFill>
                  <a:srgbClr val="000000"/>
                </a:solidFill>
                <a:latin charset="0" pitchFamily="34" typeface="Impact"/>
                <a:ea charset="-122" pitchFamily="34" typeface="微软雅黑"/>
                <a:sym charset="0" pitchFamily="34" typeface="Impact"/>
              </a:endParaRPr>
            </a:p>
          </p:txBody>
        </p:sp>
        <p:sp>
          <p:nvSpPr>
            <p:cNvPr id="55" name="Freeform 36"/>
            <p:cNvSpPr>
              <a:spLocks noChangeArrowheads="1"/>
            </p:cNvSpPr>
            <p:nvPr/>
          </p:nvSpPr>
          <p:spPr bwMode="auto">
            <a:xfrm>
              <a:off x="488950" y="0"/>
              <a:ext cx="1444625" cy="1784350"/>
            </a:xfrm>
            <a:custGeom>
              <a:gdLst>
                <a:gd fmla="*/ 854 w 910" name="T0"/>
                <a:gd fmla="*/ 360 h 1124" name="T1"/>
                <a:gd fmla="*/ 832 w 910" name="T2"/>
                <a:gd fmla="*/ 360 h 1124" name="T3"/>
                <a:gd fmla="*/ 808 w 910" name="T4"/>
                <a:gd fmla="*/ 284 h 1124" name="T5"/>
                <a:gd fmla="*/ 776 w 910" name="T6"/>
                <a:gd fmla="*/ 214 h 1124" name="T7"/>
                <a:gd fmla="*/ 734 w 910" name="T8"/>
                <a:gd fmla="*/ 152 h 1124" name="T9"/>
                <a:gd fmla="*/ 686 w 910" name="T10"/>
                <a:gd fmla="*/ 100 h 1124" name="T11"/>
                <a:gd fmla="*/ 634 w 910" name="T12"/>
                <a:gd fmla="*/ 56 h 1124" name="T13"/>
                <a:gd fmla="*/ 576 w 910" name="T14"/>
                <a:gd fmla="*/ 26 h 1124" name="T15"/>
                <a:gd fmla="*/ 514 w 910" name="T16"/>
                <a:gd fmla="*/ 6 h 1124" name="T17"/>
                <a:gd fmla="*/ 450 w 910" name="T18"/>
                <a:gd fmla="*/ 0 h 1124" name="T19"/>
                <a:gd fmla="*/ 416 w 910" name="T20"/>
                <a:gd fmla="*/ 0 h 1124" name="T21"/>
                <a:gd fmla="*/ 354 w 910" name="T22"/>
                <a:gd fmla="*/ 14 h 1124" name="T23"/>
                <a:gd fmla="*/ 296 w 910" name="T24"/>
                <a:gd fmla="*/ 40 h 1124" name="T25"/>
                <a:gd fmla="*/ 242 w 910" name="T26"/>
                <a:gd fmla="*/ 76 h 1124" name="T27"/>
                <a:gd fmla="*/ 194 w 910" name="T28"/>
                <a:gd fmla="*/ 124 h 1124" name="T29"/>
                <a:gd fmla="*/ 152 w 910" name="T30"/>
                <a:gd fmla="*/ 182 h 1124" name="T31"/>
                <a:gd fmla="*/ 116 w 910" name="T32"/>
                <a:gd fmla="*/ 248 h 1124" name="T33"/>
                <a:gd fmla="*/ 86 w 910" name="T34"/>
                <a:gd fmla="*/ 322 h 1124" name="T35"/>
                <a:gd fmla="*/ 74 w 910" name="T36"/>
                <a:gd fmla="*/ 360 h 1124" name="T37"/>
                <a:gd fmla="*/ 48 w 910" name="T38"/>
                <a:gd fmla="*/ 360 h 1124" name="T39"/>
                <a:gd fmla="*/ 28 w 910" name="T40"/>
                <a:gd fmla="*/ 364 h 1124" name="T41"/>
                <a:gd fmla="*/ 14 w 910" name="T42"/>
                <a:gd fmla="*/ 376 h 1124" name="T43"/>
                <a:gd fmla="*/ 4 w 910" name="T44"/>
                <a:gd fmla="*/ 396 h 1124" name="T45"/>
                <a:gd fmla="*/ 0 w 910" name="T46"/>
                <a:gd fmla="*/ 420 h 1124" name="T47"/>
                <a:gd fmla="*/ 0 w 910" name="T48"/>
                <a:gd fmla="*/ 660 h 1124" name="T49"/>
                <a:gd fmla="*/ 4 w 910" name="T50"/>
                <a:gd fmla="*/ 682 h 1124" name="T51"/>
                <a:gd fmla="*/ 14 w 910" name="T52"/>
                <a:gd fmla="*/ 700 h 1124" name="T53"/>
                <a:gd fmla="*/ 28 w 910" name="T54"/>
                <a:gd fmla="*/ 712 h 1124" name="T55"/>
                <a:gd fmla="*/ 48 w 910" name="T56"/>
                <a:gd fmla="*/ 716 h 1124" name="T57"/>
                <a:gd fmla="*/ 68 w 910" name="T58"/>
                <a:gd fmla="*/ 716 h 1124" name="T59"/>
                <a:gd fmla="*/ 92 w 910" name="T60"/>
                <a:gd fmla="*/ 800 h 1124" name="T61"/>
                <a:gd fmla="*/ 126 w 910" name="T62"/>
                <a:gd fmla="*/ 878 h 1124" name="T63"/>
                <a:gd fmla="*/ 166 w 910" name="T64"/>
                <a:gd fmla="*/ 946 h 1124" name="T65"/>
                <a:gd fmla="*/ 212 w 910" name="T66"/>
                <a:gd fmla="*/ 1006 h 1124" name="T67"/>
                <a:gd fmla="*/ 264 w 910" name="T68"/>
                <a:gd fmla="*/ 1056 h 1124" name="T69"/>
                <a:gd fmla="*/ 322 w 910" name="T70"/>
                <a:gd fmla="*/ 1092 h 1124" name="T71"/>
                <a:gd fmla="*/ 384 w 910" name="T72"/>
                <a:gd fmla="*/ 1116 h 1124" name="T73"/>
                <a:gd fmla="*/ 450 w 910" name="T74"/>
                <a:gd fmla="*/ 1124 h 1124" name="T75"/>
                <a:gd fmla="*/ 484 w 910" name="T76"/>
                <a:gd fmla="*/ 1122 h 1124" name="T77"/>
                <a:gd fmla="*/ 550 w 910" name="T78"/>
                <a:gd fmla="*/ 1106 h 1124" name="T79"/>
                <a:gd fmla="*/ 612 w 910" name="T80"/>
                <a:gd fmla="*/ 1076 h 1124" name="T81"/>
                <a:gd fmla="*/ 670 w 910" name="T82"/>
                <a:gd fmla="*/ 1032 h 1124" name="T83"/>
                <a:gd fmla="*/ 720 w 910" name="T84"/>
                <a:gd fmla="*/ 978 h 1124" name="T85"/>
                <a:gd fmla="*/ 764 w 910" name="T86"/>
                <a:gd fmla="*/ 914 h 1124" name="T87"/>
                <a:gd fmla="*/ 798 w 910" name="T88"/>
                <a:gd fmla="*/ 840 h 1124" name="T89"/>
                <a:gd fmla="*/ 824 w 910" name="T90"/>
                <a:gd fmla="*/ 758 h 1124" name="T91"/>
                <a:gd fmla="*/ 832 w 910" name="T92"/>
                <a:gd fmla="*/ 716 h 1124" name="T93"/>
                <a:gd fmla="*/ 854 w 910" name="T94"/>
                <a:gd fmla="*/ 716 h 1124" name="T95"/>
                <a:gd fmla="*/ 878 w 910" name="T96"/>
                <a:gd fmla="*/ 712 h 1124" name="T97"/>
                <a:gd fmla="*/ 894 w 910" name="T98"/>
                <a:gd fmla="*/ 700 h 1124" name="T99"/>
                <a:gd fmla="*/ 906 w 910" name="T100"/>
                <a:gd fmla="*/ 682 h 1124" name="T101"/>
                <a:gd fmla="*/ 910 w 910" name="T102"/>
                <a:gd fmla="*/ 660 h 1124" name="T103"/>
                <a:gd fmla="*/ 910 w 910" name="T104"/>
                <a:gd fmla="*/ 420 h 1124" name="T105"/>
                <a:gd fmla="*/ 906 w 910" name="T106"/>
                <a:gd fmla="*/ 396 h 1124" name="T107"/>
                <a:gd fmla="*/ 894 w 910" name="T108"/>
                <a:gd fmla="*/ 376 h 1124" name="T109"/>
                <a:gd fmla="*/ 878 w 910" name="T110"/>
                <a:gd fmla="*/ 364 h 1124" name="T111"/>
                <a:gd fmla="*/ 854 w 910" name="T112"/>
                <a:gd fmla="*/ 360 h 1124" name="T113"/>
                <a:gd fmla="*/ 0 60000 65536" name="T114"/>
                <a:gd fmla="*/ 0 60000 65536" name="T115"/>
                <a:gd fmla="*/ 0 60000 65536" name="T116"/>
                <a:gd fmla="*/ 0 60000 65536" name="T117"/>
                <a:gd fmla="*/ 0 60000 65536" name="T118"/>
                <a:gd fmla="*/ 0 60000 65536" name="T119"/>
                <a:gd fmla="*/ 0 60000 65536" name="T120"/>
                <a:gd fmla="*/ 0 60000 65536" name="T121"/>
                <a:gd fmla="*/ 0 60000 65536" name="T122"/>
                <a:gd fmla="*/ 0 60000 65536" name="T123"/>
                <a:gd fmla="*/ 0 60000 65536" name="T124"/>
                <a:gd fmla="*/ 0 60000 65536" name="T125"/>
                <a:gd fmla="*/ 0 60000 65536" name="T126"/>
                <a:gd fmla="*/ 0 60000 65536" name="T127"/>
                <a:gd fmla="*/ 0 60000 65536" name="T128"/>
                <a:gd fmla="*/ 0 60000 65536" name="T129"/>
                <a:gd fmla="*/ 0 60000 65536" name="T130"/>
                <a:gd fmla="*/ 0 60000 65536" name="T131"/>
                <a:gd fmla="*/ 0 60000 65536" name="T132"/>
                <a:gd fmla="*/ 0 60000 65536" name="T133"/>
                <a:gd fmla="*/ 0 60000 65536" name="T134"/>
                <a:gd fmla="*/ 0 60000 65536" name="T135"/>
                <a:gd fmla="*/ 0 60000 65536" name="T136"/>
                <a:gd fmla="*/ 0 60000 65536" name="T137"/>
                <a:gd fmla="*/ 0 60000 65536" name="T138"/>
                <a:gd fmla="*/ 0 60000 65536" name="T139"/>
                <a:gd fmla="*/ 0 60000 65536" name="T140"/>
                <a:gd fmla="*/ 0 60000 65536" name="T141"/>
                <a:gd fmla="*/ 0 60000 65536" name="T142"/>
                <a:gd fmla="*/ 0 60000 65536" name="T143"/>
                <a:gd fmla="*/ 0 60000 65536" name="T144"/>
                <a:gd fmla="*/ 0 60000 65536" name="T145"/>
                <a:gd fmla="*/ 0 60000 65536" name="T146"/>
                <a:gd fmla="*/ 0 60000 65536" name="T147"/>
                <a:gd fmla="*/ 0 60000 65536" name="T148"/>
                <a:gd fmla="*/ 0 60000 65536" name="T149"/>
                <a:gd fmla="*/ 0 60000 65536" name="T150"/>
                <a:gd fmla="*/ 0 60000 65536" name="T151"/>
                <a:gd fmla="*/ 0 60000 65536" name="T152"/>
                <a:gd fmla="*/ 0 60000 65536" name="T153"/>
                <a:gd fmla="*/ 0 60000 65536" name="T154"/>
                <a:gd fmla="*/ 0 60000 65536" name="T155"/>
                <a:gd fmla="*/ 0 60000 65536" name="T156"/>
                <a:gd fmla="*/ 0 60000 65536" name="T157"/>
                <a:gd fmla="*/ 0 60000 65536" name="T158"/>
                <a:gd fmla="*/ 0 60000 65536" name="T159"/>
                <a:gd fmla="*/ 0 60000 65536" name="T160"/>
                <a:gd fmla="*/ 0 60000 65536" name="T161"/>
                <a:gd fmla="*/ 0 60000 65536" name="T162"/>
                <a:gd fmla="*/ 0 60000 65536" name="T163"/>
                <a:gd fmla="*/ 0 60000 65536" name="T164"/>
                <a:gd fmla="*/ 0 60000 65536" name="T165"/>
                <a:gd fmla="*/ 0 60000 65536" name="T166"/>
                <a:gd fmla="*/ 0 60000 65536" name="T167"/>
                <a:gd fmla="*/ 0 60000 65536" name="T168"/>
                <a:gd fmla="*/ 0 60000 65536" name="T169"/>
                <a:gd fmla="*/ 0 60000 65536" name="T170"/>
                <a:gd fmla="*/ 0 w 910" name="T171"/>
                <a:gd fmla="*/ 0 h 1124" name="T172"/>
                <a:gd fmla="*/ 910 w 910" name="T173"/>
                <a:gd fmla="*/ 1124 h 1124" name="T174"/>
              </a:gdLst>
              <a:cxnLst>
                <a:cxn ang="T114">
                  <a:pos x="T0" y="T1"/>
                </a:cxn>
                <a:cxn ang="T115">
                  <a:pos x="T2" y="T3"/>
                </a:cxn>
                <a:cxn ang="T116">
                  <a:pos x="T4" y="T5"/>
                </a:cxn>
                <a:cxn ang="T117">
                  <a:pos x="T6" y="T7"/>
                </a:cxn>
                <a:cxn ang="T118">
                  <a:pos x="T8" y="T9"/>
                </a:cxn>
                <a:cxn ang="T119">
                  <a:pos x="T10" y="T11"/>
                </a:cxn>
                <a:cxn ang="T120">
                  <a:pos x="T12" y="T13"/>
                </a:cxn>
                <a:cxn ang="T121">
                  <a:pos x="T14" y="T15"/>
                </a:cxn>
                <a:cxn ang="T122">
                  <a:pos x="T16" y="T17"/>
                </a:cxn>
                <a:cxn ang="T123">
                  <a:pos x="T18" y="T19"/>
                </a:cxn>
                <a:cxn ang="T124">
                  <a:pos x="T20" y="T21"/>
                </a:cxn>
                <a:cxn ang="T125">
                  <a:pos x="T22" y="T23"/>
                </a:cxn>
                <a:cxn ang="T126">
                  <a:pos x="T24" y="T25"/>
                </a:cxn>
                <a:cxn ang="T127">
                  <a:pos x="T26" y="T27"/>
                </a:cxn>
                <a:cxn ang="T128">
                  <a:pos x="T28" y="T29"/>
                </a:cxn>
                <a:cxn ang="T129">
                  <a:pos x="T30" y="T31"/>
                </a:cxn>
                <a:cxn ang="T130">
                  <a:pos x="T32" y="T33"/>
                </a:cxn>
                <a:cxn ang="T131">
                  <a:pos x="T34" y="T35"/>
                </a:cxn>
                <a:cxn ang="T132">
                  <a:pos x="T36" y="T37"/>
                </a:cxn>
                <a:cxn ang="T133">
                  <a:pos x="T38" y="T39"/>
                </a:cxn>
                <a:cxn ang="T134">
                  <a:pos x="T40" y="T41"/>
                </a:cxn>
                <a:cxn ang="T135">
                  <a:pos x="T42" y="T43"/>
                </a:cxn>
                <a:cxn ang="T136">
                  <a:pos x="T44" y="T45"/>
                </a:cxn>
                <a:cxn ang="T137">
                  <a:pos x="T46" y="T47"/>
                </a:cxn>
                <a:cxn ang="T138">
                  <a:pos x="T48" y="T49"/>
                </a:cxn>
                <a:cxn ang="T139">
                  <a:pos x="T50" y="T51"/>
                </a:cxn>
                <a:cxn ang="T140">
                  <a:pos x="T52" y="T53"/>
                </a:cxn>
                <a:cxn ang="T141">
                  <a:pos x="T54" y="T55"/>
                </a:cxn>
                <a:cxn ang="T142">
                  <a:pos x="T56" y="T57"/>
                </a:cxn>
                <a:cxn ang="T143">
                  <a:pos x="T58" y="T59"/>
                </a:cxn>
                <a:cxn ang="T144">
                  <a:pos x="T60" y="T61"/>
                </a:cxn>
                <a:cxn ang="T145">
                  <a:pos x="T62" y="T63"/>
                </a:cxn>
                <a:cxn ang="T146">
                  <a:pos x="T64" y="T65"/>
                </a:cxn>
                <a:cxn ang="T147">
                  <a:pos x="T66" y="T67"/>
                </a:cxn>
                <a:cxn ang="T148">
                  <a:pos x="T68" y="T69"/>
                </a:cxn>
                <a:cxn ang="T149">
                  <a:pos x="T70" y="T71"/>
                </a:cxn>
                <a:cxn ang="T150">
                  <a:pos x="T72" y="T73"/>
                </a:cxn>
                <a:cxn ang="T151">
                  <a:pos x="T74" y="T75"/>
                </a:cxn>
                <a:cxn ang="T152">
                  <a:pos x="T76" y="T77"/>
                </a:cxn>
                <a:cxn ang="T153">
                  <a:pos x="T78" y="T79"/>
                </a:cxn>
                <a:cxn ang="T154">
                  <a:pos x="T80" y="T81"/>
                </a:cxn>
                <a:cxn ang="T155">
                  <a:pos x="T82" y="T83"/>
                </a:cxn>
                <a:cxn ang="T156">
                  <a:pos x="T84" y="T85"/>
                </a:cxn>
                <a:cxn ang="T157">
                  <a:pos x="T86" y="T87"/>
                </a:cxn>
                <a:cxn ang="T158">
                  <a:pos x="T88" y="T89"/>
                </a:cxn>
                <a:cxn ang="T159">
                  <a:pos x="T90" y="T91"/>
                </a:cxn>
                <a:cxn ang="T160">
                  <a:pos x="T92" y="T93"/>
                </a:cxn>
                <a:cxn ang="T161">
                  <a:pos x="T94" y="T95"/>
                </a:cxn>
                <a:cxn ang="T162">
                  <a:pos x="T96" y="T97"/>
                </a:cxn>
                <a:cxn ang="T163">
                  <a:pos x="T98" y="T99"/>
                </a:cxn>
                <a:cxn ang="T164">
                  <a:pos x="T100" y="T101"/>
                </a:cxn>
                <a:cxn ang="T165">
                  <a:pos x="T102" y="T103"/>
                </a:cxn>
                <a:cxn ang="T166">
                  <a:pos x="T104" y="T105"/>
                </a:cxn>
                <a:cxn ang="T167">
                  <a:pos x="T106" y="T107"/>
                </a:cxn>
                <a:cxn ang="T168">
                  <a:pos x="T108" y="T109"/>
                </a:cxn>
                <a:cxn ang="T169">
                  <a:pos x="T110" y="T111"/>
                </a:cxn>
                <a:cxn ang="T170">
                  <a:pos x="T112" y="T113"/>
                </a:cxn>
              </a:cxnLst>
              <a:rect b="T174" l="T171" r="T173" t="T172"/>
              <a:pathLst>
                <a:path h="1124" w="910">
                  <a:moveTo>
                    <a:pt x="854" y="360"/>
                  </a:moveTo>
                  <a:lnTo>
                    <a:pt x="854" y="360"/>
                  </a:lnTo>
                  <a:lnTo>
                    <a:pt x="832" y="360"/>
                  </a:lnTo>
                  <a:lnTo>
                    <a:pt x="832" y="360"/>
                  </a:lnTo>
                  <a:lnTo>
                    <a:pt x="822" y="322"/>
                  </a:lnTo>
                  <a:lnTo>
                    <a:pt x="808" y="284"/>
                  </a:lnTo>
                  <a:lnTo>
                    <a:pt x="792" y="248"/>
                  </a:lnTo>
                  <a:lnTo>
                    <a:pt x="776" y="214"/>
                  </a:lnTo>
                  <a:lnTo>
                    <a:pt x="756" y="182"/>
                  </a:lnTo>
                  <a:lnTo>
                    <a:pt x="734" y="152"/>
                  </a:lnTo>
                  <a:lnTo>
                    <a:pt x="712" y="124"/>
                  </a:lnTo>
                  <a:lnTo>
                    <a:pt x="686" y="100"/>
                  </a:lnTo>
                  <a:lnTo>
                    <a:pt x="660" y="76"/>
                  </a:lnTo>
                  <a:lnTo>
                    <a:pt x="634" y="56"/>
                  </a:lnTo>
                  <a:lnTo>
                    <a:pt x="606" y="40"/>
                  </a:lnTo>
                  <a:lnTo>
                    <a:pt x="576" y="26"/>
                  </a:lnTo>
                  <a:lnTo>
                    <a:pt x="544" y="14"/>
                  </a:lnTo>
                  <a:lnTo>
                    <a:pt x="514" y="6"/>
                  </a:lnTo>
                  <a:lnTo>
                    <a:pt x="482" y="0"/>
                  </a:lnTo>
                  <a:lnTo>
                    <a:pt x="450" y="0"/>
                  </a:lnTo>
                  <a:lnTo>
                    <a:pt x="450" y="0"/>
                  </a:lnTo>
                  <a:lnTo>
                    <a:pt x="416" y="0"/>
                  </a:lnTo>
                  <a:lnTo>
                    <a:pt x="384" y="6"/>
                  </a:lnTo>
                  <a:lnTo>
                    <a:pt x="354" y="14"/>
                  </a:lnTo>
                  <a:lnTo>
                    <a:pt x="324" y="26"/>
                  </a:lnTo>
                  <a:lnTo>
                    <a:pt x="296" y="40"/>
                  </a:lnTo>
                  <a:lnTo>
                    <a:pt x="268" y="56"/>
                  </a:lnTo>
                  <a:lnTo>
                    <a:pt x="242" y="76"/>
                  </a:lnTo>
                  <a:lnTo>
                    <a:pt x="218" y="100"/>
                  </a:lnTo>
                  <a:lnTo>
                    <a:pt x="194" y="124"/>
                  </a:lnTo>
                  <a:lnTo>
                    <a:pt x="172" y="152"/>
                  </a:lnTo>
                  <a:lnTo>
                    <a:pt x="152" y="182"/>
                  </a:lnTo>
                  <a:lnTo>
                    <a:pt x="134" y="214"/>
                  </a:lnTo>
                  <a:lnTo>
                    <a:pt x="116" y="248"/>
                  </a:lnTo>
                  <a:lnTo>
                    <a:pt x="100" y="284"/>
                  </a:lnTo>
                  <a:lnTo>
                    <a:pt x="86" y="322"/>
                  </a:lnTo>
                  <a:lnTo>
                    <a:pt x="74" y="360"/>
                  </a:lnTo>
                  <a:lnTo>
                    <a:pt x="74" y="360"/>
                  </a:lnTo>
                  <a:lnTo>
                    <a:pt x="48" y="360"/>
                  </a:lnTo>
                  <a:lnTo>
                    <a:pt x="48" y="360"/>
                  </a:lnTo>
                  <a:lnTo>
                    <a:pt x="38" y="362"/>
                  </a:lnTo>
                  <a:lnTo>
                    <a:pt x="28" y="364"/>
                  </a:lnTo>
                  <a:lnTo>
                    <a:pt x="20" y="370"/>
                  </a:lnTo>
                  <a:lnTo>
                    <a:pt x="14" y="376"/>
                  </a:lnTo>
                  <a:lnTo>
                    <a:pt x="8" y="386"/>
                  </a:lnTo>
                  <a:lnTo>
                    <a:pt x="4" y="396"/>
                  </a:lnTo>
                  <a:lnTo>
                    <a:pt x="2" y="406"/>
                  </a:lnTo>
                  <a:lnTo>
                    <a:pt x="0" y="420"/>
                  </a:lnTo>
                  <a:lnTo>
                    <a:pt x="0" y="660"/>
                  </a:lnTo>
                  <a:lnTo>
                    <a:pt x="0" y="660"/>
                  </a:lnTo>
                  <a:lnTo>
                    <a:pt x="2" y="672"/>
                  </a:lnTo>
                  <a:lnTo>
                    <a:pt x="4" y="682"/>
                  </a:lnTo>
                  <a:lnTo>
                    <a:pt x="8" y="692"/>
                  </a:lnTo>
                  <a:lnTo>
                    <a:pt x="14" y="700"/>
                  </a:lnTo>
                  <a:lnTo>
                    <a:pt x="20" y="706"/>
                  </a:lnTo>
                  <a:lnTo>
                    <a:pt x="28" y="712"/>
                  </a:lnTo>
                  <a:lnTo>
                    <a:pt x="38" y="716"/>
                  </a:lnTo>
                  <a:lnTo>
                    <a:pt x="48" y="716"/>
                  </a:lnTo>
                  <a:lnTo>
                    <a:pt x="68" y="716"/>
                  </a:lnTo>
                  <a:lnTo>
                    <a:pt x="68" y="716"/>
                  </a:lnTo>
                  <a:lnTo>
                    <a:pt x="78" y="758"/>
                  </a:lnTo>
                  <a:lnTo>
                    <a:pt x="92" y="800"/>
                  </a:lnTo>
                  <a:lnTo>
                    <a:pt x="108" y="840"/>
                  </a:lnTo>
                  <a:lnTo>
                    <a:pt x="126" y="878"/>
                  </a:lnTo>
                  <a:lnTo>
                    <a:pt x="144" y="914"/>
                  </a:lnTo>
                  <a:lnTo>
                    <a:pt x="166" y="946"/>
                  </a:lnTo>
                  <a:lnTo>
                    <a:pt x="188" y="978"/>
                  </a:lnTo>
                  <a:lnTo>
                    <a:pt x="212" y="1006"/>
                  </a:lnTo>
                  <a:lnTo>
                    <a:pt x="238" y="1032"/>
                  </a:lnTo>
                  <a:lnTo>
                    <a:pt x="264" y="1056"/>
                  </a:lnTo>
                  <a:lnTo>
                    <a:pt x="292" y="1076"/>
                  </a:lnTo>
                  <a:lnTo>
                    <a:pt x="322" y="1092"/>
                  </a:lnTo>
                  <a:lnTo>
                    <a:pt x="352" y="1106"/>
                  </a:lnTo>
                  <a:lnTo>
                    <a:pt x="384" y="1116"/>
                  </a:lnTo>
                  <a:lnTo>
                    <a:pt x="416" y="1122"/>
                  </a:lnTo>
                  <a:lnTo>
                    <a:pt x="450" y="1124"/>
                  </a:lnTo>
                  <a:lnTo>
                    <a:pt x="450" y="1124"/>
                  </a:lnTo>
                  <a:lnTo>
                    <a:pt x="484" y="1122"/>
                  </a:lnTo>
                  <a:lnTo>
                    <a:pt x="518" y="1116"/>
                  </a:lnTo>
                  <a:lnTo>
                    <a:pt x="550" y="1106"/>
                  </a:lnTo>
                  <a:lnTo>
                    <a:pt x="582" y="1092"/>
                  </a:lnTo>
                  <a:lnTo>
                    <a:pt x="612" y="1076"/>
                  </a:lnTo>
                  <a:lnTo>
                    <a:pt x="642" y="1056"/>
                  </a:lnTo>
                  <a:lnTo>
                    <a:pt x="670" y="1032"/>
                  </a:lnTo>
                  <a:lnTo>
                    <a:pt x="696" y="1006"/>
                  </a:lnTo>
                  <a:lnTo>
                    <a:pt x="720" y="978"/>
                  </a:lnTo>
                  <a:lnTo>
                    <a:pt x="742" y="946"/>
                  </a:lnTo>
                  <a:lnTo>
                    <a:pt x="764" y="914"/>
                  </a:lnTo>
                  <a:lnTo>
                    <a:pt x="782" y="878"/>
                  </a:lnTo>
                  <a:lnTo>
                    <a:pt x="798" y="840"/>
                  </a:lnTo>
                  <a:lnTo>
                    <a:pt x="812" y="800"/>
                  </a:lnTo>
                  <a:lnTo>
                    <a:pt x="824" y="758"/>
                  </a:lnTo>
                  <a:lnTo>
                    <a:pt x="832" y="716"/>
                  </a:lnTo>
                  <a:lnTo>
                    <a:pt x="832" y="716"/>
                  </a:lnTo>
                  <a:lnTo>
                    <a:pt x="854" y="716"/>
                  </a:lnTo>
                  <a:lnTo>
                    <a:pt x="854" y="716"/>
                  </a:lnTo>
                  <a:lnTo>
                    <a:pt x="866" y="716"/>
                  </a:lnTo>
                  <a:lnTo>
                    <a:pt x="878" y="712"/>
                  </a:lnTo>
                  <a:lnTo>
                    <a:pt x="886" y="706"/>
                  </a:lnTo>
                  <a:lnTo>
                    <a:pt x="894" y="700"/>
                  </a:lnTo>
                  <a:lnTo>
                    <a:pt x="902" y="692"/>
                  </a:lnTo>
                  <a:lnTo>
                    <a:pt x="906" y="682"/>
                  </a:lnTo>
                  <a:lnTo>
                    <a:pt x="910" y="672"/>
                  </a:lnTo>
                  <a:lnTo>
                    <a:pt x="910" y="660"/>
                  </a:lnTo>
                  <a:lnTo>
                    <a:pt x="910" y="420"/>
                  </a:lnTo>
                  <a:lnTo>
                    <a:pt x="910" y="420"/>
                  </a:lnTo>
                  <a:lnTo>
                    <a:pt x="910" y="406"/>
                  </a:lnTo>
                  <a:lnTo>
                    <a:pt x="906" y="396"/>
                  </a:lnTo>
                  <a:lnTo>
                    <a:pt x="902" y="386"/>
                  </a:lnTo>
                  <a:lnTo>
                    <a:pt x="894" y="376"/>
                  </a:lnTo>
                  <a:lnTo>
                    <a:pt x="886" y="370"/>
                  </a:lnTo>
                  <a:lnTo>
                    <a:pt x="878" y="364"/>
                  </a:lnTo>
                  <a:lnTo>
                    <a:pt x="866" y="362"/>
                  </a:lnTo>
                  <a:lnTo>
                    <a:pt x="854" y="360"/>
                  </a:lnTo>
                  <a:lnTo>
                    <a:pt x="854" y="360"/>
                  </a:lnTo>
                  <a:close/>
                </a:path>
              </a:pathLst>
            </a:custGeom>
            <a:solidFill>
              <a:srgbClr val="A6BABA"/>
            </a:solidFill>
            <a:ln>
              <a:noFill/>
            </a:ln>
            <a:extLst>
              <a:ext uri="{91240B29-F687-4F45-9708-019B960494DF}">
                <a14:hiddenLine w="9525">
                  <a:solidFill>
                    <a:srgbClr val="000000"/>
                  </a:solidFill>
                  <a:miter lim="800000"/>
                  <a:headEnd/>
                  <a:tailEnd/>
                </a14:hiddenLine>
              </a:ext>
            </a:extLst>
          </p:spPr>
          <p:txBody>
            <a:bodyPr/>
            <a:lstStyle/>
            <a:p>
              <a:endParaRPr altLang="zh-CN" lang="zh-CN">
                <a:solidFill>
                  <a:srgbClr val="000000"/>
                </a:solidFill>
                <a:latin charset="0" pitchFamily="34" typeface="Impact"/>
                <a:ea charset="-122" pitchFamily="34" typeface="微软雅黑"/>
                <a:sym charset="0" pitchFamily="34" typeface="Impact"/>
              </a:endParaRPr>
            </a:p>
          </p:txBody>
        </p:sp>
        <p:sp>
          <p:nvSpPr>
            <p:cNvPr id="56" name="Freeform 37"/>
            <p:cNvSpPr>
              <a:spLocks noChangeArrowheads="1"/>
            </p:cNvSpPr>
            <p:nvPr/>
          </p:nvSpPr>
          <p:spPr bwMode="auto">
            <a:xfrm>
              <a:off x="282575" y="3454400"/>
              <a:ext cx="1863725" cy="146050"/>
            </a:xfrm>
            <a:custGeom>
              <a:gdLst>
                <a:gd fmla="*/ 0 w 1174" name="T0"/>
                <a:gd fmla="*/ 0 h 92" name="T1"/>
                <a:gd fmla="*/ 0 w 1174" name="T2"/>
                <a:gd fmla="*/ 0 h 92" name="T3"/>
                <a:gd fmla="*/ 0 w 1174" name="T4"/>
                <a:gd fmla="*/ 22 h 92" name="T5"/>
                <a:gd fmla="*/ 0 w 1174" name="T6"/>
                <a:gd fmla="*/ 22 h 92" name="T7"/>
                <a:gd fmla="*/ 0 w 1174" name="T8"/>
                <a:gd fmla="*/ 36 h 92" name="T9"/>
                <a:gd fmla="*/ 4 w 1174" name="T10"/>
                <a:gd fmla="*/ 48 h 92" name="T11"/>
                <a:gd fmla="*/ 8 w 1174" name="T12"/>
                <a:gd fmla="*/ 60 h 92" name="T13"/>
                <a:gd fmla="*/ 14 w 1174" name="T14"/>
                <a:gd fmla="*/ 70 h 92" name="T15"/>
                <a:gd fmla="*/ 22 w 1174" name="T16"/>
                <a:gd fmla="*/ 80 h 92" name="T17"/>
                <a:gd fmla="*/ 32 w 1174" name="T18"/>
                <a:gd fmla="*/ 86 h 92" name="T19"/>
                <a:gd fmla="*/ 46 w 1174" name="T20"/>
                <a:gd fmla="*/ 90 h 92" name="T21"/>
                <a:gd fmla="*/ 60 w 1174" name="T22"/>
                <a:gd fmla="*/ 92 h 92" name="T23"/>
                <a:gd fmla="*/ 1106 w 1174" name="T24"/>
                <a:gd fmla="*/ 92 h 92" name="T25"/>
                <a:gd fmla="*/ 1106 w 1174" name="T26"/>
                <a:gd fmla="*/ 92 h 92" name="T27"/>
                <a:gd fmla="*/ 1116 w 1174" name="T28"/>
                <a:gd fmla="*/ 90 h 92" name="T29"/>
                <a:gd fmla="*/ 1128 w 1174" name="T30"/>
                <a:gd fmla="*/ 86 h 92" name="T31"/>
                <a:gd fmla="*/ 1140 w 1174" name="T32"/>
                <a:gd fmla="*/ 80 h 92" name="T33"/>
                <a:gd fmla="*/ 1150 w 1174" name="T34"/>
                <a:gd fmla="*/ 70 h 92" name="T35"/>
                <a:gd fmla="*/ 1160 w 1174" name="T36"/>
                <a:gd fmla="*/ 60 h 92" name="T37"/>
                <a:gd fmla="*/ 1166 w 1174" name="T38"/>
                <a:gd fmla="*/ 48 h 92" name="T39"/>
                <a:gd fmla="*/ 1172 w 1174" name="T40"/>
                <a:gd fmla="*/ 36 h 92" name="T41"/>
                <a:gd fmla="*/ 1174 w 1174" name="T42"/>
                <a:gd fmla="*/ 22 h 92" name="T43"/>
                <a:gd fmla="*/ 1174 w 1174" name="T44"/>
                <a:gd fmla="*/ 22 h 92" name="T45"/>
                <a:gd fmla="*/ 1174 w 1174" name="T46"/>
                <a:gd fmla="*/ 0 h 92" name="T47"/>
                <a:gd fmla="*/ 0 w 1174" name="T48"/>
                <a:gd fmla="*/ 0 h 92" name="T49"/>
                <a:gd fmla="*/ 0 60000 65536" name="T50"/>
                <a:gd fmla="*/ 0 60000 65536" name="T51"/>
                <a:gd fmla="*/ 0 60000 65536" name="T52"/>
                <a:gd fmla="*/ 0 60000 65536" name="T53"/>
                <a:gd fmla="*/ 0 60000 65536" name="T54"/>
                <a:gd fmla="*/ 0 60000 65536" name="T55"/>
                <a:gd fmla="*/ 0 60000 65536" name="T56"/>
                <a:gd fmla="*/ 0 60000 65536" name="T57"/>
                <a:gd fmla="*/ 0 60000 65536" name="T58"/>
                <a:gd fmla="*/ 0 60000 65536" name="T59"/>
                <a:gd fmla="*/ 0 60000 65536" name="T60"/>
                <a:gd fmla="*/ 0 60000 65536" name="T61"/>
                <a:gd fmla="*/ 0 60000 65536" name="T62"/>
                <a:gd fmla="*/ 0 60000 65536" name="T63"/>
                <a:gd fmla="*/ 0 60000 65536" name="T64"/>
                <a:gd fmla="*/ 0 60000 65536" name="T65"/>
                <a:gd fmla="*/ 0 60000 65536" name="T66"/>
                <a:gd fmla="*/ 0 60000 65536" name="T67"/>
                <a:gd fmla="*/ 0 60000 65536" name="T68"/>
                <a:gd fmla="*/ 0 60000 65536" name="T69"/>
                <a:gd fmla="*/ 0 60000 65536" name="T70"/>
                <a:gd fmla="*/ 0 60000 65536" name="T71"/>
                <a:gd fmla="*/ 0 60000 65536" name="T72"/>
                <a:gd fmla="*/ 0 60000 65536" name="T73"/>
                <a:gd fmla="*/ 0 60000 65536" name="T74"/>
                <a:gd fmla="*/ 0 w 1174" name="T75"/>
                <a:gd fmla="*/ 0 h 92" name="T76"/>
                <a:gd fmla="*/ 1174 w 1174" name="T77"/>
                <a:gd fmla="*/ 92 h 92" name="T78"/>
              </a:gd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b="T78" l="T75" r="T77" t="T76"/>
              <a:pathLst>
                <a:path h="92" w="1174">
                  <a:moveTo>
                    <a:pt x="0" y="0"/>
                  </a:moveTo>
                  <a:lnTo>
                    <a:pt x="0" y="0"/>
                  </a:lnTo>
                  <a:lnTo>
                    <a:pt x="0" y="22"/>
                  </a:lnTo>
                  <a:lnTo>
                    <a:pt x="0" y="22"/>
                  </a:lnTo>
                  <a:lnTo>
                    <a:pt x="0" y="36"/>
                  </a:lnTo>
                  <a:lnTo>
                    <a:pt x="4" y="48"/>
                  </a:lnTo>
                  <a:lnTo>
                    <a:pt x="8" y="60"/>
                  </a:lnTo>
                  <a:lnTo>
                    <a:pt x="14" y="70"/>
                  </a:lnTo>
                  <a:lnTo>
                    <a:pt x="22" y="80"/>
                  </a:lnTo>
                  <a:lnTo>
                    <a:pt x="32" y="86"/>
                  </a:lnTo>
                  <a:lnTo>
                    <a:pt x="46" y="90"/>
                  </a:lnTo>
                  <a:lnTo>
                    <a:pt x="60" y="92"/>
                  </a:lnTo>
                  <a:lnTo>
                    <a:pt x="1106" y="92"/>
                  </a:lnTo>
                  <a:lnTo>
                    <a:pt x="1106" y="92"/>
                  </a:lnTo>
                  <a:lnTo>
                    <a:pt x="1116" y="90"/>
                  </a:lnTo>
                  <a:lnTo>
                    <a:pt x="1128" y="86"/>
                  </a:lnTo>
                  <a:lnTo>
                    <a:pt x="1140" y="80"/>
                  </a:lnTo>
                  <a:lnTo>
                    <a:pt x="1150" y="70"/>
                  </a:lnTo>
                  <a:lnTo>
                    <a:pt x="1160" y="60"/>
                  </a:lnTo>
                  <a:lnTo>
                    <a:pt x="1166" y="48"/>
                  </a:lnTo>
                  <a:lnTo>
                    <a:pt x="1172" y="36"/>
                  </a:lnTo>
                  <a:lnTo>
                    <a:pt x="1174" y="22"/>
                  </a:lnTo>
                  <a:lnTo>
                    <a:pt x="1174" y="22"/>
                  </a:lnTo>
                  <a:lnTo>
                    <a:pt x="1174" y="0"/>
                  </a:lnTo>
                  <a:lnTo>
                    <a:pt x="0" y="0"/>
                  </a:lnTo>
                  <a:close/>
                </a:path>
              </a:pathLst>
            </a:custGeom>
            <a:solidFill>
              <a:srgbClr val="A6BABA"/>
            </a:solidFill>
            <a:ln>
              <a:noFill/>
            </a:ln>
            <a:extLst>
              <a:ext uri="{91240B29-F687-4F45-9708-019B960494DF}">
                <a14:hiddenLine w="9525">
                  <a:solidFill>
                    <a:srgbClr val="000000"/>
                  </a:solidFill>
                  <a:miter lim="800000"/>
                  <a:headEnd/>
                  <a:tailEnd/>
                </a14:hiddenLine>
              </a:ext>
            </a:extLst>
          </p:spPr>
          <p:txBody>
            <a:bodyPr/>
            <a:lstStyle/>
            <a:p>
              <a:endParaRPr altLang="zh-CN" lang="zh-CN">
                <a:solidFill>
                  <a:srgbClr val="000000"/>
                </a:solidFill>
                <a:latin charset="0" pitchFamily="34" typeface="Impact"/>
                <a:ea charset="-122" pitchFamily="34" typeface="微软雅黑"/>
                <a:sym charset="0" pitchFamily="34" typeface="Impact"/>
              </a:endParaRPr>
            </a:p>
          </p:txBody>
        </p:sp>
        <p:sp>
          <p:nvSpPr>
            <p:cNvPr id="58" name="Freeform 38"/>
            <p:cNvSpPr>
              <a:spLocks noChangeArrowheads="1"/>
            </p:cNvSpPr>
            <p:nvPr/>
          </p:nvSpPr>
          <p:spPr bwMode="auto">
            <a:xfrm>
              <a:off x="282575" y="3340100"/>
              <a:ext cx="1863725" cy="79375"/>
            </a:xfrm>
            <a:custGeom>
              <a:gdLst>
                <a:gd fmla="*/ 1174 w 1174" name="T0"/>
                <a:gd fmla="*/ 12 h 50" name="T1"/>
                <a:gd fmla="*/ 1174 w 1174" name="T2"/>
                <a:gd fmla="*/ 12 h 50" name="T3"/>
                <a:gd fmla="*/ 1172 w 1174" name="T4"/>
                <a:gd fmla="*/ 22 h 50" name="T5"/>
                <a:gd fmla="*/ 1170 w 1174" name="T6"/>
                <a:gd fmla="*/ 32 h 50" name="T7"/>
                <a:gd fmla="*/ 1168 w 1174" name="T8"/>
                <a:gd fmla="*/ 38 h 50" name="T9"/>
                <a:gd fmla="*/ 1164 w 1174" name="T10"/>
                <a:gd fmla="*/ 44 h 50" name="T11"/>
                <a:gd fmla="*/ 1158 w 1174" name="T12"/>
                <a:gd fmla="*/ 46 h 50" name="T13"/>
                <a:gd fmla="*/ 1150 w 1174" name="T14"/>
                <a:gd fmla="*/ 50 h 50" name="T15"/>
                <a:gd fmla="*/ 1134 w 1174" name="T16"/>
                <a:gd fmla="*/ 50 h 50" name="T17"/>
                <a:gd fmla="*/ 18 w 1174" name="T18"/>
                <a:gd fmla="*/ 50 h 50" name="T19"/>
                <a:gd fmla="*/ 18 w 1174" name="T20"/>
                <a:gd fmla="*/ 50 h 50" name="T21"/>
                <a:gd fmla="*/ 10 w 1174" name="T22"/>
                <a:gd fmla="*/ 50 h 50" name="T23"/>
                <a:gd fmla="*/ 6 w 1174" name="T24"/>
                <a:gd fmla="*/ 46 h 50" name="T25"/>
                <a:gd fmla="*/ 4 w 1174" name="T26"/>
                <a:gd fmla="*/ 44 h 50" name="T27"/>
                <a:gd fmla="*/ 0 w 1174" name="T28"/>
                <a:gd fmla="*/ 32 h 50" name="T29"/>
                <a:gd fmla="*/ 0 w 1174" name="T30"/>
                <a:gd fmla="*/ 12 h 50" name="T31"/>
                <a:gd fmla="*/ 0 w 1174" name="T32"/>
                <a:gd fmla="*/ 12 h 50" name="T33"/>
                <a:gd fmla="*/ 0 w 1174" name="T34"/>
                <a:gd fmla="*/ 12 h 50" name="T35"/>
                <a:gd fmla="*/ 0 w 1174" name="T36"/>
                <a:gd fmla="*/ 8 h 50" name="T37"/>
                <a:gd fmla="*/ 4 w 1174" name="T38"/>
                <a:gd fmla="*/ 4 h 50" name="T39"/>
                <a:gd fmla="*/ 10 w 1174" name="T40"/>
                <a:gd fmla="*/ 2 h 50" name="T41"/>
                <a:gd fmla="*/ 18 w 1174" name="T42"/>
                <a:gd fmla="*/ 0 h 50" name="T43"/>
                <a:gd fmla="*/ 1134 w 1174" name="T44"/>
                <a:gd fmla="*/ 0 h 50" name="T45"/>
                <a:gd fmla="*/ 1134 w 1174" name="T46"/>
                <a:gd fmla="*/ 0 h 50" name="T47"/>
                <a:gd fmla="*/ 1150 w 1174" name="T48"/>
                <a:gd fmla="*/ 2 h 50" name="T49"/>
                <a:gd fmla="*/ 1164 w 1174" name="T50"/>
                <a:gd fmla="*/ 4 h 50" name="T51"/>
                <a:gd fmla="*/ 1170 w 1174" name="T52"/>
                <a:gd fmla="*/ 8 h 50" name="T53"/>
                <a:gd fmla="*/ 1174 w 1174" name="T54"/>
                <a:gd fmla="*/ 12 h 50" name="T55"/>
                <a:gd fmla="*/ 1174 w 1174" name="T56"/>
                <a:gd fmla="*/ 12 h 50" name="T57"/>
                <a:gd fmla="*/ 0 60000 65536" name="T58"/>
                <a:gd fmla="*/ 0 60000 65536" name="T59"/>
                <a:gd fmla="*/ 0 60000 65536" name="T60"/>
                <a:gd fmla="*/ 0 60000 65536" name="T61"/>
                <a:gd fmla="*/ 0 60000 65536" name="T62"/>
                <a:gd fmla="*/ 0 60000 65536" name="T63"/>
                <a:gd fmla="*/ 0 60000 65536" name="T64"/>
                <a:gd fmla="*/ 0 60000 65536" name="T65"/>
                <a:gd fmla="*/ 0 60000 65536" name="T66"/>
                <a:gd fmla="*/ 0 60000 65536" name="T67"/>
                <a:gd fmla="*/ 0 60000 65536" name="T68"/>
                <a:gd fmla="*/ 0 60000 65536" name="T69"/>
                <a:gd fmla="*/ 0 60000 65536" name="T70"/>
                <a:gd fmla="*/ 0 60000 65536" name="T71"/>
                <a:gd fmla="*/ 0 60000 65536" name="T72"/>
                <a:gd fmla="*/ 0 60000 65536" name="T73"/>
                <a:gd fmla="*/ 0 60000 65536" name="T74"/>
                <a:gd fmla="*/ 0 60000 65536" name="T75"/>
                <a:gd fmla="*/ 0 60000 65536" name="T76"/>
                <a:gd fmla="*/ 0 60000 65536" name="T77"/>
                <a:gd fmla="*/ 0 60000 65536" name="T78"/>
                <a:gd fmla="*/ 0 60000 65536" name="T79"/>
                <a:gd fmla="*/ 0 60000 65536" name="T80"/>
                <a:gd fmla="*/ 0 60000 65536" name="T81"/>
                <a:gd fmla="*/ 0 60000 65536" name="T82"/>
                <a:gd fmla="*/ 0 60000 65536" name="T83"/>
                <a:gd fmla="*/ 0 60000 65536" name="T84"/>
                <a:gd fmla="*/ 0 60000 65536" name="T85"/>
                <a:gd fmla="*/ 0 60000 65536" name="T86"/>
                <a:gd fmla="*/ 0 w 1174" name="T87"/>
                <a:gd fmla="*/ 0 h 50" name="T88"/>
                <a:gd fmla="*/ 1174 w 1174" name="T89"/>
                <a:gd fmla="*/ 50 h 50" name="T90"/>
              </a:gd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b="T90" l="T87" r="T89" t="T88"/>
              <a:pathLst>
                <a:path h="50" w="1174">
                  <a:moveTo>
                    <a:pt x="1174" y="12"/>
                  </a:moveTo>
                  <a:lnTo>
                    <a:pt x="1174" y="12"/>
                  </a:lnTo>
                  <a:lnTo>
                    <a:pt x="1172" y="22"/>
                  </a:lnTo>
                  <a:lnTo>
                    <a:pt x="1170" y="32"/>
                  </a:lnTo>
                  <a:lnTo>
                    <a:pt x="1168" y="38"/>
                  </a:lnTo>
                  <a:lnTo>
                    <a:pt x="1164" y="44"/>
                  </a:lnTo>
                  <a:lnTo>
                    <a:pt x="1158" y="46"/>
                  </a:lnTo>
                  <a:lnTo>
                    <a:pt x="1150" y="50"/>
                  </a:lnTo>
                  <a:lnTo>
                    <a:pt x="1134" y="50"/>
                  </a:lnTo>
                  <a:lnTo>
                    <a:pt x="18" y="50"/>
                  </a:lnTo>
                  <a:lnTo>
                    <a:pt x="18" y="50"/>
                  </a:lnTo>
                  <a:lnTo>
                    <a:pt x="10" y="50"/>
                  </a:lnTo>
                  <a:lnTo>
                    <a:pt x="6" y="46"/>
                  </a:lnTo>
                  <a:lnTo>
                    <a:pt x="4" y="44"/>
                  </a:lnTo>
                  <a:lnTo>
                    <a:pt x="0" y="32"/>
                  </a:lnTo>
                  <a:lnTo>
                    <a:pt x="0" y="12"/>
                  </a:lnTo>
                  <a:lnTo>
                    <a:pt x="0" y="12"/>
                  </a:lnTo>
                  <a:lnTo>
                    <a:pt x="0" y="12"/>
                  </a:lnTo>
                  <a:lnTo>
                    <a:pt x="0" y="8"/>
                  </a:lnTo>
                  <a:lnTo>
                    <a:pt x="4" y="4"/>
                  </a:lnTo>
                  <a:lnTo>
                    <a:pt x="10" y="2"/>
                  </a:lnTo>
                  <a:lnTo>
                    <a:pt x="18" y="0"/>
                  </a:lnTo>
                  <a:lnTo>
                    <a:pt x="1134" y="0"/>
                  </a:lnTo>
                  <a:lnTo>
                    <a:pt x="1134" y="0"/>
                  </a:lnTo>
                  <a:lnTo>
                    <a:pt x="1150" y="2"/>
                  </a:lnTo>
                  <a:lnTo>
                    <a:pt x="1164" y="4"/>
                  </a:lnTo>
                  <a:lnTo>
                    <a:pt x="1170" y="8"/>
                  </a:lnTo>
                  <a:lnTo>
                    <a:pt x="1174" y="12"/>
                  </a:lnTo>
                  <a:lnTo>
                    <a:pt x="1174" y="12"/>
                  </a:lnTo>
                  <a:close/>
                </a:path>
              </a:pathLst>
            </a:custGeom>
            <a:solidFill>
              <a:srgbClr val="A6BABA"/>
            </a:solidFill>
            <a:ln>
              <a:noFill/>
            </a:ln>
            <a:extLst>
              <a:ext uri="{91240B29-F687-4F45-9708-019B960494DF}">
                <a14:hiddenLine w="9525">
                  <a:solidFill>
                    <a:srgbClr val="000000"/>
                  </a:solidFill>
                  <a:miter lim="800000"/>
                  <a:headEnd/>
                  <a:tailEnd/>
                </a14:hiddenLine>
              </a:ext>
            </a:extLst>
          </p:spPr>
          <p:txBody>
            <a:bodyPr/>
            <a:lstStyle/>
            <a:p>
              <a:endParaRPr altLang="zh-CN" lang="zh-CN">
                <a:solidFill>
                  <a:srgbClr val="000000"/>
                </a:solidFill>
                <a:latin charset="0" pitchFamily="34" typeface="Impact"/>
                <a:ea charset="-122" pitchFamily="34" typeface="微软雅黑"/>
                <a:sym charset="0" pitchFamily="34" typeface="Impact"/>
              </a:endParaRPr>
            </a:p>
          </p:txBody>
        </p:sp>
        <p:sp>
          <p:nvSpPr>
            <p:cNvPr id="59" name="Freeform 39"/>
            <p:cNvSpPr>
              <a:spLocks noChangeArrowheads="1"/>
            </p:cNvSpPr>
            <p:nvPr/>
          </p:nvSpPr>
          <p:spPr bwMode="auto">
            <a:xfrm>
              <a:off x="282575" y="2130425"/>
              <a:ext cx="1863725" cy="1108075"/>
            </a:xfrm>
            <a:custGeom>
              <a:gdLst>
                <a:gd fmla="*/ 0 w 1174" name="T0"/>
                <a:gd fmla="*/ 670 h 698" name="T1"/>
                <a:gd fmla="*/ 0 w 1174" name="T2"/>
                <a:gd fmla="*/ 670 h 698" name="T3"/>
                <a:gd fmla="*/ 2 w 1174" name="T4"/>
                <a:gd fmla="*/ 682 h 698" name="T5"/>
                <a:gd fmla="*/ 8 w 1174" name="T6"/>
                <a:gd fmla="*/ 690 h 698" name="T7"/>
                <a:gd fmla="*/ 16 w 1174" name="T8"/>
                <a:gd fmla="*/ 696 h 698" name="T9"/>
                <a:gd fmla="*/ 30 w 1174" name="T10"/>
                <a:gd fmla="*/ 698 h 698" name="T11"/>
                <a:gd fmla="*/ 1136 w 1174" name="T12"/>
                <a:gd fmla="*/ 698 h 698" name="T13"/>
                <a:gd fmla="*/ 1136 w 1174" name="T14"/>
                <a:gd fmla="*/ 698 h 698" name="T15"/>
                <a:gd fmla="*/ 1150 w 1174" name="T16"/>
                <a:gd fmla="*/ 696 h 698" name="T17"/>
                <a:gd fmla="*/ 1162 w 1174" name="T18"/>
                <a:gd fmla="*/ 690 h 698" name="T19"/>
                <a:gd fmla="*/ 1166 w 1174" name="T20"/>
                <a:gd fmla="*/ 686 h 698" name="T21"/>
                <a:gd fmla="*/ 1170 w 1174" name="T22"/>
                <a:gd fmla="*/ 682 h 698" name="T23"/>
                <a:gd fmla="*/ 1172 w 1174" name="T24"/>
                <a:gd fmla="*/ 676 h 698" name="T25"/>
                <a:gd fmla="*/ 1174 w 1174" name="T26"/>
                <a:gd fmla="*/ 670 h 698" name="T27"/>
                <a:gd fmla="*/ 1174 w 1174" name="T28"/>
                <a:gd fmla="*/ 24 h 698" name="T29"/>
                <a:gd fmla="*/ 1174 w 1174" name="T30"/>
                <a:gd fmla="*/ 24 h 698" name="T31"/>
                <a:gd fmla="*/ 1172 w 1174" name="T32"/>
                <a:gd fmla="*/ 20 h 698" name="T33"/>
                <a:gd fmla="*/ 1170 w 1174" name="T34"/>
                <a:gd fmla="*/ 16 h 698" name="T35"/>
                <a:gd fmla="*/ 1162 w 1174" name="T36"/>
                <a:gd fmla="*/ 8 h 698" name="T37"/>
                <a:gd fmla="*/ 1150 w 1174" name="T38"/>
                <a:gd fmla="*/ 2 h 698" name="T39"/>
                <a:gd fmla="*/ 1136 w 1174" name="T40"/>
                <a:gd fmla="*/ 0 h 698" name="T41"/>
                <a:gd fmla="*/ 30 w 1174" name="T42"/>
                <a:gd fmla="*/ 0 h 698" name="T43"/>
                <a:gd fmla="*/ 30 w 1174" name="T44"/>
                <a:gd fmla="*/ 0 h 698" name="T45"/>
                <a:gd fmla="*/ 22 w 1174" name="T46"/>
                <a:gd fmla="*/ 0 h 698" name="T47"/>
                <a:gd fmla="*/ 16 w 1174" name="T48"/>
                <a:gd fmla="*/ 2 h 698" name="T49"/>
                <a:gd fmla="*/ 8 w 1174" name="T50"/>
                <a:gd fmla="*/ 8 h 698" name="T51"/>
                <a:gd fmla="*/ 2 w 1174" name="T52"/>
                <a:gd fmla="*/ 16 h 698" name="T53"/>
                <a:gd fmla="*/ 0 w 1174" name="T54"/>
                <a:gd fmla="*/ 24 h 698" name="T55"/>
                <a:gd fmla="*/ 0 w 1174" name="T56"/>
                <a:gd fmla="*/ 670 h 698" name="T57"/>
                <a:gd fmla="*/ 0 60000 65536" name="T58"/>
                <a:gd fmla="*/ 0 60000 65536" name="T59"/>
                <a:gd fmla="*/ 0 60000 65536" name="T60"/>
                <a:gd fmla="*/ 0 60000 65536" name="T61"/>
                <a:gd fmla="*/ 0 60000 65536" name="T62"/>
                <a:gd fmla="*/ 0 60000 65536" name="T63"/>
                <a:gd fmla="*/ 0 60000 65536" name="T64"/>
                <a:gd fmla="*/ 0 60000 65536" name="T65"/>
                <a:gd fmla="*/ 0 60000 65536" name="T66"/>
                <a:gd fmla="*/ 0 60000 65536" name="T67"/>
                <a:gd fmla="*/ 0 60000 65536" name="T68"/>
                <a:gd fmla="*/ 0 60000 65536" name="T69"/>
                <a:gd fmla="*/ 0 60000 65536" name="T70"/>
                <a:gd fmla="*/ 0 60000 65536" name="T71"/>
                <a:gd fmla="*/ 0 60000 65536" name="T72"/>
                <a:gd fmla="*/ 0 60000 65536" name="T73"/>
                <a:gd fmla="*/ 0 60000 65536" name="T74"/>
                <a:gd fmla="*/ 0 60000 65536" name="T75"/>
                <a:gd fmla="*/ 0 60000 65536" name="T76"/>
                <a:gd fmla="*/ 0 60000 65536" name="T77"/>
                <a:gd fmla="*/ 0 60000 65536" name="T78"/>
                <a:gd fmla="*/ 0 60000 65536" name="T79"/>
                <a:gd fmla="*/ 0 60000 65536" name="T80"/>
                <a:gd fmla="*/ 0 60000 65536" name="T81"/>
                <a:gd fmla="*/ 0 60000 65536" name="T82"/>
                <a:gd fmla="*/ 0 60000 65536" name="T83"/>
                <a:gd fmla="*/ 0 60000 65536" name="T84"/>
                <a:gd fmla="*/ 0 60000 65536" name="T85"/>
                <a:gd fmla="*/ 0 60000 65536" name="T86"/>
                <a:gd fmla="*/ 0 w 1174" name="T87"/>
                <a:gd fmla="*/ 0 h 698" name="T88"/>
                <a:gd fmla="*/ 1174 w 1174" name="T89"/>
                <a:gd fmla="*/ 698 h 698" name="T90"/>
              </a:gd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b="T90" l="T87" r="T89" t="T88"/>
              <a:pathLst>
                <a:path h="698" w="1174">
                  <a:moveTo>
                    <a:pt x="0" y="670"/>
                  </a:moveTo>
                  <a:lnTo>
                    <a:pt x="0" y="670"/>
                  </a:lnTo>
                  <a:lnTo>
                    <a:pt x="2" y="682"/>
                  </a:lnTo>
                  <a:lnTo>
                    <a:pt x="8" y="690"/>
                  </a:lnTo>
                  <a:lnTo>
                    <a:pt x="16" y="696"/>
                  </a:lnTo>
                  <a:lnTo>
                    <a:pt x="30" y="698"/>
                  </a:lnTo>
                  <a:lnTo>
                    <a:pt x="1136" y="698"/>
                  </a:lnTo>
                  <a:lnTo>
                    <a:pt x="1136" y="698"/>
                  </a:lnTo>
                  <a:lnTo>
                    <a:pt x="1150" y="696"/>
                  </a:lnTo>
                  <a:lnTo>
                    <a:pt x="1162" y="690"/>
                  </a:lnTo>
                  <a:lnTo>
                    <a:pt x="1166" y="686"/>
                  </a:lnTo>
                  <a:lnTo>
                    <a:pt x="1170" y="682"/>
                  </a:lnTo>
                  <a:lnTo>
                    <a:pt x="1172" y="676"/>
                  </a:lnTo>
                  <a:lnTo>
                    <a:pt x="1174" y="670"/>
                  </a:lnTo>
                  <a:lnTo>
                    <a:pt x="1174" y="24"/>
                  </a:lnTo>
                  <a:lnTo>
                    <a:pt x="1174" y="24"/>
                  </a:lnTo>
                  <a:lnTo>
                    <a:pt x="1172" y="20"/>
                  </a:lnTo>
                  <a:lnTo>
                    <a:pt x="1170" y="16"/>
                  </a:lnTo>
                  <a:lnTo>
                    <a:pt x="1162" y="8"/>
                  </a:lnTo>
                  <a:lnTo>
                    <a:pt x="1150" y="2"/>
                  </a:lnTo>
                  <a:lnTo>
                    <a:pt x="1136" y="0"/>
                  </a:lnTo>
                  <a:lnTo>
                    <a:pt x="30" y="0"/>
                  </a:lnTo>
                  <a:lnTo>
                    <a:pt x="30" y="0"/>
                  </a:lnTo>
                  <a:lnTo>
                    <a:pt x="22" y="0"/>
                  </a:lnTo>
                  <a:lnTo>
                    <a:pt x="16" y="2"/>
                  </a:lnTo>
                  <a:lnTo>
                    <a:pt x="8" y="8"/>
                  </a:lnTo>
                  <a:lnTo>
                    <a:pt x="2" y="16"/>
                  </a:lnTo>
                  <a:lnTo>
                    <a:pt x="0" y="24"/>
                  </a:lnTo>
                  <a:lnTo>
                    <a:pt x="0" y="670"/>
                  </a:lnTo>
                  <a:close/>
                </a:path>
              </a:pathLst>
            </a:custGeom>
            <a:solidFill>
              <a:srgbClr val="A6BABA"/>
            </a:solidFill>
            <a:ln>
              <a:noFill/>
            </a:ln>
            <a:extLst>
              <a:ext uri="{91240B29-F687-4F45-9708-019B960494DF}">
                <a14:hiddenLine w="9525">
                  <a:solidFill>
                    <a:srgbClr val="000000"/>
                  </a:solidFill>
                  <a:miter lim="800000"/>
                  <a:headEnd/>
                  <a:tailEnd/>
                </a14:hiddenLine>
              </a:ext>
            </a:extLst>
          </p:spPr>
          <p:txBody>
            <a:bodyPr/>
            <a:lstStyle/>
            <a:p>
              <a:endParaRPr altLang="zh-CN" lang="zh-CN">
                <a:solidFill>
                  <a:srgbClr val="000000"/>
                </a:solidFill>
                <a:latin charset="0" pitchFamily="34" typeface="Impact"/>
                <a:ea charset="-122" pitchFamily="34" typeface="微软雅黑"/>
                <a:sym charset="0" pitchFamily="34" typeface="Impact"/>
              </a:endParaRPr>
            </a:p>
          </p:txBody>
        </p:sp>
      </p:grpSp>
      <p:sp>
        <p:nvSpPr>
          <p:cNvPr id="60" name="文本框 50"/>
          <p:cNvSpPr>
            <a:spLocks noChangeArrowheads="1"/>
          </p:cNvSpPr>
          <p:nvPr/>
        </p:nvSpPr>
        <p:spPr bwMode="auto">
          <a:xfrm>
            <a:off x="1190593" y="3079948"/>
            <a:ext cx="687170" cy="605986"/>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36293" lIns="72585" rIns="72585" tIns="36293">
            <a:spAutoFit/>
          </a:bodyPr>
          <a:lstStyle/>
          <a:p>
            <a:pPr algn="ctr"/>
            <a:r>
              <a:rPr lang="en-US" sz="3500">
                <a:solidFill>
                  <a:schemeClr val="bg1"/>
                </a:solidFill>
                <a:ea charset="-128" pitchFamily="49" typeface="MS Gothic"/>
              </a:rPr>
              <a:t>01</a:t>
            </a:r>
          </a:p>
        </p:txBody>
      </p:sp>
      <p:sp>
        <p:nvSpPr>
          <p:cNvPr id="61" name="矩形 52"/>
          <p:cNvSpPr>
            <a:spLocks noChangeArrowheads="1"/>
          </p:cNvSpPr>
          <p:nvPr/>
        </p:nvSpPr>
        <p:spPr bwMode="auto">
          <a:xfrm>
            <a:off x="1645961" y="3691190"/>
            <a:ext cx="780170" cy="453586"/>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36293" lIns="72585" rIns="72585" tIns="36293" wrap="none">
            <a:spAutoFit/>
          </a:bodyPr>
          <a:lstStyle/>
          <a:p>
            <a:r>
              <a:rPr altLang="en-US" b="1" lang="zh-CN" sz="2500">
                <a:solidFill>
                  <a:schemeClr val="bg1"/>
                </a:solidFill>
                <a:latin charset="0" pitchFamily="34" typeface="Impact"/>
                <a:ea charset="-122" pitchFamily="34" typeface="微软雅黑"/>
                <a:sym charset="0" pitchFamily="34" typeface="Impact"/>
              </a:rPr>
              <a:t>内容</a:t>
            </a:r>
          </a:p>
        </p:txBody>
      </p:sp>
      <p:sp>
        <p:nvSpPr>
          <p:cNvPr id="62" name="文本框 53"/>
          <p:cNvSpPr>
            <a:spLocks noChangeArrowheads="1"/>
          </p:cNvSpPr>
          <p:nvPr/>
        </p:nvSpPr>
        <p:spPr bwMode="auto">
          <a:xfrm>
            <a:off x="2677892" y="3579633"/>
            <a:ext cx="685993" cy="605986"/>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36293" lIns="72585" rIns="72585" tIns="36293">
            <a:spAutoFit/>
          </a:bodyPr>
          <a:lstStyle/>
          <a:p>
            <a:pPr algn="ctr"/>
            <a:r>
              <a:rPr lang="en-US" sz="3500">
                <a:solidFill>
                  <a:schemeClr val="bg1"/>
                </a:solidFill>
                <a:ea charset="-128" pitchFamily="49" typeface="MS Gothic"/>
              </a:rPr>
              <a:t>02</a:t>
            </a:r>
          </a:p>
        </p:txBody>
      </p:sp>
      <p:sp>
        <p:nvSpPr>
          <p:cNvPr id="63" name="矩形 54"/>
          <p:cNvSpPr>
            <a:spLocks noChangeArrowheads="1"/>
          </p:cNvSpPr>
          <p:nvPr/>
        </p:nvSpPr>
        <p:spPr bwMode="auto">
          <a:xfrm>
            <a:off x="3207388" y="3148509"/>
            <a:ext cx="780170" cy="453586"/>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36293" lIns="72585" rIns="72585" tIns="36293" wrap="none">
            <a:spAutoFit/>
          </a:bodyPr>
          <a:lstStyle/>
          <a:p>
            <a:r>
              <a:rPr altLang="en-US" b="1" lang="zh-CN" sz="2500">
                <a:solidFill>
                  <a:schemeClr val="bg1"/>
                </a:solidFill>
                <a:latin charset="0" pitchFamily="34" typeface="Impact"/>
                <a:ea charset="-122" pitchFamily="34" typeface="微软雅黑"/>
                <a:sym charset="0" pitchFamily="34" typeface="Impact"/>
              </a:rPr>
              <a:t>内容</a:t>
            </a:r>
          </a:p>
        </p:txBody>
      </p:sp>
      <p:sp>
        <p:nvSpPr>
          <p:cNvPr id="64" name="文本框 55"/>
          <p:cNvSpPr>
            <a:spLocks noChangeArrowheads="1"/>
          </p:cNvSpPr>
          <p:nvPr/>
        </p:nvSpPr>
        <p:spPr bwMode="auto">
          <a:xfrm>
            <a:off x="3367414" y="2193298"/>
            <a:ext cx="685993" cy="605986"/>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36293" lIns="72585" rIns="72585" tIns="36293">
            <a:spAutoFit/>
          </a:bodyPr>
          <a:lstStyle/>
          <a:p>
            <a:pPr algn="ctr"/>
            <a:r>
              <a:rPr lang="en-US" sz="3500">
                <a:solidFill>
                  <a:schemeClr val="bg1"/>
                </a:solidFill>
                <a:ea charset="-128" pitchFamily="49" typeface="MS Gothic"/>
              </a:rPr>
              <a:t>03</a:t>
            </a:r>
          </a:p>
        </p:txBody>
      </p:sp>
      <p:sp>
        <p:nvSpPr>
          <p:cNvPr id="66" name="矩形 56"/>
          <p:cNvSpPr>
            <a:spLocks noChangeArrowheads="1"/>
          </p:cNvSpPr>
          <p:nvPr/>
        </p:nvSpPr>
        <p:spPr bwMode="auto">
          <a:xfrm>
            <a:off x="3896911" y="1762175"/>
            <a:ext cx="780170" cy="453586"/>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36293" lIns="72585" rIns="72585" tIns="36293" wrap="none">
            <a:spAutoFit/>
          </a:bodyPr>
          <a:lstStyle/>
          <a:p>
            <a:r>
              <a:rPr altLang="en-US" b="1" lang="zh-CN" sz="2500">
                <a:solidFill>
                  <a:schemeClr val="bg1"/>
                </a:solidFill>
                <a:latin charset="0" pitchFamily="34" typeface="Impact"/>
                <a:ea charset="-122" pitchFamily="34" typeface="微软雅黑"/>
                <a:sym charset="0" pitchFamily="34" typeface="Impact"/>
              </a:rPr>
              <a:t>内容</a:t>
            </a:r>
          </a:p>
        </p:txBody>
      </p:sp>
      <p:sp>
        <p:nvSpPr>
          <p:cNvPr id="73" name="文本框 57"/>
          <p:cNvSpPr>
            <a:spLocks noChangeArrowheads="1"/>
          </p:cNvSpPr>
          <p:nvPr/>
        </p:nvSpPr>
        <p:spPr bwMode="auto">
          <a:xfrm>
            <a:off x="5590125" y="3088082"/>
            <a:ext cx="685992" cy="605986"/>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36293" lIns="72585" rIns="72585" tIns="36293">
            <a:spAutoFit/>
          </a:bodyPr>
          <a:lstStyle/>
          <a:p>
            <a:pPr algn="ctr"/>
            <a:r>
              <a:rPr lang="en-US" sz="3500">
                <a:solidFill>
                  <a:schemeClr val="bg1"/>
                </a:solidFill>
                <a:ea charset="-128" pitchFamily="49" typeface="MS Gothic"/>
              </a:rPr>
              <a:t>05</a:t>
            </a:r>
          </a:p>
        </p:txBody>
      </p:sp>
      <p:sp>
        <p:nvSpPr>
          <p:cNvPr id="75" name="矩形 58"/>
          <p:cNvSpPr>
            <a:spLocks noChangeArrowheads="1"/>
          </p:cNvSpPr>
          <p:nvPr/>
        </p:nvSpPr>
        <p:spPr bwMode="auto">
          <a:xfrm>
            <a:off x="6117269" y="3622628"/>
            <a:ext cx="780170" cy="453586"/>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36293" lIns="72585" rIns="72585" tIns="36293" wrap="none">
            <a:spAutoFit/>
          </a:bodyPr>
          <a:lstStyle/>
          <a:p>
            <a:r>
              <a:rPr altLang="en-US" b="1" lang="zh-CN" sz="2500">
                <a:solidFill>
                  <a:schemeClr val="bg1"/>
                </a:solidFill>
                <a:latin charset="0" pitchFamily="34" typeface="Impact"/>
                <a:ea charset="-122" pitchFamily="34" typeface="微软雅黑"/>
                <a:sym charset="0" pitchFamily="34" typeface="Impact"/>
              </a:rPr>
              <a:t>内容</a:t>
            </a:r>
          </a:p>
        </p:txBody>
      </p:sp>
      <p:sp>
        <p:nvSpPr>
          <p:cNvPr id="76" name="文本框 59"/>
          <p:cNvSpPr>
            <a:spLocks noChangeArrowheads="1"/>
          </p:cNvSpPr>
          <p:nvPr/>
        </p:nvSpPr>
        <p:spPr bwMode="auto">
          <a:xfrm>
            <a:off x="7138609" y="3651681"/>
            <a:ext cx="685992" cy="605986"/>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36293" lIns="72585" rIns="72585" tIns="36293">
            <a:spAutoFit/>
          </a:bodyPr>
          <a:lstStyle/>
          <a:p>
            <a:pPr algn="ctr"/>
            <a:r>
              <a:rPr lang="en-US" sz="3500">
                <a:solidFill>
                  <a:schemeClr val="bg1"/>
                </a:solidFill>
                <a:ea charset="-128" pitchFamily="49" typeface="MS Gothic"/>
              </a:rPr>
              <a:t>06</a:t>
            </a:r>
          </a:p>
        </p:txBody>
      </p:sp>
      <p:sp>
        <p:nvSpPr>
          <p:cNvPr id="77" name="矩形 60"/>
          <p:cNvSpPr>
            <a:spLocks noChangeArrowheads="1"/>
          </p:cNvSpPr>
          <p:nvPr/>
        </p:nvSpPr>
        <p:spPr bwMode="auto">
          <a:xfrm>
            <a:off x="7613980" y="3253094"/>
            <a:ext cx="780170" cy="453586"/>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36293" lIns="72585" rIns="72585" tIns="36293" wrap="none">
            <a:spAutoFit/>
          </a:bodyPr>
          <a:lstStyle/>
          <a:p>
            <a:r>
              <a:rPr altLang="en-US" b="1" lang="zh-CN" sz="2500">
                <a:solidFill>
                  <a:schemeClr val="bg1"/>
                </a:solidFill>
                <a:latin charset="0" pitchFamily="34" typeface="Impact"/>
                <a:ea charset="-122" pitchFamily="34" typeface="微软雅黑"/>
                <a:sym charset="0" pitchFamily="34" typeface="Impact"/>
              </a:rPr>
              <a:t>内容</a:t>
            </a:r>
          </a:p>
        </p:txBody>
      </p:sp>
      <p:sp>
        <p:nvSpPr>
          <p:cNvPr id="78" name="文本框 61"/>
          <p:cNvSpPr>
            <a:spLocks noChangeArrowheads="1"/>
          </p:cNvSpPr>
          <p:nvPr/>
        </p:nvSpPr>
        <p:spPr bwMode="auto">
          <a:xfrm>
            <a:off x="4854712" y="1691289"/>
            <a:ext cx="685993" cy="605986"/>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36293" lIns="72585" rIns="72585" tIns="36293">
            <a:spAutoFit/>
          </a:bodyPr>
          <a:lstStyle/>
          <a:p>
            <a:pPr algn="ctr"/>
            <a:r>
              <a:rPr lang="en-US" sz="3500">
                <a:solidFill>
                  <a:schemeClr val="bg1"/>
                </a:solidFill>
                <a:ea charset="-128" pitchFamily="49" typeface="MS Gothic"/>
              </a:rPr>
              <a:t>04</a:t>
            </a:r>
          </a:p>
        </p:txBody>
      </p:sp>
      <p:sp>
        <p:nvSpPr>
          <p:cNvPr id="79" name="矩形 62"/>
          <p:cNvSpPr>
            <a:spLocks noChangeArrowheads="1"/>
          </p:cNvSpPr>
          <p:nvPr/>
        </p:nvSpPr>
        <p:spPr bwMode="auto">
          <a:xfrm>
            <a:off x="5418332" y="2292073"/>
            <a:ext cx="780170" cy="453586"/>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36293" lIns="72585" rIns="72585" tIns="36293" wrap="none">
            <a:spAutoFit/>
          </a:bodyPr>
          <a:lstStyle/>
          <a:p>
            <a:r>
              <a:rPr altLang="en-US" b="1" lang="zh-CN" sz="2500">
                <a:solidFill>
                  <a:schemeClr val="bg1"/>
                </a:solidFill>
                <a:latin charset="0" pitchFamily="34" typeface="Impact"/>
                <a:ea charset="-122" pitchFamily="34" typeface="微软雅黑"/>
                <a:sym charset="0" pitchFamily="34" typeface="Impact"/>
              </a:rPr>
              <a:t>内容</a:t>
            </a:r>
          </a:p>
        </p:txBody>
      </p:sp>
    </p:spTree>
    <p:extLst>
      <p:ext uri="{BB962C8B-B14F-4D97-AF65-F5344CB8AC3E}">
        <p14:creationId val="195865991"/>
      </p:ext>
    </p:extLst>
  </p:cSld>
  <p:clrMapOvr>
    <a:masterClrMapping/>
  </p:clrMapOvr>
  <p:transition spd="med">
    <p:pull/>
  </p:transition>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grpId="0" id="5" nodeType="afterEffect" presetClass="entr" presetID="2" presetSubtype="8">
                                  <p:stCondLst>
                                    <p:cond delay="0"/>
                                  </p:stCondLst>
                                  <p:childTnLst>
                                    <p:set>
                                      <p:cBhvr>
                                        <p:cTn dur="1" fill="hold" id="6">
                                          <p:stCondLst>
                                            <p:cond delay="0"/>
                                          </p:stCondLst>
                                        </p:cTn>
                                        <p:tgtEl>
                                          <p:spTgt spid="57"/>
                                        </p:tgtEl>
                                        <p:attrNameLst>
                                          <p:attrName>style.visibility</p:attrName>
                                        </p:attrNameLst>
                                      </p:cBhvr>
                                      <p:to>
                                        <p:strVal val="visible"/>
                                      </p:to>
                                    </p:set>
                                    <p:anim calcmode="lin" valueType="num">
                                      <p:cBhvr additive="base">
                                        <p:cTn dur="500" fill="hold" id="7"/>
                                        <p:tgtEl>
                                          <p:spTgt spid="57"/>
                                        </p:tgtEl>
                                        <p:attrNameLst>
                                          <p:attrName>ppt_x</p:attrName>
                                        </p:attrNameLst>
                                      </p:cBhvr>
                                      <p:tavLst>
                                        <p:tav tm="0">
                                          <p:val>
                                            <p:strVal val="0-#ppt_w/2"/>
                                          </p:val>
                                        </p:tav>
                                        <p:tav tm="100000">
                                          <p:val>
                                            <p:strVal val="#ppt_x"/>
                                          </p:val>
                                        </p:tav>
                                      </p:tavLst>
                                    </p:anim>
                                    <p:anim calcmode="lin" valueType="num">
                                      <p:cBhvr additive="base">
                                        <p:cTn dur="500" fill="hold" id="8"/>
                                        <p:tgtEl>
                                          <p:spTgt spid="57"/>
                                        </p:tgtEl>
                                        <p:attrNameLst>
                                          <p:attrName>ppt_y</p:attrName>
                                        </p:attrNameLst>
                                      </p:cBhvr>
                                      <p:tavLst>
                                        <p:tav tm="0">
                                          <p:val>
                                            <p:strVal val="#ppt_y"/>
                                          </p:val>
                                        </p:tav>
                                        <p:tav tm="100000">
                                          <p:val>
                                            <p:strVal val="#ppt_y"/>
                                          </p:val>
                                        </p:tav>
                                      </p:tavLst>
                                    </p:anim>
                                  </p:childTnLst>
                                </p:cTn>
                              </p:par>
                            </p:childTnLst>
                          </p:cTn>
                        </p:par>
                        <p:par>
                          <p:cTn fill="hold" id="9" nodeType="afterGroup">
                            <p:stCondLst>
                              <p:cond delay="500"/>
                            </p:stCondLst>
                            <p:childTnLst>
                              <p:par>
                                <p:cTn fill="hold" grpId="0" id="10" nodeType="afterEffect" presetClass="entr" presetID="22" presetSubtype="2">
                                  <p:stCondLst>
                                    <p:cond delay="0"/>
                                  </p:stCondLst>
                                  <p:childTnLst>
                                    <p:set>
                                      <p:cBhvr>
                                        <p:cTn dur="1" fill="hold" id="11">
                                          <p:stCondLst>
                                            <p:cond delay="0"/>
                                          </p:stCondLst>
                                        </p:cTn>
                                        <p:tgtEl>
                                          <p:spTgt spid="65"/>
                                        </p:tgtEl>
                                        <p:attrNameLst>
                                          <p:attrName>style.visibility</p:attrName>
                                        </p:attrNameLst>
                                      </p:cBhvr>
                                      <p:to>
                                        <p:strVal val="visible"/>
                                      </p:to>
                                    </p:set>
                                    <p:animEffect filter="wipe(right)" transition="in">
                                      <p:cBhvr>
                                        <p:cTn dur="500" id="12"/>
                                        <p:tgtEl>
                                          <p:spTgt spid="65"/>
                                        </p:tgtEl>
                                      </p:cBhvr>
                                    </p:animEffect>
                                  </p:childTnLst>
                                </p:cTn>
                              </p:par>
                            </p:childTnLst>
                          </p:cTn>
                        </p:par>
                        <p:par>
                          <p:cTn fill="hold" id="13" nodeType="afterGroup">
                            <p:stCondLst>
                              <p:cond delay="1000"/>
                            </p:stCondLst>
                            <p:childTnLst>
                              <p:par>
                                <p:cTn fill="hold" grpId="0" id="14" nodeType="afterEffect" presetClass="entr" presetID="22" presetSubtype="8">
                                  <p:stCondLst>
                                    <p:cond delay="0"/>
                                  </p:stCondLst>
                                  <p:childTnLst>
                                    <p:set>
                                      <p:cBhvr>
                                        <p:cTn dur="1" fill="hold" id="15">
                                          <p:stCondLst>
                                            <p:cond delay="0"/>
                                          </p:stCondLst>
                                        </p:cTn>
                                        <p:tgtEl>
                                          <p:spTgt spid="54"/>
                                        </p:tgtEl>
                                        <p:attrNameLst>
                                          <p:attrName>style.visibility</p:attrName>
                                        </p:attrNameLst>
                                      </p:cBhvr>
                                      <p:to>
                                        <p:strVal val="visible"/>
                                      </p:to>
                                    </p:set>
                                    <p:animEffect filter="wipe(left)" transition="in">
                                      <p:cBhvr>
                                        <p:cTn dur="500" id="16"/>
                                        <p:tgtEl>
                                          <p:spTgt spid="54"/>
                                        </p:tgtEl>
                                      </p:cBhvr>
                                    </p:animEffect>
                                  </p:childTnLst>
                                </p:cTn>
                              </p:par>
                              <p:par>
                                <p:cTn fill="hold" grpId="0" id="17" nodeType="withEffect" presetClass="entr" presetID="41" presetSubtype="0">
                                  <p:stCondLst>
                                    <p:cond delay="0"/>
                                  </p:stCondLst>
                                  <p:iterate type="lt">
                                    <p:tmPct val="10000"/>
                                  </p:iterate>
                                  <p:childTnLst>
                                    <p:set>
                                      <p:cBhvr>
                                        <p:cTn dur="1" fill="hold" id="18">
                                          <p:stCondLst>
                                            <p:cond delay="0"/>
                                          </p:stCondLst>
                                        </p:cTn>
                                        <p:tgtEl>
                                          <p:spTgt spid="80"/>
                                        </p:tgtEl>
                                        <p:attrNameLst>
                                          <p:attrName>style.visibility</p:attrName>
                                        </p:attrNameLst>
                                      </p:cBhvr>
                                      <p:to>
                                        <p:strVal val="visible"/>
                                      </p:to>
                                    </p:set>
                                    <p:anim calcmode="lin" valueType="num">
                                      <p:cBhvr>
                                        <p:cTn dur="500" fill="hold" id="19"/>
                                        <p:tgtEl>
                                          <p:spTgt spid="80"/>
                                        </p:tgtEl>
                                        <p:attrNameLst>
                                          <p:attrName>ppt_x</p:attrName>
                                        </p:attrNameLst>
                                      </p:cBhvr>
                                      <p:tavLst>
                                        <p:tav tm="0">
                                          <p:val>
                                            <p:strVal val="#ppt_x"/>
                                          </p:val>
                                        </p:tav>
                                        <p:tav tm="50000">
                                          <p:val>
                                            <p:strVal val="#ppt_x+.1"/>
                                          </p:val>
                                        </p:tav>
                                        <p:tav tm="100000">
                                          <p:val>
                                            <p:strVal val="#ppt_x"/>
                                          </p:val>
                                        </p:tav>
                                      </p:tavLst>
                                    </p:anim>
                                    <p:anim calcmode="lin" valueType="num">
                                      <p:cBhvr>
                                        <p:cTn dur="500" fill="hold" id="20"/>
                                        <p:tgtEl>
                                          <p:spTgt spid="80"/>
                                        </p:tgtEl>
                                        <p:attrNameLst>
                                          <p:attrName>ppt_y</p:attrName>
                                        </p:attrNameLst>
                                      </p:cBhvr>
                                      <p:tavLst>
                                        <p:tav tm="0">
                                          <p:val>
                                            <p:strVal val="#ppt_y"/>
                                          </p:val>
                                        </p:tav>
                                        <p:tav tm="100000">
                                          <p:val>
                                            <p:strVal val="#ppt_y"/>
                                          </p:val>
                                        </p:tav>
                                      </p:tavLst>
                                    </p:anim>
                                    <p:anim calcmode="lin" valueType="num">
                                      <p:cBhvr>
                                        <p:cTn dur="500" fill="hold" id="21"/>
                                        <p:tgtEl>
                                          <p:spTgt spid="80"/>
                                        </p:tgtEl>
                                        <p:attrNameLst>
                                          <p:attrName>ppt_h</p:attrName>
                                        </p:attrNameLst>
                                      </p:cBhvr>
                                      <p:tavLst>
                                        <p:tav tm="0">
                                          <p:val>
                                            <p:strVal val="#ppt_h/10"/>
                                          </p:val>
                                        </p:tav>
                                        <p:tav tm="50000">
                                          <p:val>
                                            <p:strVal val="#ppt_h+.01"/>
                                          </p:val>
                                        </p:tav>
                                        <p:tav tm="100000">
                                          <p:val>
                                            <p:strVal val="#ppt_h"/>
                                          </p:val>
                                        </p:tav>
                                      </p:tavLst>
                                    </p:anim>
                                    <p:anim calcmode="lin" valueType="num">
                                      <p:cBhvr>
                                        <p:cTn dur="500" fill="hold" id="22"/>
                                        <p:tgtEl>
                                          <p:spTgt spid="80"/>
                                        </p:tgtEl>
                                        <p:attrNameLst>
                                          <p:attrName>ppt_w</p:attrName>
                                        </p:attrNameLst>
                                      </p:cBhvr>
                                      <p:tavLst>
                                        <p:tav tm="0">
                                          <p:val>
                                            <p:strVal val="#ppt_w/10"/>
                                          </p:val>
                                        </p:tav>
                                        <p:tav tm="50000">
                                          <p:val>
                                            <p:strVal val="#ppt_w+.01"/>
                                          </p:val>
                                        </p:tav>
                                        <p:tav tm="100000">
                                          <p:val>
                                            <p:strVal val="#ppt_w"/>
                                          </p:val>
                                        </p:tav>
                                      </p:tavLst>
                                    </p:anim>
                                    <p:animEffect filter="">
                                      <p:cBhvr>
                                        <p:cTn dur="500" id="23" tmFilter="0,0; .5, 1; 1, 1"/>
                                        <p:tgtEl>
                                          <p:spTgt spid="80"/>
                                        </p:tgtEl>
                                      </p:cBhvr>
                                    </p:animEffect>
                                  </p:childTnLst>
                                </p:cTn>
                              </p:par>
                              <p:par>
                                <p:cTn fill="hold" id="24" nodeType="withEffect" presetClass="entr" presetID="53" presetSubtype="0">
                                  <p:stCondLst>
                                    <p:cond delay="0"/>
                                  </p:stCondLst>
                                  <p:childTnLst>
                                    <p:set>
                                      <p:cBhvr>
                                        <p:cTn dur="1" fill="hold" id="25">
                                          <p:stCondLst>
                                            <p:cond delay="0"/>
                                          </p:stCondLst>
                                        </p:cTn>
                                        <p:tgtEl>
                                          <p:spTgt spid="67"/>
                                        </p:tgtEl>
                                        <p:attrNameLst>
                                          <p:attrName>style.visibility</p:attrName>
                                        </p:attrNameLst>
                                      </p:cBhvr>
                                      <p:to>
                                        <p:strVal val="visible"/>
                                      </p:to>
                                    </p:set>
                                    <p:anim calcmode="lin" valueType="num">
                                      <p:cBhvr>
                                        <p:cTn dur="500" fill="hold" id="26"/>
                                        <p:tgtEl>
                                          <p:spTgt spid="67"/>
                                        </p:tgtEl>
                                        <p:attrNameLst>
                                          <p:attrName>ppt_w</p:attrName>
                                        </p:attrNameLst>
                                      </p:cBhvr>
                                      <p:tavLst>
                                        <p:tav tm="0">
                                          <p:val>
                                            <p:fltVal val="0"/>
                                          </p:val>
                                        </p:tav>
                                        <p:tav tm="100000">
                                          <p:val>
                                            <p:strVal val="#ppt_w"/>
                                          </p:val>
                                        </p:tav>
                                      </p:tavLst>
                                    </p:anim>
                                    <p:anim calcmode="lin" valueType="num">
                                      <p:cBhvr>
                                        <p:cTn dur="500" fill="hold" id="27"/>
                                        <p:tgtEl>
                                          <p:spTgt spid="67"/>
                                        </p:tgtEl>
                                        <p:attrNameLst>
                                          <p:attrName>ppt_h</p:attrName>
                                        </p:attrNameLst>
                                      </p:cBhvr>
                                      <p:tavLst>
                                        <p:tav tm="0">
                                          <p:val>
                                            <p:fltVal val="0"/>
                                          </p:val>
                                        </p:tav>
                                        <p:tav tm="100000">
                                          <p:val>
                                            <p:strVal val="#ppt_h"/>
                                          </p:val>
                                        </p:tav>
                                      </p:tavLst>
                                    </p:anim>
                                    <p:animEffect filter="fade" transition="in">
                                      <p:cBhvr>
                                        <p:cTn dur="500" id="28"/>
                                        <p:tgtEl>
                                          <p:spTgt spid="67"/>
                                        </p:tgtEl>
                                      </p:cBhvr>
                                    </p:animEffect>
                                  </p:childTnLst>
                                </p:cTn>
                              </p:par>
                            </p:childTnLst>
                          </p:cTn>
                        </p:par>
                        <p:par>
                          <p:cTn fill="hold" id="29" nodeType="afterGroup">
                            <p:stCondLst>
                              <p:cond delay="1500"/>
                            </p:stCondLst>
                            <p:childTnLst>
                              <p:par>
                                <p:cTn fill="hold" id="30" nodeType="afterEffect" presetClass="entr" presetID="16" presetSubtype="37">
                                  <p:stCondLst>
                                    <p:cond delay="0"/>
                                  </p:stCondLst>
                                  <p:childTnLst>
                                    <p:set>
                                      <p:cBhvr>
                                        <p:cTn dur="1" fill="hold" id="31">
                                          <p:stCondLst>
                                            <p:cond delay="0"/>
                                          </p:stCondLst>
                                        </p:cTn>
                                        <p:tgtEl>
                                          <p:spTgt spid="13"/>
                                        </p:tgtEl>
                                        <p:attrNameLst>
                                          <p:attrName>style.visibility</p:attrName>
                                        </p:attrNameLst>
                                      </p:cBhvr>
                                      <p:to>
                                        <p:strVal val="visible"/>
                                      </p:to>
                                    </p:set>
                                    <p:animEffect filter="barn(outVertical)" transition="in">
                                      <p:cBhvr>
                                        <p:cTn dur="500" id="32"/>
                                        <p:tgtEl>
                                          <p:spTgt spid="13"/>
                                        </p:tgtEl>
                                      </p:cBhvr>
                                    </p:animEffect>
                                  </p:childTnLst>
                                </p:cTn>
                              </p:par>
                            </p:childTnLst>
                          </p:cTn>
                        </p:par>
                        <p:par>
                          <p:cTn fill="hold" id="33" nodeType="afterGroup">
                            <p:stCondLst>
                              <p:cond delay="2000"/>
                            </p:stCondLst>
                            <p:childTnLst>
                              <p:par>
                                <p:cTn fill="hold" id="34" nodeType="afterEffect" presetClass="entr" presetID="42" presetSubtype="0">
                                  <p:stCondLst>
                                    <p:cond delay="0"/>
                                  </p:stCondLst>
                                  <p:childTnLst>
                                    <p:set>
                                      <p:cBhvr>
                                        <p:cTn dur="1" fill="hold" id="35">
                                          <p:stCondLst>
                                            <p:cond delay="0"/>
                                          </p:stCondLst>
                                        </p:cTn>
                                        <p:tgtEl>
                                          <p:spTgt spid="20"/>
                                        </p:tgtEl>
                                        <p:attrNameLst>
                                          <p:attrName>style.visibility</p:attrName>
                                        </p:attrNameLst>
                                      </p:cBhvr>
                                      <p:to>
                                        <p:strVal val="visible"/>
                                      </p:to>
                                    </p:set>
                                    <p:animEffect filter="fade" transition="in">
                                      <p:cBhvr>
                                        <p:cTn dur="1000" id="36"/>
                                        <p:tgtEl>
                                          <p:spTgt spid="20"/>
                                        </p:tgtEl>
                                      </p:cBhvr>
                                    </p:animEffect>
                                    <p:anim calcmode="lin" valueType="num">
                                      <p:cBhvr>
                                        <p:cTn dur="1000" fill="hold" id="37"/>
                                        <p:tgtEl>
                                          <p:spTgt spid="20"/>
                                        </p:tgtEl>
                                        <p:attrNameLst>
                                          <p:attrName>ppt_x</p:attrName>
                                        </p:attrNameLst>
                                      </p:cBhvr>
                                      <p:tavLst>
                                        <p:tav tm="0">
                                          <p:val>
                                            <p:strVal val="#ppt_x"/>
                                          </p:val>
                                        </p:tav>
                                        <p:tav tm="100000">
                                          <p:val>
                                            <p:strVal val="#ppt_x"/>
                                          </p:val>
                                        </p:tav>
                                      </p:tavLst>
                                    </p:anim>
                                    <p:anim calcmode="lin" valueType="num">
                                      <p:cBhvr>
                                        <p:cTn dur="1000" fill="hold" id="38"/>
                                        <p:tgtEl>
                                          <p:spTgt spid="20"/>
                                        </p:tgtEl>
                                        <p:attrNameLst>
                                          <p:attrName>ppt_y</p:attrName>
                                        </p:attrNameLst>
                                      </p:cBhvr>
                                      <p:tavLst>
                                        <p:tav tm="0">
                                          <p:val>
                                            <p:strVal val="#ppt_y+.1"/>
                                          </p:val>
                                        </p:tav>
                                        <p:tav tm="100000">
                                          <p:val>
                                            <p:strVal val="#ppt_y"/>
                                          </p:val>
                                        </p:tav>
                                      </p:tavLst>
                                    </p:anim>
                                  </p:childTnLst>
                                </p:cTn>
                              </p:par>
                              <p:par>
                                <p:cTn fill="hold" id="39" nodeType="withEffect" presetClass="entr" presetID="42" presetSubtype="0">
                                  <p:stCondLst>
                                    <p:cond delay="500"/>
                                  </p:stCondLst>
                                  <p:childTnLst>
                                    <p:set>
                                      <p:cBhvr>
                                        <p:cTn dur="1" fill="hold" id="40">
                                          <p:stCondLst>
                                            <p:cond delay="0"/>
                                          </p:stCondLst>
                                        </p:cTn>
                                        <p:tgtEl>
                                          <p:spTgt spid="50"/>
                                        </p:tgtEl>
                                        <p:attrNameLst>
                                          <p:attrName>style.visibility</p:attrName>
                                        </p:attrNameLst>
                                      </p:cBhvr>
                                      <p:to>
                                        <p:strVal val="visible"/>
                                      </p:to>
                                    </p:set>
                                    <p:animEffect filter="fade" transition="in">
                                      <p:cBhvr>
                                        <p:cTn dur="1000" id="41"/>
                                        <p:tgtEl>
                                          <p:spTgt spid="50"/>
                                        </p:tgtEl>
                                      </p:cBhvr>
                                    </p:animEffect>
                                    <p:anim calcmode="lin" valueType="num">
                                      <p:cBhvr>
                                        <p:cTn dur="1000" fill="hold" id="42"/>
                                        <p:tgtEl>
                                          <p:spTgt spid="50"/>
                                        </p:tgtEl>
                                        <p:attrNameLst>
                                          <p:attrName>ppt_x</p:attrName>
                                        </p:attrNameLst>
                                      </p:cBhvr>
                                      <p:tavLst>
                                        <p:tav tm="0">
                                          <p:val>
                                            <p:strVal val="#ppt_x"/>
                                          </p:val>
                                        </p:tav>
                                        <p:tav tm="100000">
                                          <p:val>
                                            <p:strVal val="#ppt_x"/>
                                          </p:val>
                                        </p:tav>
                                      </p:tavLst>
                                    </p:anim>
                                    <p:anim calcmode="lin" valueType="num">
                                      <p:cBhvr>
                                        <p:cTn dur="1000" fill="hold" id="43"/>
                                        <p:tgtEl>
                                          <p:spTgt spid="50"/>
                                        </p:tgtEl>
                                        <p:attrNameLst>
                                          <p:attrName>ppt_y</p:attrName>
                                        </p:attrNameLst>
                                      </p:cBhvr>
                                      <p:tavLst>
                                        <p:tav tm="0">
                                          <p:val>
                                            <p:strVal val="#ppt_y+.1"/>
                                          </p:val>
                                        </p:tav>
                                        <p:tav tm="100000">
                                          <p:val>
                                            <p:strVal val="#ppt_y"/>
                                          </p:val>
                                        </p:tav>
                                      </p:tavLst>
                                    </p:anim>
                                  </p:childTnLst>
                                </p:cTn>
                              </p:par>
                              <p:par>
                                <p:cTn fill="hold" id="44" nodeType="withEffect" presetClass="entr" presetID="42" presetSubtype="0">
                                  <p:stCondLst>
                                    <p:cond delay="1000"/>
                                  </p:stCondLst>
                                  <p:childTnLst>
                                    <p:set>
                                      <p:cBhvr>
                                        <p:cTn dur="1" fill="hold" id="45">
                                          <p:stCondLst>
                                            <p:cond delay="0"/>
                                          </p:stCondLst>
                                        </p:cTn>
                                        <p:tgtEl>
                                          <p:spTgt spid="40"/>
                                        </p:tgtEl>
                                        <p:attrNameLst>
                                          <p:attrName>style.visibility</p:attrName>
                                        </p:attrNameLst>
                                      </p:cBhvr>
                                      <p:to>
                                        <p:strVal val="visible"/>
                                      </p:to>
                                    </p:set>
                                    <p:animEffect filter="fade" transition="in">
                                      <p:cBhvr>
                                        <p:cTn dur="1000" id="46"/>
                                        <p:tgtEl>
                                          <p:spTgt spid="40"/>
                                        </p:tgtEl>
                                      </p:cBhvr>
                                    </p:animEffect>
                                    <p:anim calcmode="lin" valueType="num">
                                      <p:cBhvr>
                                        <p:cTn dur="1000" fill="hold" id="47"/>
                                        <p:tgtEl>
                                          <p:spTgt spid="40"/>
                                        </p:tgtEl>
                                        <p:attrNameLst>
                                          <p:attrName>ppt_x</p:attrName>
                                        </p:attrNameLst>
                                      </p:cBhvr>
                                      <p:tavLst>
                                        <p:tav tm="0">
                                          <p:val>
                                            <p:strVal val="#ppt_x"/>
                                          </p:val>
                                        </p:tav>
                                        <p:tav tm="100000">
                                          <p:val>
                                            <p:strVal val="#ppt_x"/>
                                          </p:val>
                                        </p:tav>
                                      </p:tavLst>
                                    </p:anim>
                                    <p:anim calcmode="lin" valueType="num">
                                      <p:cBhvr>
                                        <p:cTn dur="1000" fill="hold" id="48"/>
                                        <p:tgtEl>
                                          <p:spTgt spid="40"/>
                                        </p:tgtEl>
                                        <p:attrNameLst>
                                          <p:attrName>ppt_y</p:attrName>
                                        </p:attrNameLst>
                                      </p:cBhvr>
                                      <p:tavLst>
                                        <p:tav tm="0">
                                          <p:val>
                                            <p:strVal val="#ppt_y+.1"/>
                                          </p:val>
                                        </p:tav>
                                        <p:tav tm="100000">
                                          <p:val>
                                            <p:strVal val="#ppt_y"/>
                                          </p:val>
                                        </p:tav>
                                      </p:tavLst>
                                    </p:anim>
                                  </p:childTnLst>
                                </p:cTn>
                              </p:par>
                            </p:childTnLst>
                          </p:cTn>
                        </p:par>
                        <p:par>
                          <p:cTn fill="hold" id="49" nodeType="afterGroup">
                            <p:stCondLst>
                              <p:cond delay="4000"/>
                            </p:stCondLst>
                            <p:childTnLst>
                              <p:par>
                                <p:cTn fill="hold" grpId="0" id="50" nodeType="afterEffect" presetClass="entr" presetID="31" presetSubtype="0">
                                  <p:stCondLst>
                                    <p:cond delay="0"/>
                                  </p:stCondLst>
                                  <p:childTnLst>
                                    <p:set>
                                      <p:cBhvr>
                                        <p:cTn dur="1" fill="hold" id="51">
                                          <p:stCondLst>
                                            <p:cond delay="0"/>
                                          </p:stCondLst>
                                        </p:cTn>
                                        <p:tgtEl>
                                          <p:spTgt spid="60"/>
                                        </p:tgtEl>
                                        <p:attrNameLst>
                                          <p:attrName>style.visibility</p:attrName>
                                        </p:attrNameLst>
                                      </p:cBhvr>
                                      <p:to>
                                        <p:strVal val="visible"/>
                                      </p:to>
                                    </p:set>
                                    <p:anim calcmode="lin" valueType="num">
                                      <p:cBhvr>
                                        <p:cTn dur="1000" fill="hold" id="52"/>
                                        <p:tgtEl>
                                          <p:spTgt spid="60"/>
                                        </p:tgtEl>
                                        <p:attrNameLst>
                                          <p:attrName>ppt_w</p:attrName>
                                        </p:attrNameLst>
                                      </p:cBhvr>
                                      <p:tavLst>
                                        <p:tav tm="0">
                                          <p:val>
                                            <p:fltVal val="0"/>
                                          </p:val>
                                        </p:tav>
                                        <p:tav tm="100000">
                                          <p:val>
                                            <p:strVal val="#ppt_w"/>
                                          </p:val>
                                        </p:tav>
                                      </p:tavLst>
                                    </p:anim>
                                    <p:anim calcmode="lin" valueType="num">
                                      <p:cBhvr>
                                        <p:cTn dur="1000" fill="hold" id="53"/>
                                        <p:tgtEl>
                                          <p:spTgt spid="60"/>
                                        </p:tgtEl>
                                        <p:attrNameLst>
                                          <p:attrName>ppt_h</p:attrName>
                                        </p:attrNameLst>
                                      </p:cBhvr>
                                      <p:tavLst>
                                        <p:tav tm="0">
                                          <p:val>
                                            <p:fltVal val="0"/>
                                          </p:val>
                                        </p:tav>
                                        <p:tav tm="100000">
                                          <p:val>
                                            <p:strVal val="#ppt_h"/>
                                          </p:val>
                                        </p:tav>
                                      </p:tavLst>
                                    </p:anim>
                                    <p:anim calcmode="lin" valueType="num">
                                      <p:cBhvr>
                                        <p:cTn dur="1000" fill="hold" id="54"/>
                                        <p:tgtEl>
                                          <p:spTgt spid="60"/>
                                        </p:tgtEl>
                                        <p:attrNameLst>
                                          <p:attrName>style.rotation</p:attrName>
                                        </p:attrNameLst>
                                      </p:cBhvr>
                                      <p:tavLst>
                                        <p:tav tm="0">
                                          <p:val>
                                            <p:fltVal val="90"/>
                                          </p:val>
                                        </p:tav>
                                        <p:tav tm="100000">
                                          <p:val>
                                            <p:fltVal val="0"/>
                                          </p:val>
                                        </p:tav>
                                      </p:tavLst>
                                    </p:anim>
                                    <p:animEffect filter="fade" transition="in">
                                      <p:cBhvr>
                                        <p:cTn dur="1000" id="55"/>
                                        <p:tgtEl>
                                          <p:spTgt spid="60"/>
                                        </p:tgtEl>
                                      </p:cBhvr>
                                    </p:animEffect>
                                  </p:childTnLst>
                                </p:cTn>
                              </p:par>
                              <p:par>
                                <p:cTn fill="hold" grpId="0" id="56" nodeType="withEffect" presetClass="entr" presetID="31" presetSubtype="0">
                                  <p:stCondLst>
                                    <p:cond delay="0"/>
                                  </p:stCondLst>
                                  <p:childTnLst>
                                    <p:set>
                                      <p:cBhvr>
                                        <p:cTn dur="1" fill="hold" id="57">
                                          <p:stCondLst>
                                            <p:cond delay="0"/>
                                          </p:stCondLst>
                                        </p:cTn>
                                        <p:tgtEl>
                                          <p:spTgt spid="61"/>
                                        </p:tgtEl>
                                        <p:attrNameLst>
                                          <p:attrName>style.visibility</p:attrName>
                                        </p:attrNameLst>
                                      </p:cBhvr>
                                      <p:to>
                                        <p:strVal val="visible"/>
                                      </p:to>
                                    </p:set>
                                    <p:anim calcmode="lin" valueType="num">
                                      <p:cBhvr>
                                        <p:cTn dur="1000" fill="hold" id="58"/>
                                        <p:tgtEl>
                                          <p:spTgt spid="61"/>
                                        </p:tgtEl>
                                        <p:attrNameLst>
                                          <p:attrName>ppt_w</p:attrName>
                                        </p:attrNameLst>
                                      </p:cBhvr>
                                      <p:tavLst>
                                        <p:tav tm="0">
                                          <p:val>
                                            <p:fltVal val="0"/>
                                          </p:val>
                                        </p:tav>
                                        <p:tav tm="100000">
                                          <p:val>
                                            <p:strVal val="#ppt_w"/>
                                          </p:val>
                                        </p:tav>
                                      </p:tavLst>
                                    </p:anim>
                                    <p:anim calcmode="lin" valueType="num">
                                      <p:cBhvr>
                                        <p:cTn dur="1000" fill="hold" id="59"/>
                                        <p:tgtEl>
                                          <p:spTgt spid="61"/>
                                        </p:tgtEl>
                                        <p:attrNameLst>
                                          <p:attrName>ppt_h</p:attrName>
                                        </p:attrNameLst>
                                      </p:cBhvr>
                                      <p:tavLst>
                                        <p:tav tm="0">
                                          <p:val>
                                            <p:fltVal val="0"/>
                                          </p:val>
                                        </p:tav>
                                        <p:tav tm="100000">
                                          <p:val>
                                            <p:strVal val="#ppt_h"/>
                                          </p:val>
                                        </p:tav>
                                      </p:tavLst>
                                    </p:anim>
                                    <p:anim calcmode="lin" valueType="num">
                                      <p:cBhvr>
                                        <p:cTn dur="1000" fill="hold" id="60"/>
                                        <p:tgtEl>
                                          <p:spTgt spid="61"/>
                                        </p:tgtEl>
                                        <p:attrNameLst>
                                          <p:attrName>style.rotation</p:attrName>
                                        </p:attrNameLst>
                                      </p:cBhvr>
                                      <p:tavLst>
                                        <p:tav tm="0">
                                          <p:val>
                                            <p:fltVal val="90"/>
                                          </p:val>
                                        </p:tav>
                                        <p:tav tm="100000">
                                          <p:val>
                                            <p:fltVal val="0"/>
                                          </p:val>
                                        </p:tav>
                                      </p:tavLst>
                                    </p:anim>
                                    <p:animEffect filter="fade" transition="in">
                                      <p:cBhvr>
                                        <p:cTn dur="1000" id="61"/>
                                        <p:tgtEl>
                                          <p:spTgt spid="61"/>
                                        </p:tgtEl>
                                      </p:cBhvr>
                                    </p:animEffect>
                                  </p:childTnLst>
                                </p:cTn>
                              </p:par>
                              <p:par>
                                <p:cTn fill="hold" grpId="0" id="62" nodeType="withEffect" presetClass="entr" presetID="31" presetSubtype="0">
                                  <p:stCondLst>
                                    <p:cond delay="0"/>
                                  </p:stCondLst>
                                  <p:childTnLst>
                                    <p:set>
                                      <p:cBhvr>
                                        <p:cTn dur="1" fill="hold" id="63">
                                          <p:stCondLst>
                                            <p:cond delay="0"/>
                                          </p:stCondLst>
                                        </p:cTn>
                                        <p:tgtEl>
                                          <p:spTgt spid="62"/>
                                        </p:tgtEl>
                                        <p:attrNameLst>
                                          <p:attrName>style.visibility</p:attrName>
                                        </p:attrNameLst>
                                      </p:cBhvr>
                                      <p:to>
                                        <p:strVal val="visible"/>
                                      </p:to>
                                    </p:set>
                                    <p:anim calcmode="lin" valueType="num">
                                      <p:cBhvr>
                                        <p:cTn dur="1000" fill="hold" id="64"/>
                                        <p:tgtEl>
                                          <p:spTgt spid="62"/>
                                        </p:tgtEl>
                                        <p:attrNameLst>
                                          <p:attrName>ppt_w</p:attrName>
                                        </p:attrNameLst>
                                      </p:cBhvr>
                                      <p:tavLst>
                                        <p:tav tm="0">
                                          <p:val>
                                            <p:fltVal val="0"/>
                                          </p:val>
                                        </p:tav>
                                        <p:tav tm="100000">
                                          <p:val>
                                            <p:strVal val="#ppt_w"/>
                                          </p:val>
                                        </p:tav>
                                      </p:tavLst>
                                    </p:anim>
                                    <p:anim calcmode="lin" valueType="num">
                                      <p:cBhvr>
                                        <p:cTn dur="1000" fill="hold" id="65"/>
                                        <p:tgtEl>
                                          <p:spTgt spid="62"/>
                                        </p:tgtEl>
                                        <p:attrNameLst>
                                          <p:attrName>ppt_h</p:attrName>
                                        </p:attrNameLst>
                                      </p:cBhvr>
                                      <p:tavLst>
                                        <p:tav tm="0">
                                          <p:val>
                                            <p:fltVal val="0"/>
                                          </p:val>
                                        </p:tav>
                                        <p:tav tm="100000">
                                          <p:val>
                                            <p:strVal val="#ppt_h"/>
                                          </p:val>
                                        </p:tav>
                                      </p:tavLst>
                                    </p:anim>
                                    <p:anim calcmode="lin" valueType="num">
                                      <p:cBhvr>
                                        <p:cTn dur="1000" fill="hold" id="66"/>
                                        <p:tgtEl>
                                          <p:spTgt spid="62"/>
                                        </p:tgtEl>
                                        <p:attrNameLst>
                                          <p:attrName>style.rotation</p:attrName>
                                        </p:attrNameLst>
                                      </p:cBhvr>
                                      <p:tavLst>
                                        <p:tav tm="0">
                                          <p:val>
                                            <p:fltVal val="90"/>
                                          </p:val>
                                        </p:tav>
                                        <p:tav tm="100000">
                                          <p:val>
                                            <p:fltVal val="0"/>
                                          </p:val>
                                        </p:tav>
                                      </p:tavLst>
                                    </p:anim>
                                    <p:animEffect filter="fade" transition="in">
                                      <p:cBhvr>
                                        <p:cTn dur="1000" id="67"/>
                                        <p:tgtEl>
                                          <p:spTgt spid="62"/>
                                        </p:tgtEl>
                                      </p:cBhvr>
                                    </p:animEffect>
                                  </p:childTnLst>
                                </p:cTn>
                              </p:par>
                              <p:par>
                                <p:cTn fill="hold" grpId="0" id="68" nodeType="withEffect" presetClass="entr" presetID="31" presetSubtype="0">
                                  <p:stCondLst>
                                    <p:cond delay="0"/>
                                  </p:stCondLst>
                                  <p:childTnLst>
                                    <p:set>
                                      <p:cBhvr>
                                        <p:cTn dur="1" fill="hold" id="69">
                                          <p:stCondLst>
                                            <p:cond delay="0"/>
                                          </p:stCondLst>
                                        </p:cTn>
                                        <p:tgtEl>
                                          <p:spTgt spid="63"/>
                                        </p:tgtEl>
                                        <p:attrNameLst>
                                          <p:attrName>style.visibility</p:attrName>
                                        </p:attrNameLst>
                                      </p:cBhvr>
                                      <p:to>
                                        <p:strVal val="visible"/>
                                      </p:to>
                                    </p:set>
                                    <p:anim calcmode="lin" valueType="num">
                                      <p:cBhvr>
                                        <p:cTn dur="1000" fill="hold" id="70"/>
                                        <p:tgtEl>
                                          <p:spTgt spid="63"/>
                                        </p:tgtEl>
                                        <p:attrNameLst>
                                          <p:attrName>ppt_w</p:attrName>
                                        </p:attrNameLst>
                                      </p:cBhvr>
                                      <p:tavLst>
                                        <p:tav tm="0">
                                          <p:val>
                                            <p:fltVal val="0"/>
                                          </p:val>
                                        </p:tav>
                                        <p:tav tm="100000">
                                          <p:val>
                                            <p:strVal val="#ppt_w"/>
                                          </p:val>
                                        </p:tav>
                                      </p:tavLst>
                                    </p:anim>
                                    <p:anim calcmode="lin" valueType="num">
                                      <p:cBhvr>
                                        <p:cTn dur="1000" fill="hold" id="71"/>
                                        <p:tgtEl>
                                          <p:spTgt spid="63"/>
                                        </p:tgtEl>
                                        <p:attrNameLst>
                                          <p:attrName>ppt_h</p:attrName>
                                        </p:attrNameLst>
                                      </p:cBhvr>
                                      <p:tavLst>
                                        <p:tav tm="0">
                                          <p:val>
                                            <p:fltVal val="0"/>
                                          </p:val>
                                        </p:tav>
                                        <p:tav tm="100000">
                                          <p:val>
                                            <p:strVal val="#ppt_h"/>
                                          </p:val>
                                        </p:tav>
                                      </p:tavLst>
                                    </p:anim>
                                    <p:anim calcmode="lin" valueType="num">
                                      <p:cBhvr>
                                        <p:cTn dur="1000" fill="hold" id="72"/>
                                        <p:tgtEl>
                                          <p:spTgt spid="63"/>
                                        </p:tgtEl>
                                        <p:attrNameLst>
                                          <p:attrName>style.rotation</p:attrName>
                                        </p:attrNameLst>
                                      </p:cBhvr>
                                      <p:tavLst>
                                        <p:tav tm="0">
                                          <p:val>
                                            <p:fltVal val="90"/>
                                          </p:val>
                                        </p:tav>
                                        <p:tav tm="100000">
                                          <p:val>
                                            <p:fltVal val="0"/>
                                          </p:val>
                                        </p:tav>
                                      </p:tavLst>
                                    </p:anim>
                                    <p:animEffect filter="fade" transition="in">
                                      <p:cBhvr>
                                        <p:cTn dur="1000" id="73"/>
                                        <p:tgtEl>
                                          <p:spTgt spid="63"/>
                                        </p:tgtEl>
                                      </p:cBhvr>
                                    </p:animEffect>
                                  </p:childTnLst>
                                </p:cTn>
                              </p:par>
                              <p:par>
                                <p:cTn fill="hold" grpId="0" id="74" nodeType="withEffect" presetClass="entr" presetID="31" presetSubtype="0">
                                  <p:stCondLst>
                                    <p:cond delay="0"/>
                                  </p:stCondLst>
                                  <p:childTnLst>
                                    <p:set>
                                      <p:cBhvr>
                                        <p:cTn dur="1" fill="hold" id="75">
                                          <p:stCondLst>
                                            <p:cond delay="0"/>
                                          </p:stCondLst>
                                        </p:cTn>
                                        <p:tgtEl>
                                          <p:spTgt spid="64"/>
                                        </p:tgtEl>
                                        <p:attrNameLst>
                                          <p:attrName>style.visibility</p:attrName>
                                        </p:attrNameLst>
                                      </p:cBhvr>
                                      <p:to>
                                        <p:strVal val="visible"/>
                                      </p:to>
                                    </p:set>
                                    <p:anim calcmode="lin" valueType="num">
                                      <p:cBhvr>
                                        <p:cTn dur="1000" fill="hold" id="76"/>
                                        <p:tgtEl>
                                          <p:spTgt spid="64"/>
                                        </p:tgtEl>
                                        <p:attrNameLst>
                                          <p:attrName>ppt_w</p:attrName>
                                        </p:attrNameLst>
                                      </p:cBhvr>
                                      <p:tavLst>
                                        <p:tav tm="0">
                                          <p:val>
                                            <p:fltVal val="0"/>
                                          </p:val>
                                        </p:tav>
                                        <p:tav tm="100000">
                                          <p:val>
                                            <p:strVal val="#ppt_w"/>
                                          </p:val>
                                        </p:tav>
                                      </p:tavLst>
                                    </p:anim>
                                    <p:anim calcmode="lin" valueType="num">
                                      <p:cBhvr>
                                        <p:cTn dur="1000" fill="hold" id="77"/>
                                        <p:tgtEl>
                                          <p:spTgt spid="64"/>
                                        </p:tgtEl>
                                        <p:attrNameLst>
                                          <p:attrName>ppt_h</p:attrName>
                                        </p:attrNameLst>
                                      </p:cBhvr>
                                      <p:tavLst>
                                        <p:tav tm="0">
                                          <p:val>
                                            <p:fltVal val="0"/>
                                          </p:val>
                                        </p:tav>
                                        <p:tav tm="100000">
                                          <p:val>
                                            <p:strVal val="#ppt_h"/>
                                          </p:val>
                                        </p:tav>
                                      </p:tavLst>
                                    </p:anim>
                                    <p:anim calcmode="lin" valueType="num">
                                      <p:cBhvr>
                                        <p:cTn dur="1000" fill="hold" id="78"/>
                                        <p:tgtEl>
                                          <p:spTgt spid="64"/>
                                        </p:tgtEl>
                                        <p:attrNameLst>
                                          <p:attrName>style.rotation</p:attrName>
                                        </p:attrNameLst>
                                      </p:cBhvr>
                                      <p:tavLst>
                                        <p:tav tm="0">
                                          <p:val>
                                            <p:fltVal val="90"/>
                                          </p:val>
                                        </p:tav>
                                        <p:tav tm="100000">
                                          <p:val>
                                            <p:fltVal val="0"/>
                                          </p:val>
                                        </p:tav>
                                      </p:tavLst>
                                    </p:anim>
                                    <p:animEffect filter="fade" transition="in">
                                      <p:cBhvr>
                                        <p:cTn dur="1000" id="79"/>
                                        <p:tgtEl>
                                          <p:spTgt spid="64"/>
                                        </p:tgtEl>
                                      </p:cBhvr>
                                    </p:animEffect>
                                  </p:childTnLst>
                                </p:cTn>
                              </p:par>
                              <p:par>
                                <p:cTn fill="hold" grpId="0" id="80" nodeType="withEffect" presetClass="entr" presetID="31" presetSubtype="0">
                                  <p:stCondLst>
                                    <p:cond delay="0"/>
                                  </p:stCondLst>
                                  <p:childTnLst>
                                    <p:set>
                                      <p:cBhvr>
                                        <p:cTn dur="1" fill="hold" id="81">
                                          <p:stCondLst>
                                            <p:cond delay="0"/>
                                          </p:stCondLst>
                                        </p:cTn>
                                        <p:tgtEl>
                                          <p:spTgt spid="66"/>
                                        </p:tgtEl>
                                        <p:attrNameLst>
                                          <p:attrName>style.visibility</p:attrName>
                                        </p:attrNameLst>
                                      </p:cBhvr>
                                      <p:to>
                                        <p:strVal val="visible"/>
                                      </p:to>
                                    </p:set>
                                    <p:anim calcmode="lin" valueType="num">
                                      <p:cBhvr>
                                        <p:cTn dur="1000" fill="hold" id="82"/>
                                        <p:tgtEl>
                                          <p:spTgt spid="66"/>
                                        </p:tgtEl>
                                        <p:attrNameLst>
                                          <p:attrName>ppt_w</p:attrName>
                                        </p:attrNameLst>
                                      </p:cBhvr>
                                      <p:tavLst>
                                        <p:tav tm="0">
                                          <p:val>
                                            <p:fltVal val="0"/>
                                          </p:val>
                                        </p:tav>
                                        <p:tav tm="100000">
                                          <p:val>
                                            <p:strVal val="#ppt_w"/>
                                          </p:val>
                                        </p:tav>
                                      </p:tavLst>
                                    </p:anim>
                                    <p:anim calcmode="lin" valueType="num">
                                      <p:cBhvr>
                                        <p:cTn dur="1000" fill="hold" id="83"/>
                                        <p:tgtEl>
                                          <p:spTgt spid="66"/>
                                        </p:tgtEl>
                                        <p:attrNameLst>
                                          <p:attrName>ppt_h</p:attrName>
                                        </p:attrNameLst>
                                      </p:cBhvr>
                                      <p:tavLst>
                                        <p:tav tm="0">
                                          <p:val>
                                            <p:fltVal val="0"/>
                                          </p:val>
                                        </p:tav>
                                        <p:tav tm="100000">
                                          <p:val>
                                            <p:strVal val="#ppt_h"/>
                                          </p:val>
                                        </p:tav>
                                      </p:tavLst>
                                    </p:anim>
                                    <p:anim calcmode="lin" valueType="num">
                                      <p:cBhvr>
                                        <p:cTn dur="1000" fill="hold" id="84"/>
                                        <p:tgtEl>
                                          <p:spTgt spid="66"/>
                                        </p:tgtEl>
                                        <p:attrNameLst>
                                          <p:attrName>style.rotation</p:attrName>
                                        </p:attrNameLst>
                                      </p:cBhvr>
                                      <p:tavLst>
                                        <p:tav tm="0">
                                          <p:val>
                                            <p:fltVal val="90"/>
                                          </p:val>
                                        </p:tav>
                                        <p:tav tm="100000">
                                          <p:val>
                                            <p:fltVal val="0"/>
                                          </p:val>
                                        </p:tav>
                                      </p:tavLst>
                                    </p:anim>
                                    <p:animEffect filter="fade" transition="in">
                                      <p:cBhvr>
                                        <p:cTn dur="1000" id="85"/>
                                        <p:tgtEl>
                                          <p:spTgt spid="66"/>
                                        </p:tgtEl>
                                      </p:cBhvr>
                                    </p:animEffect>
                                  </p:childTnLst>
                                </p:cTn>
                              </p:par>
                              <p:par>
                                <p:cTn fill="hold" grpId="0" id="86" nodeType="withEffect" presetClass="entr" presetID="31" presetSubtype="0">
                                  <p:stCondLst>
                                    <p:cond delay="0"/>
                                  </p:stCondLst>
                                  <p:childTnLst>
                                    <p:set>
                                      <p:cBhvr>
                                        <p:cTn dur="1" fill="hold" id="87">
                                          <p:stCondLst>
                                            <p:cond delay="0"/>
                                          </p:stCondLst>
                                        </p:cTn>
                                        <p:tgtEl>
                                          <p:spTgt spid="78"/>
                                        </p:tgtEl>
                                        <p:attrNameLst>
                                          <p:attrName>style.visibility</p:attrName>
                                        </p:attrNameLst>
                                      </p:cBhvr>
                                      <p:to>
                                        <p:strVal val="visible"/>
                                      </p:to>
                                    </p:set>
                                    <p:anim calcmode="lin" valueType="num">
                                      <p:cBhvr>
                                        <p:cTn dur="1000" fill="hold" id="88"/>
                                        <p:tgtEl>
                                          <p:spTgt spid="78"/>
                                        </p:tgtEl>
                                        <p:attrNameLst>
                                          <p:attrName>ppt_w</p:attrName>
                                        </p:attrNameLst>
                                      </p:cBhvr>
                                      <p:tavLst>
                                        <p:tav tm="0">
                                          <p:val>
                                            <p:fltVal val="0"/>
                                          </p:val>
                                        </p:tav>
                                        <p:tav tm="100000">
                                          <p:val>
                                            <p:strVal val="#ppt_w"/>
                                          </p:val>
                                        </p:tav>
                                      </p:tavLst>
                                    </p:anim>
                                    <p:anim calcmode="lin" valueType="num">
                                      <p:cBhvr>
                                        <p:cTn dur="1000" fill="hold" id="89"/>
                                        <p:tgtEl>
                                          <p:spTgt spid="78"/>
                                        </p:tgtEl>
                                        <p:attrNameLst>
                                          <p:attrName>ppt_h</p:attrName>
                                        </p:attrNameLst>
                                      </p:cBhvr>
                                      <p:tavLst>
                                        <p:tav tm="0">
                                          <p:val>
                                            <p:fltVal val="0"/>
                                          </p:val>
                                        </p:tav>
                                        <p:tav tm="100000">
                                          <p:val>
                                            <p:strVal val="#ppt_h"/>
                                          </p:val>
                                        </p:tav>
                                      </p:tavLst>
                                    </p:anim>
                                    <p:anim calcmode="lin" valueType="num">
                                      <p:cBhvr>
                                        <p:cTn dur="1000" fill="hold" id="90"/>
                                        <p:tgtEl>
                                          <p:spTgt spid="78"/>
                                        </p:tgtEl>
                                        <p:attrNameLst>
                                          <p:attrName>style.rotation</p:attrName>
                                        </p:attrNameLst>
                                      </p:cBhvr>
                                      <p:tavLst>
                                        <p:tav tm="0">
                                          <p:val>
                                            <p:fltVal val="90"/>
                                          </p:val>
                                        </p:tav>
                                        <p:tav tm="100000">
                                          <p:val>
                                            <p:fltVal val="0"/>
                                          </p:val>
                                        </p:tav>
                                      </p:tavLst>
                                    </p:anim>
                                    <p:animEffect filter="fade" transition="in">
                                      <p:cBhvr>
                                        <p:cTn dur="1000" id="91"/>
                                        <p:tgtEl>
                                          <p:spTgt spid="78"/>
                                        </p:tgtEl>
                                      </p:cBhvr>
                                    </p:animEffect>
                                  </p:childTnLst>
                                </p:cTn>
                              </p:par>
                              <p:par>
                                <p:cTn fill="hold" grpId="0" id="92" nodeType="withEffect" presetClass="entr" presetID="31" presetSubtype="0">
                                  <p:stCondLst>
                                    <p:cond delay="0"/>
                                  </p:stCondLst>
                                  <p:childTnLst>
                                    <p:set>
                                      <p:cBhvr>
                                        <p:cTn dur="1" fill="hold" id="93">
                                          <p:stCondLst>
                                            <p:cond delay="0"/>
                                          </p:stCondLst>
                                        </p:cTn>
                                        <p:tgtEl>
                                          <p:spTgt spid="79"/>
                                        </p:tgtEl>
                                        <p:attrNameLst>
                                          <p:attrName>style.visibility</p:attrName>
                                        </p:attrNameLst>
                                      </p:cBhvr>
                                      <p:to>
                                        <p:strVal val="visible"/>
                                      </p:to>
                                    </p:set>
                                    <p:anim calcmode="lin" valueType="num">
                                      <p:cBhvr>
                                        <p:cTn dur="1000" fill="hold" id="94"/>
                                        <p:tgtEl>
                                          <p:spTgt spid="79"/>
                                        </p:tgtEl>
                                        <p:attrNameLst>
                                          <p:attrName>ppt_w</p:attrName>
                                        </p:attrNameLst>
                                      </p:cBhvr>
                                      <p:tavLst>
                                        <p:tav tm="0">
                                          <p:val>
                                            <p:fltVal val="0"/>
                                          </p:val>
                                        </p:tav>
                                        <p:tav tm="100000">
                                          <p:val>
                                            <p:strVal val="#ppt_w"/>
                                          </p:val>
                                        </p:tav>
                                      </p:tavLst>
                                    </p:anim>
                                    <p:anim calcmode="lin" valueType="num">
                                      <p:cBhvr>
                                        <p:cTn dur="1000" fill="hold" id="95"/>
                                        <p:tgtEl>
                                          <p:spTgt spid="79"/>
                                        </p:tgtEl>
                                        <p:attrNameLst>
                                          <p:attrName>ppt_h</p:attrName>
                                        </p:attrNameLst>
                                      </p:cBhvr>
                                      <p:tavLst>
                                        <p:tav tm="0">
                                          <p:val>
                                            <p:fltVal val="0"/>
                                          </p:val>
                                        </p:tav>
                                        <p:tav tm="100000">
                                          <p:val>
                                            <p:strVal val="#ppt_h"/>
                                          </p:val>
                                        </p:tav>
                                      </p:tavLst>
                                    </p:anim>
                                    <p:anim calcmode="lin" valueType="num">
                                      <p:cBhvr>
                                        <p:cTn dur="1000" fill="hold" id="96"/>
                                        <p:tgtEl>
                                          <p:spTgt spid="79"/>
                                        </p:tgtEl>
                                        <p:attrNameLst>
                                          <p:attrName>style.rotation</p:attrName>
                                        </p:attrNameLst>
                                      </p:cBhvr>
                                      <p:tavLst>
                                        <p:tav tm="0">
                                          <p:val>
                                            <p:fltVal val="90"/>
                                          </p:val>
                                        </p:tav>
                                        <p:tav tm="100000">
                                          <p:val>
                                            <p:fltVal val="0"/>
                                          </p:val>
                                        </p:tav>
                                      </p:tavLst>
                                    </p:anim>
                                    <p:animEffect filter="fade" transition="in">
                                      <p:cBhvr>
                                        <p:cTn dur="1000" id="97"/>
                                        <p:tgtEl>
                                          <p:spTgt spid="79"/>
                                        </p:tgtEl>
                                      </p:cBhvr>
                                    </p:animEffect>
                                  </p:childTnLst>
                                </p:cTn>
                              </p:par>
                              <p:par>
                                <p:cTn fill="hold" grpId="0" id="98" nodeType="withEffect" presetClass="entr" presetID="31" presetSubtype="0">
                                  <p:stCondLst>
                                    <p:cond delay="0"/>
                                  </p:stCondLst>
                                  <p:childTnLst>
                                    <p:set>
                                      <p:cBhvr>
                                        <p:cTn dur="1" fill="hold" id="99">
                                          <p:stCondLst>
                                            <p:cond delay="0"/>
                                          </p:stCondLst>
                                        </p:cTn>
                                        <p:tgtEl>
                                          <p:spTgt spid="73"/>
                                        </p:tgtEl>
                                        <p:attrNameLst>
                                          <p:attrName>style.visibility</p:attrName>
                                        </p:attrNameLst>
                                      </p:cBhvr>
                                      <p:to>
                                        <p:strVal val="visible"/>
                                      </p:to>
                                    </p:set>
                                    <p:anim calcmode="lin" valueType="num">
                                      <p:cBhvr>
                                        <p:cTn dur="1000" fill="hold" id="100"/>
                                        <p:tgtEl>
                                          <p:spTgt spid="73"/>
                                        </p:tgtEl>
                                        <p:attrNameLst>
                                          <p:attrName>ppt_w</p:attrName>
                                        </p:attrNameLst>
                                      </p:cBhvr>
                                      <p:tavLst>
                                        <p:tav tm="0">
                                          <p:val>
                                            <p:fltVal val="0"/>
                                          </p:val>
                                        </p:tav>
                                        <p:tav tm="100000">
                                          <p:val>
                                            <p:strVal val="#ppt_w"/>
                                          </p:val>
                                        </p:tav>
                                      </p:tavLst>
                                    </p:anim>
                                    <p:anim calcmode="lin" valueType="num">
                                      <p:cBhvr>
                                        <p:cTn dur="1000" fill="hold" id="101"/>
                                        <p:tgtEl>
                                          <p:spTgt spid="73"/>
                                        </p:tgtEl>
                                        <p:attrNameLst>
                                          <p:attrName>ppt_h</p:attrName>
                                        </p:attrNameLst>
                                      </p:cBhvr>
                                      <p:tavLst>
                                        <p:tav tm="0">
                                          <p:val>
                                            <p:fltVal val="0"/>
                                          </p:val>
                                        </p:tav>
                                        <p:tav tm="100000">
                                          <p:val>
                                            <p:strVal val="#ppt_h"/>
                                          </p:val>
                                        </p:tav>
                                      </p:tavLst>
                                    </p:anim>
                                    <p:anim calcmode="lin" valueType="num">
                                      <p:cBhvr>
                                        <p:cTn dur="1000" fill="hold" id="102"/>
                                        <p:tgtEl>
                                          <p:spTgt spid="73"/>
                                        </p:tgtEl>
                                        <p:attrNameLst>
                                          <p:attrName>style.rotation</p:attrName>
                                        </p:attrNameLst>
                                      </p:cBhvr>
                                      <p:tavLst>
                                        <p:tav tm="0">
                                          <p:val>
                                            <p:fltVal val="90"/>
                                          </p:val>
                                        </p:tav>
                                        <p:tav tm="100000">
                                          <p:val>
                                            <p:fltVal val="0"/>
                                          </p:val>
                                        </p:tav>
                                      </p:tavLst>
                                    </p:anim>
                                    <p:animEffect filter="fade" transition="in">
                                      <p:cBhvr>
                                        <p:cTn dur="1000" id="103"/>
                                        <p:tgtEl>
                                          <p:spTgt spid="73"/>
                                        </p:tgtEl>
                                      </p:cBhvr>
                                    </p:animEffect>
                                  </p:childTnLst>
                                </p:cTn>
                              </p:par>
                              <p:par>
                                <p:cTn fill="hold" grpId="0" id="104" nodeType="withEffect" presetClass="entr" presetID="31" presetSubtype="0">
                                  <p:stCondLst>
                                    <p:cond delay="0"/>
                                  </p:stCondLst>
                                  <p:childTnLst>
                                    <p:set>
                                      <p:cBhvr>
                                        <p:cTn dur="1" fill="hold" id="105">
                                          <p:stCondLst>
                                            <p:cond delay="0"/>
                                          </p:stCondLst>
                                        </p:cTn>
                                        <p:tgtEl>
                                          <p:spTgt spid="75"/>
                                        </p:tgtEl>
                                        <p:attrNameLst>
                                          <p:attrName>style.visibility</p:attrName>
                                        </p:attrNameLst>
                                      </p:cBhvr>
                                      <p:to>
                                        <p:strVal val="visible"/>
                                      </p:to>
                                    </p:set>
                                    <p:anim calcmode="lin" valueType="num">
                                      <p:cBhvr>
                                        <p:cTn dur="1000" fill="hold" id="106"/>
                                        <p:tgtEl>
                                          <p:spTgt spid="75"/>
                                        </p:tgtEl>
                                        <p:attrNameLst>
                                          <p:attrName>ppt_w</p:attrName>
                                        </p:attrNameLst>
                                      </p:cBhvr>
                                      <p:tavLst>
                                        <p:tav tm="0">
                                          <p:val>
                                            <p:fltVal val="0"/>
                                          </p:val>
                                        </p:tav>
                                        <p:tav tm="100000">
                                          <p:val>
                                            <p:strVal val="#ppt_w"/>
                                          </p:val>
                                        </p:tav>
                                      </p:tavLst>
                                    </p:anim>
                                    <p:anim calcmode="lin" valueType="num">
                                      <p:cBhvr>
                                        <p:cTn dur="1000" fill="hold" id="107"/>
                                        <p:tgtEl>
                                          <p:spTgt spid="75"/>
                                        </p:tgtEl>
                                        <p:attrNameLst>
                                          <p:attrName>ppt_h</p:attrName>
                                        </p:attrNameLst>
                                      </p:cBhvr>
                                      <p:tavLst>
                                        <p:tav tm="0">
                                          <p:val>
                                            <p:fltVal val="0"/>
                                          </p:val>
                                        </p:tav>
                                        <p:tav tm="100000">
                                          <p:val>
                                            <p:strVal val="#ppt_h"/>
                                          </p:val>
                                        </p:tav>
                                      </p:tavLst>
                                    </p:anim>
                                    <p:anim calcmode="lin" valueType="num">
                                      <p:cBhvr>
                                        <p:cTn dur="1000" fill="hold" id="108"/>
                                        <p:tgtEl>
                                          <p:spTgt spid="75"/>
                                        </p:tgtEl>
                                        <p:attrNameLst>
                                          <p:attrName>style.rotation</p:attrName>
                                        </p:attrNameLst>
                                      </p:cBhvr>
                                      <p:tavLst>
                                        <p:tav tm="0">
                                          <p:val>
                                            <p:fltVal val="90"/>
                                          </p:val>
                                        </p:tav>
                                        <p:tav tm="100000">
                                          <p:val>
                                            <p:fltVal val="0"/>
                                          </p:val>
                                        </p:tav>
                                      </p:tavLst>
                                    </p:anim>
                                    <p:animEffect filter="fade" transition="in">
                                      <p:cBhvr>
                                        <p:cTn dur="1000" id="109"/>
                                        <p:tgtEl>
                                          <p:spTgt spid="75"/>
                                        </p:tgtEl>
                                      </p:cBhvr>
                                    </p:animEffect>
                                  </p:childTnLst>
                                </p:cTn>
                              </p:par>
                              <p:par>
                                <p:cTn fill="hold" grpId="0" id="110" nodeType="withEffect" presetClass="entr" presetID="31" presetSubtype="0">
                                  <p:stCondLst>
                                    <p:cond delay="0"/>
                                  </p:stCondLst>
                                  <p:childTnLst>
                                    <p:set>
                                      <p:cBhvr>
                                        <p:cTn dur="1" fill="hold" id="111">
                                          <p:stCondLst>
                                            <p:cond delay="0"/>
                                          </p:stCondLst>
                                        </p:cTn>
                                        <p:tgtEl>
                                          <p:spTgt spid="76"/>
                                        </p:tgtEl>
                                        <p:attrNameLst>
                                          <p:attrName>style.visibility</p:attrName>
                                        </p:attrNameLst>
                                      </p:cBhvr>
                                      <p:to>
                                        <p:strVal val="visible"/>
                                      </p:to>
                                    </p:set>
                                    <p:anim calcmode="lin" valueType="num">
                                      <p:cBhvr>
                                        <p:cTn dur="1000" fill="hold" id="112"/>
                                        <p:tgtEl>
                                          <p:spTgt spid="76"/>
                                        </p:tgtEl>
                                        <p:attrNameLst>
                                          <p:attrName>ppt_w</p:attrName>
                                        </p:attrNameLst>
                                      </p:cBhvr>
                                      <p:tavLst>
                                        <p:tav tm="0">
                                          <p:val>
                                            <p:fltVal val="0"/>
                                          </p:val>
                                        </p:tav>
                                        <p:tav tm="100000">
                                          <p:val>
                                            <p:strVal val="#ppt_w"/>
                                          </p:val>
                                        </p:tav>
                                      </p:tavLst>
                                    </p:anim>
                                    <p:anim calcmode="lin" valueType="num">
                                      <p:cBhvr>
                                        <p:cTn dur="1000" fill="hold" id="113"/>
                                        <p:tgtEl>
                                          <p:spTgt spid="76"/>
                                        </p:tgtEl>
                                        <p:attrNameLst>
                                          <p:attrName>ppt_h</p:attrName>
                                        </p:attrNameLst>
                                      </p:cBhvr>
                                      <p:tavLst>
                                        <p:tav tm="0">
                                          <p:val>
                                            <p:fltVal val="0"/>
                                          </p:val>
                                        </p:tav>
                                        <p:tav tm="100000">
                                          <p:val>
                                            <p:strVal val="#ppt_h"/>
                                          </p:val>
                                        </p:tav>
                                      </p:tavLst>
                                    </p:anim>
                                    <p:anim calcmode="lin" valueType="num">
                                      <p:cBhvr>
                                        <p:cTn dur="1000" fill="hold" id="114"/>
                                        <p:tgtEl>
                                          <p:spTgt spid="76"/>
                                        </p:tgtEl>
                                        <p:attrNameLst>
                                          <p:attrName>style.rotation</p:attrName>
                                        </p:attrNameLst>
                                      </p:cBhvr>
                                      <p:tavLst>
                                        <p:tav tm="0">
                                          <p:val>
                                            <p:fltVal val="90"/>
                                          </p:val>
                                        </p:tav>
                                        <p:tav tm="100000">
                                          <p:val>
                                            <p:fltVal val="0"/>
                                          </p:val>
                                        </p:tav>
                                      </p:tavLst>
                                    </p:anim>
                                    <p:animEffect filter="fade" transition="in">
                                      <p:cBhvr>
                                        <p:cTn dur="1000" id="115"/>
                                        <p:tgtEl>
                                          <p:spTgt spid="76"/>
                                        </p:tgtEl>
                                      </p:cBhvr>
                                    </p:animEffect>
                                  </p:childTnLst>
                                </p:cTn>
                              </p:par>
                              <p:par>
                                <p:cTn fill="hold" grpId="0" id="116" nodeType="withEffect" presetClass="entr" presetID="31" presetSubtype="0">
                                  <p:stCondLst>
                                    <p:cond delay="0"/>
                                  </p:stCondLst>
                                  <p:childTnLst>
                                    <p:set>
                                      <p:cBhvr>
                                        <p:cTn dur="1" fill="hold" id="117">
                                          <p:stCondLst>
                                            <p:cond delay="0"/>
                                          </p:stCondLst>
                                        </p:cTn>
                                        <p:tgtEl>
                                          <p:spTgt spid="77"/>
                                        </p:tgtEl>
                                        <p:attrNameLst>
                                          <p:attrName>style.visibility</p:attrName>
                                        </p:attrNameLst>
                                      </p:cBhvr>
                                      <p:to>
                                        <p:strVal val="visible"/>
                                      </p:to>
                                    </p:set>
                                    <p:anim calcmode="lin" valueType="num">
                                      <p:cBhvr>
                                        <p:cTn dur="1000" fill="hold" id="118"/>
                                        <p:tgtEl>
                                          <p:spTgt spid="77"/>
                                        </p:tgtEl>
                                        <p:attrNameLst>
                                          <p:attrName>ppt_w</p:attrName>
                                        </p:attrNameLst>
                                      </p:cBhvr>
                                      <p:tavLst>
                                        <p:tav tm="0">
                                          <p:val>
                                            <p:fltVal val="0"/>
                                          </p:val>
                                        </p:tav>
                                        <p:tav tm="100000">
                                          <p:val>
                                            <p:strVal val="#ppt_w"/>
                                          </p:val>
                                        </p:tav>
                                      </p:tavLst>
                                    </p:anim>
                                    <p:anim calcmode="lin" valueType="num">
                                      <p:cBhvr>
                                        <p:cTn dur="1000" fill="hold" id="119"/>
                                        <p:tgtEl>
                                          <p:spTgt spid="77"/>
                                        </p:tgtEl>
                                        <p:attrNameLst>
                                          <p:attrName>ppt_h</p:attrName>
                                        </p:attrNameLst>
                                      </p:cBhvr>
                                      <p:tavLst>
                                        <p:tav tm="0">
                                          <p:val>
                                            <p:fltVal val="0"/>
                                          </p:val>
                                        </p:tav>
                                        <p:tav tm="100000">
                                          <p:val>
                                            <p:strVal val="#ppt_h"/>
                                          </p:val>
                                        </p:tav>
                                      </p:tavLst>
                                    </p:anim>
                                    <p:anim calcmode="lin" valueType="num">
                                      <p:cBhvr>
                                        <p:cTn dur="1000" fill="hold" id="120"/>
                                        <p:tgtEl>
                                          <p:spTgt spid="77"/>
                                        </p:tgtEl>
                                        <p:attrNameLst>
                                          <p:attrName>style.rotation</p:attrName>
                                        </p:attrNameLst>
                                      </p:cBhvr>
                                      <p:tavLst>
                                        <p:tav tm="0">
                                          <p:val>
                                            <p:fltVal val="90"/>
                                          </p:val>
                                        </p:tav>
                                        <p:tav tm="100000">
                                          <p:val>
                                            <p:fltVal val="0"/>
                                          </p:val>
                                        </p:tav>
                                      </p:tavLst>
                                    </p:anim>
                                    <p:animEffect filter="fade" transition="in">
                                      <p:cBhvr>
                                        <p:cTn dur="1000" id="121"/>
                                        <p:tgtEl>
                                          <p:spTgt spid="77"/>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54"/>
      <p:bldP grpId="0" spid="57"/>
      <p:bldP grpId="0" spid="65"/>
      <p:bldP grpId="0" spid="80"/>
      <p:bldP grpId="0" spid="60"/>
      <p:bldP grpId="0" spid="61"/>
      <p:bldP grpId="0" spid="62"/>
      <p:bldP grpId="0" spid="63"/>
      <p:bldP grpId="0" spid="64"/>
      <p:bldP grpId="0" spid="66"/>
      <p:bldP grpId="0" spid="73"/>
      <p:bldP grpId="0" spid="75"/>
      <p:bldP grpId="0" spid="76"/>
      <p:bldP grpId="0" spid="77"/>
      <p:bldP grpId="0" spid="78"/>
      <p:bldP grpId="0" spid="79"/>
    </p:bldLst>
  </p:timing>
</p:sld>
</file>

<file path=ppt/slides/slide15.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54" name="矩形 57"/>
          <p:cNvSpPr/>
          <p:nvPr/>
        </p:nvSpPr>
        <p:spPr>
          <a:xfrm>
            <a:off x="3396106" y="-2763"/>
            <a:ext cx="6294992" cy="791651"/>
          </a:xfrm>
          <a:custGeom>
            <a:gdLst>
              <a:gd fmla="*/ 0 w 6314150" name="connsiteX0"/>
              <a:gd fmla="*/ 342900 h 791651" name="connsiteY0"/>
              <a:gd fmla="*/ 6314150 w 6314150" name="connsiteX1"/>
              <a:gd fmla="*/ 0 h 791651" name="connsiteY1"/>
              <a:gd fmla="*/ 0 w 6314150" name="connsiteX2"/>
              <a:gd fmla="*/ 791651 h 791651" name="connsiteY2"/>
              <a:gd fmla="*/ 0 w 6314150" name="connsiteX3"/>
              <a:gd fmla="*/ 342900 h 791651" name="connsiteY3"/>
              <a:gd fmla="*/ 0 w 2631150" name="connsiteX4"/>
              <a:gd fmla="*/ 330200 h 778951" name="connsiteY4"/>
            </a:gdLst>
            <a:cxnLst>
              <a:cxn ang="0">
                <a:pos x="connsiteX0" y="connsiteY0"/>
              </a:cxn>
              <a:cxn ang="0">
                <a:pos x="connsiteX1" y="connsiteY1"/>
              </a:cxn>
              <a:cxn ang="0">
                <a:pos x="connsiteX2" y="connsiteY2"/>
              </a:cxn>
              <a:cxn ang="0">
                <a:pos x="connsiteX3" y="connsiteY3"/>
              </a:cxn>
            </a:cxnLst>
            <a:rect b="b" l="l" r="r" t="t"/>
            <a:pathLst>
              <a:path h="791651" w="6314150">
                <a:moveTo>
                  <a:pt x="0" y="342900"/>
                </a:moveTo>
                <a:lnTo>
                  <a:pt x="6314150" y="0"/>
                </a:lnTo>
                <a:lnTo>
                  <a:pt x="0" y="791651"/>
                </a:lnTo>
                <a:lnTo>
                  <a:pt x="0" y="342900"/>
                </a:lnTo>
                <a:close/>
              </a:path>
            </a:pathLst>
          </a:cu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36293" lIns="72585" rIns="72585" rtlCol="0" tIns="36293"/>
          <a:lstStyle/>
          <a:p>
            <a:pPr algn="ctr"/>
            <a:endParaRPr altLang="en-US" lang="zh-CN"/>
          </a:p>
        </p:txBody>
      </p:sp>
      <p:sp>
        <p:nvSpPr>
          <p:cNvPr id="57" name="矩形 56"/>
          <p:cNvSpPr/>
          <p:nvPr/>
        </p:nvSpPr>
        <p:spPr>
          <a:xfrm>
            <a:off x="0" y="207231"/>
            <a:ext cx="4078950" cy="448751"/>
          </a:xfrm>
          <a:prstGeom prst="rect">
            <a:avLst/>
          </a:prstGeom>
          <a:solidFill>
            <a:srgbClr val="D6009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36293" lIns="72585" rIns="72585" rtlCol="0" tIns="36293"/>
          <a:lstStyle/>
          <a:p>
            <a:pPr algn="ctr"/>
            <a:endParaRPr altLang="en-US" lang="zh-CN"/>
          </a:p>
        </p:txBody>
      </p:sp>
      <p:sp>
        <p:nvSpPr>
          <p:cNvPr id="65" name="直角三角形 64"/>
          <p:cNvSpPr/>
          <p:nvPr/>
        </p:nvSpPr>
        <p:spPr>
          <a:xfrm flipV="1">
            <a:off x="3396106" y="651509"/>
            <a:ext cx="682844" cy="137160"/>
          </a:xfrm>
          <a:prstGeom prst="rtTriangle">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36293" lIns="72585" rIns="72585" rtlCol="0" tIns="36293"/>
          <a:lstStyle/>
          <a:p>
            <a:pPr algn="ctr"/>
            <a:endParaRPr altLang="en-US" lang="zh-CN"/>
          </a:p>
        </p:txBody>
      </p:sp>
      <p:grpSp>
        <p:nvGrpSpPr>
          <p:cNvPr id="67" name="组合 66"/>
          <p:cNvGrpSpPr/>
          <p:nvPr/>
        </p:nvGrpSpPr>
        <p:grpSpPr>
          <a:xfrm flipH="1">
            <a:off x="8587951" y="212165"/>
            <a:ext cx="990052" cy="766369"/>
            <a:chExt cx="1865117" cy="1555038"/>
          </a:xfrm>
        </p:grpSpPr>
        <p:sp>
          <p:nvSpPr>
            <p:cNvPr id="68" name="矩形 67"/>
            <p:cNvSpPr/>
            <p:nvPr/>
          </p:nvSpPr>
          <p:spPr>
            <a:xfrm>
              <a:off x="0" y="0"/>
              <a:ext cx="919018" cy="907613"/>
            </a:xfrm>
            <a:prstGeom prst="rect">
              <a:avLst/>
            </a:prstGeom>
            <a:solidFill>
              <a:schemeClr val="bg2">
                <a:lumMod val="75000"/>
                <a:alpha val="58824"/>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36293" lIns="72585" rIns="72585" rtlCol="0" tIns="36293"/>
            <a:lstStyle/>
            <a:p>
              <a:pPr algn="ctr"/>
              <a:endParaRPr altLang="en-US" lang="zh-CN"/>
            </a:p>
          </p:txBody>
        </p:sp>
        <p:sp>
          <p:nvSpPr>
            <p:cNvPr id="69" name="矩形 68"/>
            <p:cNvSpPr/>
            <p:nvPr/>
          </p:nvSpPr>
          <p:spPr>
            <a:xfrm>
              <a:off x="1054437" y="106183"/>
              <a:ext cx="486093" cy="480060"/>
            </a:xfrm>
            <a:prstGeom prst="rect">
              <a:avLst/>
            </a:prstGeom>
            <a:solidFill>
              <a:srgbClr val="5FE8D6">
                <a:alpha val="65882"/>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36293" lIns="72585" rIns="72585" rtlCol="0" tIns="36293"/>
            <a:lstStyle/>
            <a:p>
              <a:pPr algn="ctr"/>
              <a:endParaRPr altLang="en-US" lang="zh-CN"/>
            </a:p>
          </p:txBody>
        </p:sp>
        <p:sp>
          <p:nvSpPr>
            <p:cNvPr id="70" name="矩形 69"/>
            <p:cNvSpPr/>
            <p:nvPr/>
          </p:nvSpPr>
          <p:spPr>
            <a:xfrm>
              <a:off x="86522" y="1004334"/>
              <a:ext cx="297951" cy="294253"/>
            </a:xfrm>
            <a:prstGeom prst="rect">
              <a:avLst/>
            </a:prstGeom>
            <a:solidFill>
              <a:srgbClr val="FF9F9F">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36293" lIns="72585" rIns="72585" rtlCol="0" tIns="36293"/>
            <a:lstStyle/>
            <a:p>
              <a:pPr algn="ctr"/>
              <a:endParaRPr altLang="en-US" lang="zh-CN"/>
            </a:p>
          </p:txBody>
        </p:sp>
        <p:sp>
          <p:nvSpPr>
            <p:cNvPr id="71" name="矩形 70"/>
            <p:cNvSpPr/>
            <p:nvPr/>
          </p:nvSpPr>
          <p:spPr>
            <a:xfrm>
              <a:off x="391245" y="1368218"/>
              <a:ext cx="189168" cy="186820"/>
            </a:xfrm>
            <a:prstGeom prst="rect">
              <a:avLst/>
            </a:prstGeom>
            <a:solidFill>
              <a:srgbClr val="9DDFBE">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36293" lIns="72585" rIns="72585" rtlCol="0" tIns="36293"/>
            <a:lstStyle/>
            <a:p>
              <a:pPr algn="ctr"/>
              <a:endParaRPr altLang="en-US" lang="zh-CN"/>
            </a:p>
          </p:txBody>
        </p:sp>
        <p:sp>
          <p:nvSpPr>
            <p:cNvPr id="72" name="矩形 71"/>
            <p:cNvSpPr/>
            <p:nvPr/>
          </p:nvSpPr>
          <p:spPr>
            <a:xfrm>
              <a:off x="1675949" y="106183"/>
              <a:ext cx="189168" cy="186820"/>
            </a:xfrm>
            <a:prstGeom prst="rect">
              <a:avLst/>
            </a:prstGeom>
            <a:solidFill>
              <a:srgbClr val="FFFFCC">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36293" lIns="72585" rIns="72585" rtlCol="0" tIns="36293"/>
            <a:lstStyle/>
            <a:p>
              <a:pPr algn="ctr"/>
              <a:endParaRPr altLang="en-US" lang="zh-CN"/>
            </a:p>
          </p:txBody>
        </p:sp>
        <p:sp>
          <p:nvSpPr>
            <p:cNvPr id="74" name="矩形 73"/>
            <p:cNvSpPr/>
            <p:nvPr/>
          </p:nvSpPr>
          <p:spPr>
            <a:xfrm>
              <a:off x="1051029" y="720793"/>
              <a:ext cx="189168" cy="186820"/>
            </a:xfrm>
            <a:prstGeom prst="rect">
              <a:avLst/>
            </a:prstGeom>
            <a:solidFill>
              <a:srgbClr val="FFFFCC">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36293" lIns="72585" rIns="72585" rtlCol="0" tIns="36293"/>
            <a:lstStyle/>
            <a:p>
              <a:pPr algn="ctr"/>
              <a:endParaRPr altLang="en-US" lang="zh-CN"/>
            </a:p>
          </p:txBody>
        </p:sp>
      </p:grpSp>
      <p:sp>
        <p:nvSpPr>
          <p:cNvPr id="80" name="文本框 6"/>
          <p:cNvSpPr>
            <a:spLocks noChangeArrowheads="1"/>
          </p:cNvSpPr>
          <p:nvPr/>
        </p:nvSpPr>
        <p:spPr bwMode="auto">
          <a:xfrm>
            <a:off x="497584" y="273875"/>
            <a:ext cx="3295650" cy="312410"/>
          </a:xfrm>
          <a:prstGeom prst="rect">
            <a:avLst/>
          </a:prstGeom>
          <a:noFill/>
          <a:ln>
            <a:noFill/>
          </a:ln>
          <a:extLst/>
        </p:spPr>
        <p:txBody>
          <a:bodyPr bIns="34285" lIns="68571" rIns="68571" tIns="34285">
            <a:spAutoFit/>
          </a:bodyPr>
          <a:lstStyle/>
          <a:p>
            <a:pPr defTabSz="967801" fontAlgn="auto">
              <a:spcBef>
                <a:spcPct val="0"/>
              </a:spcBef>
              <a:spcAft>
                <a:spcPct val="0"/>
              </a:spcAft>
              <a:defRPr/>
            </a:pPr>
            <a:r>
              <a:rPr altLang="zh-CN" b="1" lang="en-US" smtClean="0" sz="1600">
                <a:solidFill>
                  <a:schemeClr val="bg1"/>
                </a:solidFill>
                <a:latin charset="-122" panose="020b0503020204020204" pitchFamily="34" typeface="微软雅黑"/>
                <a:ea charset="-122" pitchFamily="34" typeface="微软雅黑"/>
                <a:sym charset="-122" panose="020b0503020204020204" pitchFamily="34" typeface="微软雅黑"/>
              </a:rPr>
              <a:t>· 在此输入您的标题内容</a:t>
            </a:r>
          </a:p>
        </p:txBody>
      </p:sp>
      <p:grpSp>
        <p:nvGrpSpPr>
          <p:cNvPr id="2" name="组合 1"/>
          <p:cNvGrpSpPr/>
          <p:nvPr/>
        </p:nvGrpSpPr>
        <p:grpSpPr>
          <a:xfrm>
            <a:off x="373357" y="1237655"/>
            <a:ext cx="5749563" cy="3785474"/>
            <a:chOff x="373357" y="1237655"/>
            <a:chExt cx="5749563" cy="3785474"/>
          </a:xfrm>
        </p:grpSpPr>
        <p:grpSp>
          <p:nvGrpSpPr>
            <p:cNvPr id="37" name="组合 51"/>
            <p:cNvGrpSpPr/>
            <p:nvPr/>
          </p:nvGrpSpPr>
          <p:grpSpPr>
            <a:xfrm>
              <a:off x="1506308" y="1237655"/>
              <a:ext cx="3317834" cy="1708964"/>
              <a:chExt cx="4160635" cy="2169210"/>
            </a:xfrm>
          </p:grpSpPr>
          <p:sp>
            <p:nvSpPr>
              <p:cNvPr id="38" name="直接连接符 50"/>
              <p:cNvSpPr>
                <a:spLocks noChangeShapeType="1"/>
              </p:cNvSpPr>
              <p:nvPr/>
            </p:nvSpPr>
            <p:spPr bwMode="auto">
              <a:xfrm>
                <a:off x="0" y="2169210"/>
                <a:ext cx="4160635" cy="1"/>
              </a:xfrm>
              <a:prstGeom prst="line">
                <a:avLst/>
              </a:prstGeom>
              <a:noFill/>
              <a:ln cap="flat" cmpd="sng" w="6350">
                <a:solidFill>
                  <a:srgbClr val="7F7F7F"/>
                </a:solidFill>
                <a:miter lim="800000"/>
              </a:ln>
              <a:extLst>
                <a:ext uri="{909E8E84-426E-40DD-AFC4-6F175D3DCCD1}">
                  <a14:hiddenFill>
                    <a:noFill/>
                  </a14:hiddenFill>
                </a:ext>
              </a:extLst>
            </p:spPr>
            <p:txBody>
              <a:bodyPr/>
              <a:lstStyle/>
              <a:p>
                <a:endParaRPr altLang="en-US" lang="zh-CN"/>
              </a:p>
            </p:txBody>
          </p:sp>
          <p:sp>
            <p:nvSpPr>
              <p:cNvPr id="39" name="矩形 16"/>
              <p:cNvSpPr>
                <a:spLocks noChangeArrowheads="1"/>
              </p:cNvSpPr>
              <p:nvPr/>
            </p:nvSpPr>
            <p:spPr bwMode="auto">
              <a:xfrm>
                <a:off x="3459030" y="1953210"/>
                <a:ext cx="464024" cy="216000"/>
              </a:xfrm>
              <a:prstGeom prst="rect">
                <a:avLst/>
              </a:prstGeom>
              <a:solidFill>
                <a:srgbClr val="4BB0D0"/>
              </a:solidFill>
              <a:ln>
                <a:noFill/>
              </a:ln>
              <a:extLst>
                <a:ext uri="{91240B29-F687-4F45-9708-019B960494DF}">
                  <a14:hiddenLine w="9525">
                    <a:solidFill>
                      <a:srgbClr val="000000"/>
                    </a:solidFill>
                    <a:miter lim="800000"/>
                    <a:headEnd/>
                    <a:tailEnd/>
                  </a14:hiddenLine>
                </a:ext>
              </a:extLst>
            </p:spPr>
            <p:txBody>
              <a:bodyPr anchor="ctr"/>
              <a:lstStyle/>
              <a:p>
                <a:pPr algn="ctr"/>
                <a:endParaRPr altLang="zh-CN" lang="zh-CN">
                  <a:solidFill>
                    <a:srgbClr val="FFFFFF"/>
                  </a:solidFill>
                </a:endParaRPr>
              </a:p>
            </p:txBody>
          </p:sp>
          <p:sp>
            <p:nvSpPr>
              <p:cNvPr id="40" name="矩形 17"/>
              <p:cNvSpPr>
                <a:spLocks noChangeArrowheads="1"/>
              </p:cNvSpPr>
              <p:nvPr/>
            </p:nvSpPr>
            <p:spPr bwMode="auto">
              <a:xfrm>
                <a:off x="3459030" y="1629215"/>
                <a:ext cx="464024" cy="216000"/>
              </a:xfrm>
              <a:prstGeom prst="rect">
                <a:avLst/>
              </a:prstGeom>
              <a:solidFill>
                <a:srgbClr val="4BB0D0"/>
              </a:solidFill>
              <a:ln>
                <a:noFill/>
              </a:ln>
              <a:extLst>
                <a:ext uri="{91240B29-F687-4F45-9708-019B960494DF}">
                  <a14:hiddenLine w="9525">
                    <a:solidFill>
                      <a:srgbClr val="000000"/>
                    </a:solidFill>
                    <a:miter lim="800000"/>
                    <a:headEnd/>
                    <a:tailEnd/>
                  </a14:hiddenLine>
                </a:ext>
              </a:extLst>
            </p:spPr>
            <p:txBody>
              <a:bodyPr anchor="ctr"/>
              <a:lstStyle/>
              <a:p>
                <a:pPr algn="ctr"/>
                <a:endParaRPr altLang="zh-CN" lang="zh-CN">
                  <a:solidFill>
                    <a:srgbClr val="FFFFFF"/>
                  </a:solidFill>
                </a:endParaRPr>
              </a:p>
            </p:txBody>
          </p:sp>
          <p:sp>
            <p:nvSpPr>
              <p:cNvPr id="41" name="矩形 18"/>
              <p:cNvSpPr>
                <a:spLocks noChangeArrowheads="1"/>
              </p:cNvSpPr>
              <p:nvPr/>
            </p:nvSpPr>
            <p:spPr bwMode="auto">
              <a:xfrm>
                <a:off x="3459030" y="1305220"/>
                <a:ext cx="464024" cy="216000"/>
              </a:xfrm>
              <a:prstGeom prst="rect">
                <a:avLst/>
              </a:prstGeom>
              <a:solidFill>
                <a:srgbClr val="4BB0D0"/>
              </a:solidFill>
              <a:ln>
                <a:noFill/>
              </a:ln>
              <a:extLst>
                <a:ext uri="{91240B29-F687-4F45-9708-019B960494DF}">
                  <a14:hiddenLine w="9525">
                    <a:solidFill>
                      <a:srgbClr val="000000"/>
                    </a:solidFill>
                    <a:miter lim="800000"/>
                    <a:headEnd/>
                    <a:tailEnd/>
                  </a14:hiddenLine>
                </a:ext>
              </a:extLst>
            </p:spPr>
            <p:txBody>
              <a:bodyPr anchor="ctr"/>
              <a:lstStyle/>
              <a:p>
                <a:pPr algn="ctr"/>
                <a:endParaRPr altLang="zh-CN" lang="zh-CN">
                  <a:solidFill>
                    <a:srgbClr val="FFFFFF"/>
                  </a:solidFill>
                </a:endParaRPr>
              </a:p>
            </p:txBody>
          </p:sp>
          <p:sp>
            <p:nvSpPr>
              <p:cNvPr id="42" name="矩形 19"/>
              <p:cNvSpPr>
                <a:spLocks noChangeArrowheads="1"/>
              </p:cNvSpPr>
              <p:nvPr/>
            </p:nvSpPr>
            <p:spPr bwMode="auto">
              <a:xfrm>
                <a:off x="3459030" y="981226"/>
                <a:ext cx="464024" cy="216000"/>
              </a:xfrm>
              <a:prstGeom prst="rect">
                <a:avLst/>
              </a:prstGeom>
              <a:solidFill>
                <a:srgbClr val="4BB0D0"/>
              </a:solidFill>
              <a:ln>
                <a:noFill/>
              </a:ln>
              <a:extLst>
                <a:ext uri="{91240B29-F687-4F45-9708-019B960494DF}">
                  <a14:hiddenLine w="9525">
                    <a:solidFill>
                      <a:srgbClr val="000000"/>
                    </a:solidFill>
                    <a:miter lim="800000"/>
                    <a:headEnd/>
                    <a:tailEnd/>
                  </a14:hiddenLine>
                </a:ext>
              </a:extLst>
            </p:spPr>
            <p:txBody>
              <a:bodyPr anchor="ctr"/>
              <a:lstStyle/>
              <a:p>
                <a:pPr algn="ctr"/>
                <a:endParaRPr altLang="zh-CN" lang="zh-CN">
                  <a:solidFill>
                    <a:srgbClr val="FFFFFF"/>
                  </a:solidFill>
                </a:endParaRPr>
              </a:p>
            </p:txBody>
          </p:sp>
          <p:sp>
            <p:nvSpPr>
              <p:cNvPr id="43" name="矩形 20"/>
              <p:cNvSpPr>
                <a:spLocks noChangeArrowheads="1"/>
              </p:cNvSpPr>
              <p:nvPr/>
            </p:nvSpPr>
            <p:spPr bwMode="auto">
              <a:xfrm>
                <a:off x="3459030" y="657232"/>
                <a:ext cx="464024" cy="216000"/>
              </a:xfrm>
              <a:prstGeom prst="rect">
                <a:avLst/>
              </a:prstGeom>
              <a:solidFill>
                <a:srgbClr val="4BB0D0"/>
              </a:solidFill>
              <a:ln>
                <a:noFill/>
              </a:ln>
              <a:extLst>
                <a:ext uri="{91240B29-F687-4F45-9708-019B960494DF}">
                  <a14:hiddenLine w="9525">
                    <a:solidFill>
                      <a:srgbClr val="000000"/>
                    </a:solidFill>
                    <a:miter lim="800000"/>
                    <a:headEnd/>
                    <a:tailEnd/>
                  </a14:hiddenLine>
                </a:ext>
              </a:extLst>
            </p:spPr>
            <p:txBody>
              <a:bodyPr anchor="ctr"/>
              <a:lstStyle/>
              <a:p>
                <a:pPr algn="ctr"/>
                <a:endParaRPr altLang="zh-CN" lang="zh-CN">
                  <a:solidFill>
                    <a:srgbClr val="FFFFFF"/>
                  </a:solidFill>
                </a:endParaRPr>
              </a:p>
            </p:txBody>
          </p:sp>
          <p:sp>
            <p:nvSpPr>
              <p:cNvPr id="44" name="矩形 21"/>
              <p:cNvSpPr>
                <a:spLocks noChangeArrowheads="1"/>
              </p:cNvSpPr>
              <p:nvPr/>
            </p:nvSpPr>
            <p:spPr bwMode="auto">
              <a:xfrm>
                <a:off x="2844784" y="1953210"/>
                <a:ext cx="464024" cy="216000"/>
              </a:xfrm>
              <a:prstGeom prst="rect">
                <a:avLst/>
              </a:prstGeom>
              <a:solidFill>
                <a:srgbClr val="434154"/>
              </a:solidFill>
              <a:ln>
                <a:noFill/>
              </a:ln>
              <a:extLst>
                <a:ext uri="{91240B29-F687-4F45-9708-019B960494DF}">
                  <a14:hiddenLine w="9525">
                    <a:solidFill>
                      <a:srgbClr val="000000"/>
                    </a:solidFill>
                    <a:miter lim="800000"/>
                    <a:headEnd/>
                    <a:tailEnd/>
                  </a14:hiddenLine>
                </a:ext>
              </a:extLst>
            </p:spPr>
            <p:txBody>
              <a:bodyPr anchor="ctr"/>
              <a:lstStyle/>
              <a:p>
                <a:pPr algn="ctr"/>
                <a:endParaRPr altLang="zh-CN" lang="zh-CN">
                  <a:solidFill>
                    <a:srgbClr val="FFFFFF"/>
                  </a:solidFill>
                </a:endParaRPr>
              </a:p>
            </p:txBody>
          </p:sp>
          <p:sp>
            <p:nvSpPr>
              <p:cNvPr id="52" name="矩形 22"/>
              <p:cNvSpPr>
                <a:spLocks noChangeArrowheads="1"/>
              </p:cNvSpPr>
              <p:nvPr/>
            </p:nvSpPr>
            <p:spPr bwMode="auto">
              <a:xfrm>
                <a:off x="2844784" y="1629215"/>
                <a:ext cx="464024" cy="216000"/>
              </a:xfrm>
              <a:prstGeom prst="rect">
                <a:avLst/>
              </a:prstGeom>
              <a:solidFill>
                <a:srgbClr val="434154"/>
              </a:solidFill>
              <a:ln>
                <a:noFill/>
              </a:ln>
              <a:extLst>
                <a:ext uri="{91240B29-F687-4F45-9708-019B960494DF}">
                  <a14:hiddenLine w="9525">
                    <a:solidFill>
                      <a:srgbClr val="000000"/>
                    </a:solidFill>
                    <a:miter lim="800000"/>
                    <a:headEnd/>
                    <a:tailEnd/>
                  </a14:hiddenLine>
                </a:ext>
              </a:extLst>
            </p:spPr>
            <p:txBody>
              <a:bodyPr anchor="ctr"/>
              <a:lstStyle/>
              <a:p>
                <a:pPr algn="ctr"/>
                <a:endParaRPr altLang="zh-CN" lang="zh-CN">
                  <a:solidFill>
                    <a:srgbClr val="FFFFFF"/>
                  </a:solidFill>
                </a:endParaRPr>
              </a:p>
            </p:txBody>
          </p:sp>
          <p:sp>
            <p:nvSpPr>
              <p:cNvPr id="56" name="矩形 23"/>
              <p:cNvSpPr>
                <a:spLocks noChangeArrowheads="1"/>
              </p:cNvSpPr>
              <p:nvPr/>
            </p:nvSpPr>
            <p:spPr bwMode="auto">
              <a:xfrm>
                <a:off x="2844784" y="1305220"/>
                <a:ext cx="464024" cy="216000"/>
              </a:xfrm>
              <a:prstGeom prst="rect">
                <a:avLst/>
              </a:prstGeom>
              <a:solidFill>
                <a:srgbClr val="434154"/>
              </a:solidFill>
              <a:ln>
                <a:noFill/>
              </a:ln>
              <a:extLst>
                <a:ext uri="{91240B29-F687-4F45-9708-019B960494DF}">
                  <a14:hiddenLine w="9525">
                    <a:solidFill>
                      <a:srgbClr val="000000"/>
                    </a:solidFill>
                    <a:miter lim="800000"/>
                    <a:headEnd/>
                    <a:tailEnd/>
                  </a14:hiddenLine>
                </a:ext>
              </a:extLst>
            </p:spPr>
            <p:txBody>
              <a:bodyPr anchor="ctr"/>
              <a:lstStyle/>
              <a:p>
                <a:pPr algn="ctr"/>
                <a:endParaRPr altLang="zh-CN" lang="zh-CN">
                  <a:solidFill>
                    <a:srgbClr val="FFFFFF"/>
                  </a:solidFill>
                </a:endParaRPr>
              </a:p>
            </p:txBody>
          </p:sp>
          <p:sp>
            <p:nvSpPr>
              <p:cNvPr id="58" name="矩形 24"/>
              <p:cNvSpPr>
                <a:spLocks noChangeArrowheads="1"/>
              </p:cNvSpPr>
              <p:nvPr/>
            </p:nvSpPr>
            <p:spPr bwMode="auto">
              <a:xfrm>
                <a:off x="2844784" y="981226"/>
                <a:ext cx="464024" cy="216000"/>
              </a:xfrm>
              <a:prstGeom prst="rect">
                <a:avLst/>
              </a:prstGeom>
              <a:solidFill>
                <a:srgbClr val="434154"/>
              </a:solidFill>
              <a:ln>
                <a:noFill/>
              </a:ln>
              <a:extLst>
                <a:ext uri="{91240B29-F687-4F45-9708-019B960494DF}">
                  <a14:hiddenLine w="9525">
                    <a:solidFill>
                      <a:srgbClr val="000000"/>
                    </a:solidFill>
                    <a:miter lim="800000"/>
                    <a:headEnd/>
                    <a:tailEnd/>
                  </a14:hiddenLine>
                </a:ext>
              </a:extLst>
            </p:spPr>
            <p:txBody>
              <a:bodyPr anchor="ctr"/>
              <a:lstStyle/>
              <a:p>
                <a:pPr algn="ctr"/>
                <a:endParaRPr altLang="zh-CN" lang="zh-CN">
                  <a:solidFill>
                    <a:srgbClr val="FFFFFF"/>
                  </a:solidFill>
                </a:endParaRPr>
              </a:p>
            </p:txBody>
          </p:sp>
          <p:sp>
            <p:nvSpPr>
              <p:cNvPr id="60" name="矩形 25"/>
              <p:cNvSpPr>
                <a:spLocks noChangeArrowheads="1"/>
              </p:cNvSpPr>
              <p:nvPr/>
            </p:nvSpPr>
            <p:spPr bwMode="auto">
              <a:xfrm>
                <a:off x="2844784" y="657232"/>
                <a:ext cx="464024" cy="216000"/>
              </a:xfrm>
              <a:prstGeom prst="rect">
                <a:avLst/>
              </a:prstGeom>
              <a:solidFill>
                <a:srgbClr val="434154"/>
              </a:solidFill>
              <a:ln>
                <a:noFill/>
              </a:ln>
              <a:extLst>
                <a:ext uri="{91240B29-F687-4F45-9708-019B960494DF}">
                  <a14:hiddenLine w="9525">
                    <a:solidFill>
                      <a:srgbClr val="000000"/>
                    </a:solidFill>
                    <a:miter lim="800000"/>
                    <a:headEnd/>
                    <a:tailEnd/>
                  </a14:hiddenLine>
                </a:ext>
              </a:extLst>
            </p:spPr>
            <p:txBody>
              <a:bodyPr anchor="ctr"/>
              <a:lstStyle/>
              <a:p>
                <a:pPr algn="ctr"/>
                <a:endParaRPr altLang="zh-CN" lang="zh-CN">
                  <a:solidFill>
                    <a:srgbClr val="FFFFFF"/>
                  </a:solidFill>
                </a:endParaRPr>
              </a:p>
            </p:txBody>
          </p:sp>
          <p:sp>
            <p:nvSpPr>
              <p:cNvPr id="61" name="矩形 26"/>
              <p:cNvSpPr>
                <a:spLocks noChangeArrowheads="1"/>
              </p:cNvSpPr>
              <p:nvPr/>
            </p:nvSpPr>
            <p:spPr bwMode="auto">
              <a:xfrm>
                <a:off x="2844784" y="323994"/>
                <a:ext cx="464024" cy="216000"/>
              </a:xfrm>
              <a:prstGeom prst="rect">
                <a:avLst/>
              </a:prstGeom>
              <a:solidFill>
                <a:srgbClr val="434154"/>
              </a:solidFill>
              <a:ln>
                <a:noFill/>
              </a:ln>
              <a:extLst>
                <a:ext uri="{91240B29-F687-4F45-9708-019B960494DF}">
                  <a14:hiddenLine w="9525">
                    <a:solidFill>
                      <a:srgbClr val="000000"/>
                    </a:solidFill>
                    <a:miter lim="800000"/>
                    <a:headEnd/>
                    <a:tailEnd/>
                  </a14:hiddenLine>
                </a:ext>
              </a:extLst>
            </p:spPr>
            <p:txBody>
              <a:bodyPr anchor="ctr"/>
              <a:lstStyle/>
              <a:p>
                <a:pPr algn="ctr"/>
                <a:endParaRPr altLang="zh-CN" lang="zh-CN">
                  <a:solidFill>
                    <a:srgbClr val="FFFFFF"/>
                  </a:solidFill>
                </a:endParaRPr>
              </a:p>
            </p:txBody>
          </p:sp>
          <p:sp>
            <p:nvSpPr>
              <p:cNvPr id="75" name="矩形 27"/>
              <p:cNvSpPr>
                <a:spLocks noChangeArrowheads="1"/>
              </p:cNvSpPr>
              <p:nvPr/>
            </p:nvSpPr>
            <p:spPr bwMode="auto">
              <a:xfrm>
                <a:off x="2844784" y="0"/>
                <a:ext cx="464024" cy="216000"/>
              </a:xfrm>
              <a:prstGeom prst="rect">
                <a:avLst/>
              </a:prstGeom>
              <a:solidFill>
                <a:srgbClr val="434154"/>
              </a:solidFill>
              <a:ln>
                <a:noFill/>
              </a:ln>
              <a:extLst>
                <a:ext uri="{91240B29-F687-4F45-9708-019B960494DF}">
                  <a14:hiddenLine w="9525">
                    <a:solidFill>
                      <a:srgbClr val="000000"/>
                    </a:solidFill>
                    <a:miter lim="800000"/>
                    <a:headEnd/>
                    <a:tailEnd/>
                  </a14:hiddenLine>
                </a:ext>
              </a:extLst>
            </p:spPr>
            <p:txBody>
              <a:bodyPr anchor="ctr"/>
              <a:lstStyle/>
              <a:p>
                <a:pPr algn="ctr"/>
                <a:endParaRPr altLang="zh-CN" lang="zh-CN">
                  <a:solidFill>
                    <a:srgbClr val="FFFFFF"/>
                  </a:solidFill>
                </a:endParaRPr>
              </a:p>
            </p:txBody>
          </p:sp>
          <p:sp>
            <p:nvSpPr>
              <p:cNvPr id="76" name="矩形 28"/>
              <p:cNvSpPr>
                <a:spLocks noChangeArrowheads="1"/>
              </p:cNvSpPr>
              <p:nvPr/>
            </p:nvSpPr>
            <p:spPr bwMode="auto">
              <a:xfrm>
                <a:off x="2230539" y="1953210"/>
                <a:ext cx="464024" cy="216000"/>
              </a:xfrm>
              <a:prstGeom prst="rect">
                <a:avLst/>
              </a:prstGeom>
              <a:solidFill>
                <a:srgbClr val="EE9065"/>
              </a:solidFill>
              <a:ln>
                <a:noFill/>
              </a:ln>
              <a:extLst>
                <a:ext uri="{91240B29-F687-4F45-9708-019B960494DF}">
                  <a14:hiddenLine w="9525">
                    <a:solidFill>
                      <a:srgbClr val="000000"/>
                    </a:solidFill>
                    <a:miter lim="800000"/>
                    <a:headEnd/>
                    <a:tailEnd/>
                  </a14:hiddenLine>
                </a:ext>
              </a:extLst>
            </p:spPr>
            <p:txBody>
              <a:bodyPr anchor="ctr"/>
              <a:lstStyle/>
              <a:p>
                <a:pPr algn="ctr"/>
                <a:endParaRPr altLang="zh-CN" lang="zh-CN">
                  <a:solidFill>
                    <a:srgbClr val="FFFFFF"/>
                  </a:solidFill>
                </a:endParaRPr>
              </a:p>
            </p:txBody>
          </p:sp>
          <p:sp>
            <p:nvSpPr>
              <p:cNvPr id="77" name="矩形 29"/>
              <p:cNvSpPr>
                <a:spLocks noChangeArrowheads="1"/>
              </p:cNvSpPr>
              <p:nvPr/>
            </p:nvSpPr>
            <p:spPr bwMode="auto">
              <a:xfrm>
                <a:off x="2230539" y="1629215"/>
                <a:ext cx="464024" cy="216000"/>
              </a:xfrm>
              <a:prstGeom prst="rect">
                <a:avLst/>
              </a:prstGeom>
              <a:solidFill>
                <a:srgbClr val="EE9065"/>
              </a:solidFill>
              <a:ln>
                <a:noFill/>
              </a:ln>
              <a:extLst>
                <a:ext uri="{91240B29-F687-4F45-9708-019B960494DF}">
                  <a14:hiddenLine w="9525">
                    <a:solidFill>
                      <a:srgbClr val="000000"/>
                    </a:solidFill>
                    <a:miter lim="800000"/>
                    <a:headEnd/>
                    <a:tailEnd/>
                  </a14:hiddenLine>
                </a:ext>
              </a:extLst>
            </p:spPr>
            <p:txBody>
              <a:bodyPr anchor="ctr"/>
              <a:lstStyle/>
              <a:p>
                <a:pPr algn="ctr"/>
                <a:endParaRPr altLang="zh-CN" lang="zh-CN">
                  <a:solidFill>
                    <a:srgbClr val="FFFFFF"/>
                  </a:solidFill>
                </a:endParaRPr>
              </a:p>
            </p:txBody>
          </p:sp>
          <p:sp>
            <p:nvSpPr>
              <p:cNvPr id="78" name="矩形 30"/>
              <p:cNvSpPr>
                <a:spLocks noChangeArrowheads="1"/>
              </p:cNvSpPr>
              <p:nvPr/>
            </p:nvSpPr>
            <p:spPr bwMode="auto">
              <a:xfrm>
                <a:off x="2230539" y="1305220"/>
                <a:ext cx="464024" cy="216000"/>
              </a:xfrm>
              <a:prstGeom prst="rect">
                <a:avLst/>
              </a:prstGeom>
              <a:solidFill>
                <a:srgbClr val="EE9065"/>
              </a:solidFill>
              <a:ln>
                <a:noFill/>
              </a:ln>
              <a:extLst>
                <a:ext uri="{91240B29-F687-4F45-9708-019B960494DF}">
                  <a14:hiddenLine w="9525">
                    <a:solidFill>
                      <a:srgbClr val="000000"/>
                    </a:solidFill>
                    <a:miter lim="800000"/>
                    <a:headEnd/>
                    <a:tailEnd/>
                  </a14:hiddenLine>
                </a:ext>
              </a:extLst>
            </p:spPr>
            <p:txBody>
              <a:bodyPr anchor="ctr"/>
              <a:lstStyle/>
              <a:p>
                <a:pPr algn="ctr"/>
                <a:endParaRPr altLang="zh-CN" lang="zh-CN">
                  <a:solidFill>
                    <a:srgbClr val="FFFFFF"/>
                  </a:solidFill>
                </a:endParaRPr>
              </a:p>
            </p:txBody>
          </p:sp>
          <p:sp>
            <p:nvSpPr>
              <p:cNvPr id="79" name="矩形 31"/>
              <p:cNvSpPr>
                <a:spLocks noChangeArrowheads="1"/>
              </p:cNvSpPr>
              <p:nvPr/>
            </p:nvSpPr>
            <p:spPr bwMode="auto">
              <a:xfrm>
                <a:off x="1616294" y="1953210"/>
                <a:ext cx="464024" cy="216000"/>
              </a:xfrm>
              <a:prstGeom prst="rect">
                <a:avLst/>
              </a:prstGeom>
              <a:solidFill>
                <a:srgbClr val="4BB0D0"/>
              </a:solidFill>
              <a:ln>
                <a:noFill/>
              </a:ln>
              <a:extLst>
                <a:ext uri="{91240B29-F687-4F45-9708-019B960494DF}">
                  <a14:hiddenLine w="9525">
                    <a:solidFill>
                      <a:srgbClr val="000000"/>
                    </a:solidFill>
                    <a:miter lim="800000"/>
                    <a:headEnd/>
                    <a:tailEnd/>
                  </a14:hiddenLine>
                </a:ext>
              </a:extLst>
            </p:spPr>
            <p:txBody>
              <a:bodyPr anchor="ctr"/>
              <a:lstStyle/>
              <a:p>
                <a:pPr algn="ctr"/>
                <a:endParaRPr altLang="zh-CN" lang="zh-CN">
                  <a:solidFill>
                    <a:srgbClr val="FFFFFF"/>
                  </a:solidFill>
                </a:endParaRPr>
              </a:p>
            </p:txBody>
          </p:sp>
          <p:sp>
            <p:nvSpPr>
              <p:cNvPr id="81" name="矩形 32"/>
              <p:cNvSpPr>
                <a:spLocks noChangeArrowheads="1"/>
              </p:cNvSpPr>
              <p:nvPr/>
            </p:nvSpPr>
            <p:spPr bwMode="auto">
              <a:xfrm>
                <a:off x="1616294" y="1629215"/>
                <a:ext cx="464024" cy="216000"/>
              </a:xfrm>
              <a:prstGeom prst="rect">
                <a:avLst/>
              </a:prstGeom>
              <a:solidFill>
                <a:srgbClr val="4BB0D0"/>
              </a:solidFill>
              <a:ln>
                <a:noFill/>
              </a:ln>
              <a:extLst>
                <a:ext uri="{91240B29-F687-4F45-9708-019B960494DF}">
                  <a14:hiddenLine w="9525">
                    <a:solidFill>
                      <a:srgbClr val="000000"/>
                    </a:solidFill>
                    <a:miter lim="800000"/>
                    <a:headEnd/>
                    <a:tailEnd/>
                  </a14:hiddenLine>
                </a:ext>
              </a:extLst>
            </p:spPr>
            <p:txBody>
              <a:bodyPr anchor="ctr"/>
              <a:lstStyle/>
              <a:p>
                <a:pPr algn="ctr"/>
                <a:endParaRPr altLang="zh-CN" lang="zh-CN">
                  <a:solidFill>
                    <a:srgbClr val="FFFFFF"/>
                  </a:solidFill>
                </a:endParaRPr>
              </a:p>
            </p:txBody>
          </p:sp>
          <p:sp>
            <p:nvSpPr>
              <p:cNvPr id="82" name="矩形 33"/>
              <p:cNvSpPr>
                <a:spLocks noChangeArrowheads="1"/>
              </p:cNvSpPr>
              <p:nvPr/>
            </p:nvSpPr>
            <p:spPr bwMode="auto">
              <a:xfrm>
                <a:off x="1616294" y="1305220"/>
                <a:ext cx="464024" cy="216000"/>
              </a:xfrm>
              <a:prstGeom prst="rect">
                <a:avLst/>
              </a:prstGeom>
              <a:solidFill>
                <a:srgbClr val="4BB0D0"/>
              </a:solidFill>
              <a:ln>
                <a:noFill/>
              </a:ln>
              <a:extLst>
                <a:ext uri="{91240B29-F687-4F45-9708-019B960494DF}">
                  <a14:hiddenLine w="9525">
                    <a:solidFill>
                      <a:srgbClr val="000000"/>
                    </a:solidFill>
                    <a:miter lim="800000"/>
                    <a:headEnd/>
                    <a:tailEnd/>
                  </a14:hiddenLine>
                </a:ext>
              </a:extLst>
            </p:spPr>
            <p:txBody>
              <a:bodyPr anchor="ctr"/>
              <a:lstStyle/>
              <a:p>
                <a:pPr algn="ctr"/>
                <a:endParaRPr altLang="zh-CN" lang="zh-CN">
                  <a:solidFill>
                    <a:srgbClr val="FFFFFF"/>
                  </a:solidFill>
                </a:endParaRPr>
              </a:p>
            </p:txBody>
          </p:sp>
          <p:sp>
            <p:nvSpPr>
              <p:cNvPr id="83" name="矩形 34"/>
              <p:cNvSpPr>
                <a:spLocks noChangeArrowheads="1"/>
              </p:cNvSpPr>
              <p:nvPr/>
            </p:nvSpPr>
            <p:spPr bwMode="auto">
              <a:xfrm>
                <a:off x="1616294" y="981226"/>
                <a:ext cx="464024" cy="216000"/>
              </a:xfrm>
              <a:prstGeom prst="rect">
                <a:avLst/>
              </a:prstGeom>
              <a:solidFill>
                <a:srgbClr val="4BB0D0"/>
              </a:solidFill>
              <a:ln>
                <a:noFill/>
              </a:ln>
              <a:extLst>
                <a:ext uri="{91240B29-F687-4F45-9708-019B960494DF}">
                  <a14:hiddenLine w="9525">
                    <a:solidFill>
                      <a:srgbClr val="000000"/>
                    </a:solidFill>
                    <a:miter lim="800000"/>
                    <a:headEnd/>
                    <a:tailEnd/>
                  </a14:hiddenLine>
                </a:ext>
              </a:extLst>
            </p:spPr>
            <p:txBody>
              <a:bodyPr anchor="ctr"/>
              <a:lstStyle/>
              <a:p>
                <a:pPr algn="ctr"/>
                <a:endParaRPr altLang="zh-CN" lang="zh-CN">
                  <a:solidFill>
                    <a:srgbClr val="FFFFFF"/>
                  </a:solidFill>
                </a:endParaRPr>
              </a:p>
            </p:txBody>
          </p:sp>
          <p:sp>
            <p:nvSpPr>
              <p:cNvPr id="84" name="矩形 35"/>
              <p:cNvSpPr>
                <a:spLocks noChangeArrowheads="1"/>
              </p:cNvSpPr>
              <p:nvPr/>
            </p:nvSpPr>
            <p:spPr bwMode="auto">
              <a:xfrm>
                <a:off x="1616294" y="657232"/>
                <a:ext cx="464024" cy="216000"/>
              </a:xfrm>
              <a:prstGeom prst="rect">
                <a:avLst/>
              </a:prstGeom>
              <a:solidFill>
                <a:srgbClr val="4BB0D0"/>
              </a:solidFill>
              <a:ln>
                <a:noFill/>
              </a:ln>
              <a:extLst>
                <a:ext uri="{91240B29-F687-4F45-9708-019B960494DF}">
                  <a14:hiddenLine w="9525">
                    <a:solidFill>
                      <a:srgbClr val="000000"/>
                    </a:solidFill>
                    <a:miter lim="800000"/>
                    <a:headEnd/>
                    <a:tailEnd/>
                  </a14:hiddenLine>
                </a:ext>
              </a:extLst>
            </p:spPr>
            <p:txBody>
              <a:bodyPr anchor="ctr"/>
              <a:lstStyle/>
              <a:p>
                <a:pPr algn="ctr"/>
                <a:endParaRPr altLang="zh-CN" lang="zh-CN">
                  <a:solidFill>
                    <a:srgbClr val="FFFFFF"/>
                  </a:solidFill>
                </a:endParaRPr>
              </a:p>
            </p:txBody>
          </p:sp>
          <p:sp>
            <p:nvSpPr>
              <p:cNvPr id="85" name="矩形 36"/>
              <p:cNvSpPr>
                <a:spLocks noChangeArrowheads="1"/>
              </p:cNvSpPr>
              <p:nvPr/>
            </p:nvSpPr>
            <p:spPr bwMode="auto">
              <a:xfrm>
                <a:off x="1002049" y="1953210"/>
                <a:ext cx="464024" cy="216000"/>
              </a:xfrm>
              <a:prstGeom prst="rect">
                <a:avLst/>
              </a:prstGeom>
              <a:solidFill>
                <a:srgbClr val="434154"/>
              </a:solidFill>
              <a:ln>
                <a:noFill/>
              </a:ln>
              <a:extLst>
                <a:ext uri="{91240B29-F687-4F45-9708-019B960494DF}">
                  <a14:hiddenLine w="9525">
                    <a:solidFill>
                      <a:srgbClr val="000000"/>
                    </a:solidFill>
                    <a:miter lim="800000"/>
                    <a:headEnd/>
                    <a:tailEnd/>
                  </a14:hiddenLine>
                </a:ext>
              </a:extLst>
            </p:spPr>
            <p:txBody>
              <a:bodyPr anchor="ctr"/>
              <a:lstStyle/>
              <a:p>
                <a:pPr algn="ctr"/>
                <a:endParaRPr altLang="zh-CN" lang="zh-CN">
                  <a:solidFill>
                    <a:srgbClr val="FFFFFF"/>
                  </a:solidFill>
                </a:endParaRPr>
              </a:p>
            </p:txBody>
          </p:sp>
          <p:sp>
            <p:nvSpPr>
              <p:cNvPr id="86" name="矩形 37"/>
              <p:cNvSpPr>
                <a:spLocks noChangeArrowheads="1"/>
              </p:cNvSpPr>
              <p:nvPr/>
            </p:nvSpPr>
            <p:spPr bwMode="auto">
              <a:xfrm>
                <a:off x="1002049" y="1629215"/>
                <a:ext cx="464024" cy="216000"/>
              </a:xfrm>
              <a:prstGeom prst="rect">
                <a:avLst/>
              </a:prstGeom>
              <a:solidFill>
                <a:srgbClr val="434154"/>
              </a:solidFill>
              <a:ln>
                <a:noFill/>
              </a:ln>
              <a:extLst>
                <a:ext uri="{91240B29-F687-4F45-9708-019B960494DF}">
                  <a14:hiddenLine w="9525">
                    <a:solidFill>
                      <a:srgbClr val="000000"/>
                    </a:solidFill>
                    <a:miter lim="800000"/>
                    <a:headEnd/>
                    <a:tailEnd/>
                  </a14:hiddenLine>
                </a:ext>
              </a:extLst>
            </p:spPr>
            <p:txBody>
              <a:bodyPr anchor="ctr"/>
              <a:lstStyle/>
              <a:p>
                <a:pPr algn="ctr"/>
                <a:endParaRPr altLang="zh-CN" lang="zh-CN">
                  <a:solidFill>
                    <a:srgbClr val="FFFFFF"/>
                  </a:solidFill>
                </a:endParaRPr>
              </a:p>
            </p:txBody>
          </p:sp>
          <p:sp>
            <p:nvSpPr>
              <p:cNvPr id="87" name="矩形 38"/>
              <p:cNvSpPr>
                <a:spLocks noChangeArrowheads="1"/>
              </p:cNvSpPr>
              <p:nvPr/>
            </p:nvSpPr>
            <p:spPr bwMode="auto">
              <a:xfrm>
                <a:off x="1002049" y="1305220"/>
                <a:ext cx="464024" cy="216000"/>
              </a:xfrm>
              <a:prstGeom prst="rect">
                <a:avLst/>
              </a:prstGeom>
              <a:solidFill>
                <a:srgbClr val="434154"/>
              </a:solidFill>
              <a:ln>
                <a:noFill/>
              </a:ln>
              <a:extLst>
                <a:ext uri="{91240B29-F687-4F45-9708-019B960494DF}">
                  <a14:hiddenLine w="9525">
                    <a:solidFill>
                      <a:srgbClr val="000000"/>
                    </a:solidFill>
                    <a:miter lim="800000"/>
                    <a:headEnd/>
                    <a:tailEnd/>
                  </a14:hiddenLine>
                </a:ext>
              </a:extLst>
            </p:spPr>
            <p:txBody>
              <a:bodyPr anchor="ctr"/>
              <a:lstStyle/>
              <a:p>
                <a:pPr algn="ctr"/>
                <a:endParaRPr altLang="zh-CN" lang="zh-CN">
                  <a:solidFill>
                    <a:srgbClr val="FFFFFF"/>
                  </a:solidFill>
                </a:endParaRPr>
              </a:p>
            </p:txBody>
          </p:sp>
          <p:sp>
            <p:nvSpPr>
              <p:cNvPr id="88" name="矩形 39"/>
              <p:cNvSpPr>
                <a:spLocks noChangeArrowheads="1"/>
              </p:cNvSpPr>
              <p:nvPr/>
            </p:nvSpPr>
            <p:spPr bwMode="auto">
              <a:xfrm>
                <a:off x="1002049" y="981226"/>
                <a:ext cx="464024" cy="216000"/>
              </a:xfrm>
              <a:prstGeom prst="rect">
                <a:avLst/>
              </a:prstGeom>
              <a:solidFill>
                <a:srgbClr val="434154"/>
              </a:solidFill>
              <a:ln>
                <a:noFill/>
              </a:ln>
              <a:extLst>
                <a:ext uri="{91240B29-F687-4F45-9708-019B960494DF}">
                  <a14:hiddenLine w="9525">
                    <a:solidFill>
                      <a:srgbClr val="000000"/>
                    </a:solidFill>
                    <a:miter lim="800000"/>
                    <a:headEnd/>
                    <a:tailEnd/>
                  </a14:hiddenLine>
                </a:ext>
              </a:extLst>
            </p:spPr>
            <p:txBody>
              <a:bodyPr anchor="ctr"/>
              <a:lstStyle/>
              <a:p>
                <a:pPr algn="ctr"/>
                <a:endParaRPr altLang="zh-CN" lang="zh-CN">
                  <a:solidFill>
                    <a:srgbClr val="FFFFFF"/>
                  </a:solidFill>
                </a:endParaRPr>
              </a:p>
            </p:txBody>
          </p:sp>
          <p:sp>
            <p:nvSpPr>
              <p:cNvPr id="89" name="矩形 40"/>
              <p:cNvSpPr>
                <a:spLocks noChangeArrowheads="1"/>
              </p:cNvSpPr>
              <p:nvPr/>
            </p:nvSpPr>
            <p:spPr bwMode="auto">
              <a:xfrm>
                <a:off x="387804" y="1953210"/>
                <a:ext cx="464024" cy="216000"/>
              </a:xfrm>
              <a:prstGeom prst="rect">
                <a:avLst/>
              </a:prstGeom>
              <a:solidFill>
                <a:srgbClr val="EE9065"/>
              </a:solidFill>
              <a:ln>
                <a:noFill/>
              </a:ln>
              <a:extLst>
                <a:ext uri="{91240B29-F687-4F45-9708-019B960494DF}">
                  <a14:hiddenLine w="9525">
                    <a:solidFill>
                      <a:srgbClr val="000000"/>
                    </a:solidFill>
                    <a:miter lim="800000"/>
                    <a:headEnd/>
                    <a:tailEnd/>
                  </a14:hiddenLine>
                </a:ext>
              </a:extLst>
            </p:spPr>
            <p:txBody>
              <a:bodyPr anchor="ctr"/>
              <a:lstStyle/>
              <a:p>
                <a:pPr algn="ctr"/>
                <a:endParaRPr altLang="zh-CN" lang="zh-CN">
                  <a:solidFill>
                    <a:srgbClr val="FFFFFF"/>
                  </a:solidFill>
                </a:endParaRPr>
              </a:p>
            </p:txBody>
          </p:sp>
          <p:sp>
            <p:nvSpPr>
              <p:cNvPr id="90" name="矩形 41"/>
              <p:cNvSpPr>
                <a:spLocks noChangeArrowheads="1"/>
              </p:cNvSpPr>
              <p:nvPr/>
            </p:nvSpPr>
            <p:spPr bwMode="auto">
              <a:xfrm>
                <a:off x="387804" y="1629215"/>
                <a:ext cx="464024" cy="216000"/>
              </a:xfrm>
              <a:prstGeom prst="rect">
                <a:avLst/>
              </a:prstGeom>
              <a:solidFill>
                <a:srgbClr val="EE9065"/>
              </a:solidFill>
              <a:ln>
                <a:noFill/>
              </a:ln>
              <a:extLst>
                <a:ext uri="{91240B29-F687-4F45-9708-019B960494DF}">
                  <a14:hiddenLine w="9525">
                    <a:solidFill>
                      <a:srgbClr val="000000"/>
                    </a:solidFill>
                    <a:miter lim="800000"/>
                    <a:headEnd/>
                    <a:tailEnd/>
                  </a14:hiddenLine>
                </a:ext>
              </a:extLst>
            </p:spPr>
            <p:txBody>
              <a:bodyPr anchor="ctr"/>
              <a:lstStyle/>
              <a:p>
                <a:pPr algn="ctr"/>
                <a:endParaRPr altLang="zh-CN" lang="zh-CN">
                  <a:solidFill>
                    <a:srgbClr val="FFFFFF"/>
                  </a:solidFill>
                </a:endParaRPr>
              </a:p>
            </p:txBody>
          </p:sp>
          <p:sp>
            <p:nvSpPr>
              <p:cNvPr id="91" name="矩形 42"/>
              <p:cNvSpPr>
                <a:spLocks noChangeArrowheads="1"/>
              </p:cNvSpPr>
              <p:nvPr/>
            </p:nvSpPr>
            <p:spPr bwMode="auto">
              <a:xfrm>
                <a:off x="387804" y="1305220"/>
                <a:ext cx="464024" cy="216000"/>
              </a:xfrm>
              <a:prstGeom prst="rect">
                <a:avLst/>
              </a:prstGeom>
              <a:solidFill>
                <a:srgbClr val="EE9065"/>
              </a:solidFill>
              <a:ln>
                <a:noFill/>
              </a:ln>
              <a:extLst>
                <a:ext uri="{91240B29-F687-4F45-9708-019B960494DF}">
                  <a14:hiddenLine w="9525">
                    <a:solidFill>
                      <a:srgbClr val="000000"/>
                    </a:solidFill>
                    <a:miter lim="800000"/>
                    <a:headEnd/>
                    <a:tailEnd/>
                  </a14:hiddenLine>
                </a:ext>
              </a:extLst>
            </p:spPr>
            <p:txBody>
              <a:bodyPr anchor="ctr"/>
              <a:lstStyle/>
              <a:p>
                <a:pPr algn="ctr"/>
                <a:endParaRPr altLang="zh-CN" lang="zh-CN">
                  <a:solidFill>
                    <a:srgbClr val="FFFFFF"/>
                  </a:solidFill>
                </a:endParaRPr>
              </a:p>
            </p:txBody>
          </p:sp>
          <p:sp>
            <p:nvSpPr>
              <p:cNvPr id="92" name="矩形 43"/>
              <p:cNvSpPr>
                <a:spLocks noChangeArrowheads="1"/>
              </p:cNvSpPr>
              <p:nvPr/>
            </p:nvSpPr>
            <p:spPr bwMode="auto">
              <a:xfrm>
                <a:off x="387804" y="981226"/>
                <a:ext cx="464024" cy="216000"/>
              </a:xfrm>
              <a:prstGeom prst="rect">
                <a:avLst/>
              </a:prstGeom>
              <a:solidFill>
                <a:srgbClr val="EE9065"/>
              </a:solidFill>
              <a:ln>
                <a:noFill/>
              </a:ln>
              <a:extLst>
                <a:ext uri="{91240B29-F687-4F45-9708-019B960494DF}">
                  <a14:hiddenLine w="9525">
                    <a:solidFill>
                      <a:srgbClr val="000000"/>
                    </a:solidFill>
                    <a:miter lim="800000"/>
                    <a:headEnd/>
                    <a:tailEnd/>
                  </a14:hiddenLine>
                </a:ext>
              </a:extLst>
            </p:spPr>
            <p:txBody>
              <a:bodyPr anchor="ctr"/>
              <a:lstStyle/>
              <a:p>
                <a:pPr algn="ctr"/>
                <a:endParaRPr altLang="zh-CN" lang="zh-CN">
                  <a:solidFill>
                    <a:srgbClr val="FFFFFF"/>
                  </a:solidFill>
                </a:endParaRPr>
              </a:p>
            </p:txBody>
          </p:sp>
          <p:sp>
            <p:nvSpPr>
              <p:cNvPr id="93" name="矩形 44"/>
              <p:cNvSpPr>
                <a:spLocks noChangeArrowheads="1"/>
              </p:cNvSpPr>
              <p:nvPr/>
            </p:nvSpPr>
            <p:spPr bwMode="auto">
              <a:xfrm>
                <a:off x="387804" y="657232"/>
                <a:ext cx="464024" cy="216000"/>
              </a:xfrm>
              <a:prstGeom prst="rect">
                <a:avLst/>
              </a:prstGeom>
              <a:solidFill>
                <a:srgbClr val="EE9065"/>
              </a:solidFill>
              <a:ln>
                <a:noFill/>
              </a:ln>
              <a:extLst>
                <a:ext uri="{91240B29-F687-4F45-9708-019B960494DF}">
                  <a14:hiddenLine w="9525">
                    <a:solidFill>
                      <a:srgbClr val="000000"/>
                    </a:solidFill>
                    <a:miter lim="800000"/>
                    <a:headEnd/>
                    <a:tailEnd/>
                  </a14:hiddenLine>
                </a:ext>
              </a:extLst>
            </p:spPr>
            <p:txBody>
              <a:bodyPr anchor="ctr"/>
              <a:lstStyle/>
              <a:p>
                <a:pPr algn="ctr"/>
                <a:endParaRPr altLang="zh-CN" lang="zh-CN">
                  <a:solidFill>
                    <a:srgbClr val="FFFFFF"/>
                  </a:solidFill>
                </a:endParaRPr>
              </a:p>
            </p:txBody>
          </p:sp>
          <p:sp>
            <p:nvSpPr>
              <p:cNvPr id="94" name="矩形 45"/>
              <p:cNvSpPr>
                <a:spLocks noChangeArrowheads="1"/>
              </p:cNvSpPr>
              <p:nvPr/>
            </p:nvSpPr>
            <p:spPr bwMode="auto">
              <a:xfrm>
                <a:off x="387804" y="323994"/>
                <a:ext cx="464024" cy="216000"/>
              </a:xfrm>
              <a:prstGeom prst="rect">
                <a:avLst/>
              </a:prstGeom>
              <a:solidFill>
                <a:srgbClr val="EE9065"/>
              </a:solidFill>
              <a:ln>
                <a:noFill/>
              </a:ln>
              <a:extLst>
                <a:ext uri="{91240B29-F687-4F45-9708-019B960494DF}">
                  <a14:hiddenLine w="9525">
                    <a:solidFill>
                      <a:srgbClr val="000000"/>
                    </a:solidFill>
                    <a:miter lim="800000"/>
                    <a:headEnd/>
                    <a:tailEnd/>
                  </a14:hiddenLine>
                </a:ext>
              </a:extLst>
            </p:spPr>
            <p:txBody>
              <a:bodyPr anchor="ctr"/>
              <a:lstStyle/>
              <a:p>
                <a:pPr algn="ctr"/>
                <a:endParaRPr altLang="zh-CN" lang="zh-CN">
                  <a:solidFill>
                    <a:srgbClr val="FFFFFF"/>
                  </a:solidFill>
                </a:endParaRPr>
              </a:p>
            </p:txBody>
          </p:sp>
          <p:sp>
            <p:nvSpPr>
              <p:cNvPr id="95" name="矩形 46"/>
              <p:cNvSpPr>
                <a:spLocks noChangeArrowheads="1"/>
              </p:cNvSpPr>
              <p:nvPr/>
            </p:nvSpPr>
            <p:spPr bwMode="auto">
              <a:xfrm>
                <a:off x="387804" y="0"/>
                <a:ext cx="464024" cy="216000"/>
              </a:xfrm>
              <a:prstGeom prst="rect">
                <a:avLst/>
              </a:prstGeom>
              <a:solidFill>
                <a:srgbClr val="EE9065"/>
              </a:solidFill>
              <a:ln>
                <a:noFill/>
              </a:ln>
              <a:extLst>
                <a:ext uri="{91240B29-F687-4F45-9708-019B960494DF}">
                  <a14:hiddenLine w="9525">
                    <a:solidFill>
                      <a:srgbClr val="000000"/>
                    </a:solidFill>
                    <a:miter lim="800000"/>
                    <a:headEnd/>
                    <a:tailEnd/>
                  </a14:hiddenLine>
                </a:ext>
              </a:extLst>
            </p:spPr>
            <p:txBody>
              <a:bodyPr anchor="ctr"/>
              <a:lstStyle/>
              <a:p>
                <a:pPr algn="ctr"/>
                <a:endParaRPr altLang="zh-CN" lang="zh-CN">
                  <a:solidFill>
                    <a:srgbClr val="FFFFFF"/>
                  </a:solidFill>
                </a:endParaRPr>
              </a:p>
            </p:txBody>
          </p:sp>
        </p:grpSp>
        <p:grpSp>
          <p:nvGrpSpPr>
            <p:cNvPr id="96" name="组合 14"/>
            <p:cNvGrpSpPr/>
            <p:nvPr/>
          </p:nvGrpSpPr>
          <p:grpSpPr>
            <a:xfrm>
              <a:off x="4281086" y="1625204"/>
              <a:ext cx="1841834" cy="3397925"/>
              <a:chExt cx="2717800" cy="5076825"/>
            </a:xfrm>
          </p:grpSpPr>
          <p:sp>
            <p:nvSpPr>
              <p:cNvPr id="97" name="Freeform 5"/>
              <p:cNvSpPr>
                <a:spLocks noChangeArrowheads="1"/>
              </p:cNvSpPr>
              <p:nvPr/>
            </p:nvSpPr>
            <p:spPr bwMode="auto">
              <a:xfrm>
                <a:off x="0" y="1244600"/>
                <a:ext cx="1841500" cy="1174750"/>
              </a:xfrm>
              <a:custGeom>
                <a:gdLst>
                  <a:gd fmla="*/ 552 w 1160" name="T0"/>
                  <a:gd fmla="*/ 646 h 740" name="T1"/>
                  <a:gd fmla="*/ 584 w 1160" name="T2"/>
                  <a:gd fmla="*/ 640 h 740" name="T3"/>
                  <a:gd fmla="*/ 594 w 1160" name="T4"/>
                  <a:gd fmla="*/ 632 h 740" name="T5"/>
                  <a:gd fmla="*/ 600 w 1160" name="T6"/>
                  <a:gd fmla="*/ 622 h 740" name="T7"/>
                  <a:gd fmla="*/ 1112 w 1160" name="T8"/>
                  <a:gd fmla="*/ 220 h 740" name="T9"/>
                  <a:gd fmla="*/ 1130 w 1160" name="T10"/>
                  <a:gd fmla="*/ 202 h 740" name="T11"/>
                  <a:gd fmla="*/ 1144 w 1160" name="T12"/>
                  <a:gd fmla="*/ 182 h 740" name="T13"/>
                  <a:gd fmla="*/ 1160 w 1160" name="T14"/>
                  <a:gd fmla="*/ 134 h 740" name="T15"/>
                  <a:gd fmla="*/ 1160 w 1160" name="T16"/>
                  <a:gd fmla="*/ 110 h 740" name="T17"/>
                  <a:gd fmla="*/ 1156 w 1160" name="T18"/>
                  <a:gd fmla="*/ 86 h 740" name="T19"/>
                  <a:gd fmla="*/ 1146 w 1160" name="T20"/>
                  <a:gd fmla="*/ 62 h 740" name="T21"/>
                  <a:gd fmla="*/ 1132 w 1160" name="T22"/>
                  <a:gd fmla="*/ 40 h 740" name="T23"/>
                  <a:gd fmla="*/ 1124 w 1160" name="T24"/>
                  <a:gd fmla="*/ 30 h 740" name="T25"/>
                  <a:gd fmla="*/ 1104 w 1160" name="T26"/>
                  <a:gd fmla="*/ 16 h 740" name="T27"/>
                  <a:gd fmla="*/ 1072 w 1160" name="T28"/>
                  <a:gd fmla="*/ 4 h 740" name="T29"/>
                  <a:gd fmla="*/ 1026 w 1160" name="T30"/>
                  <a:gd fmla="*/ 2 h 740" name="T31"/>
                  <a:gd fmla="*/ 980 w 1160" name="T32"/>
                  <a:gd fmla="*/ 16 h 740" name="T33"/>
                  <a:gd fmla="*/ 470 w 1160" name="T34"/>
                  <a:gd fmla="*/ 418 h 740" name="T35"/>
                  <a:gd fmla="*/ 100 w 1160" name="T36"/>
                  <a:gd fmla="*/ 494 h 740" name="T37"/>
                  <a:gd fmla="*/ 54 w 1160" name="T38"/>
                  <a:gd fmla="*/ 516 h 740" name="T39"/>
                  <a:gd fmla="*/ 22 w 1160" name="T40"/>
                  <a:gd fmla="*/ 552 h 740" name="T41"/>
                  <a:gd fmla="*/ 2 w 1160" name="T42"/>
                  <a:gd fmla="*/ 596 h 740" name="T43"/>
                  <a:gd fmla="*/ 0 w 1160" name="T44"/>
                  <a:gd fmla="*/ 634 h 740" name="T45"/>
                  <a:gd fmla="*/ 2 w 1160" name="T46"/>
                  <a:gd fmla="*/ 646 h 740" name="T47"/>
                  <a:gd fmla="*/ 8 w 1160" name="T48"/>
                  <a:gd fmla="*/ 670 h 740" name="T49"/>
                  <a:gd fmla="*/ 18 w 1160" name="T50"/>
                  <a:gd fmla="*/ 690 h 740" name="T51"/>
                  <a:gd fmla="*/ 34 w 1160" name="T52"/>
                  <a:gd fmla="*/ 708 h 740" name="T53"/>
                  <a:gd fmla="*/ 52 w 1160" name="T54"/>
                  <a:gd fmla="*/ 722 h 740" name="T55"/>
                  <a:gd fmla="*/ 76 w 1160" name="T56"/>
                  <a:gd fmla="*/ 734 h 740" name="T57"/>
                  <a:gd fmla="*/ 100 w 1160" name="T58"/>
                  <a:gd fmla="*/ 740 h 740" name="T59"/>
                  <a:gd fmla="*/ 128 w 1160" name="T60"/>
                  <a:gd fmla="*/ 740 h 740" name="T61"/>
                  <a:gd fmla="*/ 156 w 1160" name="T62"/>
                  <a:gd fmla="*/ 736 h 740" name="T63"/>
                  <a:gd fmla="*/ 526 w 1160" name="T64"/>
                  <a:gd fmla="*/ 658 h 740" name="T65"/>
                  <a:gd fmla="*/ 540 w 1160" name="T66"/>
                  <a:gd fmla="*/ 658 h 740" name="T67"/>
                  <a:gd fmla="*/ 552 w 1160" name="T68"/>
                  <a:gd fmla="*/ 646 h 740" name="T69"/>
                  <a:gd fmla="*/ 0 60000 65536" name="T70"/>
                  <a:gd fmla="*/ 0 60000 65536" name="T71"/>
                  <a:gd fmla="*/ 0 60000 65536" name="T72"/>
                  <a:gd fmla="*/ 0 60000 65536" name="T73"/>
                  <a:gd fmla="*/ 0 60000 65536" name="T74"/>
                  <a:gd fmla="*/ 0 60000 65536" name="T75"/>
                  <a:gd fmla="*/ 0 60000 65536" name="T76"/>
                  <a:gd fmla="*/ 0 60000 65536" name="T77"/>
                  <a:gd fmla="*/ 0 60000 65536" name="T78"/>
                  <a:gd fmla="*/ 0 60000 65536" name="T79"/>
                  <a:gd fmla="*/ 0 60000 65536" name="T80"/>
                  <a:gd fmla="*/ 0 60000 65536" name="T81"/>
                  <a:gd fmla="*/ 0 60000 65536" name="T82"/>
                  <a:gd fmla="*/ 0 60000 65536" name="T83"/>
                  <a:gd fmla="*/ 0 60000 65536" name="T84"/>
                  <a:gd fmla="*/ 0 60000 65536" name="T85"/>
                  <a:gd fmla="*/ 0 60000 65536" name="T86"/>
                  <a:gd fmla="*/ 0 60000 65536" name="T87"/>
                  <a:gd fmla="*/ 0 60000 65536" name="T88"/>
                  <a:gd fmla="*/ 0 60000 65536" name="T89"/>
                  <a:gd fmla="*/ 0 60000 65536" name="T90"/>
                  <a:gd fmla="*/ 0 60000 65536" name="T91"/>
                  <a:gd fmla="*/ 0 60000 65536" name="T92"/>
                  <a:gd fmla="*/ 0 60000 65536" name="T93"/>
                  <a:gd fmla="*/ 0 60000 65536" name="T94"/>
                  <a:gd fmla="*/ 0 60000 65536" name="T95"/>
                  <a:gd fmla="*/ 0 60000 65536" name="T96"/>
                  <a:gd fmla="*/ 0 60000 65536" name="T97"/>
                  <a:gd fmla="*/ 0 60000 65536" name="T98"/>
                  <a:gd fmla="*/ 0 60000 65536" name="T99"/>
                  <a:gd fmla="*/ 0 60000 65536" name="T100"/>
                  <a:gd fmla="*/ 0 60000 65536" name="T101"/>
                  <a:gd fmla="*/ 0 60000 65536" name="T102"/>
                  <a:gd fmla="*/ 0 60000 65536" name="T103"/>
                  <a:gd fmla="*/ 0 60000 65536" name="T104"/>
                  <a:gd fmla="*/ 0 w 1160" name="T105"/>
                  <a:gd fmla="*/ 0 h 740" name="T106"/>
                  <a:gd fmla="*/ 1160 w 1160" name="T107"/>
                  <a:gd fmla="*/ 740 h 740" name="T108"/>
                </a:gd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b="T108" l="T105" r="T107" t="T106"/>
                <a:pathLst>
                  <a:path h="740" w="1160">
                    <a:moveTo>
                      <a:pt x="552" y="646"/>
                    </a:moveTo>
                    <a:lnTo>
                      <a:pt x="552" y="646"/>
                    </a:lnTo>
                    <a:lnTo>
                      <a:pt x="570" y="646"/>
                    </a:lnTo>
                    <a:lnTo>
                      <a:pt x="584" y="640"/>
                    </a:lnTo>
                    <a:lnTo>
                      <a:pt x="590" y="636"/>
                    </a:lnTo>
                    <a:lnTo>
                      <a:pt x="594" y="632"/>
                    </a:lnTo>
                    <a:lnTo>
                      <a:pt x="598" y="628"/>
                    </a:lnTo>
                    <a:lnTo>
                      <a:pt x="600" y="622"/>
                    </a:lnTo>
                    <a:lnTo>
                      <a:pt x="1112" y="220"/>
                    </a:lnTo>
                    <a:lnTo>
                      <a:pt x="1112" y="220"/>
                    </a:lnTo>
                    <a:lnTo>
                      <a:pt x="1120" y="212"/>
                    </a:lnTo>
                    <a:lnTo>
                      <a:pt x="1130" y="202"/>
                    </a:lnTo>
                    <a:lnTo>
                      <a:pt x="1138" y="192"/>
                    </a:lnTo>
                    <a:lnTo>
                      <a:pt x="1144" y="182"/>
                    </a:lnTo>
                    <a:lnTo>
                      <a:pt x="1154" y="158"/>
                    </a:lnTo>
                    <a:lnTo>
                      <a:pt x="1160" y="134"/>
                    </a:lnTo>
                    <a:lnTo>
                      <a:pt x="1160" y="122"/>
                    </a:lnTo>
                    <a:lnTo>
                      <a:pt x="1160" y="110"/>
                    </a:lnTo>
                    <a:lnTo>
                      <a:pt x="1158" y="98"/>
                    </a:lnTo>
                    <a:lnTo>
                      <a:pt x="1156" y="86"/>
                    </a:lnTo>
                    <a:lnTo>
                      <a:pt x="1152" y="74"/>
                    </a:lnTo>
                    <a:lnTo>
                      <a:pt x="1146" y="62"/>
                    </a:lnTo>
                    <a:lnTo>
                      <a:pt x="1140" y="50"/>
                    </a:lnTo>
                    <a:lnTo>
                      <a:pt x="1132" y="40"/>
                    </a:lnTo>
                    <a:lnTo>
                      <a:pt x="1132" y="40"/>
                    </a:lnTo>
                    <a:lnTo>
                      <a:pt x="1124" y="30"/>
                    </a:lnTo>
                    <a:lnTo>
                      <a:pt x="1114" y="22"/>
                    </a:lnTo>
                    <a:lnTo>
                      <a:pt x="1104" y="16"/>
                    </a:lnTo>
                    <a:lnTo>
                      <a:pt x="1094" y="10"/>
                    </a:lnTo>
                    <a:lnTo>
                      <a:pt x="1072" y="4"/>
                    </a:lnTo>
                    <a:lnTo>
                      <a:pt x="1048" y="0"/>
                    </a:lnTo>
                    <a:lnTo>
                      <a:pt x="1026" y="2"/>
                    </a:lnTo>
                    <a:lnTo>
                      <a:pt x="1002" y="6"/>
                    </a:lnTo>
                    <a:lnTo>
                      <a:pt x="980" y="16"/>
                    </a:lnTo>
                    <a:lnTo>
                      <a:pt x="958" y="30"/>
                    </a:lnTo>
                    <a:lnTo>
                      <a:pt x="470" y="418"/>
                    </a:lnTo>
                    <a:lnTo>
                      <a:pt x="100" y="494"/>
                    </a:lnTo>
                    <a:lnTo>
                      <a:pt x="100" y="494"/>
                    </a:lnTo>
                    <a:lnTo>
                      <a:pt x="76" y="504"/>
                    </a:lnTo>
                    <a:lnTo>
                      <a:pt x="54" y="516"/>
                    </a:lnTo>
                    <a:lnTo>
                      <a:pt x="36" y="532"/>
                    </a:lnTo>
                    <a:lnTo>
                      <a:pt x="22" y="552"/>
                    </a:lnTo>
                    <a:lnTo>
                      <a:pt x="10" y="572"/>
                    </a:lnTo>
                    <a:lnTo>
                      <a:pt x="2" y="596"/>
                    </a:lnTo>
                    <a:lnTo>
                      <a:pt x="0" y="620"/>
                    </a:lnTo>
                    <a:lnTo>
                      <a:pt x="0" y="634"/>
                    </a:lnTo>
                    <a:lnTo>
                      <a:pt x="2" y="646"/>
                    </a:lnTo>
                    <a:lnTo>
                      <a:pt x="2" y="646"/>
                    </a:lnTo>
                    <a:lnTo>
                      <a:pt x="4" y="658"/>
                    </a:lnTo>
                    <a:lnTo>
                      <a:pt x="8" y="670"/>
                    </a:lnTo>
                    <a:lnTo>
                      <a:pt x="12" y="680"/>
                    </a:lnTo>
                    <a:lnTo>
                      <a:pt x="18" y="690"/>
                    </a:lnTo>
                    <a:lnTo>
                      <a:pt x="26" y="700"/>
                    </a:lnTo>
                    <a:lnTo>
                      <a:pt x="34" y="708"/>
                    </a:lnTo>
                    <a:lnTo>
                      <a:pt x="42" y="716"/>
                    </a:lnTo>
                    <a:lnTo>
                      <a:pt x="52" y="722"/>
                    </a:lnTo>
                    <a:lnTo>
                      <a:pt x="64" y="728"/>
                    </a:lnTo>
                    <a:lnTo>
                      <a:pt x="76" y="734"/>
                    </a:lnTo>
                    <a:lnTo>
                      <a:pt x="88" y="736"/>
                    </a:lnTo>
                    <a:lnTo>
                      <a:pt x="100" y="740"/>
                    </a:lnTo>
                    <a:lnTo>
                      <a:pt x="114" y="740"/>
                    </a:lnTo>
                    <a:lnTo>
                      <a:pt x="128" y="740"/>
                    </a:lnTo>
                    <a:lnTo>
                      <a:pt x="142" y="740"/>
                    </a:lnTo>
                    <a:lnTo>
                      <a:pt x="156" y="736"/>
                    </a:lnTo>
                    <a:lnTo>
                      <a:pt x="526" y="658"/>
                    </a:lnTo>
                    <a:lnTo>
                      <a:pt x="526" y="658"/>
                    </a:lnTo>
                    <a:lnTo>
                      <a:pt x="534" y="658"/>
                    </a:lnTo>
                    <a:lnTo>
                      <a:pt x="540" y="658"/>
                    </a:lnTo>
                    <a:lnTo>
                      <a:pt x="544" y="654"/>
                    </a:lnTo>
                    <a:lnTo>
                      <a:pt x="552" y="646"/>
                    </a:lnTo>
                    <a:lnTo>
                      <a:pt x="552" y="646"/>
                    </a:lnTo>
                    <a:close/>
                  </a:path>
                </a:pathLst>
              </a:custGeom>
              <a:solidFill>
                <a:srgbClr val="343434"/>
              </a:solidFill>
              <a:ln>
                <a:noFill/>
              </a:ln>
              <a:extLst>
                <a:ext uri="{91240B29-F687-4F45-9708-019B960494DF}">
                  <a14:hiddenLine w="9525">
                    <a:solidFill>
                      <a:srgbClr val="000000"/>
                    </a:solidFill>
                    <a:miter lim="800000"/>
                    <a:headEnd/>
                    <a:tailEnd/>
                  </a14:hiddenLine>
                </a:ext>
              </a:extLst>
            </p:spPr>
            <p:txBody>
              <a:bodyPr/>
              <a:lstStyle/>
              <a:p>
                <a:endParaRPr altLang="zh-CN" lang="zh-CN">
                  <a:solidFill>
                    <a:srgbClr val="000000"/>
                  </a:solidFill>
                  <a:latin charset="0" pitchFamily="34" typeface="Impact"/>
                  <a:ea charset="-122" pitchFamily="34" typeface="微软雅黑"/>
                  <a:sym charset="0" pitchFamily="34" typeface="Impact"/>
                </a:endParaRPr>
              </a:p>
            </p:txBody>
          </p:sp>
          <p:sp>
            <p:nvSpPr>
              <p:cNvPr id="98" name="Freeform 6"/>
              <p:cNvSpPr>
                <a:spLocks noChangeArrowheads="1"/>
              </p:cNvSpPr>
              <p:nvPr/>
            </p:nvSpPr>
            <p:spPr bwMode="auto">
              <a:xfrm>
                <a:off x="723900" y="955675"/>
                <a:ext cx="1482725" cy="4121150"/>
              </a:xfrm>
              <a:custGeom>
                <a:gdLst>
                  <a:gd fmla="*/ 502 w 934" name="T0"/>
                  <a:gd fmla="*/ 1396 h 2596" name="T1"/>
                  <a:gd fmla="*/ 546 w 934" name="T2"/>
                  <a:gd fmla="*/ 1412 h 2596" name="T3"/>
                  <a:gd fmla="*/ 600 w 934" name="T4"/>
                  <a:gd fmla="*/ 1404 h 2596" name="T5"/>
                  <a:gd fmla="*/ 652 w 934" name="T6"/>
                  <a:gd fmla="*/ 1384 h 2596" name="T7"/>
                  <a:gd fmla="*/ 696 w 934" name="T8"/>
                  <a:gd fmla="*/ 1350 h 2596" name="T9"/>
                  <a:gd fmla="*/ 728 w 934" name="T10"/>
                  <a:gd fmla="*/ 1302 h 2596" name="T11"/>
                  <a:gd fmla="*/ 742 w 934" name="T12"/>
                  <a:gd fmla="*/ 1246 h 2596" name="T13"/>
                  <a:gd fmla="*/ 934 w 934" name="T14"/>
                  <a:gd fmla="*/ 250 h 2596" name="T15"/>
                  <a:gd fmla="*/ 930 w 934" name="T16"/>
                  <a:gd fmla="*/ 194 h 2596" name="T17"/>
                  <a:gd fmla="*/ 910 w 934" name="T18"/>
                  <a:gd fmla="*/ 144 h 2596" name="T19"/>
                  <a:gd fmla="*/ 878 w 934" name="T20"/>
                  <a:gd fmla="*/ 100 h 2596" name="T21"/>
                  <a:gd fmla="*/ 832 w 934" name="T22"/>
                  <a:gd fmla="*/ 64 h 2596" name="T23"/>
                  <a:gd fmla="*/ 776 w 934" name="T24"/>
                  <a:gd fmla="*/ 44 h 2596" name="T25"/>
                  <a:gd fmla="*/ 544 w 934" name="T26"/>
                  <a:gd fmla="*/ 0 h 2596" name="T27"/>
                  <a:gd fmla="*/ 486 w 934" name="T28"/>
                  <a:gd fmla="*/ 4 h 2596" name="T29"/>
                  <a:gd fmla="*/ 434 w 934" name="T30"/>
                  <a:gd fmla="*/ 22 h 2596" name="T31"/>
                  <a:gd fmla="*/ 390 w 934" name="T32"/>
                  <a:gd fmla="*/ 54 h 2596" name="T33"/>
                  <a:gd fmla="*/ 356 w 934" name="T34"/>
                  <a:gd fmla="*/ 100 h 2596" name="T35"/>
                  <a:gd fmla="*/ 334 w 934" name="T36"/>
                  <a:gd fmla="*/ 158 h 2596" name="T37"/>
                  <a:gd fmla="*/ 456 w 934" name="T38"/>
                  <a:gd fmla="*/ 148 h 2596" name="T39"/>
                  <a:gd fmla="*/ 498 w 934" name="T40"/>
                  <a:gd fmla="*/ 120 h 2596" name="T41"/>
                  <a:gd fmla="*/ 544 w 934" name="T42"/>
                  <a:gd fmla="*/ 106 h 2596" name="T43"/>
                  <a:gd fmla="*/ 576 w 934" name="T44"/>
                  <a:gd fmla="*/ 104 h 2596" name="T45"/>
                  <a:gd fmla="*/ 642 w 934" name="T46"/>
                  <a:gd fmla="*/ 114 h 2596" name="T47"/>
                  <a:gd fmla="*/ 702 w 934" name="T48"/>
                  <a:gd fmla="*/ 142 h 2596" name="T49"/>
                  <a:gd fmla="*/ 734 w 934" name="T50"/>
                  <a:gd fmla="*/ 170 h 2596" name="T51"/>
                  <a:gd fmla="*/ 762 w 934" name="T52"/>
                  <a:gd fmla="*/ 222 h 2596" name="T53"/>
                  <a:gd fmla="*/ 774 w 934" name="T54"/>
                  <a:gd fmla="*/ 280 h 2596" name="T55"/>
                  <a:gd fmla="*/ 772 w 934" name="T56"/>
                  <a:gd fmla="*/ 340 h 2596" name="T57"/>
                  <a:gd fmla="*/ 750 w 934" name="T58"/>
                  <a:gd fmla="*/ 396 h 2596" name="T59"/>
                  <a:gd fmla="*/ 716 w 934" name="T60"/>
                  <a:gd fmla="*/ 442 h 2596" name="T61"/>
                  <a:gd fmla="*/ 144 w 934" name="T62"/>
                  <a:gd fmla="*/ 1134 h 2596" name="T63"/>
                  <a:gd fmla="*/ 146 w 934" name="T64"/>
                  <a:gd fmla="*/ 1182 h 2596" name="T65"/>
                  <a:gd fmla="*/ 168 w 934" name="T66"/>
                  <a:gd fmla="*/ 1256 h 2596" name="T67"/>
                  <a:gd fmla="*/ 206 w 934" name="T68"/>
                  <a:gd fmla="*/ 1304 h 2596" name="T69"/>
                  <a:gd fmla="*/ 14 w 934" name="T70"/>
                  <a:gd fmla="*/ 1760 h 2596" name="T71"/>
                  <a:gd fmla="*/ 2 w 934" name="T72"/>
                  <a:gd fmla="*/ 1800 h 2596" name="T73"/>
                  <a:gd fmla="*/ 0 w 934" name="T74"/>
                  <a:gd fmla="*/ 1844 h 2596" name="T75"/>
                  <a:gd fmla="*/ 70 w 934" name="T76"/>
                  <a:gd fmla="*/ 2464 h 2596" name="T77"/>
                  <a:gd fmla="*/ 78 w 934" name="T78"/>
                  <a:gd fmla="*/ 2504 h 2596" name="T79"/>
                  <a:gd fmla="*/ 98 w 934" name="T80"/>
                  <a:gd fmla="*/ 2540 h 2596" name="T81"/>
                  <a:gd fmla="*/ 128 w 934" name="T82"/>
                  <a:gd fmla="*/ 2570 h 2596" name="T83"/>
                  <a:gd fmla="*/ 166 w 934" name="T84"/>
                  <a:gd fmla="*/ 2590 h 2596" name="T85"/>
                  <a:gd fmla="*/ 210 w 934" name="T86"/>
                  <a:gd fmla="*/ 2596 h 2596" name="T87"/>
                  <a:gd fmla="*/ 242 w 934" name="T88"/>
                  <a:gd fmla="*/ 2592 h 2596" name="T89"/>
                  <a:gd fmla="*/ 284 w 934" name="T90"/>
                  <a:gd fmla="*/ 2576 h 2596" name="T91"/>
                  <a:gd fmla="*/ 320 w 934" name="T92"/>
                  <a:gd fmla="*/ 2552 h 2596" name="T93"/>
                  <a:gd fmla="*/ 344 w 934" name="T94"/>
                  <a:gd fmla="*/ 2518 h 2596" name="T95"/>
                  <a:gd fmla="*/ 358 w 934" name="T96"/>
                  <a:gd fmla="*/ 2480 h 2596" name="T97"/>
                  <a:gd fmla="*/ 360 w 934" name="T98"/>
                  <a:gd fmla="*/ 2434 h 2596" name="T99"/>
                  <a:gd fmla="*/ 0 60000 65536" name="T100"/>
                  <a:gd fmla="*/ 0 60000 65536" name="T101"/>
                  <a:gd fmla="*/ 0 60000 65536" name="T102"/>
                  <a:gd fmla="*/ 0 60000 65536" name="T103"/>
                  <a:gd fmla="*/ 0 60000 65536" name="T104"/>
                  <a:gd fmla="*/ 0 60000 65536" name="T105"/>
                  <a:gd fmla="*/ 0 60000 65536" name="T106"/>
                  <a:gd fmla="*/ 0 60000 65536" name="T107"/>
                  <a:gd fmla="*/ 0 60000 65536" name="T108"/>
                  <a:gd fmla="*/ 0 60000 65536" name="T109"/>
                  <a:gd fmla="*/ 0 60000 65536" name="T110"/>
                  <a:gd fmla="*/ 0 60000 65536" name="T111"/>
                  <a:gd fmla="*/ 0 60000 65536" name="T112"/>
                  <a:gd fmla="*/ 0 60000 65536" name="T113"/>
                  <a:gd fmla="*/ 0 60000 65536" name="T114"/>
                  <a:gd fmla="*/ 0 60000 65536" name="T115"/>
                  <a:gd fmla="*/ 0 60000 65536" name="T116"/>
                  <a:gd fmla="*/ 0 60000 65536" name="T117"/>
                  <a:gd fmla="*/ 0 60000 65536" name="T118"/>
                  <a:gd fmla="*/ 0 60000 65536" name="T119"/>
                  <a:gd fmla="*/ 0 60000 65536" name="T120"/>
                  <a:gd fmla="*/ 0 60000 65536" name="T121"/>
                  <a:gd fmla="*/ 0 60000 65536" name="T122"/>
                  <a:gd fmla="*/ 0 60000 65536" name="T123"/>
                  <a:gd fmla="*/ 0 60000 65536" name="T124"/>
                  <a:gd fmla="*/ 0 60000 65536" name="T125"/>
                  <a:gd fmla="*/ 0 60000 65536" name="T126"/>
                  <a:gd fmla="*/ 0 60000 65536" name="T127"/>
                  <a:gd fmla="*/ 0 60000 65536" name="T128"/>
                  <a:gd fmla="*/ 0 60000 65536" name="T129"/>
                  <a:gd fmla="*/ 0 60000 65536" name="T130"/>
                  <a:gd fmla="*/ 0 60000 65536" name="T131"/>
                  <a:gd fmla="*/ 0 60000 65536" name="T132"/>
                  <a:gd fmla="*/ 0 60000 65536" name="T133"/>
                  <a:gd fmla="*/ 0 60000 65536" name="T134"/>
                  <a:gd fmla="*/ 0 60000 65536" name="T135"/>
                  <a:gd fmla="*/ 0 60000 65536" name="T136"/>
                  <a:gd fmla="*/ 0 60000 65536" name="T137"/>
                  <a:gd fmla="*/ 0 60000 65536" name="T138"/>
                  <a:gd fmla="*/ 0 60000 65536" name="T139"/>
                  <a:gd fmla="*/ 0 60000 65536" name="T140"/>
                  <a:gd fmla="*/ 0 60000 65536" name="T141"/>
                  <a:gd fmla="*/ 0 60000 65536" name="T142"/>
                  <a:gd fmla="*/ 0 60000 65536" name="T143"/>
                  <a:gd fmla="*/ 0 60000 65536" name="T144"/>
                  <a:gd fmla="*/ 0 60000 65536" name="T145"/>
                  <a:gd fmla="*/ 0 60000 65536" name="T146"/>
                  <a:gd fmla="*/ 0 60000 65536" name="T147"/>
                  <a:gd fmla="*/ 0 60000 65536" name="T148"/>
                  <a:gd fmla="*/ 0 60000 65536" name="T149"/>
                  <a:gd fmla="*/ 0 w 934" name="T150"/>
                  <a:gd fmla="*/ 0 h 2596" name="T151"/>
                  <a:gd fmla="*/ 934 w 934" name="T152"/>
                  <a:gd fmla="*/ 2596 h 2596" name="T153"/>
                </a:gdLst>
                <a:cxnLst>
                  <a:cxn ang="T100">
                    <a:pos x="T0" y="T1"/>
                  </a:cxn>
                  <a:cxn ang="T101">
                    <a:pos x="T2" y="T3"/>
                  </a:cxn>
                  <a:cxn ang="T102">
                    <a:pos x="T4" y="T5"/>
                  </a:cxn>
                  <a:cxn ang="T103">
                    <a:pos x="T6" y="T7"/>
                  </a:cxn>
                  <a:cxn ang="T104">
                    <a:pos x="T8" y="T9"/>
                  </a:cxn>
                  <a:cxn ang="T105">
                    <a:pos x="T10" y="T11"/>
                  </a:cxn>
                  <a:cxn ang="T106">
                    <a:pos x="T12" y="T13"/>
                  </a:cxn>
                  <a:cxn ang="T107">
                    <a:pos x="T14" y="T15"/>
                  </a:cxn>
                  <a:cxn ang="T108">
                    <a:pos x="T16" y="T17"/>
                  </a:cxn>
                  <a:cxn ang="T109">
                    <a:pos x="T18" y="T19"/>
                  </a:cxn>
                  <a:cxn ang="T110">
                    <a:pos x="T20" y="T21"/>
                  </a:cxn>
                  <a:cxn ang="T111">
                    <a:pos x="T22" y="T23"/>
                  </a:cxn>
                  <a:cxn ang="T112">
                    <a:pos x="T24" y="T25"/>
                  </a:cxn>
                  <a:cxn ang="T113">
                    <a:pos x="T26" y="T27"/>
                  </a:cxn>
                  <a:cxn ang="T114">
                    <a:pos x="T28" y="T29"/>
                  </a:cxn>
                  <a:cxn ang="T115">
                    <a:pos x="T30" y="T31"/>
                  </a:cxn>
                  <a:cxn ang="T116">
                    <a:pos x="T32" y="T33"/>
                  </a:cxn>
                  <a:cxn ang="T117">
                    <a:pos x="T34" y="T35"/>
                  </a:cxn>
                  <a:cxn ang="T118">
                    <a:pos x="T36" y="T37"/>
                  </a:cxn>
                  <a:cxn ang="T119">
                    <a:pos x="T38" y="T39"/>
                  </a:cxn>
                  <a:cxn ang="T120">
                    <a:pos x="T40" y="T41"/>
                  </a:cxn>
                  <a:cxn ang="T121">
                    <a:pos x="T42" y="T43"/>
                  </a:cxn>
                  <a:cxn ang="T122">
                    <a:pos x="T44" y="T45"/>
                  </a:cxn>
                  <a:cxn ang="T123">
                    <a:pos x="T46" y="T47"/>
                  </a:cxn>
                  <a:cxn ang="T124">
                    <a:pos x="T48" y="T49"/>
                  </a:cxn>
                  <a:cxn ang="T125">
                    <a:pos x="T50" y="T51"/>
                  </a:cxn>
                  <a:cxn ang="T126">
                    <a:pos x="T52" y="T53"/>
                  </a:cxn>
                  <a:cxn ang="T127">
                    <a:pos x="T54" y="T55"/>
                  </a:cxn>
                  <a:cxn ang="T128">
                    <a:pos x="T56" y="T57"/>
                  </a:cxn>
                  <a:cxn ang="T129">
                    <a:pos x="T58" y="T59"/>
                  </a:cxn>
                  <a:cxn ang="T130">
                    <a:pos x="T60" y="T61"/>
                  </a:cxn>
                  <a:cxn ang="T131">
                    <a:pos x="T62" y="T63"/>
                  </a:cxn>
                  <a:cxn ang="T132">
                    <a:pos x="T64" y="T65"/>
                  </a:cxn>
                  <a:cxn ang="T133">
                    <a:pos x="T66" y="T67"/>
                  </a:cxn>
                  <a:cxn ang="T134">
                    <a:pos x="T68" y="T69"/>
                  </a:cxn>
                  <a:cxn ang="T135">
                    <a:pos x="T70" y="T71"/>
                  </a:cxn>
                  <a:cxn ang="T136">
                    <a:pos x="T72" y="T73"/>
                  </a:cxn>
                  <a:cxn ang="T137">
                    <a:pos x="T74" y="T75"/>
                  </a:cxn>
                  <a:cxn ang="T138">
                    <a:pos x="T76" y="T77"/>
                  </a:cxn>
                  <a:cxn ang="T139">
                    <a:pos x="T78" y="T79"/>
                  </a:cxn>
                  <a:cxn ang="T140">
                    <a:pos x="T80" y="T81"/>
                  </a:cxn>
                  <a:cxn ang="T141">
                    <a:pos x="T82" y="T83"/>
                  </a:cxn>
                  <a:cxn ang="T142">
                    <a:pos x="T84" y="T85"/>
                  </a:cxn>
                  <a:cxn ang="T143">
                    <a:pos x="T86" y="T87"/>
                  </a:cxn>
                  <a:cxn ang="T144">
                    <a:pos x="T88" y="T89"/>
                  </a:cxn>
                  <a:cxn ang="T145">
                    <a:pos x="T90" y="T91"/>
                  </a:cxn>
                  <a:cxn ang="T146">
                    <a:pos x="T92" y="T93"/>
                  </a:cxn>
                  <a:cxn ang="T147">
                    <a:pos x="T94" y="T95"/>
                  </a:cxn>
                  <a:cxn ang="T148">
                    <a:pos x="T96" y="T97"/>
                  </a:cxn>
                  <a:cxn ang="T149">
                    <a:pos x="T98" y="T99"/>
                  </a:cxn>
                </a:cxnLst>
                <a:rect b="T153" l="T150" r="T152" t="T151"/>
                <a:pathLst>
                  <a:path h="2596" w="934">
                    <a:moveTo>
                      <a:pt x="306" y="1856"/>
                    </a:moveTo>
                    <a:lnTo>
                      <a:pt x="306" y="1846"/>
                    </a:lnTo>
                    <a:lnTo>
                      <a:pt x="502" y="1396"/>
                    </a:lnTo>
                    <a:lnTo>
                      <a:pt x="528" y="1410"/>
                    </a:lnTo>
                    <a:lnTo>
                      <a:pt x="528" y="1410"/>
                    </a:lnTo>
                    <a:lnTo>
                      <a:pt x="546" y="1412"/>
                    </a:lnTo>
                    <a:lnTo>
                      <a:pt x="564" y="1410"/>
                    </a:lnTo>
                    <a:lnTo>
                      <a:pt x="582" y="1408"/>
                    </a:lnTo>
                    <a:lnTo>
                      <a:pt x="600" y="1404"/>
                    </a:lnTo>
                    <a:lnTo>
                      <a:pt x="618" y="1400"/>
                    </a:lnTo>
                    <a:lnTo>
                      <a:pt x="634" y="1392"/>
                    </a:lnTo>
                    <a:lnTo>
                      <a:pt x="652" y="1384"/>
                    </a:lnTo>
                    <a:lnTo>
                      <a:pt x="666" y="1374"/>
                    </a:lnTo>
                    <a:lnTo>
                      <a:pt x="682" y="1362"/>
                    </a:lnTo>
                    <a:lnTo>
                      <a:pt x="696" y="1350"/>
                    </a:lnTo>
                    <a:lnTo>
                      <a:pt x="708" y="1336"/>
                    </a:lnTo>
                    <a:lnTo>
                      <a:pt x="718" y="1320"/>
                    </a:lnTo>
                    <a:lnTo>
                      <a:pt x="728" y="1302"/>
                    </a:lnTo>
                    <a:lnTo>
                      <a:pt x="734" y="1284"/>
                    </a:lnTo>
                    <a:lnTo>
                      <a:pt x="740" y="1266"/>
                    </a:lnTo>
                    <a:lnTo>
                      <a:pt x="742" y="1246"/>
                    </a:lnTo>
                    <a:lnTo>
                      <a:pt x="932" y="268"/>
                    </a:lnTo>
                    <a:lnTo>
                      <a:pt x="932" y="268"/>
                    </a:lnTo>
                    <a:lnTo>
                      <a:pt x="934" y="250"/>
                    </a:lnTo>
                    <a:lnTo>
                      <a:pt x="934" y="232"/>
                    </a:lnTo>
                    <a:lnTo>
                      <a:pt x="934" y="212"/>
                    </a:lnTo>
                    <a:lnTo>
                      <a:pt x="930" y="194"/>
                    </a:lnTo>
                    <a:lnTo>
                      <a:pt x="926" y="178"/>
                    </a:lnTo>
                    <a:lnTo>
                      <a:pt x="918" y="160"/>
                    </a:lnTo>
                    <a:lnTo>
                      <a:pt x="910" y="144"/>
                    </a:lnTo>
                    <a:lnTo>
                      <a:pt x="900" y="128"/>
                    </a:lnTo>
                    <a:lnTo>
                      <a:pt x="890" y="114"/>
                    </a:lnTo>
                    <a:lnTo>
                      <a:pt x="878" y="100"/>
                    </a:lnTo>
                    <a:lnTo>
                      <a:pt x="864" y="86"/>
                    </a:lnTo>
                    <a:lnTo>
                      <a:pt x="848" y="76"/>
                    </a:lnTo>
                    <a:lnTo>
                      <a:pt x="832" y="64"/>
                    </a:lnTo>
                    <a:lnTo>
                      <a:pt x="814" y="56"/>
                    </a:lnTo>
                    <a:lnTo>
                      <a:pt x="796" y="50"/>
                    </a:lnTo>
                    <a:lnTo>
                      <a:pt x="776" y="44"/>
                    </a:lnTo>
                    <a:lnTo>
                      <a:pt x="564" y="2"/>
                    </a:lnTo>
                    <a:lnTo>
                      <a:pt x="564" y="2"/>
                    </a:lnTo>
                    <a:lnTo>
                      <a:pt x="544" y="0"/>
                    </a:lnTo>
                    <a:lnTo>
                      <a:pt x="524" y="0"/>
                    </a:lnTo>
                    <a:lnTo>
                      <a:pt x="506" y="2"/>
                    </a:lnTo>
                    <a:lnTo>
                      <a:pt x="486" y="4"/>
                    </a:lnTo>
                    <a:lnTo>
                      <a:pt x="468" y="8"/>
                    </a:lnTo>
                    <a:lnTo>
                      <a:pt x="452" y="14"/>
                    </a:lnTo>
                    <a:lnTo>
                      <a:pt x="434" y="22"/>
                    </a:lnTo>
                    <a:lnTo>
                      <a:pt x="418" y="32"/>
                    </a:lnTo>
                    <a:lnTo>
                      <a:pt x="404" y="42"/>
                    </a:lnTo>
                    <a:lnTo>
                      <a:pt x="390" y="54"/>
                    </a:lnTo>
                    <a:lnTo>
                      <a:pt x="378" y="68"/>
                    </a:lnTo>
                    <a:lnTo>
                      <a:pt x="366" y="84"/>
                    </a:lnTo>
                    <a:lnTo>
                      <a:pt x="356" y="100"/>
                    </a:lnTo>
                    <a:lnTo>
                      <a:pt x="346" y="118"/>
                    </a:lnTo>
                    <a:lnTo>
                      <a:pt x="340" y="138"/>
                    </a:lnTo>
                    <a:lnTo>
                      <a:pt x="334" y="158"/>
                    </a:lnTo>
                    <a:lnTo>
                      <a:pt x="320" y="240"/>
                    </a:lnTo>
                    <a:lnTo>
                      <a:pt x="456" y="148"/>
                    </a:lnTo>
                    <a:lnTo>
                      <a:pt x="456" y="148"/>
                    </a:lnTo>
                    <a:lnTo>
                      <a:pt x="470" y="136"/>
                    </a:lnTo>
                    <a:lnTo>
                      <a:pt x="484" y="128"/>
                    </a:lnTo>
                    <a:lnTo>
                      <a:pt x="498" y="120"/>
                    </a:lnTo>
                    <a:lnTo>
                      <a:pt x="514" y="114"/>
                    </a:lnTo>
                    <a:lnTo>
                      <a:pt x="530" y="110"/>
                    </a:lnTo>
                    <a:lnTo>
                      <a:pt x="544" y="106"/>
                    </a:lnTo>
                    <a:lnTo>
                      <a:pt x="560" y="104"/>
                    </a:lnTo>
                    <a:lnTo>
                      <a:pt x="576" y="104"/>
                    </a:lnTo>
                    <a:lnTo>
                      <a:pt x="576" y="104"/>
                    </a:lnTo>
                    <a:lnTo>
                      <a:pt x="598" y="104"/>
                    </a:lnTo>
                    <a:lnTo>
                      <a:pt x="620" y="108"/>
                    </a:lnTo>
                    <a:lnTo>
                      <a:pt x="642" y="114"/>
                    </a:lnTo>
                    <a:lnTo>
                      <a:pt x="664" y="120"/>
                    </a:lnTo>
                    <a:lnTo>
                      <a:pt x="684" y="130"/>
                    </a:lnTo>
                    <a:lnTo>
                      <a:pt x="702" y="142"/>
                    </a:lnTo>
                    <a:lnTo>
                      <a:pt x="720" y="154"/>
                    </a:lnTo>
                    <a:lnTo>
                      <a:pt x="734" y="170"/>
                    </a:lnTo>
                    <a:lnTo>
                      <a:pt x="734" y="170"/>
                    </a:lnTo>
                    <a:lnTo>
                      <a:pt x="746" y="186"/>
                    </a:lnTo>
                    <a:lnTo>
                      <a:pt x="754" y="204"/>
                    </a:lnTo>
                    <a:lnTo>
                      <a:pt x="762" y="222"/>
                    </a:lnTo>
                    <a:lnTo>
                      <a:pt x="768" y="242"/>
                    </a:lnTo>
                    <a:lnTo>
                      <a:pt x="772" y="260"/>
                    </a:lnTo>
                    <a:lnTo>
                      <a:pt x="774" y="280"/>
                    </a:lnTo>
                    <a:lnTo>
                      <a:pt x="776" y="318"/>
                    </a:lnTo>
                    <a:lnTo>
                      <a:pt x="776" y="318"/>
                    </a:lnTo>
                    <a:lnTo>
                      <a:pt x="772" y="340"/>
                    </a:lnTo>
                    <a:lnTo>
                      <a:pt x="766" y="360"/>
                    </a:lnTo>
                    <a:lnTo>
                      <a:pt x="760" y="378"/>
                    </a:lnTo>
                    <a:lnTo>
                      <a:pt x="750" y="396"/>
                    </a:lnTo>
                    <a:lnTo>
                      <a:pt x="740" y="412"/>
                    </a:lnTo>
                    <a:lnTo>
                      <a:pt x="728" y="426"/>
                    </a:lnTo>
                    <a:lnTo>
                      <a:pt x="716" y="442"/>
                    </a:lnTo>
                    <a:lnTo>
                      <a:pt x="700" y="456"/>
                    </a:lnTo>
                    <a:lnTo>
                      <a:pt x="208" y="852"/>
                    </a:lnTo>
                    <a:lnTo>
                      <a:pt x="144" y="1134"/>
                    </a:lnTo>
                    <a:lnTo>
                      <a:pt x="144" y="1134"/>
                    </a:lnTo>
                    <a:lnTo>
                      <a:pt x="144" y="1158"/>
                    </a:lnTo>
                    <a:lnTo>
                      <a:pt x="146" y="1182"/>
                    </a:lnTo>
                    <a:lnTo>
                      <a:pt x="150" y="1208"/>
                    </a:lnTo>
                    <a:lnTo>
                      <a:pt x="158" y="1232"/>
                    </a:lnTo>
                    <a:lnTo>
                      <a:pt x="168" y="1256"/>
                    </a:lnTo>
                    <a:lnTo>
                      <a:pt x="180" y="1278"/>
                    </a:lnTo>
                    <a:lnTo>
                      <a:pt x="196" y="1296"/>
                    </a:lnTo>
                    <a:lnTo>
                      <a:pt x="206" y="1304"/>
                    </a:lnTo>
                    <a:lnTo>
                      <a:pt x="216" y="1312"/>
                    </a:lnTo>
                    <a:lnTo>
                      <a:pt x="14" y="1760"/>
                    </a:lnTo>
                    <a:lnTo>
                      <a:pt x="14" y="1760"/>
                    </a:lnTo>
                    <a:lnTo>
                      <a:pt x="10" y="1768"/>
                    </a:lnTo>
                    <a:lnTo>
                      <a:pt x="6" y="1778"/>
                    </a:lnTo>
                    <a:lnTo>
                      <a:pt x="2" y="1800"/>
                    </a:lnTo>
                    <a:lnTo>
                      <a:pt x="0" y="1824"/>
                    </a:lnTo>
                    <a:lnTo>
                      <a:pt x="0" y="1844"/>
                    </a:lnTo>
                    <a:lnTo>
                      <a:pt x="0" y="1844"/>
                    </a:lnTo>
                    <a:lnTo>
                      <a:pt x="0" y="1878"/>
                    </a:lnTo>
                    <a:lnTo>
                      <a:pt x="70" y="2464"/>
                    </a:lnTo>
                    <a:lnTo>
                      <a:pt x="70" y="2464"/>
                    </a:lnTo>
                    <a:lnTo>
                      <a:pt x="70" y="2478"/>
                    </a:lnTo>
                    <a:lnTo>
                      <a:pt x="74" y="2490"/>
                    </a:lnTo>
                    <a:lnTo>
                      <a:pt x="78" y="2504"/>
                    </a:lnTo>
                    <a:lnTo>
                      <a:pt x="82" y="2518"/>
                    </a:lnTo>
                    <a:lnTo>
                      <a:pt x="90" y="2530"/>
                    </a:lnTo>
                    <a:lnTo>
                      <a:pt x="98" y="2540"/>
                    </a:lnTo>
                    <a:lnTo>
                      <a:pt x="106" y="2552"/>
                    </a:lnTo>
                    <a:lnTo>
                      <a:pt x="118" y="2562"/>
                    </a:lnTo>
                    <a:lnTo>
                      <a:pt x="128" y="2570"/>
                    </a:lnTo>
                    <a:lnTo>
                      <a:pt x="140" y="2578"/>
                    </a:lnTo>
                    <a:lnTo>
                      <a:pt x="154" y="2584"/>
                    </a:lnTo>
                    <a:lnTo>
                      <a:pt x="166" y="2590"/>
                    </a:lnTo>
                    <a:lnTo>
                      <a:pt x="180" y="2594"/>
                    </a:lnTo>
                    <a:lnTo>
                      <a:pt x="194" y="2596"/>
                    </a:lnTo>
                    <a:lnTo>
                      <a:pt x="210" y="2596"/>
                    </a:lnTo>
                    <a:lnTo>
                      <a:pt x="224" y="2594"/>
                    </a:lnTo>
                    <a:lnTo>
                      <a:pt x="224" y="2594"/>
                    </a:lnTo>
                    <a:lnTo>
                      <a:pt x="242" y="2592"/>
                    </a:lnTo>
                    <a:lnTo>
                      <a:pt x="256" y="2588"/>
                    </a:lnTo>
                    <a:lnTo>
                      <a:pt x="272" y="2582"/>
                    </a:lnTo>
                    <a:lnTo>
                      <a:pt x="284" y="2576"/>
                    </a:lnTo>
                    <a:lnTo>
                      <a:pt x="298" y="2568"/>
                    </a:lnTo>
                    <a:lnTo>
                      <a:pt x="310" y="2560"/>
                    </a:lnTo>
                    <a:lnTo>
                      <a:pt x="320" y="2552"/>
                    </a:lnTo>
                    <a:lnTo>
                      <a:pt x="330" y="2542"/>
                    </a:lnTo>
                    <a:lnTo>
                      <a:pt x="338" y="2530"/>
                    </a:lnTo>
                    <a:lnTo>
                      <a:pt x="344" y="2518"/>
                    </a:lnTo>
                    <a:lnTo>
                      <a:pt x="350" y="2506"/>
                    </a:lnTo>
                    <a:lnTo>
                      <a:pt x="356" y="2494"/>
                    </a:lnTo>
                    <a:lnTo>
                      <a:pt x="358" y="2480"/>
                    </a:lnTo>
                    <a:lnTo>
                      <a:pt x="360" y="2464"/>
                    </a:lnTo>
                    <a:lnTo>
                      <a:pt x="362" y="2450"/>
                    </a:lnTo>
                    <a:lnTo>
                      <a:pt x="360" y="2434"/>
                    </a:lnTo>
                    <a:lnTo>
                      <a:pt x="306" y="1856"/>
                    </a:lnTo>
                    <a:close/>
                  </a:path>
                </a:pathLst>
              </a:custGeom>
              <a:solidFill>
                <a:srgbClr val="343434"/>
              </a:solidFill>
              <a:ln>
                <a:noFill/>
              </a:ln>
              <a:extLst>
                <a:ext uri="{91240B29-F687-4F45-9708-019B960494DF}">
                  <a14:hiddenLine w="9525">
                    <a:solidFill>
                      <a:srgbClr val="000000"/>
                    </a:solidFill>
                    <a:miter lim="800000"/>
                    <a:headEnd/>
                    <a:tailEnd/>
                  </a14:hiddenLine>
                </a:ext>
              </a:extLst>
            </p:spPr>
            <p:txBody>
              <a:bodyPr/>
              <a:lstStyle/>
              <a:p>
                <a:endParaRPr altLang="zh-CN" lang="zh-CN">
                  <a:solidFill>
                    <a:srgbClr val="000000"/>
                  </a:solidFill>
                  <a:latin charset="0" pitchFamily="34" typeface="Impact"/>
                  <a:ea charset="-122" pitchFamily="34" typeface="微软雅黑"/>
                  <a:sym charset="0" pitchFamily="34" typeface="Impact"/>
                </a:endParaRPr>
              </a:p>
            </p:txBody>
          </p:sp>
          <p:sp>
            <p:nvSpPr>
              <p:cNvPr id="99" name="Freeform 7"/>
              <p:cNvSpPr>
                <a:spLocks noChangeArrowheads="1"/>
              </p:cNvSpPr>
              <p:nvPr/>
            </p:nvSpPr>
            <p:spPr bwMode="auto">
              <a:xfrm>
                <a:off x="1447800" y="3241675"/>
                <a:ext cx="1270000" cy="1743075"/>
              </a:xfrm>
              <a:custGeom>
                <a:gdLst>
                  <a:gd fmla="*/ 768 w 800" name="T0"/>
                  <a:gd fmla="*/ 870 h 1098" name="T1"/>
                  <a:gd fmla="*/ 428 w 800" name="T2"/>
                  <a:gd fmla="*/ 406 h 1098" name="T3"/>
                  <a:gd fmla="*/ 228 w 800" name="T4"/>
                  <a:gd fmla="*/ 0 h 1098" name="T5"/>
                  <a:gd fmla="*/ 228 w 800" name="T6"/>
                  <a:gd fmla="*/ 0 h 1098" name="T7"/>
                  <a:gd fmla="*/ 196 w 800" name="T8"/>
                  <a:gd fmla="*/ 16 h 1098" name="T9"/>
                  <a:gd fmla="*/ 166 w 800" name="T10"/>
                  <a:gd fmla="*/ 26 h 1098" name="T11"/>
                  <a:gd fmla="*/ 136 w 800" name="T12"/>
                  <a:gd fmla="*/ 32 h 1098" name="T13"/>
                  <a:gd fmla="*/ 102 w 800" name="T14"/>
                  <a:gd fmla="*/ 34 h 1098" name="T15"/>
                  <a:gd fmla="*/ 102 w 800" name="T16"/>
                  <a:gd fmla="*/ 34 h 1098" name="T17"/>
                  <a:gd fmla="*/ 80 w 800" name="T18"/>
                  <a:gd fmla="*/ 34 h 1098" name="T19"/>
                  <a:gd fmla="*/ 0 w 800" name="T20"/>
                  <a:gd fmla="*/ 198 h 1098" name="T21"/>
                  <a:gd fmla="*/ 176 w 800" name="T22"/>
                  <a:gd fmla="*/ 560 h 1098" name="T23"/>
                  <a:gd fmla="*/ 176 w 800" name="T24"/>
                  <a:gd fmla="*/ 560 h 1098" name="T25"/>
                  <a:gd fmla="*/ 182 w 800" name="T26"/>
                  <a:gd fmla="*/ 568 h 1098" name="T27"/>
                  <a:gd fmla="*/ 192 w 800" name="T28"/>
                  <a:gd fmla="*/ 578 h 1098" name="T29"/>
                  <a:gd fmla="*/ 206 w 800" name="T30"/>
                  <a:gd fmla="*/ 592 h 1098" name="T31"/>
                  <a:gd fmla="*/ 542 w 800" name="T32"/>
                  <a:gd fmla="*/ 1048 h 1098" name="T33"/>
                  <a:gd fmla="*/ 542 w 800" name="T34"/>
                  <a:gd fmla="*/ 1048 h 1098" name="T35"/>
                  <a:gd fmla="*/ 550 w 800" name="T36"/>
                  <a:gd fmla="*/ 1056 h 1098" name="T37"/>
                  <a:gd fmla="*/ 560 w 800" name="T38"/>
                  <a:gd fmla="*/ 1066 h 1098" name="T39"/>
                  <a:gd fmla="*/ 582 w 800" name="T40"/>
                  <a:gd fmla="*/ 1080 h 1098" name="T41"/>
                  <a:gd fmla="*/ 608 w 800" name="T42"/>
                  <a:gd fmla="*/ 1090 h 1098" name="T43"/>
                  <a:gd fmla="*/ 634 w 800" name="T44"/>
                  <a:gd fmla="*/ 1096 h 1098" name="T45"/>
                  <a:gd fmla="*/ 648 w 800" name="T46"/>
                  <a:gd fmla="*/ 1098 h 1098" name="T47"/>
                  <a:gd fmla="*/ 662 w 800" name="T48"/>
                  <a:gd fmla="*/ 1098 h 1098" name="T49"/>
                  <a:gd fmla="*/ 676 w 800" name="T50"/>
                  <a:gd fmla="*/ 1098 h 1098" name="T51"/>
                  <a:gd fmla="*/ 690 w 800" name="T52"/>
                  <a:gd fmla="*/ 1094 h 1098" name="T53"/>
                  <a:gd fmla="*/ 702 w 800" name="T54"/>
                  <a:gd fmla="*/ 1090 h 1098" name="T55"/>
                  <a:gd fmla="*/ 714 w 800" name="T56"/>
                  <a:gd fmla="*/ 1086 h 1098" name="T57"/>
                  <a:gd fmla="*/ 726 w 800" name="T58"/>
                  <a:gd fmla="*/ 1078 h 1098" name="T59"/>
                  <a:gd fmla="*/ 738 w 800" name="T60"/>
                  <a:gd fmla="*/ 1068 h 1098" name="T61"/>
                  <a:gd fmla="*/ 738 w 800" name="T62"/>
                  <a:gd fmla="*/ 1068 h 1098" name="T63"/>
                  <a:gd fmla="*/ 750 w 800" name="T64"/>
                  <a:gd fmla="*/ 1060 h 1098" name="T65"/>
                  <a:gd fmla="*/ 760 w 800" name="T66"/>
                  <a:gd fmla="*/ 1050 h 1098" name="T67"/>
                  <a:gd fmla="*/ 770 w 800" name="T68"/>
                  <a:gd fmla="*/ 1038 h 1098" name="T69"/>
                  <a:gd fmla="*/ 778 w 800" name="T70"/>
                  <a:gd fmla="*/ 1028 h 1098" name="T71"/>
                  <a:gd fmla="*/ 786 w 800" name="T72"/>
                  <a:gd fmla="*/ 1016 h 1098" name="T73"/>
                  <a:gd fmla="*/ 792 w 800" name="T74"/>
                  <a:gd fmla="*/ 1002 h 1098" name="T75"/>
                  <a:gd fmla="*/ 796 w 800" name="T76"/>
                  <a:gd fmla="*/ 990 h 1098" name="T77"/>
                  <a:gd fmla="*/ 800 w 800" name="T78"/>
                  <a:gd fmla="*/ 976 h 1098" name="T79"/>
                  <a:gd fmla="*/ 800 w 800" name="T80"/>
                  <a:gd fmla="*/ 962 h 1098" name="T81"/>
                  <a:gd fmla="*/ 800 w 800" name="T82"/>
                  <a:gd fmla="*/ 948 h 1098" name="T83"/>
                  <a:gd fmla="*/ 800 w 800" name="T84"/>
                  <a:gd fmla="*/ 934 h 1098" name="T85"/>
                  <a:gd fmla="*/ 796 w 800" name="T86"/>
                  <a:gd fmla="*/ 920 h 1098" name="T87"/>
                  <a:gd fmla="*/ 792 w 800" name="T88"/>
                  <a:gd fmla="*/ 908 h 1098" name="T89"/>
                  <a:gd fmla="*/ 786 w 800" name="T90"/>
                  <a:gd fmla="*/ 894 h 1098" name="T91"/>
                  <a:gd fmla="*/ 778 w 800" name="T92"/>
                  <a:gd fmla="*/ 882 h 1098" name="T93"/>
                  <a:gd fmla="*/ 768 w 800" name="T94"/>
                  <a:gd fmla="*/ 870 h 1098" name="T95"/>
                  <a:gd fmla="*/ 768 w 800" name="T96"/>
                  <a:gd fmla="*/ 870 h 1098" name="T97"/>
                  <a:gd fmla="*/ 0 60000 65536" name="T98"/>
                  <a:gd fmla="*/ 0 60000 65536" name="T99"/>
                  <a:gd fmla="*/ 0 60000 65536" name="T100"/>
                  <a:gd fmla="*/ 0 60000 65536" name="T101"/>
                  <a:gd fmla="*/ 0 60000 65536" name="T102"/>
                  <a:gd fmla="*/ 0 60000 65536" name="T103"/>
                  <a:gd fmla="*/ 0 60000 65536" name="T104"/>
                  <a:gd fmla="*/ 0 60000 65536" name="T105"/>
                  <a:gd fmla="*/ 0 60000 65536" name="T106"/>
                  <a:gd fmla="*/ 0 60000 65536" name="T107"/>
                  <a:gd fmla="*/ 0 60000 65536" name="T108"/>
                  <a:gd fmla="*/ 0 60000 65536" name="T109"/>
                  <a:gd fmla="*/ 0 60000 65536" name="T110"/>
                  <a:gd fmla="*/ 0 60000 65536" name="T111"/>
                  <a:gd fmla="*/ 0 60000 65536" name="T112"/>
                  <a:gd fmla="*/ 0 60000 65536" name="T113"/>
                  <a:gd fmla="*/ 0 60000 65536" name="T114"/>
                  <a:gd fmla="*/ 0 60000 65536" name="T115"/>
                  <a:gd fmla="*/ 0 60000 65536" name="T116"/>
                  <a:gd fmla="*/ 0 60000 65536" name="T117"/>
                  <a:gd fmla="*/ 0 60000 65536" name="T118"/>
                  <a:gd fmla="*/ 0 60000 65536" name="T119"/>
                  <a:gd fmla="*/ 0 60000 65536" name="T120"/>
                  <a:gd fmla="*/ 0 60000 65536" name="T121"/>
                  <a:gd fmla="*/ 0 60000 65536" name="T122"/>
                  <a:gd fmla="*/ 0 60000 65536" name="T123"/>
                  <a:gd fmla="*/ 0 60000 65536" name="T124"/>
                  <a:gd fmla="*/ 0 60000 65536" name="T125"/>
                  <a:gd fmla="*/ 0 60000 65536" name="T126"/>
                  <a:gd fmla="*/ 0 60000 65536" name="T127"/>
                  <a:gd fmla="*/ 0 60000 65536" name="T128"/>
                  <a:gd fmla="*/ 0 60000 65536" name="T129"/>
                  <a:gd fmla="*/ 0 60000 65536" name="T130"/>
                  <a:gd fmla="*/ 0 60000 65536" name="T131"/>
                  <a:gd fmla="*/ 0 60000 65536" name="T132"/>
                  <a:gd fmla="*/ 0 60000 65536" name="T133"/>
                  <a:gd fmla="*/ 0 60000 65536" name="T134"/>
                  <a:gd fmla="*/ 0 60000 65536" name="T135"/>
                  <a:gd fmla="*/ 0 60000 65536" name="T136"/>
                  <a:gd fmla="*/ 0 60000 65536" name="T137"/>
                  <a:gd fmla="*/ 0 60000 65536" name="T138"/>
                  <a:gd fmla="*/ 0 60000 65536" name="T139"/>
                  <a:gd fmla="*/ 0 60000 65536" name="T140"/>
                  <a:gd fmla="*/ 0 60000 65536" name="T141"/>
                  <a:gd fmla="*/ 0 60000 65536" name="T142"/>
                  <a:gd fmla="*/ 0 60000 65536" name="T143"/>
                  <a:gd fmla="*/ 0 60000 65536" name="T144"/>
                  <a:gd fmla="*/ 0 60000 65536" name="T145"/>
                  <a:gd fmla="*/ 0 60000 65536" name="T146"/>
                  <a:gd fmla="*/ 0 w 800" name="T147"/>
                  <a:gd fmla="*/ 0 h 1098" name="T148"/>
                  <a:gd fmla="*/ 800 w 800" name="T149"/>
                  <a:gd fmla="*/ 1098 h 1098" name="T150"/>
                  <a:gd fmla="*/ 9600 w 10000" name="connsiteX0"/>
                  <a:gd fmla="*/ 7923 h 10000" name="connsiteY0"/>
                  <a:gd fmla="*/ 5350 w 10000" name="connsiteX1"/>
                  <a:gd fmla="*/ 3698 h 10000" name="connsiteY1"/>
                  <a:gd fmla="*/ 2850 w 10000" name="connsiteX2"/>
                  <a:gd fmla="*/ 0 h 10000" name="connsiteY2"/>
                  <a:gd fmla="*/ 2850 w 10000" name="connsiteX3"/>
                  <a:gd fmla="*/ 0 h 10000" name="connsiteY3"/>
                  <a:gd fmla="*/ 2450 w 10000" name="connsiteX4"/>
                  <a:gd fmla="*/ 146 h 10000" name="connsiteY4"/>
                  <a:gd fmla="*/ 2075 w 10000" name="connsiteX5"/>
                  <a:gd fmla="*/ 237 h 10000" name="connsiteY5"/>
                  <a:gd fmla="*/ 1700 w 10000" name="connsiteX6"/>
                  <a:gd fmla="*/ 291 h 10000" name="connsiteY6"/>
                  <a:gd fmla="*/ 1275 w 10000" name="connsiteX7"/>
                  <a:gd fmla="*/ 310 h 10000" name="connsiteY7"/>
                  <a:gd fmla="*/ 1275 w 10000" name="connsiteX8"/>
                  <a:gd fmla="*/ 310 h 10000" name="connsiteY8"/>
                  <a:gd fmla="*/ 1000 w 10000" name="connsiteX9"/>
                  <a:gd fmla="*/ 310 h 10000" name="connsiteY9"/>
                  <a:gd fmla="*/ 0 w 10000" name="connsiteX10"/>
                  <a:gd fmla="*/ 1803 h 10000" name="connsiteY10"/>
                  <a:gd fmla="*/ 2200 w 10000" name="connsiteX11"/>
                  <a:gd fmla="*/ 5100 h 10000" name="connsiteY11"/>
                  <a:gd fmla="*/ 2200 w 10000" name="connsiteX12"/>
                  <a:gd fmla="*/ 5100 h 10000" name="connsiteY12"/>
                  <a:gd fmla="*/ 2275 w 10000" name="connsiteX13"/>
                  <a:gd fmla="*/ 5173 h 10000" name="connsiteY13"/>
                  <a:gd fmla="*/ 6775 w 10000" name="connsiteX14"/>
                  <a:gd fmla="*/ 9545 h 10000" name="connsiteY14"/>
                  <a:gd fmla="*/ 6775 w 10000" name="connsiteX15"/>
                  <a:gd fmla="*/ 9545 h 10000" name="connsiteY15"/>
                  <a:gd fmla="*/ 6875 w 10000" name="connsiteX16"/>
                  <a:gd fmla="*/ 9617 h 10000" name="connsiteY16"/>
                  <a:gd fmla="*/ 7000 w 10000" name="connsiteX17"/>
                  <a:gd fmla="*/ 9709 h 10000" name="connsiteY17"/>
                  <a:gd fmla="*/ 7275 w 10000" name="connsiteX18"/>
                  <a:gd fmla="*/ 9836 h 10000" name="connsiteY18"/>
                  <a:gd fmla="*/ 7600 w 10000" name="connsiteX19"/>
                  <a:gd fmla="*/ 9927 h 10000" name="connsiteY19"/>
                  <a:gd fmla="*/ 7925 w 10000" name="connsiteX20"/>
                  <a:gd fmla="*/ 9982 h 10000" name="connsiteY20"/>
                  <a:gd fmla="*/ 8100 w 10000" name="connsiteX21"/>
                  <a:gd fmla="*/ 10000 h 10000" name="connsiteY21"/>
                  <a:gd fmla="*/ 8275 w 10000" name="connsiteX22"/>
                  <a:gd fmla="*/ 10000 h 10000" name="connsiteY22"/>
                  <a:gd fmla="*/ 8450 w 10000" name="connsiteX23"/>
                  <a:gd fmla="*/ 10000 h 10000" name="connsiteY23"/>
                  <a:gd fmla="*/ 8625 w 10000" name="connsiteX24"/>
                  <a:gd fmla="*/ 9964 h 10000" name="connsiteY24"/>
                  <a:gd fmla="*/ 8775 w 10000" name="connsiteX25"/>
                  <a:gd fmla="*/ 9927 h 10000" name="connsiteY25"/>
                  <a:gd fmla="*/ 8925 w 10000" name="connsiteX26"/>
                  <a:gd fmla="*/ 9891 h 10000" name="connsiteY26"/>
                  <a:gd fmla="*/ 9075 w 10000" name="connsiteX27"/>
                  <a:gd fmla="*/ 9818 h 10000" name="connsiteY27"/>
                  <a:gd fmla="*/ 9225 w 10000" name="connsiteX28"/>
                  <a:gd fmla="*/ 9727 h 10000" name="connsiteY28"/>
                  <a:gd fmla="*/ 9225 w 10000" name="connsiteX29"/>
                  <a:gd fmla="*/ 9727 h 10000" name="connsiteY29"/>
                  <a:gd fmla="*/ 9375 w 10000" name="connsiteX30"/>
                  <a:gd fmla="*/ 9654 h 10000" name="connsiteY30"/>
                  <a:gd fmla="*/ 9500 w 10000" name="connsiteX31"/>
                  <a:gd fmla="*/ 9563 h 10000" name="connsiteY31"/>
                  <a:gd fmla="*/ 9625 w 10000" name="connsiteX32"/>
                  <a:gd fmla="*/ 9454 h 10000" name="connsiteY32"/>
                  <a:gd fmla="*/ 9725 w 10000" name="connsiteX33"/>
                  <a:gd fmla="*/ 9362 h 10000" name="connsiteY33"/>
                  <a:gd fmla="*/ 9825 w 10000" name="connsiteX34"/>
                  <a:gd fmla="*/ 9253 h 10000" name="connsiteY34"/>
                  <a:gd fmla="*/ 9900 w 10000" name="connsiteX35"/>
                  <a:gd fmla="*/ 9126 h 10000" name="connsiteY35"/>
                  <a:gd fmla="*/ 9950 w 10000" name="connsiteX36"/>
                  <a:gd fmla="*/ 9016 h 10000" name="connsiteY36"/>
                  <a:gd fmla="*/ 10000 w 10000" name="connsiteX37"/>
                  <a:gd fmla="*/ 8889 h 10000" name="connsiteY37"/>
                  <a:gd fmla="*/ 10000 w 10000" name="connsiteX38"/>
                  <a:gd fmla="*/ 8761 h 10000" name="connsiteY38"/>
                  <a:gd fmla="*/ 10000 w 10000" name="connsiteX39"/>
                  <a:gd fmla="*/ 8634 h 10000" name="connsiteY39"/>
                  <a:gd fmla="*/ 10000 w 10000" name="connsiteX40"/>
                  <a:gd fmla="*/ 8506 h 10000" name="connsiteY40"/>
                  <a:gd fmla="*/ 9950 w 10000" name="connsiteX41"/>
                  <a:gd fmla="*/ 8379 h 10000" name="connsiteY41"/>
                  <a:gd fmla="*/ 9900 w 10000" name="connsiteX42"/>
                  <a:gd fmla="*/ 8270 h 10000" name="connsiteY42"/>
                  <a:gd fmla="*/ 9825 w 10000" name="connsiteX43"/>
                  <a:gd fmla="*/ 8142 h 10000" name="connsiteY43"/>
                  <a:gd fmla="*/ 9725 w 10000" name="connsiteX44"/>
                  <a:gd fmla="*/ 8033 h 10000" name="connsiteY44"/>
                  <a:gd fmla="*/ 9600 w 10000" name="connsiteX45"/>
                  <a:gd fmla="*/ 7923 h 10000" name="connsiteY45"/>
                  <a:gd fmla="*/ 9600 w 10000" name="connsiteX46"/>
                  <a:gd fmla="*/ 7923 h 10000" name="connsiteY46"/>
                  <a:gd fmla="*/ 9600 w 10000" name="connsiteX47"/>
                  <a:gd fmla="*/ 7923 h 10000" name="connsiteY47"/>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Lst>
                <a:rect b="b" l="l" r="r" t="t"/>
                <a:pathLst>
                  <a:path h="10000" w="10000">
                    <a:moveTo>
                      <a:pt x="9600" y="7923"/>
                    </a:moveTo>
                    <a:lnTo>
                      <a:pt x="5350" y="3698"/>
                    </a:lnTo>
                    <a:lnTo>
                      <a:pt x="2850" y="0"/>
                    </a:lnTo>
                    <a:lnTo>
                      <a:pt x="2850" y="0"/>
                    </a:lnTo>
                    <a:lnTo>
                      <a:pt x="2450" y="146"/>
                    </a:lnTo>
                    <a:lnTo>
                      <a:pt x="2075" y="237"/>
                    </a:lnTo>
                    <a:lnTo>
                      <a:pt x="1700" y="291"/>
                    </a:lnTo>
                    <a:lnTo>
                      <a:pt x="1275" y="310"/>
                    </a:lnTo>
                    <a:lnTo>
                      <a:pt x="1275" y="310"/>
                    </a:lnTo>
                    <a:lnTo>
                      <a:pt x="1000" y="310"/>
                    </a:lnTo>
                    <a:lnTo>
                      <a:pt x="0" y="1803"/>
                    </a:lnTo>
                    <a:lnTo>
                      <a:pt x="2200" y="5100"/>
                    </a:lnTo>
                    <a:lnTo>
                      <a:pt x="2200" y="5100"/>
                    </a:lnTo>
                    <a:cubicBezTo>
                      <a:pt x="2225" y="5124"/>
                      <a:pt x="2250" y="5149"/>
                      <a:pt x="2275" y="5173"/>
                    </a:cubicBezTo>
                    <a:lnTo>
                      <a:pt x="6775" y="9545"/>
                    </a:lnTo>
                    <a:lnTo>
                      <a:pt x="6775" y="9545"/>
                    </a:lnTo>
                    <a:lnTo>
                      <a:pt x="6875" y="9617"/>
                    </a:lnTo>
                    <a:lnTo>
                      <a:pt x="7000" y="9709"/>
                    </a:lnTo>
                    <a:lnTo>
                      <a:pt x="7275" y="9836"/>
                    </a:lnTo>
                    <a:lnTo>
                      <a:pt x="7600" y="9927"/>
                    </a:lnTo>
                    <a:lnTo>
                      <a:pt x="7925" y="9982"/>
                    </a:lnTo>
                    <a:lnTo>
                      <a:pt x="8100" y="10000"/>
                    </a:lnTo>
                    <a:lnTo>
                      <a:pt x="8275" y="10000"/>
                    </a:lnTo>
                    <a:lnTo>
                      <a:pt x="8450" y="10000"/>
                    </a:lnTo>
                    <a:lnTo>
                      <a:pt x="8625" y="9964"/>
                    </a:lnTo>
                    <a:lnTo>
                      <a:pt x="8775" y="9927"/>
                    </a:lnTo>
                    <a:lnTo>
                      <a:pt x="8925" y="9891"/>
                    </a:lnTo>
                    <a:lnTo>
                      <a:pt x="9075" y="9818"/>
                    </a:lnTo>
                    <a:lnTo>
                      <a:pt x="9225" y="9727"/>
                    </a:lnTo>
                    <a:lnTo>
                      <a:pt x="9225" y="9727"/>
                    </a:lnTo>
                    <a:lnTo>
                      <a:pt x="9375" y="9654"/>
                    </a:lnTo>
                    <a:cubicBezTo>
                      <a:pt x="9417" y="9624"/>
                      <a:pt x="9458" y="9593"/>
                      <a:pt x="9500" y="9563"/>
                    </a:cubicBezTo>
                    <a:cubicBezTo>
                      <a:pt x="9542" y="9527"/>
                      <a:pt x="9583" y="9490"/>
                      <a:pt x="9625" y="9454"/>
                    </a:cubicBezTo>
                    <a:cubicBezTo>
                      <a:pt x="9658" y="9423"/>
                      <a:pt x="9692" y="9393"/>
                      <a:pt x="9725" y="9362"/>
                    </a:cubicBezTo>
                    <a:lnTo>
                      <a:pt x="9825" y="9253"/>
                    </a:lnTo>
                    <a:cubicBezTo>
                      <a:pt x="9850" y="9211"/>
                      <a:pt x="9875" y="9168"/>
                      <a:pt x="9900" y="9126"/>
                    </a:cubicBezTo>
                    <a:cubicBezTo>
                      <a:pt x="9917" y="9089"/>
                      <a:pt x="9933" y="9053"/>
                      <a:pt x="9950" y="9016"/>
                    </a:cubicBezTo>
                    <a:cubicBezTo>
                      <a:pt x="9967" y="8974"/>
                      <a:pt x="9983" y="8931"/>
                      <a:pt x="10000" y="8889"/>
                    </a:cubicBezTo>
                    <a:lnTo>
                      <a:pt x="10000" y="8761"/>
                    </a:lnTo>
                    <a:lnTo>
                      <a:pt x="10000" y="8634"/>
                    </a:lnTo>
                    <a:lnTo>
                      <a:pt x="10000" y="8506"/>
                    </a:lnTo>
                    <a:cubicBezTo>
                      <a:pt x="9983" y="8464"/>
                      <a:pt x="9967" y="8421"/>
                      <a:pt x="9950" y="8379"/>
                    </a:cubicBezTo>
                    <a:cubicBezTo>
                      <a:pt x="9933" y="8343"/>
                      <a:pt x="9917" y="8306"/>
                      <a:pt x="9900" y="8270"/>
                    </a:cubicBezTo>
                    <a:cubicBezTo>
                      <a:pt x="9875" y="8227"/>
                      <a:pt x="9850" y="8185"/>
                      <a:pt x="9825" y="8142"/>
                    </a:cubicBezTo>
                    <a:lnTo>
                      <a:pt x="9725" y="8033"/>
                    </a:lnTo>
                    <a:lnTo>
                      <a:pt x="9600" y="7923"/>
                    </a:lnTo>
                    <a:lnTo>
                      <a:pt x="9600" y="7923"/>
                    </a:lnTo>
                    <a:close/>
                  </a:path>
                </a:pathLst>
              </a:custGeom>
              <a:solidFill>
                <a:srgbClr val="343434"/>
              </a:solidFill>
              <a:ln>
                <a:noFill/>
              </a:ln>
              <a:extLst>
                <a:ext uri="{91240B29-F687-4F45-9708-019B960494DF}">
                  <a14:hiddenLine w="9525">
                    <a:solidFill>
                      <a:srgbClr val="000000"/>
                    </a:solidFill>
                    <a:miter lim="800000"/>
                    <a:headEnd/>
                    <a:tailEnd/>
                  </a14:hiddenLine>
                </a:ext>
              </a:extLst>
            </p:spPr>
            <p:txBody>
              <a:bodyPr/>
              <a:lstStyle/>
              <a:p>
                <a:endParaRPr altLang="zh-CN" lang="zh-CN">
                  <a:solidFill>
                    <a:srgbClr val="000000"/>
                  </a:solidFill>
                  <a:latin charset="0" pitchFamily="34" typeface="Impact"/>
                  <a:ea charset="-122" pitchFamily="34" typeface="微软雅黑"/>
                  <a:sym charset="0" pitchFamily="34" typeface="Impact"/>
                </a:endParaRPr>
              </a:p>
            </p:txBody>
          </p:sp>
          <p:sp>
            <p:nvSpPr>
              <p:cNvPr id="100" name="Freeform 8"/>
              <p:cNvSpPr>
                <a:spLocks noChangeArrowheads="1"/>
              </p:cNvSpPr>
              <p:nvPr/>
            </p:nvSpPr>
            <p:spPr bwMode="auto">
              <a:xfrm>
                <a:off x="1403350" y="0"/>
                <a:ext cx="863600" cy="866775"/>
              </a:xfrm>
              <a:custGeom>
                <a:gdLst>
                  <a:gd fmla="*/ 340 w 544" name="T0"/>
                  <a:gd fmla="*/ 540 h 546" name="T1"/>
                  <a:gd fmla="*/ 392 w 544" name="T2"/>
                  <a:gd fmla="*/ 522 h 546" name="T3"/>
                  <a:gd fmla="*/ 440 w 544" name="T4"/>
                  <a:gd fmla="*/ 494 h 546" name="T5"/>
                  <a:gd fmla="*/ 478 w 544" name="T6"/>
                  <a:gd fmla="*/ 458 h 546" name="T7"/>
                  <a:gd fmla="*/ 510 w 544" name="T8"/>
                  <a:gd fmla="*/ 416 h 546" name="T9"/>
                  <a:gd fmla="*/ 530 w 544" name="T10"/>
                  <a:gd fmla="*/ 368 h 546" name="T11"/>
                  <a:gd fmla="*/ 542 w 544" name="T12"/>
                  <a:gd fmla="*/ 316 h 546" name="T13"/>
                  <a:gd fmla="*/ 542 w 544" name="T14"/>
                  <a:gd fmla="*/ 264 h 546" name="T15"/>
                  <a:gd fmla="*/ 530 w 544" name="T16"/>
                  <a:gd fmla="*/ 212 h 546" name="T17"/>
                  <a:gd fmla="*/ 524 w 544" name="T18"/>
                  <a:gd fmla="*/ 184 h 546" name="T19"/>
                  <a:gd fmla="*/ 504 w 544" name="T20"/>
                  <a:gd fmla="*/ 132 h 546" name="T21"/>
                  <a:gd fmla="*/ 474 w 544" name="T22"/>
                  <a:gd fmla="*/ 88 h 546" name="T23"/>
                  <a:gd fmla="*/ 436 w 544" name="T24"/>
                  <a:gd fmla="*/ 52 h 546" name="T25"/>
                  <a:gd fmla="*/ 392 w 544" name="T26"/>
                  <a:gd fmla="*/ 26 h 546" name="T27"/>
                  <a:gd fmla="*/ 344 w 544" name="T28"/>
                  <a:gd fmla="*/ 8 h 546" name="T29"/>
                  <a:gd fmla="*/ 290 w 544" name="T30"/>
                  <a:gd fmla="*/ 0 h 546" name="T31"/>
                  <a:gd fmla="*/ 232 w 544" name="T32"/>
                  <a:gd fmla="*/ 4 h 546" name="T33"/>
                  <a:gd fmla="*/ 204 w 544" name="T34"/>
                  <a:gd fmla="*/ 10 h 546" name="T35"/>
                  <a:gd fmla="*/ 152 w 544" name="T36"/>
                  <a:gd fmla="*/ 28 h 546" name="T37"/>
                  <a:gd fmla="*/ 108 w 544" name="T38"/>
                  <a:gd fmla="*/ 56 h 546" name="T39"/>
                  <a:gd fmla="*/ 70 w 544" name="T40"/>
                  <a:gd fmla="*/ 92 h 546" name="T41"/>
                  <a:gd fmla="*/ 38 w 544" name="T42"/>
                  <a:gd fmla="*/ 136 h 546" name="T43"/>
                  <a:gd fmla="*/ 16 w 544" name="T44"/>
                  <a:gd fmla="*/ 184 h 546" name="T45"/>
                  <a:gd fmla="*/ 2 w 544" name="T46"/>
                  <a:gd fmla="*/ 236 h 546" name="T47"/>
                  <a:gd fmla="*/ 0 w 544" name="T48"/>
                  <a:gd fmla="*/ 292 h 546" name="T49"/>
                  <a:gd fmla="*/ 6 w 544" name="T50"/>
                  <a:gd fmla="*/ 346 h 546" name="T51"/>
                  <a:gd fmla="*/ 16 w 544" name="T52"/>
                  <a:gd fmla="*/ 372 h 546" name="T53"/>
                  <a:gd fmla="*/ 42 w 544" name="T54"/>
                  <a:gd fmla="*/ 418 h 546" name="T55"/>
                  <a:gd fmla="*/ 74 w 544" name="T56"/>
                  <a:gd fmla="*/ 458 h 546" name="T57"/>
                  <a:gd fmla="*/ 114 w 544" name="T58"/>
                  <a:gd fmla="*/ 492 h 546" name="T59"/>
                  <a:gd fmla="*/ 158 w 544" name="T60"/>
                  <a:gd fmla="*/ 518 h 546" name="T61"/>
                  <a:gd fmla="*/ 206 w 544" name="T62"/>
                  <a:gd fmla="*/ 536 h 546" name="T63"/>
                  <a:gd fmla="*/ 258 w 544" name="T64"/>
                  <a:gd fmla="*/ 546 h 546" name="T65"/>
                  <a:gd fmla="*/ 312 w 544" name="T66"/>
                  <a:gd fmla="*/ 544 h 546" name="T67"/>
                  <a:gd fmla="*/ 340 w 544" name="T68"/>
                  <a:gd fmla="*/ 540 h 546" name="T69"/>
                  <a:gd fmla="*/ 0 60000 65536" name="T70"/>
                  <a:gd fmla="*/ 0 60000 65536" name="T71"/>
                  <a:gd fmla="*/ 0 60000 65536" name="T72"/>
                  <a:gd fmla="*/ 0 60000 65536" name="T73"/>
                  <a:gd fmla="*/ 0 60000 65536" name="T74"/>
                  <a:gd fmla="*/ 0 60000 65536" name="T75"/>
                  <a:gd fmla="*/ 0 60000 65536" name="T76"/>
                  <a:gd fmla="*/ 0 60000 65536" name="T77"/>
                  <a:gd fmla="*/ 0 60000 65536" name="T78"/>
                  <a:gd fmla="*/ 0 60000 65536" name="T79"/>
                  <a:gd fmla="*/ 0 60000 65536" name="T80"/>
                  <a:gd fmla="*/ 0 60000 65536" name="T81"/>
                  <a:gd fmla="*/ 0 60000 65536" name="T82"/>
                  <a:gd fmla="*/ 0 60000 65536" name="T83"/>
                  <a:gd fmla="*/ 0 60000 65536" name="T84"/>
                  <a:gd fmla="*/ 0 60000 65536" name="T85"/>
                  <a:gd fmla="*/ 0 60000 65536" name="T86"/>
                  <a:gd fmla="*/ 0 60000 65536" name="T87"/>
                  <a:gd fmla="*/ 0 60000 65536" name="T88"/>
                  <a:gd fmla="*/ 0 60000 65536" name="T89"/>
                  <a:gd fmla="*/ 0 60000 65536" name="T90"/>
                  <a:gd fmla="*/ 0 60000 65536" name="T91"/>
                  <a:gd fmla="*/ 0 60000 65536" name="T92"/>
                  <a:gd fmla="*/ 0 60000 65536" name="T93"/>
                  <a:gd fmla="*/ 0 60000 65536" name="T94"/>
                  <a:gd fmla="*/ 0 60000 65536" name="T95"/>
                  <a:gd fmla="*/ 0 60000 65536" name="T96"/>
                  <a:gd fmla="*/ 0 60000 65536" name="T97"/>
                  <a:gd fmla="*/ 0 60000 65536" name="T98"/>
                  <a:gd fmla="*/ 0 60000 65536" name="T99"/>
                  <a:gd fmla="*/ 0 60000 65536" name="T100"/>
                  <a:gd fmla="*/ 0 60000 65536" name="T101"/>
                  <a:gd fmla="*/ 0 60000 65536" name="T102"/>
                  <a:gd fmla="*/ 0 60000 65536" name="T103"/>
                  <a:gd fmla="*/ 0 60000 65536" name="T104"/>
                  <a:gd fmla="*/ 0 w 544" name="T105"/>
                  <a:gd fmla="*/ 0 h 546" name="T106"/>
                  <a:gd fmla="*/ 544 w 544" name="T107"/>
                  <a:gd fmla="*/ 546 h 546" name="T108"/>
                </a:gd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b="T108" l="T105" r="T107" t="T106"/>
                <a:pathLst>
                  <a:path h="546" w="544">
                    <a:moveTo>
                      <a:pt x="340" y="540"/>
                    </a:moveTo>
                    <a:lnTo>
                      <a:pt x="340" y="540"/>
                    </a:lnTo>
                    <a:lnTo>
                      <a:pt x="366" y="532"/>
                    </a:lnTo>
                    <a:lnTo>
                      <a:pt x="392" y="522"/>
                    </a:lnTo>
                    <a:lnTo>
                      <a:pt x="418" y="510"/>
                    </a:lnTo>
                    <a:lnTo>
                      <a:pt x="440" y="494"/>
                    </a:lnTo>
                    <a:lnTo>
                      <a:pt x="460" y="476"/>
                    </a:lnTo>
                    <a:lnTo>
                      <a:pt x="478" y="458"/>
                    </a:lnTo>
                    <a:lnTo>
                      <a:pt x="496" y="438"/>
                    </a:lnTo>
                    <a:lnTo>
                      <a:pt x="510" y="416"/>
                    </a:lnTo>
                    <a:lnTo>
                      <a:pt x="522" y="392"/>
                    </a:lnTo>
                    <a:lnTo>
                      <a:pt x="530" y="368"/>
                    </a:lnTo>
                    <a:lnTo>
                      <a:pt x="538" y="342"/>
                    </a:lnTo>
                    <a:lnTo>
                      <a:pt x="542" y="316"/>
                    </a:lnTo>
                    <a:lnTo>
                      <a:pt x="544" y="290"/>
                    </a:lnTo>
                    <a:lnTo>
                      <a:pt x="542" y="264"/>
                    </a:lnTo>
                    <a:lnTo>
                      <a:pt x="538" y="238"/>
                    </a:lnTo>
                    <a:lnTo>
                      <a:pt x="530" y="212"/>
                    </a:lnTo>
                    <a:lnTo>
                      <a:pt x="530" y="212"/>
                    </a:lnTo>
                    <a:lnTo>
                      <a:pt x="524" y="184"/>
                    </a:lnTo>
                    <a:lnTo>
                      <a:pt x="514" y="158"/>
                    </a:lnTo>
                    <a:lnTo>
                      <a:pt x="504" y="132"/>
                    </a:lnTo>
                    <a:lnTo>
                      <a:pt x="490" y="110"/>
                    </a:lnTo>
                    <a:lnTo>
                      <a:pt x="474" y="88"/>
                    </a:lnTo>
                    <a:lnTo>
                      <a:pt x="456" y="70"/>
                    </a:lnTo>
                    <a:lnTo>
                      <a:pt x="436" y="52"/>
                    </a:lnTo>
                    <a:lnTo>
                      <a:pt x="416" y="38"/>
                    </a:lnTo>
                    <a:lnTo>
                      <a:pt x="392" y="26"/>
                    </a:lnTo>
                    <a:lnTo>
                      <a:pt x="368" y="16"/>
                    </a:lnTo>
                    <a:lnTo>
                      <a:pt x="344" y="8"/>
                    </a:lnTo>
                    <a:lnTo>
                      <a:pt x="316" y="2"/>
                    </a:lnTo>
                    <a:lnTo>
                      <a:pt x="290" y="0"/>
                    </a:lnTo>
                    <a:lnTo>
                      <a:pt x="262" y="0"/>
                    </a:lnTo>
                    <a:lnTo>
                      <a:pt x="232" y="4"/>
                    </a:lnTo>
                    <a:lnTo>
                      <a:pt x="204" y="10"/>
                    </a:lnTo>
                    <a:lnTo>
                      <a:pt x="204" y="10"/>
                    </a:lnTo>
                    <a:lnTo>
                      <a:pt x="178" y="18"/>
                    </a:lnTo>
                    <a:lnTo>
                      <a:pt x="152" y="28"/>
                    </a:lnTo>
                    <a:lnTo>
                      <a:pt x="130" y="42"/>
                    </a:lnTo>
                    <a:lnTo>
                      <a:pt x="108" y="56"/>
                    </a:lnTo>
                    <a:lnTo>
                      <a:pt x="88" y="74"/>
                    </a:lnTo>
                    <a:lnTo>
                      <a:pt x="70" y="92"/>
                    </a:lnTo>
                    <a:lnTo>
                      <a:pt x="54" y="114"/>
                    </a:lnTo>
                    <a:lnTo>
                      <a:pt x="38" y="136"/>
                    </a:lnTo>
                    <a:lnTo>
                      <a:pt x="26" y="160"/>
                    </a:lnTo>
                    <a:lnTo>
                      <a:pt x="16" y="184"/>
                    </a:lnTo>
                    <a:lnTo>
                      <a:pt x="8" y="210"/>
                    </a:lnTo>
                    <a:lnTo>
                      <a:pt x="2" y="236"/>
                    </a:lnTo>
                    <a:lnTo>
                      <a:pt x="0" y="264"/>
                    </a:lnTo>
                    <a:lnTo>
                      <a:pt x="0" y="292"/>
                    </a:lnTo>
                    <a:lnTo>
                      <a:pt x="2" y="318"/>
                    </a:lnTo>
                    <a:lnTo>
                      <a:pt x="6" y="346"/>
                    </a:lnTo>
                    <a:lnTo>
                      <a:pt x="6" y="346"/>
                    </a:lnTo>
                    <a:lnTo>
                      <a:pt x="16" y="372"/>
                    </a:lnTo>
                    <a:lnTo>
                      <a:pt x="28" y="396"/>
                    </a:lnTo>
                    <a:lnTo>
                      <a:pt x="42" y="418"/>
                    </a:lnTo>
                    <a:lnTo>
                      <a:pt x="56" y="438"/>
                    </a:lnTo>
                    <a:lnTo>
                      <a:pt x="74" y="458"/>
                    </a:lnTo>
                    <a:lnTo>
                      <a:pt x="92" y="476"/>
                    </a:lnTo>
                    <a:lnTo>
                      <a:pt x="114" y="492"/>
                    </a:lnTo>
                    <a:lnTo>
                      <a:pt x="134" y="506"/>
                    </a:lnTo>
                    <a:lnTo>
                      <a:pt x="158" y="518"/>
                    </a:lnTo>
                    <a:lnTo>
                      <a:pt x="182" y="528"/>
                    </a:lnTo>
                    <a:lnTo>
                      <a:pt x="206" y="536"/>
                    </a:lnTo>
                    <a:lnTo>
                      <a:pt x="232" y="542"/>
                    </a:lnTo>
                    <a:lnTo>
                      <a:pt x="258" y="546"/>
                    </a:lnTo>
                    <a:lnTo>
                      <a:pt x="284" y="546"/>
                    </a:lnTo>
                    <a:lnTo>
                      <a:pt x="312" y="544"/>
                    </a:lnTo>
                    <a:lnTo>
                      <a:pt x="340" y="540"/>
                    </a:lnTo>
                    <a:lnTo>
                      <a:pt x="340" y="540"/>
                    </a:lnTo>
                    <a:close/>
                  </a:path>
                </a:pathLst>
              </a:custGeom>
              <a:solidFill>
                <a:srgbClr val="343434"/>
              </a:solidFill>
              <a:ln>
                <a:noFill/>
              </a:ln>
              <a:extLst>
                <a:ext uri="{91240B29-F687-4F45-9708-019B960494DF}">
                  <a14:hiddenLine w="9525">
                    <a:solidFill>
                      <a:srgbClr val="000000"/>
                    </a:solidFill>
                    <a:miter lim="800000"/>
                    <a:headEnd/>
                    <a:tailEnd/>
                  </a14:hiddenLine>
                </a:ext>
              </a:extLst>
            </p:spPr>
            <p:txBody>
              <a:bodyPr/>
              <a:lstStyle/>
              <a:p>
                <a:endParaRPr altLang="zh-CN" lang="zh-CN">
                  <a:solidFill>
                    <a:srgbClr val="000000"/>
                  </a:solidFill>
                  <a:latin charset="0" pitchFamily="34" typeface="Impact"/>
                  <a:ea charset="-122" pitchFamily="34" typeface="微软雅黑"/>
                  <a:sym charset="0" pitchFamily="34" typeface="Impact"/>
                </a:endParaRPr>
              </a:p>
            </p:txBody>
          </p:sp>
        </p:grpSp>
        <p:grpSp>
          <p:nvGrpSpPr>
            <p:cNvPr id="101" name="组合 13"/>
            <p:cNvGrpSpPr/>
            <p:nvPr/>
          </p:nvGrpSpPr>
          <p:grpSpPr>
            <a:xfrm>
              <a:off x="373357" y="1625204"/>
              <a:ext cx="1853228" cy="3397925"/>
              <a:chExt cx="2733675" cy="5076825"/>
            </a:xfrm>
          </p:grpSpPr>
          <p:sp>
            <p:nvSpPr>
              <p:cNvPr id="102" name="Freeform 9"/>
              <p:cNvSpPr>
                <a:spLocks noChangeArrowheads="1"/>
              </p:cNvSpPr>
              <p:nvPr/>
            </p:nvSpPr>
            <p:spPr bwMode="auto">
              <a:xfrm>
                <a:off x="889000" y="1244600"/>
                <a:ext cx="1844675" cy="1174750"/>
              </a:xfrm>
              <a:custGeom>
                <a:gdLst>
                  <a:gd fmla="*/ 1060 w 1162" name="T0"/>
                  <a:gd fmla="*/ 494 h 740" name="T1"/>
                  <a:gd fmla="*/ 680 w 1162" name="T2"/>
                  <a:gd fmla="*/ 418 h 740" name="T3"/>
                  <a:gd fmla="*/ 206 w 1162" name="T4"/>
                  <a:gd fmla="*/ 30 h 740" name="T5"/>
                  <a:gd fmla="*/ 206 w 1162" name="T6"/>
                  <a:gd fmla="*/ 30 h 740" name="T7"/>
                  <a:gd fmla="*/ 184 w 1162" name="T8"/>
                  <a:gd fmla="*/ 16 h 740" name="T9"/>
                  <a:gd fmla="*/ 158 w 1162" name="T10"/>
                  <a:gd fmla="*/ 6 h 740" name="T11"/>
                  <a:gd fmla="*/ 134 w 1162" name="T12"/>
                  <a:gd fmla="*/ 2 h 740" name="T13"/>
                  <a:gd fmla="*/ 108 w 1162" name="T14"/>
                  <a:gd fmla="*/ 0 h 740" name="T15"/>
                  <a:gd fmla="*/ 84 w 1162" name="T16"/>
                  <a:gd fmla="*/ 4 h 740" name="T17"/>
                  <a:gd fmla="*/ 72 w 1162" name="T18"/>
                  <a:gd fmla="*/ 6 h 740" name="T19"/>
                  <a:gd fmla="*/ 60 w 1162" name="T20"/>
                  <a:gd fmla="*/ 10 h 740" name="T21"/>
                  <a:gd fmla="*/ 50 w 1162" name="T22"/>
                  <a:gd fmla="*/ 16 h 740" name="T23"/>
                  <a:gd fmla="*/ 40 w 1162" name="T24"/>
                  <a:gd fmla="*/ 22 h 740" name="T25"/>
                  <a:gd fmla="*/ 32 w 1162" name="T26"/>
                  <a:gd fmla="*/ 30 h 740" name="T27"/>
                  <a:gd fmla="*/ 24 w 1162" name="T28"/>
                  <a:gd fmla="*/ 40 h 740" name="T29"/>
                  <a:gd fmla="*/ 24 w 1162" name="T30"/>
                  <a:gd fmla="*/ 40 h 740" name="T31"/>
                  <a:gd fmla="*/ 12 w 1162" name="T32"/>
                  <a:gd fmla="*/ 62 h 740" name="T33"/>
                  <a:gd fmla="*/ 4 w 1162" name="T34"/>
                  <a:gd fmla="*/ 86 h 740" name="T35"/>
                  <a:gd fmla="*/ 0 w 1162" name="T36"/>
                  <a:gd fmla="*/ 110 h 740" name="T37"/>
                  <a:gd fmla="*/ 0 w 1162" name="T38"/>
                  <a:gd fmla="*/ 134 h 740" name="T39"/>
                  <a:gd fmla="*/ 4 w 1162" name="T40"/>
                  <a:gd fmla="*/ 158 h 740" name="T41"/>
                  <a:gd fmla="*/ 12 w 1162" name="T42"/>
                  <a:gd fmla="*/ 182 h 740" name="T43"/>
                  <a:gd fmla="*/ 24 w 1162" name="T44"/>
                  <a:gd fmla="*/ 202 h 740" name="T45"/>
                  <a:gd fmla="*/ 38 w 1162" name="T46"/>
                  <a:gd fmla="*/ 220 h 740" name="T47"/>
                  <a:gd fmla="*/ 548 w 1162" name="T48"/>
                  <a:gd fmla="*/ 622 h 740" name="T49"/>
                  <a:gd fmla="*/ 548 w 1162" name="T50"/>
                  <a:gd fmla="*/ 622 h 740" name="T51"/>
                  <a:gd fmla="*/ 564 w 1162" name="T52"/>
                  <a:gd fmla="*/ 632 h 740" name="T53"/>
                  <a:gd fmla="*/ 580 w 1162" name="T54"/>
                  <a:gd fmla="*/ 640 h 740" name="T55"/>
                  <a:gd fmla="*/ 592 w 1162" name="T56"/>
                  <a:gd fmla="*/ 646 h 740" name="T57"/>
                  <a:gd fmla="*/ 604 w 1162" name="T58"/>
                  <a:gd fmla="*/ 646 h 740" name="T59"/>
                  <a:gd fmla="*/ 604 w 1162" name="T60"/>
                  <a:gd fmla="*/ 646 h 740" name="T61"/>
                  <a:gd fmla="*/ 606 w 1162" name="T62"/>
                  <a:gd fmla="*/ 654 h 740" name="T63"/>
                  <a:gd fmla="*/ 608 w 1162" name="T64"/>
                  <a:gd fmla="*/ 658 h 740" name="T65"/>
                  <a:gd fmla="*/ 614 w 1162" name="T66"/>
                  <a:gd fmla="*/ 658 h 740" name="T67"/>
                  <a:gd fmla="*/ 626 w 1162" name="T68"/>
                  <a:gd fmla="*/ 658 h 740" name="T69"/>
                  <a:gd fmla="*/ 1004 w 1162" name="T70"/>
                  <a:gd fmla="*/ 736 h 740" name="T71"/>
                  <a:gd fmla="*/ 1004 w 1162" name="T72"/>
                  <a:gd fmla="*/ 736 h 740" name="T73"/>
                  <a:gd fmla="*/ 1016 w 1162" name="T74"/>
                  <a:gd fmla="*/ 740 h 740" name="T75"/>
                  <a:gd fmla="*/ 1028 w 1162" name="T76"/>
                  <a:gd fmla="*/ 740 h 740" name="T77"/>
                  <a:gd fmla="*/ 1040 w 1162" name="T78"/>
                  <a:gd fmla="*/ 740 h 740" name="T79"/>
                  <a:gd fmla="*/ 1052 w 1162" name="T80"/>
                  <a:gd fmla="*/ 740 h 740" name="T81"/>
                  <a:gd fmla="*/ 1076 w 1162" name="T82"/>
                  <a:gd fmla="*/ 734 h 740" name="T83"/>
                  <a:gd fmla="*/ 1098 w 1162" name="T84"/>
                  <a:gd fmla="*/ 722 h 740" name="T85"/>
                  <a:gd fmla="*/ 1118 w 1162" name="T86"/>
                  <a:gd fmla="*/ 708 h 740" name="T87"/>
                  <a:gd fmla="*/ 1136 w 1162" name="T88"/>
                  <a:gd fmla="*/ 690 h 740" name="T89"/>
                  <a:gd fmla="*/ 1150 w 1162" name="T90"/>
                  <a:gd fmla="*/ 670 h 740" name="T91"/>
                  <a:gd fmla="*/ 1162 w 1162" name="T92"/>
                  <a:gd fmla="*/ 646 h 740" name="T93"/>
                  <a:gd fmla="*/ 1162 w 1162" name="T94"/>
                  <a:gd fmla="*/ 646 h 740" name="T95"/>
                  <a:gd fmla="*/ 1162 w 1162" name="T96"/>
                  <a:gd fmla="*/ 620 h 740" name="T97"/>
                  <a:gd fmla="*/ 1160 w 1162" name="T98"/>
                  <a:gd fmla="*/ 596 h 740" name="T99"/>
                  <a:gd fmla="*/ 1152 w 1162" name="T100"/>
                  <a:gd fmla="*/ 572 h 740" name="T101"/>
                  <a:gd fmla="*/ 1142 w 1162" name="T102"/>
                  <a:gd fmla="*/ 552 h 740" name="T103"/>
                  <a:gd fmla="*/ 1126 w 1162" name="T104"/>
                  <a:gd fmla="*/ 532 h 740" name="T105"/>
                  <a:gd fmla="*/ 1108 w 1162" name="T106"/>
                  <a:gd fmla="*/ 516 h 740" name="T107"/>
                  <a:gd fmla="*/ 1096 w 1162" name="T108"/>
                  <a:gd fmla="*/ 510 h 740" name="T109"/>
                  <a:gd fmla="*/ 1086 w 1162" name="T110"/>
                  <a:gd fmla="*/ 504 h 740" name="T111"/>
                  <a:gd fmla="*/ 1072 w 1162" name="T112"/>
                  <a:gd fmla="*/ 498 h 740" name="T113"/>
                  <a:gd fmla="*/ 1060 w 1162" name="T114"/>
                  <a:gd fmla="*/ 494 h 740" name="T115"/>
                  <a:gd fmla="*/ 1060 w 1162" name="T116"/>
                  <a:gd fmla="*/ 494 h 740" name="T117"/>
                  <a:gd fmla="*/ 0 60000 65536" name="T118"/>
                  <a:gd fmla="*/ 0 60000 65536" name="T119"/>
                  <a:gd fmla="*/ 0 60000 65536" name="T120"/>
                  <a:gd fmla="*/ 0 60000 65536" name="T121"/>
                  <a:gd fmla="*/ 0 60000 65536" name="T122"/>
                  <a:gd fmla="*/ 0 60000 65536" name="T123"/>
                  <a:gd fmla="*/ 0 60000 65536" name="T124"/>
                  <a:gd fmla="*/ 0 60000 65536" name="T125"/>
                  <a:gd fmla="*/ 0 60000 65536" name="T126"/>
                  <a:gd fmla="*/ 0 60000 65536" name="T127"/>
                  <a:gd fmla="*/ 0 60000 65536" name="T128"/>
                  <a:gd fmla="*/ 0 60000 65536" name="T129"/>
                  <a:gd fmla="*/ 0 60000 65536" name="T130"/>
                  <a:gd fmla="*/ 0 60000 65536" name="T131"/>
                  <a:gd fmla="*/ 0 60000 65536" name="T132"/>
                  <a:gd fmla="*/ 0 60000 65536" name="T133"/>
                  <a:gd fmla="*/ 0 60000 65536" name="T134"/>
                  <a:gd fmla="*/ 0 60000 65536" name="T135"/>
                  <a:gd fmla="*/ 0 60000 65536" name="T136"/>
                  <a:gd fmla="*/ 0 60000 65536" name="T137"/>
                  <a:gd fmla="*/ 0 60000 65536" name="T138"/>
                  <a:gd fmla="*/ 0 60000 65536" name="T139"/>
                  <a:gd fmla="*/ 0 60000 65536" name="T140"/>
                  <a:gd fmla="*/ 0 60000 65536" name="T141"/>
                  <a:gd fmla="*/ 0 60000 65536" name="T142"/>
                  <a:gd fmla="*/ 0 60000 65536" name="T143"/>
                  <a:gd fmla="*/ 0 60000 65536" name="T144"/>
                  <a:gd fmla="*/ 0 60000 65536" name="T145"/>
                  <a:gd fmla="*/ 0 60000 65536" name="T146"/>
                  <a:gd fmla="*/ 0 60000 65536" name="T147"/>
                  <a:gd fmla="*/ 0 60000 65536" name="T148"/>
                  <a:gd fmla="*/ 0 60000 65536" name="T149"/>
                  <a:gd fmla="*/ 0 60000 65536" name="T150"/>
                  <a:gd fmla="*/ 0 60000 65536" name="T151"/>
                  <a:gd fmla="*/ 0 60000 65536" name="T152"/>
                  <a:gd fmla="*/ 0 60000 65536" name="T153"/>
                  <a:gd fmla="*/ 0 60000 65536" name="T154"/>
                  <a:gd fmla="*/ 0 60000 65536" name="T155"/>
                  <a:gd fmla="*/ 0 60000 65536" name="T156"/>
                  <a:gd fmla="*/ 0 60000 65536" name="T157"/>
                  <a:gd fmla="*/ 0 60000 65536" name="T158"/>
                  <a:gd fmla="*/ 0 60000 65536" name="T159"/>
                  <a:gd fmla="*/ 0 60000 65536" name="T160"/>
                  <a:gd fmla="*/ 0 60000 65536" name="T161"/>
                  <a:gd fmla="*/ 0 60000 65536" name="T162"/>
                  <a:gd fmla="*/ 0 60000 65536" name="T163"/>
                  <a:gd fmla="*/ 0 60000 65536" name="T164"/>
                  <a:gd fmla="*/ 0 60000 65536" name="T165"/>
                  <a:gd fmla="*/ 0 60000 65536" name="T166"/>
                  <a:gd fmla="*/ 0 60000 65536" name="T167"/>
                  <a:gd fmla="*/ 0 60000 65536" name="T168"/>
                  <a:gd fmla="*/ 0 60000 65536" name="T169"/>
                  <a:gd fmla="*/ 0 60000 65536" name="T170"/>
                  <a:gd fmla="*/ 0 60000 65536" name="T171"/>
                  <a:gd fmla="*/ 0 60000 65536" name="T172"/>
                  <a:gd fmla="*/ 0 60000 65536" name="T173"/>
                  <a:gd fmla="*/ 0 60000 65536" name="T174"/>
                  <a:gd fmla="*/ 0 60000 65536" name="T175"/>
                  <a:gd fmla="*/ 0 60000 65536" name="T176"/>
                  <a:gd fmla="*/ 0 w 1162" name="T177"/>
                  <a:gd fmla="*/ 0 h 740" name="T178"/>
                  <a:gd fmla="*/ 1162 w 1162" name="T179"/>
                  <a:gd fmla="*/ 740 h 740" name="T180"/>
                </a:gdLst>
                <a:cxnLst>
                  <a:cxn ang="T118">
                    <a:pos x="T0" y="T1"/>
                  </a:cxn>
                  <a:cxn ang="T119">
                    <a:pos x="T2" y="T3"/>
                  </a:cxn>
                  <a:cxn ang="T120">
                    <a:pos x="T4" y="T5"/>
                  </a:cxn>
                  <a:cxn ang="T121">
                    <a:pos x="T6" y="T7"/>
                  </a:cxn>
                  <a:cxn ang="T122">
                    <a:pos x="T8" y="T9"/>
                  </a:cxn>
                  <a:cxn ang="T123">
                    <a:pos x="T10" y="T11"/>
                  </a:cxn>
                  <a:cxn ang="T124">
                    <a:pos x="T12" y="T13"/>
                  </a:cxn>
                  <a:cxn ang="T125">
                    <a:pos x="T14" y="T15"/>
                  </a:cxn>
                  <a:cxn ang="T126">
                    <a:pos x="T16" y="T17"/>
                  </a:cxn>
                  <a:cxn ang="T127">
                    <a:pos x="T18" y="T19"/>
                  </a:cxn>
                  <a:cxn ang="T128">
                    <a:pos x="T20" y="T21"/>
                  </a:cxn>
                  <a:cxn ang="T129">
                    <a:pos x="T22" y="T23"/>
                  </a:cxn>
                  <a:cxn ang="T130">
                    <a:pos x="T24" y="T25"/>
                  </a:cxn>
                  <a:cxn ang="T131">
                    <a:pos x="T26" y="T27"/>
                  </a:cxn>
                  <a:cxn ang="T132">
                    <a:pos x="T28" y="T29"/>
                  </a:cxn>
                  <a:cxn ang="T133">
                    <a:pos x="T30" y="T31"/>
                  </a:cxn>
                  <a:cxn ang="T134">
                    <a:pos x="T32" y="T33"/>
                  </a:cxn>
                  <a:cxn ang="T135">
                    <a:pos x="T34" y="T35"/>
                  </a:cxn>
                  <a:cxn ang="T136">
                    <a:pos x="T36" y="T37"/>
                  </a:cxn>
                  <a:cxn ang="T137">
                    <a:pos x="T38" y="T39"/>
                  </a:cxn>
                  <a:cxn ang="T138">
                    <a:pos x="T40" y="T41"/>
                  </a:cxn>
                  <a:cxn ang="T139">
                    <a:pos x="T42" y="T43"/>
                  </a:cxn>
                  <a:cxn ang="T140">
                    <a:pos x="T44" y="T45"/>
                  </a:cxn>
                  <a:cxn ang="T141">
                    <a:pos x="T46" y="T47"/>
                  </a:cxn>
                  <a:cxn ang="T142">
                    <a:pos x="T48" y="T49"/>
                  </a:cxn>
                  <a:cxn ang="T143">
                    <a:pos x="T50" y="T51"/>
                  </a:cxn>
                  <a:cxn ang="T144">
                    <a:pos x="T52" y="T53"/>
                  </a:cxn>
                  <a:cxn ang="T145">
                    <a:pos x="T54" y="T55"/>
                  </a:cxn>
                  <a:cxn ang="T146">
                    <a:pos x="T56" y="T57"/>
                  </a:cxn>
                  <a:cxn ang="T147">
                    <a:pos x="T58" y="T59"/>
                  </a:cxn>
                  <a:cxn ang="T148">
                    <a:pos x="T60" y="T61"/>
                  </a:cxn>
                  <a:cxn ang="T149">
                    <a:pos x="T62" y="T63"/>
                  </a:cxn>
                  <a:cxn ang="T150">
                    <a:pos x="T64" y="T65"/>
                  </a:cxn>
                  <a:cxn ang="T151">
                    <a:pos x="T66" y="T67"/>
                  </a:cxn>
                  <a:cxn ang="T152">
                    <a:pos x="T68" y="T69"/>
                  </a:cxn>
                  <a:cxn ang="T153">
                    <a:pos x="T70" y="T71"/>
                  </a:cxn>
                  <a:cxn ang="T154">
                    <a:pos x="T72" y="T73"/>
                  </a:cxn>
                  <a:cxn ang="T155">
                    <a:pos x="T74" y="T75"/>
                  </a:cxn>
                  <a:cxn ang="T156">
                    <a:pos x="T76" y="T77"/>
                  </a:cxn>
                  <a:cxn ang="T157">
                    <a:pos x="T78" y="T79"/>
                  </a:cxn>
                  <a:cxn ang="T158">
                    <a:pos x="T80" y="T81"/>
                  </a:cxn>
                  <a:cxn ang="T159">
                    <a:pos x="T82" y="T83"/>
                  </a:cxn>
                  <a:cxn ang="T160">
                    <a:pos x="T84" y="T85"/>
                  </a:cxn>
                  <a:cxn ang="T161">
                    <a:pos x="T86" y="T87"/>
                  </a:cxn>
                  <a:cxn ang="T162">
                    <a:pos x="T88" y="T89"/>
                  </a:cxn>
                  <a:cxn ang="T163">
                    <a:pos x="T90" y="T91"/>
                  </a:cxn>
                  <a:cxn ang="T164">
                    <a:pos x="T92" y="T93"/>
                  </a:cxn>
                  <a:cxn ang="T165">
                    <a:pos x="T94" y="T95"/>
                  </a:cxn>
                  <a:cxn ang="T166">
                    <a:pos x="T96" y="T97"/>
                  </a:cxn>
                  <a:cxn ang="T167">
                    <a:pos x="T98" y="T99"/>
                  </a:cxn>
                  <a:cxn ang="T168">
                    <a:pos x="T100" y="T101"/>
                  </a:cxn>
                  <a:cxn ang="T169">
                    <a:pos x="T102" y="T103"/>
                  </a:cxn>
                  <a:cxn ang="T170">
                    <a:pos x="T104" y="T105"/>
                  </a:cxn>
                  <a:cxn ang="T171">
                    <a:pos x="T106" y="T107"/>
                  </a:cxn>
                  <a:cxn ang="T172">
                    <a:pos x="T108" y="T109"/>
                  </a:cxn>
                  <a:cxn ang="T173">
                    <a:pos x="T110" y="T111"/>
                  </a:cxn>
                  <a:cxn ang="T174">
                    <a:pos x="T112" y="T113"/>
                  </a:cxn>
                  <a:cxn ang="T175">
                    <a:pos x="T114" y="T115"/>
                  </a:cxn>
                  <a:cxn ang="T176">
                    <a:pos x="T116" y="T117"/>
                  </a:cxn>
                </a:cxnLst>
                <a:rect b="T180" l="T177" r="T179" t="T178"/>
                <a:pathLst>
                  <a:path h="740" w="1162">
                    <a:moveTo>
                      <a:pt x="1060" y="494"/>
                    </a:moveTo>
                    <a:lnTo>
                      <a:pt x="680" y="418"/>
                    </a:lnTo>
                    <a:lnTo>
                      <a:pt x="206" y="30"/>
                    </a:lnTo>
                    <a:lnTo>
                      <a:pt x="206" y="30"/>
                    </a:lnTo>
                    <a:lnTo>
                      <a:pt x="184" y="16"/>
                    </a:lnTo>
                    <a:lnTo>
                      <a:pt x="158" y="6"/>
                    </a:lnTo>
                    <a:lnTo>
                      <a:pt x="134" y="2"/>
                    </a:lnTo>
                    <a:lnTo>
                      <a:pt x="108" y="0"/>
                    </a:lnTo>
                    <a:lnTo>
                      <a:pt x="84" y="4"/>
                    </a:lnTo>
                    <a:lnTo>
                      <a:pt x="72" y="6"/>
                    </a:lnTo>
                    <a:lnTo>
                      <a:pt x="60" y="10"/>
                    </a:lnTo>
                    <a:lnTo>
                      <a:pt x="50" y="16"/>
                    </a:lnTo>
                    <a:lnTo>
                      <a:pt x="40" y="22"/>
                    </a:lnTo>
                    <a:lnTo>
                      <a:pt x="32" y="30"/>
                    </a:lnTo>
                    <a:lnTo>
                      <a:pt x="24" y="40"/>
                    </a:lnTo>
                    <a:lnTo>
                      <a:pt x="24" y="40"/>
                    </a:lnTo>
                    <a:lnTo>
                      <a:pt x="12" y="62"/>
                    </a:lnTo>
                    <a:lnTo>
                      <a:pt x="4" y="86"/>
                    </a:lnTo>
                    <a:lnTo>
                      <a:pt x="0" y="110"/>
                    </a:lnTo>
                    <a:lnTo>
                      <a:pt x="0" y="134"/>
                    </a:lnTo>
                    <a:lnTo>
                      <a:pt x="4" y="158"/>
                    </a:lnTo>
                    <a:lnTo>
                      <a:pt x="12" y="182"/>
                    </a:lnTo>
                    <a:lnTo>
                      <a:pt x="24" y="202"/>
                    </a:lnTo>
                    <a:lnTo>
                      <a:pt x="38" y="220"/>
                    </a:lnTo>
                    <a:lnTo>
                      <a:pt x="548" y="622"/>
                    </a:lnTo>
                    <a:lnTo>
                      <a:pt x="548" y="622"/>
                    </a:lnTo>
                    <a:lnTo>
                      <a:pt x="564" y="632"/>
                    </a:lnTo>
                    <a:lnTo>
                      <a:pt x="580" y="640"/>
                    </a:lnTo>
                    <a:lnTo>
                      <a:pt x="592" y="646"/>
                    </a:lnTo>
                    <a:lnTo>
                      <a:pt x="604" y="646"/>
                    </a:lnTo>
                    <a:lnTo>
                      <a:pt x="604" y="646"/>
                    </a:lnTo>
                    <a:lnTo>
                      <a:pt x="606" y="654"/>
                    </a:lnTo>
                    <a:lnTo>
                      <a:pt x="608" y="658"/>
                    </a:lnTo>
                    <a:lnTo>
                      <a:pt x="614" y="658"/>
                    </a:lnTo>
                    <a:lnTo>
                      <a:pt x="626" y="658"/>
                    </a:lnTo>
                    <a:lnTo>
                      <a:pt x="1004" y="736"/>
                    </a:lnTo>
                    <a:lnTo>
                      <a:pt x="1004" y="736"/>
                    </a:lnTo>
                    <a:lnTo>
                      <a:pt x="1016" y="740"/>
                    </a:lnTo>
                    <a:lnTo>
                      <a:pt x="1028" y="740"/>
                    </a:lnTo>
                    <a:lnTo>
                      <a:pt x="1040" y="740"/>
                    </a:lnTo>
                    <a:lnTo>
                      <a:pt x="1052" y="740"/>
                    </a:lnTo>
                    <a:lnTo>
                      <a:pt x="1076" y="734"/>
                    </a:lnTo>
                    <a:lnTo>
                      <a:pt x="1098" y="722"/>
                    </a:lnTo>
                    <a:lnTo>
                      <a:pt x="1118" y="708"/>
                    </a:lnTo>
                    <a:lnTo>
                      <a:pt x="1136" y="690"/>
                    </a:lnTo>
                    <a:lnTo>
                      <a:pt x="1150" y="670"/>
                    </a:lnTo>
                    <a:lnTo>
                      <a:pt x="1162" y="646"/>
                    </a:lnTo>
                    <a:lnTo>
                      <a:pt x="1162" y="646"/>
                    </a:lnTo>
                    <a:lnTo>
                      <a:pt x="1162" y="620"/>
                    </a:lnTo>
                    <a:lnTo>
                      <a:pt x="1160" y="596"/>
                    </a:lnTo>
                    <a:lnTo>
                      <a:pt x="1152" y="572"/>
                    </a:lnTo>
                    <a:lnTo>
                      <a:pt x="1142" y="552"/>
                    </a:lnTo>
                    <a:lnTo>
                      <a:pt x="1126" y="532"/>
                    </a:lnTo>
                    <a:lnTo>
                      <a:pt x="1108" y="516"/>
                    </a:lnTo>
                    <a:lnTo>
                      <a:pt x="1096" y="510"/>
                    </a:lnTo>
                    <a:lnTo>
                      <a:pt x="1086" y="504"/>
                    </a:lnTo>
                    <a:lnTo>
                      <a:pt x="1072" y="498"/>
                    </a:lnTo>
                    <a:lnTo>
                      <a:pt x="1060" y="494"/>
                    </a:lnTo>
                    <a:lnTo>
                      <a:pt x="1060" y="494"/>
                    </a:lnTo>
                    <a:close/>
                  </a:path>
                </a:pathLst>
              </a:custGeom>
              <a:solidFill>
                <a:srgbClr val="343434"/>
              </a:solidFill>
              <a:ln>
                <a:noFill/>
              </a:ln>
              <a:extLst>
                <a:ext uri="{91240B29-F687-4F45-9708-019B960494DF}">
                  <a14:hiddenLine w="9525">
                    <a:solidFill>
                      <a:srgbClr val="000000"/>
                    </a:solidFill>
                    <a:miter lim="800000"/>
                    <a:headEnd/>
                    <a:tailEnd/>
                  </a14:hiddenLine>
                </a:ext>
              </a:extLst>
            </p:spPr>
            <p:txBody>
              <a:bodyPr/>
              <a:lstStyle/>
              <a:p>
                <a:endParaRPr altLang="zh-CN" lang="zh-CN">
                  <a:solidFill>
                    <a:srgbClr val="000000"/>
                  </a:solidFill>
                  <a:latin charset="0" pitchFamily="34" typeface="Impact"/>
                  <a:ea charset="-122" pitchFamily="34" typeface="微软雅黑"/>
                  <a:sym charset="0" pitchFamily="34" typeface="Impact"/>
                </a:endParaRPr>
              </a:p>
            </p:txBody>
          </p:sp>
          <p:sp>
            <p:nvSpPr>
              <p:cNvPr id="103" name="Freeform 10"/>
              <p:cNvSpPr>
                <a:spLocks noChangeArrowheads="1"/>
              </p:cNvSpPr>
              <p:nvPr/>
            </p:nvSpPr>
            <p:spPr bwMode="auto">
              <a:xfrm>
                <a:off x="508000" y="955675"/>
                <a:ext cx="1476375" cy="4121150"/>
              </a:xfrm>
              <a:custGeom>
                <a:gdLst>
                  <a:gd fmla="*/ 726 w 930" name="T0"/>
                  <a:gd fmla="*/ 1312 h 2596" name="T1"/>
                  <a:gd fmla="*/ 760 w 930" name="T2"/>
                  <a:gd fmla="*/ 1278 h 2596" name="T3"/>
                  <a:gd fmla="*/ 786 w 930" name="T4"/>
                  <a:gd fmla="*/ 1208 h 2596" name="T5"/>
                  <a:gd fmla="*/ 788 w 930" name="T6"/>
                  <a:gd fmla="*/ 1134 h 2596" name="T7"/>
                  <a:gd fmla="*/ 236 w 930" name="T8"/>
                  <a:gd fmla="*/ 456 h 2596" name="T9"/>
                  <a:gd fmla="*/ 194 w 930" name="T10"/>
                  <a:gd fmla="*/ 412 h 2596" name="T11"/>
                  <a:gd fmla="*/ 170 w 930" name="T12"/>
                  <a:gd fmla="*/ 360 h 2596" name="T13"/>
                  <a:gd fmla="*/ 162 w 930" name="T14"/>
                  <a:gd fmla="*/ 318 h 2596" name="T15"/>
                  <a:gd fmla="*/ 170 w 930" name="T16"/>
                  <a:gd fmla="*/ 242 h 2596" name="T17"/>
                  <a:gd fmla="*/ 190 w 930" name="T18"/>
                  <a:gd fmla="*/ 186 h 2596" name="T19"/>
                  <a:gd fmla="*/ 218 w 930" name="T20"/>
                  <a:gd fmla="*/ 154 h 2596" name="T21"/>
                  <a:gd fmla="*/ 274 w 930" name="T22"/>
                  <a:gd fmla="*/ 120 h 2596" name="T23"/>
                  <a:gd fmla="*/ 336 w 930" name="T24"/>
                  <a:gd fmla="*/ 104 h 2596" name="T25"/>
                  <a:gd fmla="*/ 374 w 930" name="T26"/>
                  <a:gd fmla="*/ 104 h 2596" name="T27"/>
                  <a:gd fmla="*/ 422 w 930" name="T28"/>
                  <a:gd fmla="*/ 114 h 2596" name="T29"/>
                  <a:gd fmla="*/ 472 w 930" name="T30"/>
                  <a:gd fmla="*/ 136 h 2596" name="T31"/>
                  <a:gd fmla="*/ 600 w 930" name="T32"/>
                  <a:gd fmla="*/ 158 h 2596" name="T33"/>
                  <a:gd fmla="*/ 588 w 930" name="T34"/>
                  <a:gd fmla="*/ 118 h 2596" name="T35"/>
                  <a:gd fmla="*/ 558 w 930" name="T36"/>
                  <a:gd fmla="*/ 68 h 2596" name="T37"/>
                  <a:gd fmla="*/ 518 w 930" name="T38"/>
                  <a:gd fmla="*/ 32 h 2596" name="T39"/>
                  <a:gd fmla="*/ 470 w 930" name="T40"/>
                  <a:gd fmla="*/ 8 h 2596" name="T41"/>
                  <a:gd fmla="*/ 416 w 930" name="T42"/>
                  <a:gd fmla="*/ 0 h 2596" name="T43"/>
                  <a:gd fmla="*/ 162 w 930" name="T44"/>
                  <a:gd fmla="*/ 44 h 2596" name="T45"/>
                  <a:gd fmla="*/ 120 w 930" name="T46"/>
                  <a:gd fmla="*/ 56 h 2596" name="T47"/>
                  <a:gd fmla="*/ 68 w 930" name="T48"/>
                  <a:gd fmla="*/ 86 h 2596" name="T49"/>
                  <a:gd fmla="*/ 32 w 930" name="T50"/>
                  <a:gd fmla="*/ 128 h 2596" name="T51"/>
                  <a:gd fmla="*/ 8 w 930" name="T52"/>
                  <a:gd fmla="*/ 178 h 2596" name="T53"/>
                  <a:gd fmla="*/ 0 w 930" name="T54"/>
                  <a:gd fmla="*/ 232 h 2596" name="T55"/>
                  <a:gd fmla="*/ 190 w 930" name="T56"/>
                  <a:gd fmla="*/ 1246 h 2596" name="T57"/>
                  <a:gd fmla="*/ 202 w 930" name="T58"/>
                  <a:gd fmla="*/ 1284 h 2596" name="T59"/>
                  <a:gd fmla="*/ 232 w 930" name="T60"/>
                  <a:gd fmla="*/ 1336 h 2596" name="T61"/>
                  <a:gd fmla="*/ 274 w 930" name="T62"/>
                  <a:gd fmla="*/ 1374 h 2596" name="T63"/>
                  <a:gd fmla="*/ 326 w 930" name="T64"/>
                  <a:gd fmla="*/ 1400 h 2596" name="T65"/>
                  <a:gd fmla="*/ 382 w 930" name="T66"/>
                  <a:gd fmla="*/ 1410 h 2596" name="T67"/>
                  <a:gd fmla="*/ 446 w 930" name="T68"/>
                  <a:gd fmla="*/ 1396 h 2596" name="T69"/>
                  <a:gd fmla="*/ 576 w 930" name="T70"/>
                  <a:gd fmla="*/ 2434 h 2596" name="T71"/>
                  <a:gd fmla="*/ 578 w 930" name="T72"/>
                  <a:gd fmla="*/ 2464 h 2596" name="T73"/>
                  <a:gd fmla="*/ 590 w 930" name="T74"/>
                  <a:gd fmla="*/ 2506 h 2596" name="T75"/>
                  <a:gd fmla="*/ 612 w 930" name="T76"/>
                  <a:gd fmla="*/ 2542 h 2596" name="T77"/>
                  <a:gd fmla="*/ 664 w 930" name="T78"/>
                  <a:gd fmla="*/ 2582 h 2596" name="T79"/>
                  <a:gd fmla="*/ 702 w 930" name="T80"/>
                  <a:gd fmla="*/ 2594 h 2596" name="T81"/>
                  <a:gd fmla="*/ 734 w 930" name="T82"/>
                  <a:gd fmla="*/ 2596 h 2596" name="T83"/>
                  <a:gd fmla="*/ 778 w 930" name="T84"/>
                  <a:gd fmla="*/ 2584 h 2596" name="T85"/>
                  <a:gd fmla="*/ 818 w 930" name="T86"/>
                  <a:gd fmla="*/ 2562 h 2596" name="T87"/>
                  <a:gd fmla="*/ 848 w 930" name="T88"/>
                  <a:gd fmla="*/ 2530 h 2596" name="T89"/>
                  <a:gd fmla="*/ 866 w 930" name="T90"/>
                  <a:gd fmla="*/ 2490 h 2596" name="T91"/>
                  <a:gd fmla="*/ 930 w 930" name="T92"/>
                  <a:gd fmla="*/ 1878 h 2596" name="T93"/>
                  <a:gd fmla="*/ 930 w 930" name="T94"/>
                  <a:gd fmla="*/ 1844 h 2596" name="T95"/>
                  <a:gd fmla="*/ 926 w 930" name="T96"/>
                  <a:gd fmla="*/ 1778 h 2596" name="T97"/>
                  <a:gd fmla="*/ 920 w 930" name="T98"/>
                  <a:gd fmla="*/ 1760 h 2596" name="T99"/>
                  <a:gd fmla="*/ 0 60000 65536" name="T100"/>
                  <a:gd fmla="*/ 0 60000 65536" name="T101"/>
                  <a:gd fmla="*/ 0 60000 65536" name="T102"/>
                  <a:gd fmla="*/ 0 60000 65536" name="T103"/>
                  <a:gd fmla="*/ 0 60000 65536" name="T104"/>
                  <a:gd fmla="*/ 0 60000 65536" name="T105"/>
                  <a:gd fmla="*/ 0 60000 65536" name="T106"/>
                  <a:gd fmla="*/ 0 60000 65536" name="T107"/>
                  <a:gd fmla="*/ 0 60000 65536" name="T108"/>
                  <a:gd fmla="*/ 0 60000 65536" name="T109"/>
                  <a:gd fmla="*/ 0 60000 65536" name="T110"/>
                  <a:gd fmla="*/ 0 60000 65536" name="T111"/>
                  <a:gd fmla="*/ 0 60000 65536" name="T112"/>
                  <a:gd fmla="*/ 0 60000 65536" name="T113"/>
                  <a:gd fmla="*/ 0 60000 65536" name="T114"/>
                  <a:gd fmla="*/ 0 60000 65536" name="T115"/>
                  <a:gd fmla="*/ 0 60000 65536" name="T116"/>
                  <a:gd fmla="*/ 0 60000 65536" name="T117"/>
                  <a:gd fmla="*/ 0 60000 65536" name="T118"/>
                  <a:gd fmla="*/ 0 60000 65536" name="T119"/>
                  <a:gd fmla="*/ 0 60000 65536" name="T120"/>
                  <a:gd fmla="*/ 0 60000 65536" name="T121"/>
                  <a:gd fmla="*/ 0 60000 65536" name="T122"/>
                  <a:gd fmla="*/ 0 60000 65536" name="T123"/>
                  <a:gd fmla="*/ 0 60000 65536" name="T124"/>
                  <a:gd fmla="*/ 0 60000 65536" name="T125"/>
                  <a:gd fmla="*/ 0 60000 65536" name="T126"/>
                  <a:gd fmla="*/ 0 60000 65536" name="T127"/>
                  <a:gd fmla="*/ 0 60000 65536" name="T128"/>
                  <a:gd fmla="*/ 0 60000 65536" name="T129"/>
                  <a:gd fmla="*/ 0 60000 65536" name="T130"/>
                  <a:gd fmla="*/ 0 60000 65536" name="T131"/>
                  <a:gd fmla="*/ 0 60000 65536" name="T132"/>
                  <a:gd fmla="*/ 0 60000 65536" name="T133"/>
                  <a:gd fmla="*/ 0 60000 65536" name="T134"/>
                  <a:gd fmla="*/ 0 60000 65536" name="T135"/>
                  <a:gd fmla="*/ 0 60000 65536" name="T136"/>
                  <a:gd fmla="*/ 0 60000 65536" name="T137"/>
                  <a:gd fmla="*/ 0 60000 65536" name="T138"/>
                  <a:gd fmla="*/ 0 60000 65536" name="T139"/>
                  <a:gd fmla="*/ 0 60000 65536" name="T140"/>
                  <a:gd fmla="*/ 0 60000 65536" name="T141"/>
                  <a:gd fmla="*/ 0 60000 65536" name="T142"/>
                  <a:gd fmla="*/ 0 60000 65536" name="T143"/>
                  <a:gd fmla="*/ 0 60000 65536" name="T144"/>
                  <a:gd fmla="*/ 0 60000 65536" name="T145"/>
                  <a:gd fmla="*/ 0 60000 65536" name="T146"/>
                  <a:gd fmla="*/ 0 60000 65536" name="T147"/>
                  <a:gd fmla="*/ 0 60000 65536" name="T148"/>
                  <a:gd fmla="*/ 0 60000 65536" name="T149"/>
                  <a:gd fmla="*/ 0 w 930" name="T150"/>
                  <a:gd fmla="*/ 0 h 2596" name="T151"/>
                  <a:gd fmla="*/ 930 w 930" name="T152"/>
                  <a:gd fmla="*/ 2596 h 2596" name="T153"/>
                </a:gdLst>
                <a:cxnLst>
                  <a:cxn ang="T100">
                    <a:pos x="T0" y="T1"/>
                  </a:cxn>
                  <a:cxn ang="T101">
                    <a:pos x="T2" y="T3"/>
                  </a:cxn>
                  <a:cxn ang="T102">
                    <a:pos x="T4" y="T5"/>
                  </a:cxn>
                  <a:cxn ang="T103">
                    <a:pos x="T6" y="T7"/>
                  </a:cxn>
                  <a:cxn ang="T104">
                    <a:pos x="T8" y="T9"/>
                  </a:cxn>
                  <a:cxn ang="T105">
                    <a:pos x="T10" y="T11"/>
                  </a:cxn>
                  <a:cxn ang="T106">
                    <a:pos x="T12" y="T13"/>
                  </a:cxn>
                  <a:cxn ang="T107">
                    <a:pos x="T14" y="T15"/>
                  </a:cxn>
                  <a:cxn ang="T108">
                    <a:pos x="T16" y="T17"/>
                  </a:cxn>
                  <a:cxn ang="T109">
                    <a:pos x="T18" y="T19"/>
                  </a:cxn>
                  <a:cxn ang="T110">
                    <a:pos x="T20" y="T21"/>
                  </a:cxn>
                  <a:cxn ang="T111">
                    <a:pos x="T22" y="T23"/>
                  </a:cxn>
                  <a:cxn ang="T112">
                    <a:pos x="T24" y="T25"/>
                  </a:cxn>
                  <a:cxn ang="T113">
                    <a:pos x="T26" y="T27"/>
                  </a:cxn>
                  <a:cxn ang="T114">
                    <a:pos x="T28" y="T29"/>
                  </a:cxn>
                  <a:cxn ang="T115">
                    <a:pos x="T30" y="T31"/>
                  </a:cxn>
                  <a:cxn ang="T116">
                    <a:pos x="T32" y="T33"/>
                  </a:cxn>
                  <a:cxn ang="T117">
                    <a:pos x="T34" y="T35"/>
                  </a:cxn>
                  <a:cxn ang="T118">
                    <a:pos x="T36" y="T37"/>
                  </a:cxn>
                  <a:cxn ang="T119">
                    <a:pos x="T38" y="T39"/>
                  </a:cxn>
                  <a:cxn ang="T120">
                    <a:pos x="T40" y="T41"/>
                  </a:cxn>
                  <a:cxn ang="T121">
                    <a:pos x="T42" y="T43"/>
                  </a:cxn>
                  <a:cxn ang="T122">
                    <a:pos x="T44" y="T45"/>
                  </a:cxn>
                  <a:cxn ang="T123">
                    <a:pos x="T46" y="T47"/>
                  </a:cxn>
                  <a:cxn ang="T124">
                    <a:pos x="T48" y="T49"/>
                  </a:cxn>
                  <a:cxn ang="T125">
                    <a:pos x="T50" y="T51"/>
                  </a:cxn>
                  <a:cxn ang="T126">
                    <a:pos x="T52" y="T53"/>
                  </a:cxn>
                  <a:cxn ang="T127">
                    <a:pos x="T54" y="T55"/>
                  </a:cxn>
                  <a:cxn ang="T128">
                    <a:pos x="T56" y="T57"/>
                  </a:cxn>
                  <a:cxn ang="T129">
                    <a:pos x="T58" y="T59"/>
                  </a:cxn>
                  <a:cxn ang="T130">
                    <a:pos x="T60" y="T61"/>
                  </a:cxn>
                  <a:cxn ang="T131">
                    <a:pos x="T62" y="T63"/>
                  </a:cxn>
                  <a:cxn ang="T132">
                    <a:pos x="T64" y="T65"/>
                  </a:cxn>
                  <a:cxn ang="T133">
                    <a:pos x="T66" y="T67"/>
                  </a:cxn>
                  <a:cxn ang="T134">
                    <a:pos x="T68" y="T69"/>
                  </a:cxn>
                  <a:cxn ang="T135">
                    <a:pos x="T70" y="T71"/>
                  </a:cxn>
                  <a:cxn ang="T136">
                    <a:pos x="T72" y="T73"/>
                  </a:cxn>
                  <a:cxn ang="T137">
                    <a:pos x="T74" y="T75"/>
                  </a:cxn>
                  <a:cxn ang="T138">
                    <a:pos x="T76" y="T77"/>
                  </a:cxn>
                  <a:cxn ang="T139">
                    <a:pos x="T78" y="T79"/>
                  </a:cxn>
                  <a:cxn ang="T140">
                    <a:pos x="T80" y="T81"/>
                  </a:cxn>
                  <a:cxn ang="T141">
                    <a:pos x="T82" y="T83"/>
                  </a:cxn>
                  <a:cxn ang="T142">
                    <a:pos x="T84" y="T85"/>
                  </a:cxn>
                  <a:cxn ang="T143">
                    <a:pos x="T86" y="T87"/>
                  </a:cxn>
                  <a:cxn ang="T144">
                    <a:pos x="T88" y="T89"/>
                  </a:cxn>
                  <a:cxn ang="T145">
                    <a:pos x="T90" y="T91"/>
                  </a:cxn>
                  <a:cxn ang="T146">
                    <a:pos x="T92" y="T93"/>
                  </a:cxn>
                  <a:cxn ang="T147">
                    <a:pos x="T94" y="T95"/>
                  </a:cxn>
                  <a:cxn ang="T148">
                    <a:pos x="T96" y="T97"/>
                  </a:cxn>
                  <a:cxn ang="T149">
                    <a:pos x="T98" y="T99"/>
                  </a:cxn>
                </a:cxnLst>
                <a:rect b="T153" l="T150" r="T152" t="T151"/>
                <a:pathLst>
                  <a:path h="2596" w="930">
                    <a:moveTo>
                      <a:pt x="920" y="1760"/>
                    </a:moveTo>
                    <a:lnTo>
                      <a:pt x="726" y="1312"/>
                    </a:lnTo>
                    <a:lnTo>
                      <a:pt x="726" y="1312"/>
                    </a:lnTo>
                    <a:lnTo>
                      <a:pt x="736" y="1304"/>
                    </a:lnTo>
                    <a:lnTo>
                      <a:pt x="746" y="1296"/>
                    </a:lnTo>
                    <a:lnTo>
                      <a:pt x="760" y="1278"/>
                    </a:lnTo>
                    <a:lnTo>
                      <a:pt x="772" y="1256"/>
                    </a:lnTo>
                    <a:lnTo>
                      <a:pt x="782" y="1232"/>
                    </a:lnTo>
                    <a:lnTo>
                      <a:pt x="786" y="1208"/>
                    </a:lnTo>
                    <a:lnTo>
                      <a:pt x="790" y="1182"/>
                    </a:lnTo>
                    <a:lnTo>
                      <a:pt x="790" y="1158"/>
                    </a:lnTo>
                    <a:lnTo>
                      <a:pt x="788" y="1134"/>
                    </a:lnTo>
                    <a:lnTo>
                      <a:pt x="726" y="852"/>
                    </a:lnTo>
                    <a:lnTo>
                      <a:pt x="236" y="456"/>
                    </a:lnTo>
                    <a:lnTo>
                      <a:pt x="236" y="456"/>
                    </a:lnTo>
                    <a:lnTo>
                      <a:pt x="220" y="442"/>
                    </a:lnTo>
                    <a:lnTo>
                      <a:pt x="206" y="426"/>
                    </a:lnTo>
                    <a:lnTo>
                      <a:pt x="194" y="412"/>
                    </a:lnTo>
                    <a:lnTo>
                      <a:pt x="184" y="396"/>
                    </a:lnTo>
                    <a:lnTo>
                      <a:pt x="176" y="378"/>
                    </a:lnTo>
                    <a:lnTo>
                      <a:pt x="170" y="360"/>
                    </a:lnTo>
                    <a:lnTo>
                      <a:pt x="164" y="340"/>
                    </a:lnTo>
                    <a:lnTo>
                      <a:pt x="162" y="318"/>
                    </a:lnTo>
                    <a:lnTo>
                      <a:pt x="162" y="318"/>
                    </a:lnTo>
                    <a:lnTo>
                      <a:pt x="164" y="280"/>
                    </a:lnTo>
                    <a:lnTo>
                      <a:pt x="166" y="260"/>
                    </a:lnTo>
                    <a:lnTo>
                      <a:pt x="170" y="242"/>
                    </a:lnTo>
                    <a:lnTo>
                      <a:pt x="174" y="222"/>
                    </a:lnTo>
                    <a:lnTo>
                      <a:pt x="182" y="204"/>
                    </a:lnTo>
                    <a:lnTo>
                      <a:pt x="190" y="186"/>
                    </a:lnTo>
                    <a:lnTo>
                      <a:pt x="202" y="170"/>
                    </a:lnTo>
                    <a:lnTo>
                      <a:pt x="202" y="170"/>
                    </a:lnTo>
                    <a:lnTo>
                      <a:pt x="218" y="154"/>
                    </a:lnTo>
                    <a:lnTo>
                      <a:pt x="234" y="142"/>
                    </a:lnTo>
                    <a:lnTo>
                      <a:pt x="254" y="130"/>
                    </a:lnTo>
                    <a:lnTo>
                      <a:pt x="274" y="120"/>
                    </a:lnTo>
                    <a:lnTo>
                      <a:pt x="294" y="114"/>
                    </a:lnTo>
                    <a:lnTo>
                      <a:pt x="316" y="108"/>
                    </a:lnTo>
                    <a:lnTo>
                      <a:pt x="336" y="104"/>
                    </a:lnTo>
                    <a:lnTo>
                      <a:pt x="358" y="104"/>
                    </a:lnTo>
                    <a:lnTo>
                      <a:pt x="358" y="104"/>
                    </a:lnTo>
                    <a:lnTo>
                      <a:pt x="374" y="104"/>
                    </a:lnTo>
                    <a:lnTo>
                      <a:pt x="390" y="106"/>
                    </a:lnTo>
                    <a:lnTo>
                      <a:pt x="406" y="110"/>
                    </a:lnTo>
                    <a:lnTo>
                      <a:pt x="422" y="114"/>
                    </a:lnTo>
                    <a:lnTo>
                      <a:pt x="440" y="120"/>
                    </a:lnTo>
                    <a:lnTo>
                      <a:pt x="456" y="128"/>
                    </a:lnTo>
                    <a:lnTo>
                      <a:pt x="472" y="136"/>
                    </a:lnTo>
                    <a:lnTo>
                      <a:pt x="488" y="148"/>
                    </a:lnTo>
                    <a:lnTo>
                      <a:pt x="620" y="240"/>
                    </a:lnTo>
                    <a:lnTo>
                      <a:pt x="600" y="158"/>
                    </a:lnTo>
                    <a:lnTo>
                      <a:pt x="600" y="158"/>
                    </a:lnTo>
                    <a:lnTo>
                      <a:pt x="596" y="138"/>
                    </a:lnTo>
                    <a:lnTo>
                      <a:pt x="588" y="118"/>
                    </a:lnTo>
                    <a:lnTo>
                      <a:pt x="580" y="100"/>
                    </a:lnTo>
                    <a:lnTo>
                      <a:pt x="570" y="84"/>
                    </a:lnTo>
                    <a:lnTo>
                      <a:pt x="558" y="68"/>
                    </a:lnTo>
                    <a:lnTo>
                      <a:pt x="546" y="54"/>
                    </a:lnTo>
                    <a:lnTo>
                      <a:pt x="532" y="42"/>
                    </a:lnTo>
                    <a:lnTo>
                      <a:pt x="518" y="32"/>
                    </a:lnTo>
                    <a:lnTo>
                      <a:pt x="502" y="22"/>
                    </a:lnTo>
                    <a:lnTo>
                      <a:pt x="486" y="14"/>
                    </a:lnTo>
                    <a:lnTo>
                      <a:pt x="470" y="8"/>
                    </a:lnTo>
                    <a:lnTo>
                      <a:pt x="452" y="4"/>
                    </a:lnTo>
                    <a:lnTo>
                      <a:pt x="434" y="2"/>
                    </a:lnTo>
                    <a:lnTo>
                      <a:pt x="416" y="0"/>
                    </a:lnTo>
                    <a:lnTo>
                      <a:pt x="398" y="0"/>
                    </a:lnTo>
                    <a:lnTo>
                      <a:pt x="378" y="2"/>
                    </a:lnTo>
                    <a:lnTo>
                      <a:pt x="162" y="44"/>
                    </a:lnTo>
                    <a:lnTo>
                      <a:pt x="162" y="44"/>
                    </a:lnTo>
                    <a:lnTo>
                      <a:pt x="140" y="50"/>
                    </a:lnTo>
                    <a:lnTo>
                      <a:pt x="120" y="56"/>
                    </a:lnTo>
                    <a:lnTo>
                      <a:pt x="102" y="64"/>
                    </a:lnTo>
                    <a:lnTo>
                      <a:pt x="84" y="76"/>
                    </a:lnTo>
                    <a:lnTo>
                      <a:pt x="68" y="86"/>
                    </a:lnTo>
                    <a:lnTo>
                      <a:pt x="54" y="100"/>
                    </a:lnTo>
                    <a:lnTo>
                      <a:pt x="42" y="114"/>
                    </a:lnTo>
                    <a:lnTo>
                      <a:pt x="32" y="128"/>
                    </a:lnTo>
                    <a:lnTo>
                      <a:pt x="22" y="144"/>
                    </a:lnTo>
                    <a:lnTo>
                      <a:pt x="14" y="160"/>
                    </a:lnTo>
                    <a:lnTo>
                      <a:pt x="8" y="178"/>
                    </a:lnTo>
                    <a:lnTo>
                      <a:pt x="4" y="194"/>
                    </a:lnTo>
                    <a:lnTo>
                      <a:pt x="2" y="212"/>
                    </a:lnTo>
                    <a:lnTo>
                      <a:pt x="0" y="232"/>
                    </a:lnTo>
                    <a:lnTo>
                      <a:pt x="0" y="250"/>
                    </a:lnTo>
                    <a:lnTo>
                      <a:pt x="4" y="268"/>
                    </a:lnTo>
                    <a:lnTo>
                      <a:pt x="190" y="1246"/>
                    </a:lnTo>
                    <a:lnTo>
                      <a:pt x="190" y="1246"/>
                    </a:lnTo>
                    <a:lnTo>
                      <a:pt x="194" y="1266"/>
                    </a:lnTo>
                    <a:lnTo>
                      <a:pt x="202" y="1284"/>
                    </a:lnTo>
                    <a:lnTo>
                      <a:pt x="210" y="1302"/>
                    </a:lnTo>
                    <a:lnTo>
                      <a:pt x="220" y="1320"/>
                    </a:lnTo>
                    <a:lnTo>
                      <a:pt x="232" y="1336"/>
                    </a:lnTo>
                    <a:lnTo>
                      <a:pt x="244" y="1350"/>
                    </a:lnTo>
                    <a:lnTo>
                      <a:pt x="258" y="1362"/>
                    </a:lnTo>
                    <a:lnTo>
                      <a:pt x="274" y="1374"/>
                    </a:lnTo>
                    <a:lnTo>
                      <a:pt x="290" y="1384"/>
                    </a:lnTo>
                    <a:lnTo>
                      <a:pt x="308" y="1392"/>
                    </a:lnTo>
                    <a:lnTo>
                      <a:pt x="326" y="1400"/>
                    </a:lnTo>
                    <a:lnTo>
                      <a:pt x="344" y="1404"/>
                    </a:lnTo>
                    <a:lnTo>
                      <a:pt x="364" y="1408"/>
                    </a:lnTo>
                    <a:lnTo>
                      <a:pt x="382" y="1410"/>
                    </a:lnTo>
                    <a:lnTo>
                      <a:pt x="404" y="1412"/>
                    </a:lnTo>
                    <a:lnTo>
                      <a:pt x="424" y="1410"/>
                    </a:lnTo>
                    <a:lnTo>
                      <a:pt x="446" y="1396"/>
                    </a:lnTo>
                    <a:lnTo>
                      <a:pt x="646" y="1846"/>
                    </a:lnTo>
                    <a:lnTo>
                      <a:pt x="646" y="1856"/>
                    </a:lnTo>
                    <a:lnTo>
                      <a:pt x="576" y="2434"/>
                    </a:lnTo>
                    <a:lnTo>
                      <a:pt x="576" y="2434"/>
                    </a:lnTo>
                    <a:lnTo>
                      <a:pt x="576" y="2450"/>
                    </a:lnTo>
                    <a:lnTo>
                      <a:pt x="578" y="2464"/>
                    </a:lnTo>
                    <a:lnTo>
                      <a:pt x="582" y="2480"/>
                    </a:lnTo>
                    <a:lnTo>
                      <a:pt x="586" y="2494"/>
                    </a:lnTo>
                    <a:lnTo>
                      <a:pt x="590" y="2506"/>
                    </a:lnTo>
                    <a:lnTo>
                      <a:pt x="596" y="2518"/>
                    </a:lnTo>
                    <a:lnTo>
                      <a:pt x="604" y="2530"/>
                    </a:lnTo>
                    <a:lnTo>
                      <a:pt x="612" y="2542"/>
                    </a:lnTo>
                    <a:lnTo>
                      <a:pt x="630" y="2560"/>
                    </a:lnTo>
                    <a:lnTo>
                      <a:pt x="652" y="2576"/>
                    </a:lnTo>
                    <a:lnTo>
                      <a:pt x="664" y="2582"/>
                    </a:lnTo>
                    <a:lnTo>
                      <a:pt x="676" y="2588"/>
                    </a:lnTo>
                    <a:lnTo>
                      <a:pt x="688" y="2592"/>
                    </a:lnTo>
                    <a:lnTo>
                      <a:pt x="702" y="2594"/>
                    </a:lnTo>
                    <a:lnTo>
                      <a:pt x="702" y="2594"/>
                    </a:lnTo>
                    <a:lnTo>
                      <a:pt x="718" y="2596"/>
                    </a:lnTo>
                    <a:lnTo>
                      <a:pt x="734" y="2596"/>
                    </a:lnTo>
                    <a:lnTo>
                      <a:pt x="750" y="2594"/>
                    </a:lnTo>
                    <a:lnTo>
                      <a:pt x="764" y="2590"/>
                    </a:lnTo>
                    <a:lnTo>
                      <a:pt x="778" y="2584"/>
                    </a:lnTo>
                    <a:lnTo>
                      <a:pt x="792" y="2578"/>
                    </a:lnTo>
                    <a:lnTo>
                      <a:pt x="806" y="2570"/>
                    </a:lnTo>
                    <a:lnTo>
                      <a:pt x="818" y="2562"/>
                    </a:lnTo>
                    <a:lnTo>
                      <a:pt x="828" y="2552"/>
                    </a:lnTo>
                    <a:lnTo>
                      <a:pt x="838" y="2540"/>
                    </a:lnTo>
                    <a:lnTo>
                      <a:pt x="848" y="2530"/>
                    </a:lnTo>
                    <a:lnTo>
                      <a:pt x="854" y="2518"/>
                    </a:lnTo>
                    <a:lnTo>
                      <a:pt x="862" y="2504"/>
                    </a:lnTo>
                    <a:lnTo>
                      <a:pt x="866" y="2490"/>
                    </a:lnTo>
                    <a:lnTo>
                      <a:pt x="870" y="2478"/>
                    </a:lnTo>
                    <a:lnTo>
                      <a:pt x="872" y="2464"/>
                    </a:lnTo>
                    <a:lnTo>
                      <a:pt x="930" y="1878"/>
                    </a:lnTo>
                    <a:lnTo>
                      <a:pt x="930" y="1878"/>
                    </a:lnTo>
                    <a:lnTo>
                      <a:pt x="930" y="1844"/>
                    </a:lnTo>
                    <a:lnTo>
                      <a:pt x="930" y="1844"/>
                    </a:lnTo>
                    <a:lnTo>
                      <a:pt x="930" y="1824"/>
                    </a:lnTo>
                    <a:lnTo>
                      <a:pt x="928" y="1800"/>
                    </a:lnTo>
                    <a:lnTo>
                      <a:pt x="926" y="1778"/>
                    </a:lnTo>
                    <a:lnTo>
                      <a:pt x="924" y="1768"/>
                    </a:lnTo>
                    <a:lnTo>
                      <a:pt x="920" y="1760"/>
                    </a:lnTo>
                    <a:lnTo>
                      <a:pt x="920" y="1760"/>
                    </a:lnTo>
                    <a:close/>
                  </a:path>
                </a:pathLst>
              </a:custGeom>
              <a:solidFill>
                <a:srgbClr val="343434"/>
              </a:solidFill>
              <a:ln>
                <a:noFill/>
              </a:ln>
              <a:extLst>
                <a:ext uri="{91240B29-F687-4F45-9708-019B960494DF}">
                  <a14:hiddenLine w="9525">
                    <a:solidFill>
                      <a:srgbClr val="000000"/>
                    </a:solidFill>
                    <a:miter lim="800000"/>
                    <a:headEnd/>
                    <a:tailEnd/>
                  </a14:hiddenLine>
                </a:ext>
              </a:extLst>
            </p:spPr>
            <p:txBody>
              <a:bodyPr/>
              <a:lstStyle/>
              <a:p>
                <a:endParaRPr altLang="zh-CN" lang="zh-CN">
                  <a:solidFill>
                    <a:srgbClr val="000000"/>
                  </a:solidFill>
                  <a:latin charset="0" pitchFamily="34" typeface="Impact"/>
                  <a:ea charset="-122" pitchFamily="34" typeface="微软雅黑"/>
                  <a:sym charset="0" pitchFamily="34" typeface="Impact"/>
                </a:endParaRPr>
              </a:p>
            </p:txBody>
          </p:sp>
          <p:sp>
            <p:nvSpPr>
              <p:cNvPr id="104" name="Freeform 11"/>
              <p:cNvSpPr>
                <a:spLocks noChangeArrowheads="1"/>
              </p:cNvSpPr>
              <p:nvPr/>
            </p:nvSpPr>
            <p:spPr bwMode="auto">
              <a:xfrm>
                <a:off x="450850" y="0"/>
                <a:ext cx="869950" cy="866775"/>
              </a:xfrm>
              <a:custGeom>
                <a:gdLst>
                  <a:gd fmla="*/ 204 w 548" name="T0"/>
                  <a:gd fmla="*/ 540 h 546" name="T1"/>
                  <a:gd fmla="*/ 260 w 548" name="T2"/>
                  <a:gd fmla="*/ 546 h 546" name="T3"/>
                  <a:gd fmla="*/ 314 w 548" name="T4"/>
                  <a:gd fmla="*/ 542 h 546" name="T5"/>
                  <a:gd fmla="*/ 366 w 548" name="T6"/>
                  <a:gd fmla="*/ 528 h 546" name="T7"/>
                  <a:gd fmla="*/ 414 w 548" name="T8"/>
                  <a:gd fmla="*/ 506 h 546" name="T9"/>
                  <a:gd fmla="*/ 458 w 548" name="T10"/>
                  <a:gd fmla="*/ 476 h 546" name="T11"/>
                  <a:gd fmla="*/ 494 w 548" name="T12"/>
                  <a:gd fmla="*/ 438 h 546" name="T13"/>
                  <a:gd fmla="*/ 522 w 548" name="T14"/>
                  <a:gd fmla="*/ 396 h 546" name="T15"/>
                  <a:gd fmla="*/ 540 w 548" name="T16"/>
                  <a:gd fmla="*/ 346 h 546" name="T17"/>
                  <a:gd fmla="*/ 544 w 548" name="T18"/>
                  <a:gd fmla="*/ 318 h 546" name="T19"/>
                  <a:gd fmla="*/ 546 w 548" name="T20"/>
                  <a:gd fmla="*/ 264 h 546" name="T21"/>
                  <a:gd fmla="*/ 538 w 548" name="T22"/>
                  <a:gd fmla="*/ 210 h 546" name="T23"/>
                  <a:gd fmla="*/ 520 w 548" name="T24"/>
                  <a:gd fmla="*/ 160 h 546" name="T25"/>
                  <a:gd fmla="*/ 492 w 548" name="T26"/>
                  <a:gd fmla="*/ 114 h 546" name="T27"/>
                  <a:gd fmla="*/ 456 w 548" name="T28"/>
                  <a:gd fmla="*/ 74 h 546" name="T29"/>
                  <a:gd fmla="*/ 414 w 548" name="T30"/>
                  <a:gd fmla="*/ 42 h 546" name="T31"/>
                  <a:gd fmla="*/ 366 w 548" name="T32"/>
                  <a:gd fmla="*/ 18 h 546" name="T33"/>
                  <a:gd fmla="*/ 340 w 548" name="T34"/>
                  <a:gd fmla="*/ 10 h 546" name="T35"/>
                  <a:gd fmla="*/ 286 w 548" name="T36"/>
                  <a:gd fmla="*/ 0 h 546" name="T37"/>
                  <a:gd fmla="*/ 232 w 548" name="T38"/>
                  <a:gd fmla="*/ 2 h 546" name="T39"/>
                  <a:gd fmla="*/ 180 w 548" name="T40"/>
                  <a:gd fmla="*/ 16 h 546" name="T41"/>
                  <a:gd fmla="*/ 132 w 548" name="T42"/>
                  <a:gd fmla="*/ 38 h 546" name="T43"/>
                  <a:gd fmla="*/ 90 w 548" name="T44"/>
                  <a:gd fmla="*/ 70 h 546" name="T45"/>
                  <a:gd fmla="*/ 52 w 548" name="T46"/>
                  <a:gd fmla="*/ 110 h 546" name="T47"/>
                  <a:gd fmla="*/ 24 w 548" name="T48"/>
                  <a:gd fmla="*/ 158 h 546" name="T49"/>
                  <a:gd fmla="*/ 6 w 548" name="T50"/>
                  <a:gd fmla="*/ 212 h 546" name="T51"/>
                  <a:gd fmla="*/ 2 w 548" name="T52"/>
                  <a:gd fmla="*/ 238 h 546" name="T53"/>
                  <a:gd fmla="*/ 2 w 548" name="T54"/>
                  <a:gd fmla="*/ 290 h 546" name="T55"/>
                  <a:gd fmla="*/ 10 w 548" name="T56"/>
                  <a:gd fmla="*/ 342 h 546" name="T57"/>
                  <a:gd fmla="*/ 28 w 548" name="T58"/>
                  <a:gd fmla="*/ 392 h 546" name="T59"/>
                  <a:gd fmla="*/ 54 w 548" name="T60"/>
                  <a:gd fmla="*/ 438 h 546" name="T61"/>
                  <a:gd fmla="*/ 90 w 548" name="T62"/>
                  <a:gd fmla="*/ 476 h 546" name="T63"/>
                  <a:gd fmla="*/ 130 w 548" name="T64"/>
                  <a:gd fmla="*/ 510 h 546" name="T65"/>
                  <a:gd fmla="*/ 178 w 548" name="T66"/>
                  <a:gd fmla="*/ 532 h 546" name="T67"/>
                  <a:gd fmla="*/ 204 w 548" name="T68"/>
                  <a:gd fmla="*/ 540 h 546" name="T69"/>
                  <a:gd fmla="*/ 0 60000 65536" name="T70"/>
                  <a:gd fmla="*/ 0 60000 65536" name="T71"/>
                  <a:gd fmla="*/ 0 60000 65536" name="T72"/>
                  <a:gd fmla="*/ 0 60000 65536" name="T73"/>
                  <a:gd fmla="*/ 0 60000 65536" name="T74"/>
                  <a:gd fmla="*/ 0 60000 65536" name="T75"/>
                  <a:gd fmla="*/ 0 60000 65536" name="T76"/>
                  <a:gd fmla="*/ 0 60000 65536" name="T77"/>
                  <a:gd fmla="*/ 0 60000 65536" name="T78"/>
                  <a:gd fmla="*/ 0 60000 65536" name="T79"/>
                  <a:gd fmla="*/ 0 60000 65536" name="T80"/>
                  <a:gd fmla="*/ 0 60000 65536" name="T81"/>
                  <a:gd fmla="*/ 0 60000 65536" name="T82"/>
                  <a:gd fmla="*/ 0 60000 65536" name="T83"/>
                  <a:gd fmla="*/ 0 60000 65536" name="T84"/>
                  <a:gd fmla="*/ 0 60000 65536" name="T85"/>
                  <a:gd fmla="*/ 0 60000 65536" name="T86"/>
                  <a:gd fmla="*/ 0 60000 65536" name="T87"/>
                  <a:gd fmla="*/ 0 60000 65536" name="T88"/>
                  <a:gd fmla="*/ 0 60000 65536" name="T89"/>
                  <a:gd fmla="*/ 0 60000 65536" name="T90"/>
                  <a:gd fmla="*/ 0 60000 65536" name="T91"/>
                  <a:gd fmla="*/ 0 60000 65536" name="T92"/>
                  <a:gd fmla="*/ 0 60000 65536" name="T93"/>
                  <a:gd fmla="*/ 0 60000 65536" name="T94"/>
                  <a:gd fmla="*/ 0 60000 65536" name="T95"/>
                  <a:gd fmla="*/ 0 60000 65536" name="T96"/>
                  <a:gd fmla="*/ 0 60000 65536" name="T97"/>
                  <a:gd fmla="*/ 0 60000 65536" name="T98"/>
                  <a:gd fmla="*/ 0 60000 65536" name="T99"/>
                  <a:gd fmla="*/ 0 60000 65536" name="T100"/>
                  <a:gd fmla="*/ 0 60000 65536" name="T101"/>
                  <a:gd fmla="*/ 0 60000 65536" name="T102"/>
                  <a:gd fmla="*/ 0 60000 65536" name="T103"/>
                  <a:gd fmla="*/ 0 60000 65536" name="T104"/>
                  <a:gd fmla="*/ 0 w 548" name="T105"/>
                  <a:gd fmla="*/ 0 h 546" name="T106"/>
                  <a:gd fmla="*/ 548 w 548" name="T107"/>
                  <a:gd fmla="*/ 546 h 546" name="T108"/>
                </a:gd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b="T108" l="T105" r="T107" t="T106"/>
                <a:pathLst>
                  <a:path h="546" w="548">
                    <a:moveTo>
                      <a:pt x="204" y="540"/>
                    </a:moveTo>
                    <a:lnTo>
                      <a:pt x="204" y="540"/>
                    </a:lnTo>
                    <a:lnTo>
                      <a:pt x="232" y="544"/>
                    </a:lnTo>
                    <a:lnTo>
                      <a:pt x="260" y="546"/>
                    </a:lnTo>
                    <a:lnTo>
                      <a:pt x="286" y="546"/>
                    </a:lnTo>
                    <a:lnTo>
                      <a:pt x="314" y="542"/>
                    </a:lnTo>
                    <a:lnTo>
                      <a:pt x="340" y="536"/>
                    </a:lnTo>
                    <a:lnTo>
                      <a:pt x="366" y="528"/>
                    </a:lnTo>
                    <a:lnTo>
                      <a:pt x="390" y="518"/>
                    </a:lnTo>
                    <a:lnTo>
                      <a:pt x="414" y="506"/>
                    </a:lnTo>
                    <a:lnTo>
                      <a:pt x="436" y="492"/>
                    </a:lnTo>
                    <a:lnTo>
                      <a:pt x="458" y="476"/>
                    </a:lnTo>
                    <a:lnTo>
                      <a:pt x="476" y="458"/>
                    </a:lnTo>
                    <a:lnTo>
                      <a:pt x="494" y="438"/>
                    </a:lnTo>
                    <a:lnTo>
                      <a:pt x="508" y="418"/>
                    </a:lnTo>
                    <a:lnTo>
                      <a:pt x="522" y="396"/>
                    </a:lnTo>
                    <a:lnTo>
                      <a:pt x="532" y="372"/>
                    </a:lnTo>
                    <a:lnTo>
                      <a:pt x="540" y="346"/>
                    </a:lnTo>
                    <a:lnTo>
                      <a:pt x="540" y="346"/>
                    </a:lnTo>
                    <a:lnTo>
                      <a:pt x="544" y="318"/>
                    </a:lnTo>
                    <a:lnTo>
                      <a:pt x="548" y="292"/>
                    </a:lnTo>
                    <a:lnTo>
                      <a:pt x="546" y="264"/>
                    </a:lnTo>
                    <a:lnTo>
                      <a:pt x="544" y="236"/>
                    </a:lnTo>
                    <a:lnTo>
                      <a:pt x="538" y="210"/>
                    </a:lnTo>
                    <a:lnTo>
                      <a:pt x="530" y="184"/>
                    </a:lnTo>
                    <a:lnTo>
                      <a:pt x="520" y="160"/>
                    </a:lnTo>
                    <a:lnTo>
                      <a:pt x="506" y="136"/>
                    </a:lnTo>
                    <a:lnTo>
                      <a:pt x="492" y="114"/>
                    </a:lnTo>
                    <a:lnTo>
                      <a:pt x="476" y="92"/>
                    </a:lnTo>
                    <a:lnTo>
                      <a:pt x="456" y="74"/>
                    </a:lnTo>
                    <a:lnTo>
                      <a:pt x="436" y="56"/>
                    </a:lnTo>
                    <a:lnTo>
                      <a:pt x="414" y="42"/>
                    </a:lnTo>
                    <a:lnTo>
                      <a:pt x="390" y="28"/>
                    </a:lnTo>
                    <a:lnTo>
                      <a:pt x="366" y="18"/>
                    </a:lnTo>
                    <a:lnTo>
                      <a:pt x="340" y="10"/>
                    </a:lnTo>
                    <a:lnTo>
                      <a:pt x="340" y="10"/>
                    </a:lnTo>
                    <a:lnTo>
                      <a:pt x="312" y="4"/>
                    </a:lnTo>
                    <a:lnTo>
                      <a:pt x="286" y="0"/>
                    </a:lnTo>
                    <a:lnTo>
                      <a:pt x="258" y="0"/>
                    </a:lnTo>
                    <a:lnTo>
                      <a:pt x="232" y="2"/>
                    </a:lnTo>
                    <a:lnTo>
                      <a:pt x="206" y="8"/>
                    </a:lnTo>
                    <a:lnTo>
                      <a:pt x="180" y="16"/>
                    </a:lnTo>
                    <a:lnTo>
                      <a:pt x="156" y="26"/>
                    </a:lnTo>
                    <a:lnTo>
                      <a:pt x="132" y="38"/>
                    </a:lnTo>
                    <a:lnTo>
                      <a:pt x="110" y="52"/>
                    </a:lnTo>
                    <a:lnTo>
                      <a:pt x="90" y="70"/>
                    </a:lnTo>
                    <a:lnTo>
                      <a:pt x="70" y="88"/>
                    </a:lnTo>
                    <a:lnTo>
                      <a:pt x="52" y="110"/>
                    </a:lnTo>
                    <a:lnTo>
                      <a:pt x="38" y="132"/>
                    </a:lnTo>
                    <a:lnTo>
                      <a:pt x="24" y="158"/>
                    </a:lnTo>
                    <a:lnTo>
                      <a:pt x="14" y="184"/>
                    </a:lnTo>
                    <a:lnTo>
                      <a:pt x="6" y="212"/>
                    </a:lnTo>
                    <a:lnTo>
                      <a:pt x="6" y="212"/>
                    </a:lnTo>
                    <a:lnTo>
                      <a:pt x="2" y="238"/>
                    </a:lnTo>
                    <a:lnTo>
                      <a:pt x="0" y="264"/>
                    </a:lnTo>
                    <a:lnTo>
                      <a:pt x="2" y="290"/>
                    </a:lnTo>
                    <a:lnTo>
                      <a:pt x="4" y="316"/>
                    </a:lnTo>
                    <a:lnTo>
                      <a:pt x="10" y="342"/>
                    </a:lnTo>
                    <a:lnTo>
                      <a:pt x="18" y="368"/>
                    </a:lnTo>
                    <a:lnTo>
                      <a:pt x="28" y="392"/>
                    </a:lnTo>
                    <a:lnTo>
                      <a:pt x="40" y="416"/>
                    </a:lnTo>
                    <a:lnTo>
                      <a:pt x="54" y="438"/>
                    </a:lnTo>
                    <a:lnTo>
                      <a:pt x="70" y="458"/>
                    </a:lnTo>
                    <a:lnTo>
                      <a:pt x="90" y="476"/>
                    </a:lnTo>
                    <a:lnTo>
                      <a:pt x="108" y="494"/>
                    </a:lnTo>
                    <a:lnTo>
                      <a:pt x="130" y="510"/>
                    </a:lnTo>
                    <a:lnTo>
                      <a:pt x="154" y="522"/>
                    </a:lnTo>
                    <a:lnTo>
                      <a:pt x="178" y="532"/>
                    </a:lnTo>
                    <a:lnTo>
                      <a:pt x="204" y="540"/>
                    </a:lnTo>
                    <a:lnTo>
                      <a:pt x="204" y="540"/>
                    </a:lnTo>
                    <a:close/>
                  </a:path>
                </a:pathLst>
              </a:custGeom>
              <a:solidFill>
                <a:srgbClr val="343434"/>
              </a:solidFill>
              <a:ln>
                <a:noFill/>
              </a:ln>
              <a:extLst>
                <a:ext uri="{91240B29-F687-4F45-9708-019B960494DF}">
                  <a14:hiddenLine w="9525">
                    <a:solidFill>
                      <a:srgbClr val="000000"/>
                    </a:solidFill>
                    <a:miter lim="800000"/>
                    <a:headEnd/>
                    <a:tailEnd/>
                  </a14:hiddenLine>
                </a:ext>
              </a:extLst>
            </p:spPr>
            <p:txBody>
              <a:bodyPr/>
              <a:lstStyle/>
              <a:p>
                <a:endParaRPr altLang="zh-CN" lang="zh-CN">
                  <a:solidFill>
                    <a:srgbClr val="000000"/>
                  </a:solidFill>
                  <a:latin charset="0" pitchFamily="34" typeface="Impact"/>
                  <a:ea charset="-122" pitchFamily="34" typeface="微软雅黑"/>
                  <a:sym charset="0" pitchFamily="34" typeface="Impact"/>
                </a:endParaRPr>
              </a:p>
            </p:txBody>
          </p:sp>
          <p:sp>
            <p:nvSpPr>
              <p:cNvPr id="105" name="Freeform 12"/>
              <p:cNvSpPr>
                <a:spLocks noChangeArrowheads="1"/>
              </p:cNvSpPr>
              <p:nvPr/>
            </p:nvSpPr>
            <p:spPr bwMode="auto">
              <a:xfrm>
                <a:off x="0" y="3241675"/>
                <a:ext cx="1266825" cy="1743075"/>
              </a:xfrm>
              <a:custGeom>
                <a:gdLst>
                  <a:gd fmla="*/ 698 w 798" name="T0"/>
                  <a:gd fmla="*/ 34 h 1098" name="T1"/>
                  <a:gd fmla="*/ 698 w 798" name="T2"/>
                  <a:gd fmla="*/ 34 h 1098" name="T3"/>
                  <a:gd fmla="*/ 666 w 798" name="T4"/>
                  <a:gd fmla="*/ 32 h 1098" name="T5"/>
                  <a:gd fmla="*/ 634 w 798" name="T6"/>
                  <a:gd fmla="*/ 26 h 1098" name="T7"/>
                  <a:gd fmla="*/ 620 w 798" name="T8"/>
                  <a:gd fmla="*/ 22 h 1098" name="T9"/>
                  <a:gd fmla="*/ 606 w 798" name="T10"/>
                  <a:gd fmla="*/ 16 h 1098" name="T11"/>
                  <a:gd fmla="*/ 592 w 798" name="T12"/>
                  <a:gd fmla="*/ 8 h 1098" name="T13"/>
                  <a:gd fmla="*/ 582 w 798" name="T14"/>
                  <a:gd fmla="*/ 0 h 1098" name="T15"/>
                  <a:gd fmla="*/ 364 w 798" name="T16"/>
                  <a:gd fmla="*/ 406 h 1098" name="T17"/>
                  <a:gd fmla="*/ 28 w 798" name="T18"/>
                  <a:gd fmla="*/ 870 h 1098" name="T19"/>
                  <a:gd fmla="*/ 28 w 798" name="T20"/>
                  <a:gd fmla="*/ 870 h 1098" name="T21"/>
                  <a:gd fmla="*/ 20 w 798" name="T22"/>
                  <a:gd fmla="*/ 882 h 1098" name="T23"/>
                  <a:gd fmla="*/ 14 w 798" name="T24"/>
                  <a:gd fmla="*/ 894 h 1098" name="T25"/>
                  <a:gd fmla="*/ 8 w 798" name="T26"/>
                  <a:gd fmla="*/ 908 h 1098" name="T27"/>
                  <a:gd fmla="*/ 4 w 798" name="T28"/>
                  <a:gd fmla="*/ 920 h 1098" name="T29"/>
                  <a:gd fmla="*/ 2 w 798" name="T30"/>
                  <a:gd fmla="*/ 934 h 1098" name="T31"/>
                  <a:gd fmla="*/ 0 w 798" name="T32"/>
                  <a:gd fmla="*/ 948 h 1098" name="T33"/>
                  <a:gd fmla="*/ 2 w 798" name="T34"/>
                  <a:gd fmla="*/ 962 h 1098" name="T35"/>
                  <a:gd fmla="*/ 2 w 798" name="T36"/>
                  <a:gd fmla="*/ 976 h 1098" name="T37"/>
                  <a:gd fmla="*/ 6 w 798" name="T38"/>
                  <a:gd fmla="*/ 990 h 1098" name="T39"/>
                  <a:gd fmla="*/ 10 w 798" name="T40"/>
                  <a:gd fmla="*/ 1002 h 1098" name="T41"/>
                  <a:gd fmla="*/ 14 w 798" name="T42"/>
                  <a:gd fmla="*/ 1016 h 1098" name="T43"/>
                  <a:gd fmla="*/ 22 w 798" name="T44"/>
                  <a:gd fmla="*/ 1028 h 1098" name="T45"/>
                  <a:gd fmla="*/ 30 w 798" name="T46"/>
                  <a:gd fmla="*/ 1038 h 1098" name="T47"/>
                  <a:gd fmla="*/ 38 w 798" name="T48"/>
                  <a:gd fmla="*/ 1050 h 1098" name="T49"/>
                  <a:gd fmla="*/ 50 w 798" name="T50"/>
                  <a:gd fmla="*/ 1060 h 1098" name="T51"/>
                  <a:gd fmla="*/ 62 w 798" name="T52"/>
                  <a:gd fmla="*/ 1068 h 1098" name="T53"/>
                  <a:gd fmla="*/ 62 w 798" name="T54"/>
                  <a:gd fmla="*/ 1068 h 1098" name="T55"/>
                  <a:gd fmla="*/ 74 w 798" name="T56"/>
                  <a:gd fmla="*/ 1078 h 1098" name="T57"/>
                  <a:gd fmla="*/ 88 w 798" name="T58"/>
                  <a:gd fmla="*/ 1086 h 1098" name="T59"/>
                  <a:gd fmla="*/ 102 w 798" name="T60"/>
                  <a:gd fmla="*/ 1090 h 1098" name="T61"/>
                  <a:gd fmla="*/ 116 w 798" name="T62"/>
                  <a:gd fmla="*/ 1094 h 1098" name="T63"/>
                  <a:gd fmla="*/ 130 w 798" name="T64"/>
                  <a:gd fmla="*/ 1098 h 1098" name="T65"/>
                  <a:gd fmla="*/ 144 w 798" name="T66"/>
                  <a:gd fmla="*/ 1098 h 1098" name="T67"/>
                  <a:gd fmla="*/ 158 w 798" name="T68"/>
                  <a:gd fmla="*/ 1098 h 1098" name="T69"/>
                  <a:gd fmla="*/ 172 w 798" name="T70"/>
                  <a:gd fmla="*/ 1096 h 1098" name="T71"/>
                  <a:gd fmla="*/ 198 w 798" name="T72"/>
                  <a:gd fmla="*/ 1090 h 1098" name="T73"/>
                  <a:gd fmla="*/ 224 w 798" name="T74"/>
                  <a:gd fmla="*/ 1080 h 1098" name="T75"/>
                  <a:gd fmla="*/ 248 w 798" name="T76"/>
                  <a:gd fmla="*/ 1066 h 1098" name="T77"/>
                  <a:gd fmla="*/ 270 w 798" name="T78"/>
                  <a:gd fmla="*/ 1048 h 1098" name="T79"/>
                  <a:gd fmla="*/ 584 w 798" name="T80"/>
                  <a:gd fmla="*/ 592 h 1098" name="T81"/>
                  <a:gd fmla="*/ 584 w 798" name="T82"/>
                  <a:gd fmla="*/ 592 h 1098" name="T83"/>
                  <a:gd fmla="*/ 594 w 798" name="T84"/>
                  <a:gd fmla="*/ 586 h 1098" name="T85"/>
                  <a:gd fmla="*/ 602 w 798" name="T86"/>
                  <a:gd fmla="*/ 578 h 1098" name="T87"/>
                  <a:gd fmla="*/ 624 w 798" name="T88"/>
                  <a:gd fmla="*/ 560 h 1098" name="T89"/>
                  <a:gd fmla="*/ 798 w 798" name="T90"/>
                  <a:gd fmla="*/ 198 h 1098" name="T91"/>
                  <a:gd fmla="*/ 720 w 798" name="T92"/>
                  <a:gd fmla="*/ 34 h 1098" name="T93"/>
                  <a:gd fmla="*/ 720 w 798" name="T94"/>
                  <a:gd fmla="*/ 34 h 1098" name="T95"/>
                  <a:gd fmla="*/ 698 w 798" name="T96"/>
                  <a:gd fmla="*/ 34 h 1098" name="T97"/>
                  <a:gd fmla="*/ 698 w 798" name="T98"/>
                  <a:gd fmla="*/ 34 h 1098" name="T99"/>
                  <a:gd fmla="*/ 0 60000 65536" name="T100"/>
                  <a:gd fmla="*/ 0 60000 65536" name="T101"/>
                  <a:gd fmla="*/ 0 60000 65536" name="T102"/>
                  <a:gd fmla="*/ 0 60000 65536" name="T103"/>
                  <a:gd fmla="*/ 0 60000 65536" name="T104"/>
                  <a:gd fmla="*/ 0 60000 65536" name="T105"/>
                  <a:gd fmla="*/ 0 60000 65536" name="T106"/>
                  <a:gd fmla="*/ 0 60000 65536" name="T107"/>
                  <a:gd fmla="*/ 0 60000 65536" name="T108"/>
                  <a:gd fmla="*/ 0 60000 65536" name="T109"/>
                  <a:gd fmla="*/ 0 60000 65536" name="T110"/>
                  <a:gd fmla="*/ 0 60000 65536" name="T111"/>
                  <a:gd fmla="*/ 0 60000 65536" name="T112"/>
                  <a:gd fmla="*/ 0 60000 65536" name="T113"/>
                  <a:gd fmla="*/ 0 60000 65536" name="T114"/>
                  <a:gd fmla="*/ 0 60000 65536" name="T115"/>
                  <a:gd fmla="*/ 0 60000 65536" name="T116"/>
                  <a:gd fmla="*/ 0 60000 65536" name="T117"/>
                  <a:gd fmla="*/ 0 60000 65536" name="T118"/>
                  <a:gd fmla="*/ 0 60000 65536" name="T119"/>
                  <a:gd fmla="*/ 0 60000 65536" name="T120"/>
                  <a:gd fmla="*/ 0 60000 65536" name="T121"/>
                  <a:gd fmla="*/ 0 60000 65536" name="T122"/>
                  <a:gd fmla="*/ 0 60000 65536" name="T123"/>
                  <a:gd fmla="*/ 0 60000 65536" name="T124"/>
                  <a:gd fmla="*/ 0 60000 65536" name="T125"/>
                  <a:gd fmla="*/ 0 60000 65536" name="T126"/>
                  <a:gd fmla="*/ 0 60000 65536" name="T127"/>
                  <a:gd fmla="*/ 0 60000 65536" name="T128"/>
                  <a:gd fmla="*/ 0 60000 65536" name="T129"/>
                  <a:gd fmla="*/ 0 60000 65536" name="T130"/>
                  <a:gd fmla="*/ 0 60000 65536" name="T131"/>
                  <a:gd fmla="*/ 0 60000 65536" name="T132"/>
                  <a:gd fmla="*/ 0 60000 65536" name="T133"/>
                  <a:gd fmla="*/ 0 60000 65536" name="T134"/>
                  <a:gd fmla="*/ 0 60000 65536" name="T135"/>
                  <a:gd fmla="*/ 0 60000 65536" name="T136"/>
                  <a:gd fmla="*/ 0 60000 65536" name="T137"/>
                  <a:gd fmla="*/ 0 60000 65536" name="T138"/>
                  <a:gd fmla="*/ 0 60000 65536" name="T139"/>
                  <a:gd fmla="*/ 0 60000 65536" name="T140"/>
                  <a:gd fmla="*/ 0 60000 65536" name="T141"/>
                  <a:gd fmla="*/ 0 60000 65536" name="T142"/>
                  <a:gd fmla="*/ 0 60000 65536" name="T143"/>
                  <a:gd fmla="*/ 0 60000 65536" name="T144"/>
                  <a:gd fmla="*/ 0 60000 65536" name="T145"/>
                  <a:gd fmla="*/ 0 60000 65536" name="T146"/>
                  <a:gd fmla="*/ 0 60000 65536" name="T147"/>
                  <a:gd fmla="*/ 0 60000 65536" name="T148"/>
                  <a:gd fmla="*/ 0 60000 65536" name="T149"/>
                  <a:gd fmla="*/ 0 w 798" name="T150"/>
                  <a:gd fmla="*/ 0 h 1098" name="T151"/>
                  <a:gd fmla="*/ 798 w 798" name="T152"/>
                  <a:gd fmla="*/ 1098 h 1098" name="T153"/>
                  <a:gd fmla="*/ 8747 w 10000" name="connsiteX0"/>
                  <a:gd fmla="*/ 310 h 10000" name="connsiteY0"/>
                  <a:gd fmla="*/ 8747 w 10000" name="connsiteX1"/>
                  <a:gd fmla="*/ 310 h 10000" name="connsiteY1"/>
                  <a:gd fmla="*/ 8346 w 10000" name="connsiteX2"/>
                  <a:gd fmla="*/ 291 h 10000" name="connsiteY2"/>
                  <a:gd fmla="*/ 7945 w 10000" name="connsiteX3"/>
                  <a:gd fmla="*/ 237 h 10000" name="connsiteY3"/>
                  <a:gd fmla="*/ 7769 w 10000" name="connsiteX4"/>
                  <a:gd fmla="*/ 200 h 10000" name="connsiteY4"/>
                  <a:gd fmla="*/ 7594 w 10000" name="connsiteX5"/>
                  <a:gd fmla="*/ 146 h 10000" name="connsiteY5"/>
                  <a:gd fmla="*/ 7419 w 10000" name="connsiteX6"/>
                  <a:gd fmla="*/ 73 h 10000" name="connsiteY6"/>
                  <a:gd fmla="*/ 7293 w 10000" name="connsiteX7"/>
                  <a:gd fmla="*/ 0 h 10000" name="connsiteY7"/>
                  <a:gd fmla="*/ 4561 w 10000" name="connsiteX8"/>
                  <a:gd fmla="*/ 3698 h 10000" name="connsiteY8"/>
                  <a:gd fmla="*/ 351 w 10000" name="connsiteX9"/>
                  <a:gd fmla="*/ 7923 h 10000" name="connsiteY9"/>
                  <a:gd fmla="*/ 351 w 10000" name="connsiteX10"/>
                  <a:gd fmla="*/ 7923 h 10000" name="connsiteY10"/>
                  <a:gd fmla="*/ 251 w 10000" name="connsiteX11"/>
                  <a:gd fmla="*/ 8033 h 10000" name="connsiteY11"/>
                  <a:gd fmla="*/ 175 w 10000" name="connsiteX12"/>
                  <a:gd fmla="*/ 8142 h 10000" name="connsiteY12"/>
                  <a:gd fmla="*/ 100 w 10000" name="connsiteX13"/>
                  <a:gd fmla="*/ 8270 h 10000" name="connsiteY13"/>
                  <a:gd fmla="*/ 50 w 10000" name="connsiteX14"/>
                  <a:gd fmla="*/ 8379 h 10000" name="connsiteY14"/>
                  <a:gd fmla="*/ 25 w 10000" name="connsiteX15"/>
                  <a:gd fmla="*/ 8506 h 10000" name="connsiteY15"/>
                  <a:gd fmla="*/ 0 w 10000" name="connsiteX16"/>
                  <a:gd fmla="*/ 8634 h 10000" name="connsiteY16"/>
                  <a:gd fmla="*/ 25 w 10000" name="connsiteX17"/>
                  <a:gd fmla="*/ 8761 h 10000" name="connsiteY17"/>
                  <a:gd fmla="*/ 25 w 10000" name="connsiteX18"/>
                  <a:gd fmla="*/ 8889 h 10000" name="connsiteY18"/>
                  <a:gd fmla="*/ 75 w 10000" name="connsiteX19"/>
                  <a:gd fmla="*/ 9016 h 10000" name="connsiteY19"/>
                  <a:gd fmla="*/ 125 w 10000" name="connsiteX20"/>
                  <a:gd fmla="*/ 9126 h 10000" name="connsiteY20"/>
                  <a:gd fmla="*/ 175 w 10000" name="connsiteX21"/>
                  <a:gd fmla="*/ 9253 h 10000" name="connsiteY21"/>
                  <a:gd fmla="*/ 276 w 10000" name="connsiteX22"/>
                  <a:gd fmla="*/ 9362 h 10000" name="connsiteY22"/>
                  <a:gd fmla="*/ 376 w 10000" name="connsiteX23"/>
                  <a:gd fmla="*/ 9454 h 10000" name="connsiteY23"/>
                  <a:gd fmla="*/ 476 w 10000" name="connsiteX24"/>
                  <a:gd fmla="*/ 9563 h 10000" name="connsiteY24"/>
                  <a:gd fmla="*/ 627 w 10000" name="connsiteX25"/>
                  <a:gd fmla="*/ 9654 h 10000" name="connsiteY25"/>
                  <a:gd fmla="*/ 777 w 10000" name="connsiteX26"/>
                  <a:gd fmla="*/ 9727 h 10000" name="connsiteY26"/>
                  <a:gd fmla="*/ 777 w 10000" name="connsiteX27"/>
                  <a:gd fmla="*/ 9727 h 10000" name="connsiteY27"/>
                  <a:gd fmla="*/ 927 w 10000" name="connsiteX28"/>
                  <a:gd fmla="*/ 9818 h 10000" name="connsiteY28"/>
                  <a:gd fmla="*/ 1103 w 10000" name="connsiteX29"/>
                  <a:gd fmla="*/ 9891 h 10000" name="connsiteY29"/>
                  <a:gd fmla="*/ 1278 w 10000" name="connsiteX30"/>
                  <a:gd fmla="*/ 9927 h 10000" name="connsiteY30"/>
                  <a:gd fmla="*/ 1454 w 10000" name="connsiteX31"/>
                  <a:gd fmla="*/ 9964 h 10000" name="connsiteY31"/>
                  <a:gd fmla="*/ 1629 w 10000" name="connsiteX32"/>
                  <a:gd fmla="*/ 10000 h 10000" name="connsiteY32"/>
                  <a:gd fmla="*/ 1805 w 10000" name="connsiteX33"/>
                  <a:gd fmla="*/ 10000 h 10000" name="connsiteY33"/>
                  <a:gd fmla="*/ 1980 w 10000" name="connsiteX34"/>
                  <a:gd fmla="*/ 10000 h 10000" name="connsiteY34"/>
                  <a:gd fmla="*/ 2155 w 10000" name="connsiteX35"/>
                  <a:gd fmla="*/ 9982 h 10000" name="connsiteY35"/>
                  <a:gd fmla="*/ 2481 w 10000" name="connsiteX36"/>
                  <a:gd fmla="*/ 9927 h 10000" name="connsiteY36"/>
                  <a:gd fmla="*/ 2807 w 10000" name="connsiteX37"/>
                  <a:gd fmla="*/ 9836 h 10000" name="connsiteY37"/>
                  <a:gd fmla="*/ 3108 w 10000" name="connsiteX38"/>
                  <a:gd fmla="*/ 9709 h 10000" name="connsiteY38"/>
                  <a:gd fmla="*/ 3383 w 10000" name="connsiteX39"/>
                  <a:gd fmla="*/ 9545 h 10000" name="connsiteY39"/>
                  <a:gd fmla="*/ 7820 w 10000" name="connsiteX40"/>
                  <a:gd fmla="*/ 5100 h 10000" name="connsiteY40"/>
                  <a:gd fmla="*/ 10000 w 10000" name="connsiteX41"/>
                  <a:gd fmla="*/ 1803 h 10000" name="connsiteY41"/>
                  <a:gd fmla="*/ 9023 w 10000" name="connsiteX42"/>
                  <a:gd fmla="*/ 310 h 10000" name="connsiteY42"/>
                  <a:gd fmla="*/ 9023 w 10000" name="connsiteX43"/>
                  <a:gd fmla="*/ 310 h 10000" name="connsiteY43"/>
                  <a:gd fmla="*/ 8747 w 10000" name="connsiteX44"/>
                  <a:gd fmla="*/ 310 h 10000" name="connsiteY44"/>
                  <a:gd fmla="*/ 8747 w 10000" name="connsiteX45"/>
                  <a:gd fmla="*/ 310 h 10000" name="connsiteY45"/>
                  <a:gd fmla="*/ 8747 w 10000" name="connsiteX46"/>
                  <a:gd fmla="*/ 310 h 10000" name="connsiteY46"/>
                  <a:gd fmla="*/ 8747 w 10000" name="connsiteX47"/>
                  <a:gd fmla="*/ 310 h 10000" name="connsiteY47"/>
                  <a:gd fmla="*/ 8747 w 10000" name="connsiteX48"/>
                  <a:gd fmla="*/ 310 h 10000" name="connsiteY48"/>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Lst>
                <a:rect b="b" l="l" r="r" t="t"/>
                <a:pathLst>
                  <a:path h="10000" w="10000">
                    <a:moveTo>
                      <a:pt x="8747" y="310"/>
                    </a:moveTo>
                    <a:lnTo>
                      <a:pt x="8747" y="310"/>
                    </a:lnTo>
                    <a:lnTo>
                      <a:pt x="8346" y="291"/>
                    </a:lnTo>
                    <a:lnTo>
                      <a:pt x="7945" y="237"/>
                    </a:lnTo>
                    <a:lnTo>
                      <a:pt x="7769" y="200"/>
                    </a:lnTo>
                    <a:lnTo>
                      <a:pt x="7594" y="146"/>
                    </a:lnTo>
                    <a:lnTo>
                      <a:pt x="7419" y="73"/>
                    </a:lnTo>
                    <a:lnTo>
                      <a:pt x="7293" y="0"/>
                    </a:lnTo>
                    <a:lnTo>
                      <a:pt x="4561" y="3698"/>
                    </a:lnTo>
                    <a:lnTo>
                      <a:pt x="351" y="7923"/>
                    </a:lnTo>
                    <a:lnTo>
                      <a:pt x="351" y="7923"/>
                    </a:lnTo>
                    <a:cubicBezTo>
                      <a:pt x="318" y="7960"/>
                      <a:pt x="284" y="7996"/>
                      <a:pt x="251" y="8033"/>
                    </a:cubicBezTo>
                    <a:lnTo>
                      <a:pt x="175" y="8142"/>
                    </a:lnTo>
                    <a:cubicBezTo>
                      <a:pt x="150" y="8185"/>
                      <a:pt x="125" y="8227"/>
                      <a:pt x="100" y="8270"/>
                    </a:cubicBezTo>
                    <a:cubicBezTo>
                      <a:pt x="83" y="8306"/>
                      <a:pt x="67" y="8343"/>
                      <a:pt x="50" y="8379"/>
                    </a:cubicBezTo>
                    <a:cubicBezTo>
                      <a:pt x="42" y="8421"/>
                      <a:pt x="33" y="8464"/>
                      <a:pt x="25" y="8506"/>
                    </a:cubicBezTo>
                    <a:cubicBezTo>
                      <a:pt x="17" y="8549"/>
                      <a:pt x="8" y="8591"/>
                      <a:pt x="0" y="8634"/>
                    </a:cubicBezTo>
                    <a:cubicBezTo>
                      <a:pt x="8" y="8676"/>
                      <a:pt x="17" y="8719"/>
                      <a:pt x="25" y="8761"/>
                    </a:cubicBezTo>
                    <a:lnTo>
                      <a:pt x="25" y="8889"/>
                    </a:lnTo>
                    <a:cubicBezTo>
                      <a:pt x="42" y="8931"/>
                      <a:pt x="58" y="8974"/>
                      <a:pt x="75" y="9016"/>
                    </a:cubicBezTo>
                    <a:cubicBezTo>
                      <a:pt x="92" y="9053"/>
                      <a:pt x="108" y="9089"/>
                      <a:pt x="125" y="9126"/>
                    </a:cubicBezTo>
                    <a:cubicBezTo>
                      <a:pt x="142" y="9168"/>
                      <a:pt x="158" y="9211"/>
                      <a:pt x="175" y="9253"/>
                    </a:cubicBezTo>
                    <a:cubicBezTo>
                      <a:pt x="209" y="9289"/>
                      <a:pt x="242" y="9326"/>
                      <a:pt x="276" y="9362"/>
                    </a:cubicBezTo>
                    <a:cubicBezTo>
                      <a:pt x="309" y="9393"/>
                      <a:pt x="343" y="9423"/>
                      <a:pt x="376" y="9454"/>
                    </a:cubicBezTo>
                    <a:lnTo>
                      <a:pt x="476" y="9563"/>
                    </a:lnTo>
                    <a:lnTo>
                      <a:pt x="627" y="9654"/>
                    </a:lnTo>
                    <a:lnTo>
                      <a:pt x="777" y="9727"/>
                    </a:lnTo>
                    <a:lnTo>
                      <a:pt x="777" y="9727"/>
                    </a:lnTo>
                    <a:lnTo>
                      <a:pt x="927" y="9818"/>
                    </a:lnTo>
                    <a:lnTo>
                      <a:pt x="1103" y="9891"/>
                    </a:lnTo>
                    <a:lnTo>
                      <a:pt x="1278" y="9927"/>
                    </a:lnTo>
                    <a:lnTo>
                      <a:pt x="1454" y="9964"/>
                    </a:lnTo>
                    <a:lnTo>
                      <a:pt x="1629" y="10000"/>
                    </a:lnTo>
                    <a:lnTo>
                      <a:pt x="1805" y="10000"/>
                    </a:lnTo>
                    <a:lnTo>
                      <a:pt x="1980" y="10000"/>
                    </a:lnTo>
                    <a:lnTo>
                      <a:pt x="2155" y="9982"/>
                    </a:lnTo>
                    <a:lnTo>
                      <a:pt x="2481" y="9927"/>
                    </a:lnTo>
                    <a:lnTo>
                      <a:pt x="2807" y="9836"/>
                    </a:lnTo>
                    <a:lnTo>
                      <a:pt x="3108" y="9709"/>
                    </a:lnTo>
                    <a:lnTo>
                      <a:pt x="3383" y="9545"/>
                    </a:lnTo>
                    <a:lnTo>
                      <a:pt x="7820" y="5100"/>
                    </a:lnTo>
                    <a:lnTo>
                      <a:pt x="10000" y="1803"/>
                    </a:lnTo>
                    <a:lnTo>
                      <a:pt x="9023" y="310"/>
                    </a:lnTo>
                    <a:lnTo>
                      <a:pt x="9023" y="310"/>
                    </a:lnTo>
                    <a:lnTo>
                      <a:pt x="8747" y="310"/>
                    </a:lnTo>
                    <a:lnTo>
                      <a:pt x="8747" y="310"/>
                    </a:lnTo>
                    <a:close/>
                  </a:path>
                </a:pathLst>
              </a:custGeom>
              <a:solidFill>
                <a:srgbClr val="343434"/>
              </a:solidFill>
              <a:ln>
                <a:noFill/>
              </a:ln>
              <a:extLst>
                <a:ext uri="{91240B29-F687-4F45-9708-019B960494DF}">
                  <a14:hiddenLine w="9525">
                    <a:solidFill>
                      <a:srgbClr val="000000"/>
                    </a:solidFill>
                    <a:miter lim="800000"/>
                    <a:headEnd/>
                    <a:tailEnd/>
                  </a14:hiddenLine>
                </a:ext>
              </a:extLst>
            </p:spPr>
            <p:txBody>
              <a:bodyPr/>
              <a:lstStyle/>
              <a:p>
                <a:endParaRPr altLang="zh-CN" lang="zh-CN">
                  <a:solidFill>
                    <a:srgbClr val="000000"/>
                  </a:solidFill>
                  <a:latin charset="0" pitchFamily="34" typeface="Impact"/>
                  <a:ea charset="-122" pitchFamily="34" typeface="微软雅黑"/>
                  <a:sym charset="0" pitchFamily="34" typeface="Impact"/>
                </a:endParaRPr>
              </a:p>
            </p:txBody>
          </p:sp>
        </p:grpSp>
      </p:grpSp>
      <p:grpSp>
        <p:nvGrpSpPr>
          <p:cNvPr id="107" name="组合 58"/>
          <p:cNvGrpSpPr/>
          <p:nvPr/>
        </p:nvGrpSpPr>
        <p:grpSpPr>
          <a:xfrm>
            <a:off x="2490391" y="3416678"/>
            <a:ext cx="1439830" cy="338554"/>
            <a:chOff x="-46714" y="0"/>
            <a:chExt cx="1806151" cy="429264"/>
          </a:xfrm>
        </p:grpSpPr>
        <p:sp>
          <p:nvSpPr>
            <p:cNvPr id="108" name="矩形 53"/>
            <p:cNvSpPr>
              <a:spLocks noChangeArrowheads="1"/>
            </p:cNvSpPr>
            <p:nvPr/>
          </p:nvSpPr>
          <p:spPr bwMode="auto">
            <a:xfrm>
              <a:off x="-46714" y="106632"/>
              <a:ext cx="536611" cy="216000"/>
            </a:xfrm>
            <a:prstGeom prst="rect">
              <a:avLst/>
            </a:prstGeom>
            <a:solidFill>
              <a:srgbClr val="EE9065"/>
            </a:solidFill>
            <a:ln>
              <a:noFill/>
            </a:ln>
            <a:extLst>
              <a:ext uri="{91240B29-F687-4F45-9708-019B960494DF}">
                <a14:hiddenLine w="9525">
                  <a:solidFill>
                    <a:srgbClr val="000000"/>
                  </a:solidFill>
                  <a:miter lim="800000"/>
                  <a:headEnd/>
                  <a:tailEnd/>
                </a14:hiddenLine>
              </a:ext>
            </a:extLst>
          </p:spPr>
          <p:txBody>
            <a:bodyPr anchor="ctr"/>
            <a:lstStyle/>
            <a:p>
              <a:pPr algn="ctr"/>
              <a:endParaRPr altLang="zh-CN" lang="zh-CN" sz="1600">
                <a:solidFill>
                  <a:srgbClr val="FFFFFF"/>
                </a:solidFill>
              </a:endParaRPr>
            </a:p>
          </p:txBody>
        </p:sp>
        <p:sp>
          <p:nvSpPr>
            <p:cNvPr id="109" name="矩形 57"/>
            <p:cNvSpPr>
              <a:spLocks noChangeArrowheads="1"/>
            </p:cNvSpPr>
            <p:nvPr/>
          </p:nvSpPr>
          <p:spPr bwMode="auto">
            <a:xfrm>
              <a:off x="498239" y="0"/>
              <a:ext cx="1249000" cy="425113"/>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wrap="none">
              <a:spAutoFit/>
            </a:bodyPr>
            <a:lstStyle/>
            <a:p>
              <a:r>
                <a:rPr altLang="en-US" lang="zh-CN" sz="1600">
                  <a:solidFill>
                    <a:srgbClr val="EE9065"/>
                  </a:solidFill>
                  <a:latin charset="0" pitchFamily="34" typeface="Impact"/>
                  <a:ea charset="-122" pitchFamily="34" typeface="微软雅黑"/>
                  <a:sym charset="0" pitchFamily="34" typeface="Impact"/>
                </a:rPr>
                <a:t>内容说明</a:t>
              </a:r>
            </a:p>
          </p:txBody>
        </p:sp>
      </p:grpSp>
      <p:grpSp>
        <p:nvGrpSpPr>
          <p:cNvPr id="4" name="组合 3"/>
          <p:cNvGrpSpPr/>
          <p:nvPr/>
        </p:nvGrpSpPr>
        <p:grpSpPr>
          <a:xfrm>
            <a:off x="2527630" y="3874235"/>
            <a:ext cx="1416513" cy="338554"/>
            <a:chOff x="2527630" y="3874235"/>
            <a:chExt cx="1416513" cy="338554"/>
          </a:xfrm>
        </p:grpSpPr>
        <p:sp>
          <p:nvSpPr>
            <p:cNvPr id="116" name="矩形 54"/>
            <p:cNvSpPr>
              <a:spLocks noChangeArrowheads="1"/>
            </p:cNvSpPr>
            <p:nvPr/>
          </p:nvSpPr>
          <p:spPr bwMode="auto">
            <a:xfrm>
              <a:off x="2527630" y="3958334"/>
              <a:ext cx="369912" cy="170356"/>
            </a:xfrm>
            <a:prstGeom prst="rect">
              <a:avLst/>
            </a:prstGeom>
            <a:solidFill>
              <a:srgbClr val="434154"/>
            </a:solidFill>
            <a:ln>
              <a:noFill/>
            </a:ln>
            <a:extLst>
              <a:ext uri="{91240B29-F687-4F45-9708-019B960494DF}">
                <a14:hiddenLine w="9525">
                  <a:solidFill>
                    <a:srgbClr val="000000"/>
                  </a:solidFill>
                  <a:miter lim="800000"/>
                  <a:headEnd/>
                  <a:tailEnd/>
                </a14:hiddenLine>
              </a:ext>
            </a:extLst>
          </p:spPr>
          <p:txBody>
            <a:bodyPr anchor="ctr"/>
            <a:lstStyle/>
            <a:p>
              <a:pPr algn="ctr"/>
              <a:endParaRPr altLang="zh-CN" lang="zh-CN" sz="1600">
                <a:solidFill>
                  <a:srgbClr val="FFFFFF"/>
                </a:solidFill>
              </a:endParaRPr>
            </a:p>
          </p:txBody>
        </p:sp>
        <p:sp>
          <p:nvSpPr>
            <p:cNvPr id="117" name="矩形 59"/>
            <p:cNvSpPr>
              <a:spLocks noChangeArrowheads="1"/>
            </p:cNvSpPr>
            <p:nvPr/>
          </p:nvSpPr>
          <p:spPr bwMode="auto">
            <a:xfrm>
              <a:off x="2938740" y="3874234"/>
              <a:ext cx="995680" cy="33528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wrap="none">
              <a:spAutoFit/>
            </a:bodyPr>
            <a:lstStyle/>
            <a:p>
              <a:r>
                <a:rPr altLang="en-US" lang="zh-CN" sz="1600">
                  <a:solidFill>
                    <a:srgbClr val="434154"/>
                  </a:solidFill>
                  <a:latin charset="0" pitchFamily="34" typeface="Impact"/>
                  <a:ea charset="-122" pitchFamily="34" typeface="微软雅黑"/>
                  <a:sym charset="0" pitchFamily="34" typeface="Impact"/>
                </a:rPr>
                <a:t>内容说明</a:t>
              </a:r>
            </a:p>
          </p:txBody>
        </p:sp>
      </p:grpSp>
      <p:grpSp>
        <p:nvGrpSpPr>
          <p:cNvPr id="3" name="组合 2"/>
          <p:cNvGrpSpPr/>
          <p:nvPr/>
        </p:nvGrpSpPr>
        <p:grpSpPr>
          <a:xfrm>
            <a:off x="2527630" y="4333042"/>
            <a:ext cx="1416513" cy="338554"/>
            <a:chOff x="2527630" y="4333042"/>
            <a:chExt cx="1416513" cy="338554"/>
          </a:xfrm>
        </p:grpSpPr>
        <p:sp>
          <p:nvSpPr>
            <p:cNvPr id="123" name="矩形 56"/>
            <p:cNvSpPr>
              <a:spLocks noChangeArrowheads="1"/>
            </p:cNvSpPr>
            <p:nvPr/>
          </p:nvSpPr>
          <p:spPr bwMode="auto">
            <a:xfrm>
              <a:off x="2527630" y="4429937"/>
              <a:ext cx="369912" cy="169624"/>
            </a:xfrm>
            <a:prstGeom prst="rect">
              <a:avLst/>
            </a:prstGeom>
            <a:solidFill>
              <a:srgbClr val="4BB0D0"/>
            </a:solidFill>
            <a:ln>
              <a:noFill/>
            </a:ln>
            <a:extLst>
              <a:ext uri="{91240B29-F687-4F45-9708-019B960494DF}">
                <a14:hiddenLine w="9525">
                  <a:solidFill>
                    <a:srgbClr val="000000"/>
                  </a:solidFill>
                  <a:miter lim="800000"/>
                  <a:headEnd/>
                  <a:tailEnd/>
                </a14:hiddenLine>
              </a:ext>
            </a:extLst>
          </p:spPr>
          <p:txBody>
            <a:bodyPr anchor="ctr"/>
            <a:lstStyle/>
            <a:p>
              <a:pPr algn="ctr"/>
              <a:endParaRPr altLang="zh-CN" lang="zh-CN" sz="1600">
                <a:solidFill>
                  <a:srgbClr val="FFFFFF"/>
                </a:solidFill>
              </a:endParaRPr>
            </a:p>
          </p:txBody>
        </p:sp>
        <p:sp>
          <p:nvSpPr>
            <p:cNvPr id="124" name="矩形 60"/>
            <p:cNvSpPr>
              <a:spLocks noChangeArrowheads="1"/>
            </p:cNvSpPr>
            <p:nvPr/>
          </p:nvSpPr>
          <p:spPr bwMode="auto">
            <a:xfrm>
              <a:off x="2938740" y="4333042"/>
              <a:ext cx="995680" cy="33528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wrap="none">
              <a:spAutoFit/>
            </a:bodyPr>
            <a:lstStyle/>
            <a:p>
              <a:r>
                <a:rPr altLang="en-US" lang="zh-CN" sz="1600">
                  <a:solidFill>
                    <a:srgbClr val="4BB0D0"/>
                  </a:solidFill>
                  <a:latin charset="0" pitchFamily="34" typeface="Impact"/>
                  <a:ea charset="-122" pitchFamily="34" typeface="微软雅黑"/>
                  <a:sym charset="0" pitchFamily="34" typeface="Impact"/>
                </a:rPr>
                <a:t>内容说明</a:t>
              </a:r>
            </a:p>
          </p:txBody>
        </p:sp>
      </p:grpSp>
      <p:sp>
        <p:nvSpPr>
          <p:cNvPr id="125" name="矩形 40"/>
          <p:cNvSpPr>
            <a:spLocks noChangeArrowheads="1"/>
          </p:cNvSpPr>
          <p:nvPr/>
        </p:nvSpPr>
        <p:spPr bwMode="auto">
          <a:xfrm>
            <a:off x="6383674" y="1349727"/>
            <a:ext cx="2304692" cy="712666"/>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nchor="b" bIns="36293" lIns="72585" rIns="72585" tIns="36293" wrap="square">
            <a:spAutoFit/>
          </a:bodyPr>
          <a:lstStyle/>
          <a:p>
            <a:pPr>
              <a:lnSpc>
                <a:spcPct val="150000"/>
              </a:lnSpc>
            </a:pPr>
            <a:r>
              <a:rPr altLang="en-US" b="1" lang="zh-CN" sz="2800">
                <a:solidFill>
                  <a:srgbClr val="EE9065"/>
                </a:solidFill>
                <a:latin charset="0" pitchFamily="34" typeface="Impact"/>
                <a:ea charset="-122" pitchFamily="34" typeface="微软雅黑"/>
                <a:sym charset="0" pitchFamily="34" typeface="Impact"/>
              </a:rPr>
              <a:t>内容说明</a:t>
            </a:r>
          </a:p>
        </p:txBody>
      </p:sp>
      <p:sp>
        <p:nvSpPr>
          <p:cNvPr id="126" name="矩形 25"/>
          <p:cNvSpPr>
            <a:spLocks noChangeArrowheads="1"/>
          </p:cNvSpPr>
          <p:nvPr/>
        </p:nvSpPr>
        <p:spPr bwMode="auto">
          <a:xfrm>
            <a:off x="6383674" y="2142060"/>
            <a:ext cx="2536001" cy="2267146"/>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36293" lIns="72585" rIns="72585" tIns="36293" wrap="square">
            <a:spAutoFit/>
          </a:bodyPr>
          <a:lstStyle/>
          <a:p>
            <a:pPr>
              <a:lnSpc>
                <a:spcPct val="150000"/>
              </a:lnSpc>
            </a:pPr>
            <a:r>
              <a:rPr altLang="en-US" lang="zh-CN" sz="1200">
                <a:solidFill>
                  <a:srgbClr val="434154"/>
                </a:solidFill>
                <a:latin charset="0" pitchFamily="34" typeface="Impact"/>
                <a:ea charset="-122" pitchFamily="34" typeface="微软雅黑"/>
                <a:sym charset="0" pitchFamily="34" typeface="Impact"/>
              </a:rPr>
              <a:t>请输入您的文字内容请输入您的文字内容请输入您的文字内容请输入您的文字请输入您的文字内容请输入您的文字内容请输入您的文字请输入您的文字内容请输入您的文字内容请输入您的文字内容请输入您的文字请输入您的文字内容请输入您的文字内容请输入您的文字</a:t>
            </a:r>
          </a:p>
        </p:txBody>
      </p:sp>
    </p:spTree>
    <p:extLst>
      <p:ext uri="{BB962C8B-B14F-4D97-AF65-F5344CB8AC3E}">
        <p14:creationId val="39486587"/>
      </p:ext>
    </p:extLst>
  </p:cSld>
  <p:clrMapOvr>
    <a:masterClrMapping/>
  </p:clrMapOvr>
  <p:transition spd="med">
    <p:pull/>
  </p:transition>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grpId="0" id="5" nodeType="afterEffect" presetClass="entr" presetID="2" presetSubtype="8">
                                  <p:stCondLst>
                                    <p:cond delay="0"/>
                                  </p:stCondLst>
                                  <p:childTnLst>
                                    <p:set>
                                      <p:cBhvr>
                                        <p:cTn dur="1" fill="hold" id="6">
                                          <p:stCondLst>
                                            <p:cond delay="0"/>
                                          </p:stCondLst>
                                        </p:cTn>
                                        <p:tgtEl>
                                          <p:spTgt spid="57"/>
                                        </p:tgtEl>
                                        <p:attrNameLst>
                                          <p:attrName>style.visibility</p:attrName>
                                        </p:attrNameLst>
                                      </p:cBhvr>
                                      <p:to>
                                        <p:strVal val="visible"/>
                                      </p:to>
                                    </p:set>
                                    <p:anim calcmode="lin" valueType="num">
                                      <p:cBhvr additive="base">
                                        <p:cTn dur="500" fill="hold" id="7"/>
                                        <p:tgtEl>
                                          <p:spTgt spid="57"/>
                                        </p:tgtEl>
                                        <p:attrNameLst>
                                          <p:attrName>ppt_x</p:attrName>
                                        </p:attrNameLst>
                                      </p:cBhvr>
                                      <p:tavLst>
                                        <p:tav tm="0">
                                          <p:val>
                                            <p:strVal val="0-#ppt_w/2"/>
                                          </p:val>
                                        </p:tav>
                                        <p:tav tm="100000">
                                          <p:val>
                                            <p:strVal val="#ppt_x"/>
                                          </p:val>
                                        </p:tav>
                                      </p:tavLst>
                                    </p:anim>
                                    <p:anim calcmode="lin" valueType="num">
                                      <p:cBhvr additive="base">
                                        <p:cTn dur="500" fill="hold" id="8"/>
                                        <p:tgtEl>
                                          <p:spTgt spid="57"/>
                                        </p:tgtEl>
                                        <p:attrNameLst>
                                          <p:attrName>ppt_y</p:attrName>
                                        </p:attrNameLst>
                                      </p:cBhvr>
                                      <p:tavLst>
                                        <p:tav tm="0">
                                          <p:val>
                                            <p:strVal val="#ppt_y"/>
                                          </p:val>
                                        </p:tav>
                                        <p:tav tm="100000">
                                          <p:val>
                                            <p:strVal val="#ppt_y"/>
                                          </p:val>
                                        </p:tav>
                                      </p:tavLst>
                                    </p:anim>
                                  </p:childTnLst>
                                </p:cTn>
                              </p:par>
                            </p:childTnLst>
                          </p:cTn>
                        </p:par>
                        <p:par>
                          <p:cTn fill="hold" id="9" nodeType="afterGroup">
                            <p:stCondLst>
                              <p:cond delay="500"/>
                            </p:stCondLst>
                            <p:childTnLst>
                              <p:par>
                                <p:cTn fill="hold" grpId="0" id="10" nodeType="afterEffect" presetClass="entr" presetID="22" presetSubtype="2">
                                  <p:stCondLst>
                                    <p:cond delay="0"/>
                                  </p:stCondLst>
                                  <p:childTnLst>
                                    <p:set>
                                      <p:cBhvr>
                                        <p:cTn dur="1" fill="hold" id="11">
                                          <p:stCondLst>
                                            <p:cond delay="0"/>
                                          </p:stCondLst>
                                        </p:cTn>
                                        <p:tgtEl>
                                          <p:spTgt spid="65"/>
                                        </p:tgtEl>
                                        <p:attrNameLst>
                                          <p:attrName>style.visibility</p:attrName>
                                        </p:attrNameLst>
                                      </p:cBhvr>
                                      <p:to>
                                        <p:strVal val="visible"/>
                                      </p:to>
                                    </p:set>
                                    <p:animEffect filter="wipe(right)" transition="in">
                                      <p:cBhvr>
                                        <p:cTn dur="500" id="12"/>
                                        <p:tgtEl>
                                          <p:spTgt spid="65"/>
                                        </p:tgtEl>
                                      </p:cBhvr>
                                    </p:animEffect>
                                  </p:childTnLst>
                                </p:cTn>
                              </p:par>
                            </p:childTnLst>
                          </p:cTn>
                        </p:par>
                        <p:par>
                          <p:cTn fill="hold" id="13" nodeType="afterGroup">
                            <p:stCondLst>
                              <p:cond delay="1000"/>
                            </p:stCondLst>
                            <p:childTnLst>
                              <p:par>
                                <p:cTn fill="hold" grpId="0" id="14" nodeType="afterEffect" presetClass="entr" presetID="22" presetSubtype="8">
                                  <p:stCondLst>
                                    <p:cond delay="0"/>
                                  </p:stCondLst>
                                  <p:childTnLst>
                                    <p:set>
                                      <p:cBhvr>
                                        <p:cTn dur="1" fill="hold" id="15">
                                          <p:stCondLst>
                                            <p:cond delay="0"/>
                                          </p:stCondLst>
                                        </p:cTn>
                                        <p:tgtEl>
                                          <p:spTgt spid="54"/>
                                        </p:tgtEl>
                                        <p:attrNameLst>
                                          <p:attrName>style.visibility</p:attrName>
                                        </p:attrNameLst>
                                      </p:cBhvr>
                                      <p:to>
                                        <p:strVal val="visible"/>
                                      </p:to>
                                    </p:set>
                                    <p:animEffect filter="wipe(left)" transition="in">
                                      <p:cBhvr>
                                        <p:cTn dur="500" id="16"/>
                                        <p:tgtEl>
                                          <p:spTgt spid="54"/>
                                        </p:tgtEl>
                                      </p:cBhvr>
                                    </p:animEffect>
                                  </p:childTnLst>
                                </p:cTn>
                              </p:par>
                              <p:par>
                                <p:cTn fill="hold" grpId="0" id="17" nodeType="withEffect" presetClass="entr" presetID="41" presetSubtype="0">
                                  <p:stCondLst>
                                    <p:cond delay="0"/>
                                  </p:stCondLst>
                                  <p:iterate type="lt">
                                    <p:tmPct val="10000"/>
                                  </p:iterate>
                                  <p:childTnLst>
                                    <p:set>
                                      <p:cBhvr>
                                        <p:cTn dur="1" fill="hold" id="18">
                                          <p:stCondLst>
                                            <p:cond delay="0"/>
                                          </p:stCondLst>
                                        </p:cTn>
                                        <p:tgtEl>
                                          <p:spTgt spid="80"/>
                                        </p:tgtEl>
                                        <p:attrNameLst>
                                          <p:attrName>style.visibility</p:attrName>
                                        </p:attrNameLst>
                                      </p:cBhvr>
                                      <p:to>
                                        <p:strVal val="visible"/>
                                      </p:to>
                                    </p:set>
                                    <p:anim calcmode="lin" valueType="num">
                                      <p:cBhvr>
                                        <p:cTn dur="500" fill="hold" id="19"/>
                                        <p:tgtEl>
                                          <p:spTgt spid="80"/>
                                        </p:tgtEl>
                                        <p:attrNameLst>
                                          <p:attrName>ppt_x</p:attrName>
                                        </p:attrNameLst>
                                      </p:cBhvr>
                                      <p:tavLst>
                                        <p:tav tm="0">
                                          <p:val>
                                            <p:strVal val="#ppt_x"/>
                                          </p:val>
                                        </p:tav>
                                        <p:tav tm="50000">
                                          <p:val>
                                            <p:strVal val="#ppt_x+.1"/>
                                          </p:val>
                                        </p:tav>
                                        <p:tav tm="100000">
                                          <p:val>
                                            <p:strVal val="#ppt_x"/>
                                          </p:val>
                                        </p:tav>
                                      </p:tavLst>
                                    </p:anim>
                                    <p:anim calcmode="lin" valueType="num">
                                      <p:cBhvr>
                                        <p:cTn dur="500" fill="hold" id="20"/>
                                        <p:tgtEl>
                                          <p:spTgt spid="80"/>
                                        </p:tgtEl>
                                        <p:attrNameLst>
                                          <p:attrName>ppt_y</p:attrName>
                                        </p:attrNameLst>
                                      </p:cBhvr>
                                      <p:tavLst>
                                        <p:tav tm="0">
                                          <p:val>
                                            <p:strVal val="#ppt_y"/>
                                          </p:val>
                                        </p:tav>
                                        <p:tav tm="100000">
                                          <p:val>
                                            <p:strVal val="#ppt_y"/>
                                          </p:val>
                                        </p:tav>
                                      </p:tavLst>
                                    </p:anim>
                                    <p:anim calcmode="lin" valueType="num">
                                      <p:cBhvr>
                                        <p:cTn dur="500" fill="hold" id="21"/>
                                        <p:tgtEl>
                                          <p:spTgt spid="80"/>
                                        </p:tgtEl>
                                        <p:attrNameLst>
                                          <p:attrName>ppt_h</p:attrName>
                                        </p:attrNameLst>
                                      </p:cBhvr>
                                      <p:tavLst>
                                        <p:tav tm="0">
                                          <p:val>
                                            <p:strVal val="#ppt_h/10"/>
                                          </p:val>
                                        </p:tav>
                                        <p:tav tm="50000">
                                          <p:val>
                                            <p:strVal val="#ppt_h+.01"/>
                                          </p:val>
                                        </p:tav>
                                        <p:tav tm="100000">
                                          <p:val>
                                            <p:strVal val="#ppt_h"/>
                                          </p:val>
                                        </p:tav>
                                      </p:tavLst>
                                    </p:anim>
                                    <p:anim calcmode="lin" valueType="num">
                                      <p:cBhvr>
                                        <p:cTn dur="500" fill="hold" id="22"/>
                                        <p:tgtEl>
                                          <p:spTgt spid="80"/>
                                        </p:tgtEl>
                                        <p:attrNameLst>
                                          <p:attrName>ppt_w</p:attrName>
                                        </p:attrNameLst>
                                      </p:cBhvr>
                                      <p:tavLst>
                                        <p:tav tm="0">
                                          <p:val>
                                            <p:strVal val="#ppt_w/10"/>
                                          </p:val>
                                        </p:tav>
                                        <p:tav tm="50000">
                                          <p:val>
                                            <p:strVal val="#ppt_w+.01"/>
                                          </p:val>
                                        </p:tav>
                                        <p:tav tm="100000">
                                          <p:val>
                                            <p:strVal val="#ppt_w"/>
                                          </p:val>
                                        </p:tav>
                                      </p:tavLst>
                                    </p:anim>
                                    <p:animEffect filter="">
                                      <p:cBhvr>
                                        <p:cTn dur="500" id="23" tmFilter="0,0; .5, 1; 1, 1"/>
                                        <p:tgtEl>
                                          <p:spTgt spid="80"/>
                                        </p:tgtEl>
                                      </p:cBhvr>
                                    </p:animEffect>
                                  </p:childTnLst>
                                </p:cTn>
                              </p:par>
                              <p:par>
                                <p:cTn fill="hold" id="24" nodeType="withEffect" presetClass="entr" presetID="53" presetSubtype="0">
                                  <p:stCondLst>
                                    <p:cond delay="0"/>
                                  </p:stCondLst>
                                  <p:childTnLst>
                                    <p:set>
                                      <p:cBhvr>
                                        <p:cTn dur="1" fill="hold" id="25">
                                          <p:stCondLst>
                                            <p:cond delay="0"/>
                                          </p:stCondLst>
                                        </p:cTn>
                                        <p:tgtEl>
                                          <p:spTgt spid="67"/>
                                        </p:tgtEl>
                                        <p:attrNameLst>
                                          <p:attrName>style.visibility</p:attrName>
                                        </p:attrNameLst>
                                      </p:cBhvr>
                                      <p:to>
                                        <p:strVal val="visible"/>
                                      </p:to>
                                    </p:set>
                                    <p:anim calcmode="lin" valueType="num">
                                      <p:cBhvr>
                                        <p:cTn dur="500" fill="hold" id="26"/>
                                        <p:tgtEl>
                                          <p:spTgt spid="67"/>
                                        </p:tgtEl>
                                        <p:attrNameLst>
                                          <p:attrName>ppt_w</p:attrName>
                                        </p:attrNameLst>
                                      </p:cBhvr>
                                      <p:tavLst>
                                        <p:tav tm="0">
                                          <p:val>
                                            <p:fltVal val="0"/>
                                          </p:val>
                                        </p:tav>
                                        <p:tav tm="100000">
                                          <p:val>
                                            <p:strVal val="#ppt_w"/>
                                          </p:val>
                                        </p:tav>
                                      </p:tavLst>
                                    </p:anim>
                                    <p:anim calcmode="lin" valueType="num">
                                      <p:cBhvr>
                                        <p:cTn dur="500" fill="hold" id="27"/>
                                        <p:tgtEl>
                                          <p:spTgt spid="67"/>
                                        </p:tgtEl>
                                        <p:attrNameLst>
                                          <p:attrName>ppt_h</p:attrName>
                                        </p:attrNameLst>
                                      </p:cBhvr>
                                      <p:tavLst>
                                        <p:tav tm="0">
                                          <p:val>
                                            <p:fltVal val="0"/>
                                          </p:val>
                                        </p:tav>
                                        <p:tav tm="100000">
                                          <p:val>
                                            <p:strVal val="#ppt_h"/>
                                          </p:val>
                                        </p:tav>
                                      </p:tavLst>
                                    </p:anim>
                                    <p:animEffect filter="fade" transition="in">
                                      <p:cBhvr>
                                        <p:cTn dur="500" id="28"/>
                                        <p:tgtEl>
                                          <p:spTgt spid="67"/>
                                        </p:tgtEl>
                                      </p:cBhvr>
                                    </p:animEffect>
                                  </p:childTnLst>
                                </p:cTn>
                              </p:par>
                            </p:childTnLst>
                          </p:cTn>
                        </p:par>
                        <p:par>
                          <p:cTn fill="hold" id="29" nodeType="afterGroup">
                            <p:stCondLst>
                              <p:cond delay="1500"/>
                            </p:stCondLst>
                            <p:childTnLst>
                              <p:par>
                                <p:cTn fill="hold" id="30" nodeType="afterEffect" presetClass="entr" presetID="42" presetSubtype="0">
                                  <p:stCondLst>
                                    <p:cond delay="0"/>
                                  </p:stCondLst>
                                  <p:childTnLst>
                                    <p:set>
                                      <p:cBhvr>
                                        <p:cTn dur="1" fill="hold" id="31">
                                          <p:stCondLst>
                                            <p:cond delay="0"/>
                                          </p:stCondLst>
                                        </p:cTn>
                                        <p:tgtEl>
                                          <p:spTgt spid="2"/>
                                        </p:tgtEl>
                                        <p:attrNameLst>
                                          <p:attrName>style.visibility</p:attrName>
                                        </p:attrNameLst>
                                      </p:cBhvr>
                                      <p:to>
                                        <p:strVal val="visible"/>
                                      </p:to>
                                    </p:set>
                                    <p:animEffect filter="fade" transition="in">
                                      <p:cBhvr>
                                        <p:cTn dur="1000" id="32"/>
                                        <p:tgtEl>
                                          <p:spTgt spid="2"/>
                                        </p:tgtEl>
                                      </p:cBhvr>
                                    </p:animEffect>
                                    <p:anim calcmode="lin" valueType="num">
                                      <p:cBhvr>
                                        <p:cTn dur="1000" fill="hold" id="33"/>
                                        <p:tgtEl>
                                          <p:spTgt spid="2"/>
                                        </p:tgtEl>
                                        <p:attrNameLst>
                                          <p:attrName>ppt_x</p:attrName>
                                        </p:attrNameLst>
                                      </p:cBhvr>
                                      <p:tavLst>
                                        <p:tav tm="0">
                                          <p:val>
                                            <p:strVal val="#ppt_x"/>
                                          </p:val>
                                        </p:tav>
                                        <p:tav tm="100000">
                                          <p:val>
                                            <p:strVal val="#ppt_x"/>
                                          </p:val>
                                        </p:tav>
                                      </p:tavLst>
                                    </p:anim>
                                    <p:anim calcmode="lin" valueType="num">
                                      <p:cBhvr>
                                        <p:cTn dur="1000" fill="hold" id="34"/>
                                        <p:tgtEl>
                                          <p:spTgt spid="2"/>
                                        </p:tgtEl>
                                        <p:attrNameLst>
                                          <p:attrName>ppt_y</p:attrName>
                                        </p:attrNameLst>
                                      </p:cBhvr>
                                      <p:tavLst>
                                        <p:tav tm="0">
                                          <p:val>
                                            <p:strVal val="#ppt_y+.1"/>
                                          </p:val>
                                        </p:tav>
                                        <p:tav tm="100000">
                                          <p:val>
                                            <p:strVal val="#ppt_y"/>
                                          </p:val>
                                        </p:tav>
                                      </p:tavLst>
                                    </p:anim>
                                  </p:childTnLst>
                                </p:cTn>
                              </p:par>
                            </p:childTnLst>
                          </p:cTn>
                        </p:par>
                        <p:par>
                          <p:cTn fill="hold" id="35" nodeType="afterGroup">
                            <p:stCondLst>
                              <p:cond delay="2500"/>
                            </p:stCondLst>
                            <p:childTnLst>
                              <p:par>
                                <p:cTn fill="hold" id="36" nodeType="afterEffect" presetClass="entr" presetID="42" presetSubtype="0">
                                  <p:stCondLst>
                                    <p:cond delay="0"/>
                                  </p:stCondLst>
                                  <p:childTnLst>
                                    <p:set>
                                      <p:cBhvr>
                                        <p:cTn dur="1" fill="hold" id="37">
                                          <p:stCondLst>
                                            <p:cond delay="0"/>
                                          </p:stCondLst>
                                        </p:cTn>
                                        <p:tgtEl>
                                          <p:spTgt spid="107"/>
                                        </p:tgtEl>
                                        <p:attrNameLst>
                                          <p:attrName>style.visibility</p:attrName>
                                        </p:attrNameLst>
                                      </p:cBhvr>
                                      <p:to>
                                        <p:strVal val="visible"/>
                                      </p:to>
                                    </p:set>
                                    <p:animEffect filter="fade" transition="in">
                                      <p:cBhvr>
                                        <p:cTn dur="700" id="38"/>
                                        <p:tgtEl>
                                          <p:spTgt spid="107"/>
                                        </p:tgtEl>
                                      </p:cBhvr>
                                    </p:animEffect>
                                    <p:anim calcmode="lin" valueType="num">
                                      <p:cBhvr>
                                        <p:cTn dur="700" fill="hold" id="39"/>
                                        <p:tgtEl>
                                          <p:spTgt spid="107"/>
                                        </p:tgtEl>
                                        <p:attrNameLst>
                                          <p:attrName>ppt_x</p:attrName>
                                        </p:attrNameLst>
                                      </p:cBhvr>
                                      <p:tavLst>
                                        <p:tav tm="0">
                                          <p:val>
                                            <p:strVal val="#ppt_x"/>
                                          </p:val>
                                        </p:tav>
                                        <p:tav tm="100000">
                                          <p:val>
                                            <p:strVal val="#ppt_x"/>
                                          </p:val>
                                        </p:tav>
                                      </p:tavLst>
                                    </p:anim>
                                    <p:anim calcmode="lin" valueType="num">
                                      <p:cBhvr>
                                        <p:cTn dur="700" fill="hold" id="40"/>
                                        <p:tgtEl>
                                          <p:spTgt spid="107"/>
                                        </p:tgtEl>
                                        <p:attrNameLst>
                                          <p:attrName>ppt_y</p:attrName>
                                        </p:attrNameLst>
                                      </p:cBhvr>
                                      <p:tavLst>
                                        <p:tav tm="0">
                                          <p:val>
                                            <p:strVal val="#ppt_y+.1"/>
                                          </p:val>
                                        </p:tav>
                                        <p:tav tm="100000">
                                          <p:val>
                                            <p:strVal val="#ppt_y"/>
                                          </p:val>
                                        </p:tav>
                                      </p:tavLst>
                                    </p:anim>
                                  </p:childTnLst>
                                </p:cTn>
                              </p:par>
                              <p:par>
                                <p:cTn fill="hold" id="41" nodeType="withEffect" presetClass="entr" presetID="42" presetSubtype="0">
                                  <p:stCondLst>
                                    <p:cond delay="500"/>
                                  </p:stCondLst>
                                  <p:childTnLst>
                                    <p:set>
                                      <p:cBhvr>
                                        <p:cTn dur="1" fill="hold" id="42">
                                          <p:stCondLst>
                                            <p:cond delay="0"/>
                                          </p:stCondLst>
                                        </p:cTn>
                                        <p:tgtEl>
                                          <p:spTgt spid="4"/>
                                        </p:tgtEl>
                                        <p:attrNameLst>
                                          <p:attrName>style.visibility</p:attrName>
                                        </p:attrNameLst>
                                      </p:cBhvr>
                                      <p:to>
                                        <p:strVal val="visible"/>
                                      </p:to>
                                    </p:set>
                                    <p:animEffect filter="fade" transition="in">
                                      <p:cBhvr>
                                        <p:cTn dur="700" id="43"/>
                                        <p:tgtEl>
                                          <p:spTgt spid="4"/>
                                        </p:tgtEl>
                                      </p:cBhvr>
                                    </p:animEffect>
                                    <p:anim calcmode="lin" valueType="num">
                                      <p:cBhvr>
                                        <p:cTn dur="700" fill="hold" id="44"/>
                                        <p:tgtEl>
                                          <p:spTgt spid="4"/>
                                        </p:tgtEl>
                                        <p:attrNameLst>
                                          <p:attrName>ppt_x</p:attrName>
                                        </p:attrNameLst>
                                      </p:cBhvr>
                                      <p:tavLst>
                                        <p:tav tm="0">
                                          <p:val>
                                            <p:strVal val="#ppt_x"/>
                                          </p:val>
                                        </p:tav>
                                        <p:tav tm="100000">
                                          <p:val>
                                            <p:strVal val="#ppt_x"/>
                                          </p:val>
                                        </p:tav>
                                      </p:tavLst>
                                    </p:anim>
                                    <p:anim calcmode="lin" valueType="num">
                                      <p:cBhvr>
                                        <p:cTn dur="700" fill="hold" id="45"/>
                                        <p:tgtEl>
                                          <p:spTgt spid="4"/>
                                        </p:tgtEl>
                                        <p:attrNameLst>
                                          <p:attrName>ppt_y</p:attrName>
                                        </p:attrNameLst>
                                      </p:cBhvr>
                                      <p:tavLst>
                                        <p:tav tm="0">
                                          <p:val>
                                            <p:strVal val="#ppt_y+.1"/>
                                          </p:val>
                                        </p:tav>
                                        <p:tav tm="100000">
                                          <p:val>
                                            <p:strVal val="#ppt_y"/>
                                          </p:val>
                                        </p:tav>
                                      </p:tavLst>
                                    </p:anim>
                                  </p:childTnLst>
                                </p:cTn>
                              </p:par>
                              <p:par>
                                <p:cTn fill="hold" id="46" nodeType="withEffect" presetClass="entr" presetID="42" presetSubtype="0">
                                  <p:stCondLst>
                                    <p:cond delay="1000"/>
                                  </p:stCondLst>
                                  <p:childTnLst>
                                    <p:set>
                                      <p:cBhvr>
                                        <p:cTn dur="1" fill="hold" id="47">
                                          <p:stCondLst>
                                            <p:cond delay="0"/>
                                          </p:stCondLst>
                                        </p:cTn>
                                        <p:tgtEl>
                                          <p:spTgt spid="3"/>
                                        </p:tgtEl>
                                        <p:attrNameLst>
                                          <p:attrName>style.visibility</p:attrName>
                                        </p:attrNameLst>
                                      </p:cBhvr>
                                      <p:to>
                                        <p:strVal val="visible"/>
                                      </p:to>
                                    </p:set>
                                    <p:animEffect filter="fade" transition="in">
                                      <p:cBhvr>
                                        <p:cTn dur="700" id="48"/>
                                        <p:tgtEl>
                                          <p:spTgt spid="3"/>
                                        </p:tgtEl>
                                      </p:cBhvr>
                                    </p:animEffect>
                                    <p:anim calcmode="lin" valueType="num">
                                      <p:cBhvr>
                                        <p:cTn dur="700" fill="hold" id="49"/>
                                        <p:tgtEl>
                                          <p:spTgt spid="3"/>
                                        </p:tgtEl>
                                        <p:attrNameLst>
                                          <p:attrName>ppt_x</p:attrName>
                                        </p:attrNameLst>
                                      </p:cBhvr>
                                      <p:tavLst>
                                        <p:tav tm="0">
                                          <p:val>
                                            <p:strVal val="#ppt_x"/>
                                          </p:val>
                                        </p:tav>
                                        <p:tav tm="100000">
                                          <p:val>
                                            <p:strVal val="#ppt_x"/>
                                          </p:val>
                                        </p:tav>
                                      </p:tavLst>
                                    </p:anim>
                                    <p:anim calcmode="lin" valueType="num">
                                      <p:cBhvr>
                                        <p:cTn dur="700" fill="hold" id="50"/>
                                        <p:tgtEl>
                                          <p:spTgt spid="3"/>
                                        </p:tgtEl>
                                        <p:attrNameLst>
                                          <p:attrName>ppt_y</p:attrName>
                                        </p:attrNameLst>
                                      </p:cBhvr>
                                      <p:tavLst>
                                        <p:tav tm="0">
                                          <p:val>
                                            <p:strVal val="#ppt_y+.1"/>
                                          </p:val>
                                        </p:tav>
                                        <p:tav tm="100000">
                                          <p:val>
                                            <p:strVal val="#ppt_y"/>
                                          </p:val>
                                        </p:tav>
                                      </p:tavLst>
                                    </p:anim>
                                  </p:childTnLst>
                                </p:cTn>
                              </p:par>
                            </p:childTnLst>
                          </p:cTn>
                        </p:par>
                        <p:par>
                          <p:cTn fill="hold" id="51" nodeType="afterGroup">
                            <p:stCondLst>
                              <p:cond delay="4200"/>
                            </p:stCondLst>
                            <p:childTnLst>
                              <p:par>
                                <p:cTn fill="hold" grpId="0" id="52" nodeType="afterEffect" presetClass="entr" presetID="22" presetSubtype="8">
                                  <p:stCondLst>
                                    <p:cond delay="0"/>
                                  </p:stCondLst>
                                  <p:childTnLst>
                                    <p:set>
                                      <p:cBhvr>
                                        <p:cTn dur="1" fill="hold" id="53">
                                          <p:stCondLst>
                                            <p:cond delay="0"/>
                                          </p:stCondLst>
                                        </p:cTn>
                                        <p:tgtEl>
                                          <p:spTgt spid="125"/>
                                        </p:tgtEl>
                                        <p:attrNameLst>
                                          <p:attrName>style.visibility</p:attrName>
                                        </p:attrNameLst>
                                      </p:cBhvr>
                                      <p:to>
                                        <p:strVal val="visible"/>
                                      </p:to>
                                    </p:set>
                                    <p:animEffect filter="wipe(left)" transition="in">
                                      <p:cBhvr>
                                        <p:cTn dur="500" id="54"/>
                                        <p:tgtEl>
                                          <p:spTgt spid="125"/>
                                        </p:tgtEl>
                                      </p:cBhvr>
                                    </p:animEffect>
                                  </p:childTnLst>
                                </p:cTn>
                              </p:par>
                            </p:childTnLst>
                          </p:cTn>
                        </p:par>
                        <p:par>
                          <p:cTn fill="hold" id="55" nodeType="afterGroup">
                            <p:stCondLst>
                              <p:cond delay="4700"/>
                            </p:stCondLst>
                            <p:childTnLst>
                              <p:par>
                                <p:cTn fill="hold" grpId="0" id="56" nodeType="afterEffect" presetClass="entr" presetID="14" presetSubtype="10">
                                  <p:stCondLst>
                                    <p:cond delay="0"/>
                                  </p:stCondLst>
                                  <p:childTnLst>
                                    <p:set>
                                      <p:cBhvr>
                                        <p:cTn dur="1" fill="hold" id="57">
                                          <p:stCondLst>
                                            <p:cond delay="0"/>
                                          </p:stCondLst>
                                        </p:cTn>
                                        <p:tgtEl>
                                          <p:spTgt spid="126"/>
                                        </p:tgtEl>
                                        <p:attrNameLst>
                                          <p:attrName>style.visibility</p:attrName>
                                        </p:attrNameLst>
                                      </p:cBhvr>
                                      <p:to>
                                        <p:strVal val="visible"/>
                                      </p:to>
                                    </p:set>
                                    <p:animEffect filter="randombar(horizontal)" transition="in">
                                      <p:cBhvr>
                                        <p:cTn dur="500" id="58"/>
                                        <p:tgtEl>
                                          <p:spTgt spid="126"/>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54"/>
      <p:bldP grpId="0" spid="57"/>
      <p:bldP grpId="0" spid="65"/>
      <p:bldP grpId="0" spid="80"/>
      <p:bldP grpId="0" spid="125"/>
      <p:bldP grpId="0" spid="126"/>
    </p:bldLst>
  </p:timing>
</p:sld>
</file>

<file path=ppt/slides/slide16.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54" name="矩形 57"/>
          <p:cNvSpPr/>
          <p:nvPr/>
        </p:nvSpPr>
        <p:spPr>
          <a:xfrm>
            <a:off x="3396106" y="-2763"/>
            <a:ext cx="6294992" cy="791651"/>
          </a:xfrm>
          <a:custGeom>
            <a:gdLst>
              <a:gd fmla="*/ 0 w 6314150" name="connsiteX0"/>
              <a:gd fmla="*/ 342900 h 791651" name="connsiteY0"/>
              <a:gd fmla="*/ 6314150 w 6314150" name="connsiteX1"/>
              <a:gd fmla="*/ 0 h 791651" name="connsiteY1"/>
              <a:gd fmla="*/ 0 w 6314150" name="connsiteX2"/>
              <a:gd fmla="*/ 791651 h 791651" name="connsiteY2"/>
              <a:gd fmla="*/ 0 w 6314150" name="connsiteX3"/>
              <a:gd fmla="*/ 342900 h 791651" name="connsiteY3"/>
              <a:gd fmla="*/ 0 w 2631150" name="connsiteX4"/>
              <a:gd fmla="*/ 330200 h 778951" name="connsiteY4"/>
            </a:gdLst>
            <a:cxnLst>
              <a:cxn ang="0">
                <a:pos x="connsiteX0" y="connsiteY0"/>
              </a:cxn>
              <a:cxn ang="0">
                <a:pos x="connsiteX1" y="connsiteY1"/>
              </a:cxn>
              <a:cxn ang="0">
                <a:pos x="connsiteX2" y="connsiteY2"/>
              </a:cxn>
              <a:cxn ang="0">
                <a:pos x="connsiteX3" y="connsiteY3"/>
              </a:cxn>
            </a:cxnLst>
            <a:rect b="b" l="l" r="r" t="t"/>
            <a:pathLst>
              <a:path h="791651" w="6314150">
                <a:moveTo>
                  <a:pt x="0" y="342900"/>
                </a:moveTo>
                <a:lnTo>
                  <a:pt x="6314150" y="0"/>
                </a:lnTo>
                <a:lnTo>
                  <a:pt x="0" y="791651"/>
                </a:lnTo>
                <a:lnTo>
                  <a:pt x="0" y="342900"/>
                </a:lnTo>
                <a:close/>
              </a:path>
            </a:pathLst>
          </a:cu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36293" lIns="72585" rIns="72585" rtlCol="0" tIns="36293"/>
          <a:lstStyle/>
          <a:p>
            <a:pPr algn="ctr"/>
            <a:endParaRPr altLang="en-US" lang="zh-CN"/>
          </a:p>
        </p:txBody>
      </p:sp>
      <p:sp>
        <p:nvSpPr>
          <p:cNvPr id="57" name="矩形 56"/>
          <p:cNvSpPr/>
          <p:nvPr/>
        </p:nvSpPr>
        <p:spPr>
          <a:xfrm>
            <a:off x="0" y="207231"/>
            <a:ext cx="4078950" cy="448751"/>
          </a:xfrm>
          <a:prstGeom prst="rect">
            <a:avLst/>
          </a:prstGeom>
          <a:solidFill>
            <a:srgbClr val="D6009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36293" lIns="72585" rIns="72585" rtlCol="0" tIns="36293"/>
          <a:lstStyle/>
          <a:p>
            <a:pPr algn="ctr"/>
            <a:endParaRPr altLang="en-US" lang="zh-CN"/>
          </a:p>
        </p:txBody>
      </p:sp>
      <p:sp>
        <p:nvSpPr>
          <p:cNvPr id="65" name="直角三角形 64"/>
          <p:cNvSpPr/>
          <p:nvPr/>
        </p:nvSpPr>
        <p:spPr>
          <a:xfrm flipV="1">
            <a:off x="3396106" y="651509"/>
            <a:ext cx="682844" cy="137160"/>
          </a:xfrm>
          <a:prstGeom prst="rtTriangle">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36293" lIns="72585" rIns="72585" rtlCol="0" tIns="36293"/>
          <a:lstStyle/>
          <a:p>
            <a:pPr algn="ctr"/>
            <a:endParaRPr altLang="en-US" lang="zh-CN"/>
          </a:p>
        </p:txBody>
      </p:sp>
      <p:grpSp>
        <p:nvGrpSpPr>
          <p:cNvPr id="67" name="组合 66"/>
          <p:cNvGrpSpPr/>
          <p:nvPr/>
        </p:nvGrpSpPr>
        <p:grpSpPr>
          <a:xfrm flipH="1">
            <a:off x="8587951" y="212165"/>
            <a:ext cx="990052" cy="766369"/>
            <a:chExt cx="1865117" cy="1555038"/>
          </a:xfrm>
        </p:grpSpPr>
        <p:sp>
          <p:nvSpPr>
            <p:cNvPr id="68" name="矩形 67"/>
            <p:cNvSpPr/>
            <p:nvPr/>
          </p:nvSpPr>
          <p:spPr>
            <a:xfrm>
              <a:off x="0" y="0"/>
              <a:ext cx="919018" cy="907613"/>
            </a:xfrm>
            <a:prstGeom prst="rect">
              <a:avLst/>
            </a:prstGeom>
            <a:solidFill>
              <a:schemeClr val="bg2">
                <a:lumMod val="75000"/>
                <a:alpha val="58824"/>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36293" lIns="72585" rIns="72585" rtlCol="0" tIns="36293"/>
            <a:lstStyle/>
            <a:p>
              <a:pPr algn="ctr"/>
              <a:endParaRPr altLang="en-US" lang="zh-CN"/>
            </a:p>
          </p:txBody>
        </p:sp>
        <p:sp>
          <p:nvSpPr>
            <p:cNvPr id="69" name="矩形 68"/>
            <p:cNvSpPr/>
            <p:nvPr/>
          </p:nvSpPr>
          <p:spPr>
            <a:xfrm>
              <a:off x="1054437" y="106183"/>
              <a:ext cx="486093" cy="480060"/>
            </a:xfrm>
            <a:prstGeom prst="rect">
              <a:avLst/>
            </a:prstGeom>
            <a:solidFill>
              <a:srgbClr val="5FE8D6">
                <a:alpha val="65882"/>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36293" lIns="72585" rIns="72585" rtlCol="0" tIns="36293"/>
            <a:lstStyle/>
            <a:p>
              <a:pPr algn="ctr"/>
              <a:endParaRPr altLang="en-US" lang="zh-CN"/>
            </a:p>
          </p:txBody>
        </p:sp>
        <p:sp>
          <p:nvSpPr>
            <p:cNvPr id="70" name="矩形 69"/>
            <p:cNvSpPr/>
            <p:nvPr/>
          </p:nvSpPr>
          <p:spPr>
            <a:xfrm>
              <a:off x="86522" y="1004334"/>
              <a:ext cx="297951" cy="294253"/>
            </a:xfrm>
            <a:prstGeom prst="rect">
              <a:avLst/>
            </a:prstGeom>
            <a:solidFill>
              <a:srgbClr val="FF9F9F">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36293" lIns="72585" rIns="72585" rtlCol="0" tIns="36293"/>
            <a:lstStyle/>
            <a:p>
              <a:pPr algn="ctr"/>
              <a:endParaRPr altLang="en-US" lang="zh-CN"/>
            </a:p>
          </p:txBody>
        </p:sp>
        <p:sp>
          <p:nvSpPr>
            <p:cNvPr id="71" name="矩形 70"/>
            <p:cNvSpPr/>
            <p:nvPr/>
          </p:nvSpPr>
          <p:spPr>
            <a:xfrm>
              <a:off x="391245" y="1368218"/>
              <a:ext cx="189168" cy="186820"/>
            </a:xfrm>
            <a:prstGeom prst="rect">
              <a:avLst/>
            </a:prstGeom>
            <a:solidFill>
              <a:srgbClr val="9DDFBE">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36293" lIns="72585" rIns="72585" rtlCol="0" tIns="36293"/>
            <a:lstStyle/>
            <a:p>
              <a:pPr algn="ctr"/>
              <a:endParaRPr altLang="en-US" lang="zh-CN"/>
            </a:p>
          </p:txBody>
        </p:sp>
        <p:sp>
          <p:nvSpPr>
            <p:cNvPr id="72" name="矩形 71"/>
            <p:cNvSpPr/>
            <p:nvPr/>
          </p:nvSpPr>
          <p:spPr>
            <a:xfrm>
              <a:off x="1675949" y="106183"/>
              <a:ext cx="189168" cy="186820"/>
            </a:xfrm>
            <a:prstGeom prst="rect">
              <a:avLst/>
            </a:prstGeom>
            <a:solidFill>
              <a:srgbClr val="FFFFCC">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36293" lIns="72585" rIns="72585" rtlCol="0" tIns="36293"/>
            <a:lstStyle/>
            <a:p>
              <a:pPr algn="ctr"/>
              <a:endParaRPr altLang="en-US" lang="zh-CN"/>
            </a:p>
          </p:txBody>
        </p:sp>
        <p:sp>
          <p:nvSpPr>
            <p:cNvPr id="74" name="矩形 73"/>
            <p:cNvSpPr/>
            <p:nvPr/>
          </p:nvSpPr>
          <p:spPr>
            <a:xfrm>
              <a:off x="1051029" y="720793"/>
              <a:ext cx="189168" cy="186820"/>
            </a:xfrm>
            <a:prstGeom prst="rect">
              <a:avLst/>
            </a:prstGeom>
            <a:solidFill>
              <a:srgbClr val="FFFFCC">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36293" lIns="72585" rIns="72585" rtlCol="0" tIns="36293"/>
            <a:lstStyle/>
            <a:p>
              <a:pPr algn="ctr"/>
              <a:endParaRPr altLang="en-US" lang="zh-CN"/>
            </a:p>
          </p:txBody>
        </p:sp>
      </p:grpSp>
      <p:sp>
        <p:nvSpPr>
          <p:cNvPr id="80" name="文本框 6"/>
          <p:cNvSpPr>
            <a:spLocks noChangeArrowheads="1"/>
          </p:cNvSpPr>
          <p:nvPr/>
        </p:nvSpPr>
        <p:spPr bwMode="auto">
          <a:xfrm>
            <a:off x="497584" y="273875"/>
            <a:ext cx="3295650" cy="312410"/>
          </a:xfrm>
          <a:prstGeom prst="rect">
            <a:avLst/>
          </a:prstGeom>
          <a:noFill/>
          <a:ln>
            <a:noFill/>
          </a:ln>
          <a:extLst/>
        </p:spPr>
        <p:txBody>
          <a:bodyPr bIns="34285" lIns="68571" rIns="68571" tIns="34285">
            <a:spAutoFit/>
          </a:bodyPr>
          <a:lstStyle/>
          <a:p>
            <a:pPr defTabSz="967801" fontAlgn="auto">
              <a:spcBef>
                <a:spcPct val="0"/>
              </a:spcBef>
              <a:spcAft>
                <a:spcPct val="0"/>
              </a:spcAft>
              <a:defRPr/>
            </a:pPr>
            <a:r>
              <a:rPr altLang="zh-CN" b="1" lang="en-US" smtClean="0" sz="1600">
                <a:solidFill>
                  <a:schemeClr val="bg1"/>
                </a:solidFill>
                <a:latin charset="-122" panose="020b0503020204020204" pitchFamily="34" typeface="微软雅黑"/>
                <a:ea charset="-122" pitchFamily="34" typeface="微软雅黑"/>
                <a:sym charset="-122" panose="020b0503020204020204" pitchFamily="34" typeface="微软雅黑"/>
              </a:rPr>
              <a:t>· 在此输入您的标题内容</a:t>
            </a:r>
          </a:p>
        </p:txBody>
      </p:sp>
      <p:sp>
        <p:nvSpPr>
          <p:cNvPr id="45" name="Freeform 6"/>
          <p:cNvSpPr>
            <a:spLocks noChangeArrowheads="1"/>
          </p:cNvSpPr>
          <p:nvPr/>
        </p:nvSpPr>
        <p:spPr bwMode="auto">
          <a:xfrm>
            <a:off x="3819237" y="1004433"/>
            <a:ext cx="2010195" cy="1794203"/>
          </a:xfrm>
          <a:custGeom>
            <a:gdLst>
              <a:gd fmla="*/ 104 w 1588" name="T0"/>
              <a:gd fmla="*/ 1596 h 1596" name="T1"/>
              <a:gd fmla="*/ 1470 w 1588" name="T2"/>
              <a:gd fmla="*/ 1596 h 1596" name="T3"/>
              <a:gd fmla="*/ 1470 w 1588" name="T4"/>
              <a:gd fmla="*/ 1596 h 1596" name="T5"/>
              <a:gd fmla="*/ 1488 w 1588" name="T6"/>
              <a:gd fmla="*/ 1596 h 1596" name="T7"/>
              <a:gd fmla="*/ 1506 w 1588" name="T8"/>
              <a:gd fmla="*/ 1594 h 1596" name="T9"/>
              <a:gd fmla="*/ 1520 w 1588" name="T10"/>
              <a:gd fmla="*/ 1590 h 1596" name="T11"/>
              <a:gd fmla="*/ 1534 w 1588" name="T12"/>
              <a:gd fmla="*/ 1584 h 1596" name="T13"/>
              <a:gd fmla="*/ 1548 w 1588" name="T14"/>
              <a:gd fmla="*/ 1578 h 1596" name="T15"/>
              <a:gd fmla="*/ 1558 w 1588" name="T16"/>
              <a:gd fmla="*/ 1570 h 1596" name="T17"/>
              <a:gd fmla="*/ 1566 w 1588" name="T18"/>
              <a:gd fmla="*/ 1562 h 1596" name="T19"/>
              <a:gd fmla="*/ 1574 w 1588" name="T20"/>
              <a:gd fmla="*/ 1552 h 1596" name="T21"/>
              <a:gd fmla="*/ 1580 w 1588" name="T22"/>
              <a:gd fmla="*/ 1540 h 1596" name="T23"/>
              <a:gd fmla="*/ 1584 w 1588" name="T24"/>
              <a:gd fmla="*/ 1528 h 1596" name="T25"/>
              <a:gd fmla="*/ 1586 w 1588" name="T26"/>
              <a:gd fmla="*/ 1516 h 1596" name="T27"/>
              <a:gd fmla="*/ 1588 w 1588" name="T28"/>
              <a:gd fmla="*/ 1504 h 1596" name="T29"/>
              <a:gd fmla="*/ 1586 w 1588" name="T30"/>
              <a:gd fmla="*/ 1490 h 1596" name="T31"/>
              <a:gd fmla="*/ 1584 w 1588" name="T32"/>
              <a:gd fmla="*/ 1476 h 1596" name="T33"/>
              <a:gd fmla="*/ 1578 w 1588" name="T34"/>
              <a:gd fmla="*/ 1462 h 1596" name="T35"/>
              <a:gd fmla="*/ 1572 w 1588" name="T36"/>
              <a:gd fmla="*/ 1446 h 1596" name="T37"/>
              <a:gd fmla="*/ 862 w 1588" name="T38"/>
              <a:gd fmla="*/ 58 h 1596" name="T39"/>
              <a:gd fmla="*/ 862 w 1588" name="T40"/>
              <a:gd fmla="*/ 58 h 1596" name="T41"/>
              <a:gd fmla="*/ 854 w 1588" name="T42"/>
              <a:gd fmla="*/ 44 h 1596" name="T43"/>
              <a:gd fmla="*/ 846 w 1588" name="T44"/>
              <a:gd fmla="*/ 32 h 1596" name="T45"/>
              <a:gd fmla="*/ 836 w 1588" name="T46"/>
              <a:gd fmla="*/ 22 h 1596" name="T47"/>
              <a:gd fmla="*/ 828 w 1588" name="T48"/>
              <a:gd fmla="*/ 14 h 1596" name="T49"/>
              <a:gd fmla="*/ 818 w 1588" name="T50"/>
              <a:gd fmla="*/ 8 h 1596" name="T51"/>
              <a:gd fmla="*/ 808 w 1588" name="T52"/>
              <a:gd fmla="*/ 4 h 1596" name="T53"/>
              <a:gd fmla="*/ 798 w 1588" name="T54"/>
              <a:gd fmla="*/ 0 h 1596" name="T55"/>
              <a:gd fmla="*/ 788 w 1588" name="T56"/>
              <a:gd fmla="*/ 0 h 1596" name="T57"/>
              <a:gd fmla="*/ 778 w 1588" name="T58"/>
              <a:gd fmla="*/ 0 h 1596" name="T59"/>
              <a:gd fmla="*/ 768 w 1588" name="T60"/>
              <a:gd fmla="*/ 4 h 1596" name="T61"/>
              <a:gd fmla="*/ 758 w 1588" name="T62"/>
              <a:gd fmla="*/ 8 h 1596" name="T63"/>
              <a:gd fmla="*/ 748 w 1588" name="T64"/>
              <a:gd fmla="*/ 14 h 1596" name="T65"/>
              <a:gd fmla="*/ 738 w 1588" name="T66"/>
              <a:gd fmla="*/ 22 h 1596" name="T67"/>
              <a:gd fmla="*/ 730 w 1588" name="T68"/>
              <a:gd fmla="*/ 32 h 1596" name="T69"/>
              <a:gd fmla="*/ 722 w 1588" name="T70"/>
              <a:gd fmla="*/ 44 h 1596" name="T71"/>
              <a:gd fmla="*/ 714 w 1588" name="T72"/>
              <a:gd fmla="*/ 58 h 1596" name="T73"/>
              <a:gd fmla="*/ 14 w 1588" name="T74"/>
              <a:gd fmla="*/ 1456 h 1596" name="T75"/>
              <a:gd fmla="*/ 14 w 1588" name="T76"/>
              <a:gd fmla="*/ 1456 h 1596" name="T77"/>
              <a:gd fmla="*/ 8 w 1588" name="T78"/>
              <a:gd fmla="*/ 1472 h 1596" name="T79"/>
              <a:gd fmla="*/ 4 w 1588" name="T80"/>
              <a:gd fmla="*/ 1486 h 1596" name="T81"/>
              <a:gd fmla="*/ 0 w 1588" name="T82"/>
              <a:gd fmla="*/ 1500 h 1596" name="T83"/>
              <a:gd fmla="*/ 0 w 1588" name="T84"/>
              <a:gd fmla="*/ 1512 h 1596" name="T85"/>
              <a:gd fmla="*/ 0 w 1588" name="T86"/>
              <a:gd fmla="*/ 1524 h 1596" name="T87"/>
              <a:gd fmla="*/ 2 w 1588" name="T88"/>
              <a:gd fmla="*/ 1536 h 1596" name="T89"/>
              <a:gd fmla="*/ 6 w 1588" name="T90"/>
              <a:gd fmla="*/ 1546 h 1596" name="T91"/>
              <a:gd fmla="*/ 12 w 1588" name="T92"/>
              <a:gd fmla="*/ 1556 h 1596" name="T93"/>
              <a:gd fmla="*/ 18 w 1588" name="T94"/>
              <a:gd fmla="*/ 1566 h 1596" name="T95"/>
              <a:gd fmla="*/ 26 w 1588" name="T96"/>
              <a:gd fmla="*/ 1574 h 1596" name="T97"/>
              <a:gd fmla="*/ 36 w 1588" name="T98"/>
              <a:gd fmla="*/ 1580 h 1596" name="T99"/>
              <a:gd fmla="*/ 48 w 1588" name="T100"/>
              <a:gd fmla="*/ 1586 h 1596" name="T101"/>
              <a:gd fmla="*/ 60 w 1588" name="T102"/>
              <a:gd fmla="*/ 1590 h 1596" name="T103"/>
              <a:gd fmla="*/ 74 w 1588" name="T104"/>
              <a:gd fmla="*/ 1594 h 1596" name="T105"/>
              <a:gd fmla="*/ 88 w 1588" name="T106"/>
              <a:gd fmla="*/ 1596 h 1596" name="T107"/>
              <a:gd fmla="*/ 104 w 1588" name="T108"/>
              <a:gd fmla="*/ 1596 h 1596" name="T109"/>
              <a:gd fmla="*/ 104 w 1588" name="T110"/>
              <a:gd fmla="*/ 1596 h 1596" name="T111"/>
              <a:gd fmla="*/ 0 60000 65536" name="T112"/>
              <a:gd fmla="*/ 0 60000 65536" name="T113"/>
              <a:gd fmla="*/ 0 60000 65536" name="T114"/>
              <a:gd fmla="*/ 0 60000 65536" name="T115"/>
              <a:gd fmla="*/ 0 60000 65536" name="T116"/>
              <a:gd fmla="*/ 0 60000 65536" name="T117"/>
              <a:gd fmla="*/ 0 60000 65536" name="T118"/>
              <a:gd fmla="*/ 0 60000 65536" name="T119"/>
              <a:gd fmla="*/ 0 60000 65536" name="T120"/>
              <a:gd fmla="*/ 0 60000 65536" name="T121"/>
              <a:gd fmla="*/ 0 60000 65536" name="T122"/>
              <a:gd fmla="*/ 0 60000 65536" name="T123"/>
              <a:gd fmla="*/ 0 60000 65536" name="T124"/>
              <a:gd fmla="*/ 0 60000 65536" name="T125"/>
              <a:gd fmla="*/ 0 60000 65536" name="T126"/>
              <a:gd fmla="*/ 0 60000 65536" name="T127"/>
              <a:gd fmla="*/ 0 60000 65536" name="T128"/>
              <a:gd fmla="*/ 0 60000 65536" name="T129"/>
              <a:gd fmla="*/ 0 60000 65536" name="T130"/>
              <a:gd fmla="*/ 0 60000 65536" name="T131"/>
              <a:gd fmla="*/ 0 60000 65536" name="T132"/>
              <a:gd fmla="*/ 0 60000 65536" name="T133"/>
              <a:gd fmla="*/ 0 60000 65536" name="T134"/>
              <a:gd fmla="*/ 0 60000 65536" name="T135"/>
              <a:gd fmla="*/ 0 60000 65536" name="T136"/>
              <a:gd fmla="*/ 0 60000 65536" name="T137"/>
              <a:gd fmla="*/ 0 60000 65536" name="T138"/>
              <a:gd fmla="*/ 0 60000 65536" name="T139"/>
              <a:gd fmla="*/ 0 60000 65536" name="T140"/>
              <a:gd fmla="*/ 0 60000 65536" name="T141"/>
              <a:gd fmla="*/ 0 60000 65536" name="T142"/>
              <a:gd fmla="*/ 0 60000 65536" name="T143"/>
              <a:gd fmla="*/ 0 60000 65536" name="T144"/>
              <a:gd fmla="*/ 0 60000 65536" name="T145"/>
              <a:gd fmla="*/ 0 60000 65536" name="T146"/>
              <a:gd fmla="*/ 0 60000 65536" name="T147"/>
              <a:gd fmla="*/ 0 60000 65536" name="T148"/>
              <a:gd fmla="*/ 0 60000 65536" name="T149"/>
              <a:gd fmla="*/ 0 60000 65536" name="T150"/>
              <a:gd fmla="*/ 0 60000 65536" name="T151"/>
              <a:gd fmla="*/ 0 60000 65536" name="T152"/>
              <a:gd fmla="*/ 0 60000 65536" name="T153"/>
              <a:gd fmla="*/ 0 60000 65536" name="T154"/>
              <a:gd fmla="*/ 0 60000 65536" name="T155"/>
              <a:gd fmla="*/ 0 60000 65536" name="T156"/>
              <a:gd fmla="*/ 0 60000 65536" name="T157"/>
              <a:gd fmla="*/ 0 60000 65536" name="T158"/>
              <a:gd fmla="*/ 0 60000 65536" name="T159"/>
              <a:gd fmla="*/ 0 60000 65536" name="T160"/>
              <a:gd fmla="*/ 0 60000 65536" name="T161"/>
              <a:gd fmla="*/ 0 60000 65536" name="T162"/>
              <a:gd fmla="*/ 0 60000 65536" name="T163"/>
              <a:gd fmla="*/ 0 60000 65536" name="T164"/>
              <a:gd fmla="*/ 0 60000 65536" name="T165"/>
              <a:gd fmla="*/ 0 60000 65536" name="T166"/>
              <a:gd fmla="*/ 0 60000 65536" name="T167"/>
              <a:gd fmla="*/ 0 w 1588" name="T168"/>
              <a:gd fmla="*/ 0 h 1596" name="T169"/>
              <a:gd fmla="*/ 1588 w 1588" name="T170"/>
              <a:gd fmla="*/ 1596 h 1596" name="T171"/>
            </a:gdLst>
            <a:cxnLst>
              <a:cxn ang="T112">
                <a:pos x="T0" y="T1"/>
              </a:cxn>
              <a:cxn ang="T113">
                <a:pos x="T2" y="T3"/>
              </a:cxn>
              <a:cxn ang="T114">
                <a:pos x="T4" y="T5"/>
              </a:cxn>
              <a:cxn ang="T115">
                <a:pos x="T6" y="T7"/>
              </a:cxn>
              <a:cxn ang="T116">
                <a:pos x="T8" y="T9"/>
              </a:cxn>
              <a:cxn ang="T117">
                <a:pos x="T10" y="T11"/>
              </a:cxn>
              <a:cxn ang="T118">
                <a:pos x="T12" y="T13"/>
              </a:cxn>
              <a:cxn ang="T119">
                <a:pos x="T14" y="T15"/>
              </a:cxn>
              <a:cxn ang="T120">
                <a:pos x="T16" y="T17"/>
              </a:cxn>
              <a:cxn ang="T121">
                <a:pos x="T18" y="T19"/>
              </a:cxn>
              <a:cxn ang="T122">
                <a:pos x="T20" y="T21"/>
              </a:cxn>
              <a:cxn ang="T123">
                <a:pos x="T22" y="T23"/>
              </a:cxn>
              <a:cxn ang="T124">
                <a:pos x="T24" y="T25"/>
              </a:cxn>
              <a:cxn ang="T125">
                <a:pos x="T26" y="T27"/>
              </a:cxn>
              <a:cxn ang="T126">
                <a:pos x="T28" y="T29"/>
              </a:cxn>
              <a:cxn ang="T127">
                <a:pos x="T30" y="T31"/>
              </a:cxn>
              <a:cxn ang="T128">
                <a:pos x="T32" y="T33"/>
              </a:cxn>
              <a:cxn ang="T129">
                <a:pos x="T34" y="T35"/>
              </a:cxn>
              <a:cxn ang="T130">
                <a:pos x="T36" y="T37"/>
              </a:cxn>
              <a:cxn ang="T131">
                <a:pos x="T38" y="T39"/>
              </a:cxn>
              <a:cxn ang="T132">
                <a:pos x="T40" y="T41"/>
              </a:cxn>
              <a:cxn ang="T133">
                <a:pos x="T42" y="T43"/>
              </a:cxn>
              <a:cxn ang="T134">
                <a:pos x="T44" y="T45"/>
              </a:cxn>
              <a:cxn ang="T135">
                <a:pos x="T46" y="T47"/>
              </a:cxn>
              <a:cxn ang="T136">
                <a:pos x="T48" y="T49"/>
              </a:cxn>
              <a:cxn ang="T137">
                <a:pos x="T50" y="T51"/>
              </a:cxn>
              <a:cxn ang="T138">
                <a:pos x="T52" y="T53"/>
              </a:cxn>
              <a:cxn ang="T139">
                <a:pos x="T54" y="T55"/>
              </a:cxn>
              <a:cxn ang="T140">
                <a:pos x="T56" y="T57"/>
              </a:cxn>
              <a:cxn ang="T141">
                <a:pos x="T58" y="T59"/>
              </a:cxn>
              <a:cxn ang="T142">
                <a:pos x="T60" y="T61"/>
              </a:cxn>
              <a:cxn ang="T143">
                <a:pos x="T62" y="T63"/>
              </a:cxn>
              <a:cxn ang="T144">
                <a:pos x="T64" y="T65"/>
              </a:cxn>
              <a:cxn ang="T145">
                <a:pos x="T66" y="T67"/>
              </a:cxn>
              <a:cxn ang="T146">
                <a:pos x="T68" y="T69"/>
              </a:cxn>
              <a:cxn ang="T147">
                <a:pos x="T70" y="T71"/>
              </a:cxn>
              <a:cxn ang="T148">
                <a:pos x="T72" y="T73"/>
              </a:cxn>
              <a:cxn ang="T149">
                <a:pos x="T74" y="T75"/>
              </a:cxn>
              <a:cxn ang="T150">
                <a:pos x="T76" y="T77"/>
              </a:cxn>
              <a:cxn ang="T151">
                <a:pos x="T78" y="T79"/>
              </a:cxn>
              <a:cxn ang="T152">
                <a:pos x="T80" y="T81"/>
              </a:cxn>
              <a:cxn ang="T153">
                <a:pos x="T82" y="T83"/>
              </a:cxn>
              <a:cxn ang="T154">
                <a:pos x="T84" y="T85"/>
              </a:cxn>
              <a:cxn ang="T155">
                <a:pos x="T86" y="T87"/>
              </a:cxn>
              <a:cxn ang="T156">
                <a:pos x="T88" y="T89"/>
              </a:cxn>
              <a:cxn ang="T157">
                <a:pos x="T90" y="T91"/>
              </a:cxn>
              <a:cxn ang="T158">
                <a:pos x="T92" y="T93"/>
              </a:cxn>
              <a:cxn ang="T159">
                <a:pos x="T94" y="T95"/>
              </a:cxn>
              <a:cxn ang="T160">
                <a:pos x="T96" y="T97"/>
              </a:cxn>
              <a:cxn ang="T161">
                <a:pos x="T98" y="T99"/>
              </a:cxn>
              <a:cxn ang="T162">
                <a:pos x="T100" y="T101"/>
              </a:cxn>
              <a:cxn ang="T163">
                <a:pos x="T102" y="T103"/>
              </a:cxn>
              <a:cxn ang="T164">
                <a:pos x="T104" y="T105"/>
              </a:cxn>
              <a:cxn ang="T165">
                <a:pos x="T106" y="T107"/>
              </a:cxn>
              <a:cxn ang="T166">
                <a:pos x="T108" y="T109"/>
              </a:cxn>
              <a:cxn ang="T167">
                <a:pos x="T110" y="T111"/>
              </a:cxn>
            </a:cxnLst>
            <a:rect b="T171" l="T168" r="T170" t="T169"/>
            <a:pathLst>
              <a:path h="1596" w="1588">
                <a:moveTo>
                  <a:pt x="104" y="1596"/>
                </a:moveTo>
                <a:lnTo>
                  <a:pt x="1470" y="1596"/>
                </a:lnTo>
                <a:lnTo>
                  <a:pt x="1470" y="1596"/>
                </a:lnTo>
                <a:lnTo>
                  <a:pt x="1488" y="1596"/>
                </a:lnTo>
                <a:lnTo>
                  <a:pt x="1506" y="1594"/>
                </a:lnTo>
                <a:lnTo>
                  <a:pt x="1520" y="1590"/>
                </a:lnTo>
                <a:lnTo>
                  <a:pt x="1534" y="1584"/>
                </a:lnTo>
                <a:lnTo>
                  <a:pt x="1548" y="1578"/>
                </a:lnTo>
                <a:lnTo>
                  <a:pt x="1558" y="1570"/>
                </a:lnTo>
                <a:lnTo>
                  <a:pt x="1566" y="1562"/>
                </a:lnTo>
                <a:lnTo>
                  <a:pt x="1574" y="1552"/>
                </a:lnTo>
                <a:lnTo>
                  <a:pt x="1580" y="1540"/>
                </a:lnTo>
                <a:lnTo>
                  <a:pt x="1584" y="1528"/>
                </a:lnTo>
                <a:lnTo>
                  <a:pt x="1586" y="1516"/>
                </a:lnTo>
                <a:lnTo>
                  <a:pt x="1588" y="1504"/>
                </a:lnTo>
                <a:lnTo>
                  <a:pt x="1586" y="1490"/>
                </a:lnTo>
                <a:lnTo>
                  <a:pt x="1584" y="1476"/>
                </a:lnTo>
                <a:lnTo>
                  <a:pt x="1578" y="1462"/>
                </a:lnTo>
                <a:lnTo>
                  <a:pt x="1572" y="1446"/>
                </a:lnTo>
                <a:lnTo>
                  <a:pt x="862" y="58"/>
                </a:lnTo>
                <a:lnTo>
                  <a:pt x="862" y="58"/>
                </a:lnTo>
                <a:lnTo>
                  <a:pt x="854" y="44"/>
                </a:lnTo>
                <a:lnTo>
                  <a:pt x="846" y="32"/>
                </a:lnTo>
                <a:lnTo>
                  <a:pt x="836" y="22"/>
                </a:lnTo>
                <a:lnTo>
                  <a:pt x="828" y="14"/>
                </a:lnTo>
                <a:lnTo>
                  <a:pt x="818" y="8"/>
                </a:lnTo>
                <a:lnTo>
                  <a:pt x="808" y="4"/>
                </a:lnTo>
                <a:lnTo>
                  <a:pt x="798" y="0"/>
                </a:lnTo>
                <a:lnTo>
                  <a:pt x="788" y="0"/>
                </a:lnTo>
                <a:lnTo>
                  <a:pt x="778" y="0"/>
                </a:lnTo>
                <a:lnTo>
                  <a:pt x="768" y="4"/>
                </a:lnTo>
                <a:lnTo>
                  <a:pt x="758" y="8"/>
                </a:lnTo>
                <a:lnTo>
                  <a:pt x="748" y="14"/>
                </a:lnTo>
                <a:lnTo>
                  <a:pt x="738" y="22"/>
                </a:lnTo>
                <a:lnTo>
                  <a:pt x="730" y="32"/>
                </a:lnTo>
                <a:lnTo>
                  <a:pt x="722" y="44"/>
                </a:lnTo>
                <a:lnTo>
                  <a:pt x="714" y="58"/>
                </a:lnTo>
                <a:lnTo>
                  <a:pt x="14" y="1456"/>
                </a:lnTo>
                <a:lnTo>
                  <a:pt x="14" y="1456"/>
                </a:lnTo>
                <a:lnTo>
                  <a:pt x="8" y="1472"/>
                </a:lnTo>
                <a:lnTo>
                  <a:pt x="4" y="1486"/>
                </a:lnTo>
                <a:lnTo>
                  <a:pt x="0" y="1500"/>
                </a:lnTo>
                <a:lnTo>
                  <a:pt x="0" y="1512"/>
                </a:lnTo>
                <a:lnTo>
                  <a:pt x="0" y="1524"/>
                </a:lnTo>
                <a:lnTo>
                  <a:pt x="2" y="1536"/>
                </a:lnTo>
                <a:lnTo>
                  <a:pt x="6" y="1546"/>
                </a:lnTo>
                <a:lnTo>
                  <a:pt x="12" y="1556"/>
                </a:lnTo>
                <a:lnTo>
                  <a:pt x="18" y="1566"/>
                </a:lnTo>
                <a:lnTo>
                  <a:pt x="26" y="1574"/>
                </a:lnTo>
                <a:lnTo>
                  <a:pt x="36" y="1580"/>
                </a:lnTo>
                <a:lnTo>
                  <a:pt x="48" y="1586"/>
                </a:lnTo>
                <a:lnTo>
                  <a:pt x="60" y="1590"/>
                </a:lnTo>
                <a:lnTo>
                  <a:pt x="74" y="1594"/>
                </a:lnTo>
                <a:lnTo>
                  <a:pt x="88" y="1596"/>
                </a:lnTo>
                <a:lnTo>
                  <a:pt x="104" y="1596"/>
                </a:lnTo>
                <a:lnTo>
                  <a:pt x="104" y="1596"/>
                </a:lnTo>
                <a:close/>
              </a:path>
            </a:pathLst>
          </a:custGeom>
          <a:solidFill>
            <a:srgbClr val="434154"/>
          </a:solidFill>
          <a:ln>
            <a:noFill/>
          </a:ln>
          <a:extLst>
            <a:ext uri="{91240B29-F687-4F45-9708-019B960494DF}">
              <a14:hiddenLine w="9525">
                <a:solidFill>
                  <a:srgbClr val="000000"/>
                </a:solidFill>
                <a:miter lim="800000"/>
                <a:headEnd/>
                <a:tailEnd/>
              </a14:hiddenLine>
            </a:ext>
          </a:extLst>
        </p:spPr>
        <p:txBody>
          <a:bodyPr bIns="36293" lIns="72585" rIns="72585" tIns="36293"/>
          <a:lstStyle/>
          <a:p>
            <a:endParaRPr altLang="zh-CN" lang="zh-CN">
              <a:solidFill>
                <a:srgbClr val="000000"/>
              </a:solidFill>
              <a:latin charset="0" pitchFamily="34" typeface="Impact"/>
              <a:ea charset="-122" pitchFamily="34" typeface="微软雅黑"/>
              <a:sym charset="0" pitchFamily="34" typeface="Impact"/>
            </a:endParaRPr>
          </a:p>
        </p:txBody>
      </p:sp>
      <p:sp>
        <p:nvSpPr>
          <p:cNvPr id="46" name="文本框 3"/>
          <p:cNvSpPr>
            <a:spLocks noChangeArrowheads="1"/>
          </p:cNvSpPr>
          <p:nvPr/>
        </p:nvSpPr>
        <p:spPr bwMode="auto">
          <a:xfrm>
            <a:off x="4219251" y="1573483"/>
            <a:ext cx="738000" cy="605986"/>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36293" lIns="72585" rIns="72585" tIns="36293">
            <a:spAutoFit/>
          </a:bodyPr>
          <a:lstStyle/>
          <a:p>
            <a:pPr algn="ctr"/>
            <a:r>
              <a:rPr lang="en-US" sz="3500">
                <a:solidFill>
                  <a:schemeClr val="bg1"/>
                </a:solidFill>
                <a:ea charset="-128" pitchFamily="49" typeface="MS Gothic"/>
              </a:rPr>
              <a:t>01</a:t>
            </a:r>
          </a:p>
        </p:txBody>
      </p:sp>
      <p:pic>
        <p:nvPicPr>
          <p:cNvPr id="47" name="图片 4"/>
          <p:cNvPicPr>
            <a:picLocks noChangeArrowheads="1" noChangeAspect="1"/>
          </p:cNvPicPr>
          <p:nvPr/>
        </p:nvPicPr>
        <p:blipFill>
          <a:blip r:embed="rId3">
            <a:extLst>
              <a:ext uri="{28A0092B-C50C-407E-A947-70E740481C1C}">
                <a14:useLocalDpi val="0"/>
              </a:ext>
            </a:extLst>
          </a:blip>
          <a:stretch>
            <a:fillRect/>
          </a:stretch>
        </p:blipFill>
        <p:spPr bwMode="auto">
          <a:xfrm>
            <a:off x="4868641" y="1687805"/>
            <a:ext cx="407609" cy="361988"/>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pic>
      <p:sp>
        <p:nvSpPr>
          <p:cNvPr id="48" name="直接连接符 5"/>
          <p:cNvSpPr>
            <a:spLocks noChangeShapeType="1"/>
          </p:cNvSpPr>
          <p:nvPr/>
        </p:nvSpPr>
        <p:spPr bwMode="auto">
          <a:xfrm>
            <a:off x="4207858" y="2222440"/>
            <a:ext cx="1234219" cy="1124"/>
          </a:xfrm>
          <a:prstGeom prst="line">
            <a:avLst/>
          </a:prstGeom>
          <a:noFill/>
          <a:ln cap="flat" cmpd="sng" w="6350">
            <a:solidFill>
              <a:schemeClr val="bg1"/>
            </a:solidFill>
            <a:miter lim="800000"/>
          </a:ln>
          <a:extLst>
            <a:ext uri="{909E8E84-426E-40DD-AFC4-6F175D3DCCD1}">
              <a14:hiddenFill>
                <a:noFill/>
              </a14:hiddenFill>
            </a:ext>
          </a:extLst>
        </p:spPr>
        <p:txBody>
          <a:bodyPr bIns="36293" lIns="72585" rIns="72585" tIns="36293"/>
          <a:lstStyle/>
          <a:p>
            <a:endParaRPr altLang="en-US" lang="zh-CN"/>
          </a:p>
        </p:txBody>
      </p:sp>
      <p:sp>
        <p:nvSpPr>
          <p:cNvPr id="49" name="矩形 6"/>
          <p:cNvSpPr>
            <a:spLocks noChangeArrowheads="1"/>
          </p:cNvSpPr>
          <p:nvPr/>
        </p:nvSpPr>
        <p:spPr bwMode="auto">
          <a:xfrm>
            <a:off x="4208773" y="2203561"/>
            <a:ext cx="1262770" cy="575506"/>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36293" lIns="72585" rIns="72585" tIns="36293" wrap="none">
            <a:spAutoFit/>
          </a:bodyPr>
          <a:lstStyle/>
          <a:p>
            <a:pPr algn="ctr">
              <a:lnSpc>
                <a:spcPct val="150000"/>
              </a:lnSpc>
            </a:pPr>
            <a:r>
              <a:rPr altLang="en-US" b="1" lang="zh-CN" sz="2200">
                <a:solidFill>
                  <a:schemeClr val="bg1"/>
                </a:solidFill>
                <a:latin charset="0" pitchFamily="34" typeface="Impact"/>
                <a:ea charset="-122" pitchFamily="34" typeface="微软雅黑"/>
                <a:sym charset="0" pitchFamily="34" typeface="Impact"/>
              </a:rPr>
              <a:t>内容说明</a:t>
            </a:r>
          </a:p>
        </p:txBody>
      </p:sp>
      <p:sp>
        <p:nvSpPr>
          <p:cNvPr id="50" name="Freeform 7"/>
          <p:cNvSpPr>
            <a:spLocks noChangeArrowheads="1"/>
          </p:cNvSpPr>
          <p:nvPr/>
        </p:nvSpPr>
        <p:spPr bwMode="auto">
          <a:xfrm>
            <a:off x="2406530" y="3225961"/>
            <a:ext cx="2010195" cy="1794203"/>
          </a:xfrm>
          <a:custGeom>
            <a:gdLst>
              <a:gd fmla="*/ 104 w 1588" name="T0"/>
              <a:gd fmla="*/ 1596 h 1596" name="T1"/>
              <a:gd fmla="*/ 1482 w 1588" name="T2"/>
              <a:gd fmla="*/ 1596 h 1596" name="T3"/>
              <a:gd fmla="*/ 1482 w 1588" name="T4"/>
              <a:gd fmla="*/ 1596 h 1596" name="T5"/>
              <a:gd fmla="*/ 1498 w 1588" name="T6"/>
              <a:gd fmla="*/ 1596 h 1596" name="T7"/>
              <a:gd fmla="*/ 1514 w 1588" name="T8"/>
              <a:gd fmla="*/ 1594 h 1596" name="T9"/>
              <a:gd fmla="*/ 1526 w 1588" name="T10"/>
              <a:gd fmla="*/ 1590 h 1596" name="T11"/>
              <a:gd fmla="*/ 1540 w 1588" name="T12"/>
              <a:gd fmla="*/ 1584 h 1596" name="T13"/>
              <a:gd fmla="*/ 1550 w 1588" name="T14"/>
              <a:gd fmla="*/ 1578 h 1596" name="T15"/>
              <a:gd fmla="*/ 1560 w 1588" name="T16"/>
              <a:gd fmla="*/ 1570 h 1596" name="T17"/>
              <a:gd fmla="*/ 1568 w 1588" name="T18"/>
              <a:gd fmla="*/ 1562 h 1596" name="T19"/>
              <a:gd fmla="*/ 1576 w 1588" name="T20"/>
              <a:gd fmla="*/ 1552 h 1596" name="T21"/>
              <a:gd fmla="*/ 1580 w 1588" name="T22"/>
              <a:gd fmla="*/ 1540 h 1596" name="T23"/>
              <a:gd fmla="*/ 1584 w 1588" name="T24"/>
              <a:gd fmla="*/ 1528 h 1596" name="T25"/>
              <a:gd fmla="*/ 1586 w 1588" name="T26"/>
              <a:gd fmla="*/ 1516 h 1596" name="T27"/>
              <a:gd fmla="*/ 1588 w 1588" name="T28"/>
              <a:gd fmla="*/ 1504 h 1596" name="T29"/>
              <a:gd fmla="*/ 1586 w 1588" name="T30"/>
              <a:gd fmla="*/ 1490 h 1596" name="T31"/>
              <a:gd fmla="*/ 1584 w 1588" name="T32"/>
              <a:gd fmla="*/ 1476 h 1596" name="T33"/>
              <a:gd fmla="*/ 1578 w 1588" name="T34"/>
              <a:gd fmla="*/ 1462 h 1596" name="T35"/>
              <a:gd fmla="*/ 1572 w 1588" name="T36"/>
              <a:gd fmla="*/ 1446 h 1596" name="T37"/>
              <a:gd fmla="*/ 872 w 1588" name="T38"/>
              <a:gd fmla="*/ 58 h 1596" name="T39"/>
              <a:gd fmla="*/ 872 w 1588" name="T40"/>
              <a:gd fmla="*/ 58 h 1596" name="T41"/>
              <a:gd fmla="*/ 866 w 1588" name="T42"/>
              <a:gd fmla="*/ 44 h 1596" name="T43"/>
              <a:gd fmla="*/ 856 w 1588" name="T44"/>
              <a:gd fmla="*/ 32 h 1596" name="T45"/>
              <a:gd fmla="*/ 848 w 1588" name="T46"/>
              <a:gd fmla="*/ 22 h 1596" name="T47"/>
              <a:gd fmla="*/ 838 w 1588" name="T48"/>
              <a:gd fmla="*/ 14 h 1596" name="T49"/>
              <a:gd fmla="*/ 830 w 1588" name="T50"/>
              <a:gd fmla="*/ 8 h 1596" name="T51"/>
              <a:gd fmla="*/ 820 w 1588" name="T52"/>
              <a:gd fmla="*/ 4 h 1596" name="T53"/>
              <a:gd fmla="*/ 808 w 1588" name="T54"/>
              <a:gd fmla="*/ 0 h 1596" name="T55"/>
              <a:gd fmla="*/ 798 w 1588" name="T56"/>
              <a:gd fmla="*/ 0 h 1596" name="T57"/>
              <a:gd fmla="*/ 788 w 1588" name="T58"/>
              <a:gd fmla="*/ 0 h 1596" name="T59"/>
              <a:gd fmla="*/ 778 w 1588" name="T60"/>
              <a:gd fmla="*/ 4 h 1596" name="T61"/>
              <a:gd fmla="*/ 768 w 1588" name="T62"/>
              <a:gd fmla="*/ 8 h 1596" name="T63"/>
              <a:gd fmla="*/ 758 w 1588" name="T64"/>
              <a:gd fmla="*/ 14 h 1596" name="T65"/>
              <a:gd fmla="*/ 748 w 1588" name="T66"/>
              <a:gd fmla="*/ 22 h 1596" name="T67"/>
              <a:gd fmla="*/ 740 w 1588" name="T68"/>
              <a:gd fmla="*/ 32 h 1596" name="T69"/>
              <a:gd fmla="*/ 730 w 1588" name="T70"/>
              <a:gd fmla="*/ 44 h 1596" name="T71"/>
              <a:gd fmla="*/ 722 w 1588" name="T72"/>
              <a:gd fmla="*/ 58 h 1596" name="T73"/>
              <a:gd fmla="*/ 14 w 1588" name="T74"/>
              <a:gd fmla="*/ 1456 h 1596" name="T75"/>
              <a:gd fmla="*/ 14 w 1588" name="T76"/>
              <a:gd fmla="*/ 1456 h 1596" name="T77"/>
              <a:gd fmla="*/ 8 w 1588" name="T78"/>
              <a:gd fmla="*/ 1472 h 1596" name="T79"/>
              <a:gd fmla="*/ 4 w 1588" name="T80"/>
              <a:gd fmla="*/ 1486 h 1596" name="T81"/>
              <a:gd fmla="*/ 0 w 1588" name="T82"/>
              <a:gd fmla="*/ 1500 h 1596" name="T83"/>
              <a:gd fmla="*/ 0 w 1588" name="T84"/>
              <a:gd fmla="*/ 1512 h 1596" name="T85"/>
              <a:gd fmla="*/ 0 w 1588" name="T86"/>
              <a:gd fmla="*/ 1524 h 1596" name="T87"/>
              <a:gd fmla="*/ 2 w 1588" name="T88"/>
              <a:gd fmla="*/ 1536 h 1596" name="T89"/>
              <a:gd fmla="*/ 6 w 1588" name="T90"/>
              <a:gd fmla="*/ 1546 h 1596" name="T91"/>
              <a:gd fmla="*/ 10 w 1588" name="T92"/>
              <a:gd fmla="*/ 1556 h 1596" name="T93"/>
              <a:gd fmla="*/ 18 w 1588" name="T94"/>
              <a:gd fmla="*/ 1566 h 1596" name="T95"/>
              <a:gd fmla="*/ 26 w 1588" name="T96"/>
              <a:gd fmla="*/ 1574 h 1596" name="T97"/>
              <a:gd fmla="*/ 36 w 1588" name="T98"/>
              <a:gd fmla="*/ 1580 h 1596" name="T99"/>
              <a:gd fmla="*/ 46 w 1588" name="T100"/>
              <a:gd fmla="*/ 1586 h 1596" name="T101"/>
              <a:gd fmla="*/ 60 w 1588" name="T102"/>
              <a:gd fmla="*/ 1590 h 1596" name="T103"/>
              <a:gd fmla="*/ 74 w 1588" name="T104"/>
              <a:gd fmla="*/ 1594 h 1596" name="T105"/>
              <a:gd fmla="*/ 88 w 1588" name="T106"/>
              <a:gd fmla="*/ 1596 h 1596" name="T107"/>
              <a:gd fmla="*/ 104 w 1588" name="T108"/>
              <a:gd fmla="*/ 1596 h 1596" name="T109"/>
              <a:gd fmla="*/ 104 w 1588" name="T110"/>
              <a:gd fmla="*/ 1596 h 1596" name="T111"/>
              <a:gd fmla="*/ 0 60000 65536" name="T112"/>
              <a:gd fmla="*/ 0 60000 65536" name="T113"/>
              <a:gd fmla="*/ 0 60000 65536" name="T114"/>
              <a:gd fmla="*/ 0 60000 65536" name="T115"/>
              <a:gd fmla="*/ 0 60000 65536" name="T116"/>
              <a:gd fmla="*/ 0 60000 65536" name="T117"/>
              <a:gd fmla="*/ 0 60000 65536" name="T118"/>
              <a:gd fmla="*/ 0 60000 65536" name="T119"/>
              <a:gd fmla="*/ 0 60000 65536" name="T120"/>
              <a:gd fmla="*/ 0 60000 65536" name="T121"/>
              <a:gd fmla="*/ 0 60000 65536" name="T122"/>
              <a:gd fmla="*/ 0 60000 65536" name="T123"/>
              <a:gd fmla="*/ 0 60000 65536" name="T124"/>
              <a:gd fmla="*/ 0 60000 65536" name="T125"/>
              <a:gd fmla="*/ 0 60000 65536" name="T126"/>
              <a:gd fmla="*/ 0 60000 65536" name="T127"/>
              <a:gd fmla="*/ 0 60000 65536" name="T128"/>
              <a:gd fmla="*/ 0 60000 65536" name="T129"/>
              <a:gd fmla="*/ 0 60000 65536" name="T130"/>
              <a:gd fmla="*/ 0 60000 65536" name="T131"/>
              <a:gd fmla="*/ 0 60000 65536" name="T132"/>
              <a:gd fmla="*/ 0 60000 65536" name="T133"/>
              <a:gd fmla="*/ 0 60000 65536" name="T134"/>
              <a:gd fmla="*/ 0 60000 65536" name="T135"/>
              <a:gd fmla="*/ 0 60000 65536" name="T136"/>
              <a:gd fmla="*/ 0 60000 65536" name="T137"/>
              <a:gd fmla="*/ 0 60000 65536" name="T138"/>
              <a:gd fmla="*/ 0 60000 65536" name="T139"/>
              <a:gd fmla="*/ 0 60000 65536" name="T140"/>
              <a:gd fmla="*/ 0 60000 65536" name="T141"/>
              <a:gd fmla="*/ 0 60000 65536" name="T142"/>
              <a:gd fmla="*/ 0 60000 65536" name="T143"/>
              <a:gd fmla="*/ 0 60000 65536" name="T144"/>
              <a:gd fmla="*/ 0 60000 65536" name="T145"/>
              <a:gd fmla="*/ 0 60000 65536" name="T146"/>
              <a:gd fmla="*/ 0 60000 65536" name="T147"/>
              <a:gd fmla="*/ 0 60000 65536" name="T148"/>
              <a:gd fmla="*/ 0 60000 65536" name="T149"/>
              <a:gd fmla="*/ 0 60000 65536" name="T150"/>
              <a:gd fmla="*/ 0 60000 65536" name="T151"/>
              <a:gd fmla="*/ 0 60000 65536" name="T152"/>
              <a:gd fmla="*/ 0 60000 65536" name="T153"/>
              <a:gd fmla="*/ 0 60000 65536" name="T154"/>
              <a:gd fmla="*/ 0 60000 65536" name="T155"/>
              <a:gd fmla="*/ 0 60000 65536" name="T156"/>
              <a:gd fmla="*/ 0 60000 65536" name="T157"/>
              <a:gd fmla="*/ 0 60000 65536" name="T158"/>
              <a:gd fmla="*/ 0 60000 65536" name="T159"/>
              <a:gd fmla="*/ 0 60000 65536" name="T160"/>
              <a:gd fmla="*/ 0 60000 65536" name="T161"/>
              <a:gd fmla="*/ 0 60000 65536" name="T162"/>
              <a:gd fmla="*/ 0 60000 65536" name="T163"/>
              <a:gd fmla="*/ 0 60000 65536" name="T164"/>
              <a:gd fmla="*/ 0 60000 65536" name="T165"/>
              <a:gd fmla="*/ 0 60000 65536" name="T166"/>
              <a:gd fmla="*/ 0 60000 65536" name="T167"/>
              <a:gd fmla="*/ 0 w 1588" name="T168"/>
              <a:gd fmla="*/ 0 h 1596" name="T169"/>
              <a:gd fmla="*/ 1588 w 1588" name="T170"/>
              <a:gd fmla="*/ 1596 h 1596" name="T171"/>
            </a:gdLst>
            <a:cxnLst>
              <a:cxn ang="T112">
                <a:pos x="T0" y="T1"/>
              </a:cxn>
              <a:cxn ang="T113">
                <a:pos x="T2" y="T3"/>
              </a:cxn>
              <a:cxn ang="T114">
                <a:pos x="T4" y="T5"/>
              </a:cxn>
              <a:cxn ang="T115">
                <a:pos x="T6" y="T7"/>
              </a:cxn>
              <a:cxn ang="T116">
                <a:pos x="T8" y="T9"/>
              </a:cxn>
              <a:cxn ang="T117">
                <a:pos x="T10" y="T11"/>
              </a:cxn>
              <a:cxn ang="T118">
                <a:pos x="T12" y="T13"/>
              </a:cxn>
              <a:cxn ang="T119">
                <a:pos x="T14" y="T15"/>
              </a:cxn>
              <a:cxn ang="T120">
                <a:pos x="T16" y="T17"/>
              </a:cxn>
              <a:cxn ang="T121">
                <a:pos x="T18" y="T19"/>
              </a:cxn>
              <a:cxn ang="T122">
                <a:pos x="T20" y="T21"/>
              </a:cxn>
              <a:cxn ang="T123">
                <a:pos x="T22" y="T23"/>
              </a:cxn>
              <a:cxn ang="T124">
                <a:pos x="T24" y="T25"/>
              </a:cxn>
              <a:cxn ang="T125">
                <a:pos x="T26" y="T27"/>
              </a:cxn>
              <a:cxn ang="T126">
                <a:pos x="T28" y="T29"/>
              </a:cxn>
              <a:cxn ang="T127">
                <a:pos x="T30" y="T31"/>
              </a:cxn>
              <a:cxn ang="T128">
                <a:pos x="T32" y="T33"/>
              </a:cxn>
              <a:cxn ang="T129">
                <a:pos x="T34" y="T35"/>
              </a:cxn>
              <a:cxn ang="T130">
                <a:pos x="T36" y="T37"/>
              </a:cxn>
              <a:cxn ang="T131">
                <a:pos x="T38" y="T39"/>
              </a:cxn>
              <a:cxn ang="T132">
                <a:pos x="T40" y="T41"/>
              </a:cxn>
              <a:cxn ang="T133">
                <a:pos x="T42" y="T43"/>
              </a:cxn>
              <a:cxn ang="T134">
                <a:pos x="T44" y="T45"/>
              </a:cxn>
              <a:cxn ang="T135">
                <a:pos x="T46" y="T47"/>
              </a:cxn>
              <a:cxn ang="T136">
                <a:pos x="T48" y="T49"/>
              </a:cxn>
              <a:cxn ang="T137">
                <a:pos x="T50" y="T51"/>
              </a:cxn>
              <a:cxn ang="T138">
                <a:pos x="T52" y="T53"/>
              </a:cxn>
              <a:cxn ang="T139">
                <a:pos x="T54" y="T55"/>
              </a:cxn>
              <a:cxn ang="T140">
                <a:pos x="T56" y="T57"/>
              </a:cxn>
              <a:cxn ang="T141">
                <a:pos x="T58" y="T59"/>
              </a:cxn>
              <a:cxn ang="T142">
                <a:pos x="T60" y="T61"/>
              </a:cxn>
              <a:cxn ang="T143">
                <a:pos x="T62" y="T63"/>
              </a:cxn>
              <a:cxn ang="T144">
                <a:pos x="T64" y="T65"/>
              </a:cxn>
              <a:cxn ang="T145">
                <a:pos x="T66" y="T67"/>
              </a:cxn>
              <a:cxn ang="T146">
                <a:pos x="T68" y="T69"/>
              </a:cxn>
              <a:cxn ang="T147">
                <a:pos x="T70" y="T71"/>
              </a:cxn>
              <a:cxn ang="T148">
                <a:pos x="T72" y="T73"/>
              </a:cxn>
              <a:cxn ang="T149">
                <a:pos x="T74" y="T75"/>
              </a:cxn>
              <a:cxn ang="T150">
                <a:pos x="T76" y="T77"/>
              </a:cxn>
              <a:cxn ang="T151">
                <a:pos x="T78" y="T79"/>
              </a:cxn>
              <a:cxn ang="T152">
                <a:pos x="T80" y="T81"/>
              </a:cxn>
              <a:cxn ang="T153">
                <a:pos x="T82" y="T83"/>
              </a:cxn>
              <a:cxn ang="T154">
                <a:pos x="T84" y="T85"/>
              </a:cxn>
              <a:cxn ang="T155">
                <a:pos x="T86" y="T87"/>
              </a:cxn>
              <a:cxn ang="T156">
                <a:pos x="T88" y="T89"/>
              </a:cxn>
              <a:cxn ang="T157">
                <a:pos x="T90" y="T91"/>
              </a:cxn>
              <a:cxn ang="T158">
                <a:pos x="T92" y="T93"/>
              </a:cxn>
              <a:cxn ang="T159">
                <a:pos x="T94" y="T95"/>
              </a:cxn>
              <a:cxn ang="T160">
                <a:pos x="T96" y="T97"/>
              </a:cxn>
              <a:cxn ang="T161">
                <a:pos x="T98" y="T99"/>
              </a:cxn>
              <a:cxn ang="T162">
                <a:pos x="T100" y="T101"/>
              </a:cxn>
              <a:cxn ang="T163">
                <a:pos x="T102" y="T103"/>
              </a:cxn>
              <a:cxn ang="T164">
                <a:pos x="T104" y="T105"/>
              </a:cxn>
              <a:cxn ang="T165">
                <a:pos x="T106" y="T107"/>
              </a:cxn>
              <a:cxn ang="T166">
                <a:pos x="T108" y="T109"/>
              </a:cxn>
              <a:cxn ang="T167">
                <a:pos x="T110" y="T111"/>
              </a:cxn>
            </a:cxnLst>
            <a:rect b="T171" l="T168" r="T170" t="T169"/>
            <a:pathLst>
              <a:path h="1596" w="1588">
                <a:moveTo>
                  <a:pt x="104" y="1596"/>
                </a:moveTo>
                <a:lnTo>
                  <a:pt x="1482" y="1596"/>
                </a:lnTo>
                <a:lnTo>
                  <a:pt x="1482" y="1596"/>
                </a:lnTo>
                <a:lnTo>
                  <a:pt x="1498" y="1596"/>
                </a:lnTo>
                <a:lnTo>
                  <a:pt x="1514" y="1594"/>
                </a:lnTo>
                <a:lnTo>
                  <a:pt x="1526" y="1590"/>
                </a:lnTo>
                <a:lnTo>
                  <a:pt x="1540" y="1584"/>
                </a:lnTo>
                <a:lnTo>
                  <a:pt x="1550" y="1578"/>
                </a:lnTo>
                <a:lnTo>
                  <a:pt x="1560" y="1570"/>
                </a:lnTo>
                <a:lnTo>
                  <a:pt x="1568" y="1562"/>
                </a:lnTo>
                <a:lnTo>
                  <a:pt x="1576" y="1552"/>
                </a:lnTo>
                <a:lnTo>
                  <a:pt x="1580" y="1540"/>
                </a:lnTo>
                <a:lnTo>
                  <a:pt x="1584" y="1528"/>
                </a:lnTo>
                <a:lnTo>
                  <a:pt x="1586" y="1516"/>
                </a:lnTo>
                <a:lnTo>
                  <a:pt x="1588" y="1504"/>
                </a:lnTo>
                <a:lnTo>
                  <a:pt x="1586" y="1490"/>
                </a:lnTo>
                <a:lnTo>
                  <a:pt x="1584" y="1476"/>
                </a:lnTo>
                <a:lnTo>
                  <a:pt x="1578" y="1462"/>
                </a:lnTo>
                <a:lnTo>
                  <a:pt x="1572" y="1446"/>
                </a:lnTo>
                <a:lnTo>
                  <a:pt x="872" y="58"/>
                </a:lnTo>
                <a:lnTo>
                  <a:pt x="872" y="58"/>
                </a:lnTo>
                <a:lnTo>
                  <a:pt x="866" y="44"/>
                </a:lnTo>
                <a:lnTo>
                  <a:pt x="856" y="32"/>
                </a:lnTo>
                <a:lnTo>
                  <a:pt x="848" y="22"/>
                </a:lnTo>
                <a:lnTo>
                  <a:pt x="838" y="14"/>
                </a:lnTo>
                <a:lnTo>
                  <a:pt x="830" y="8"/>
                </a:lnTo>
                <a:lnTo>
                  <a:pt x="820" y="4"/>
                </a:lnTo>
                <a:lnTo>
                  <a:pt x="808" y="0"/>
                </a:lnTo>
                <a:lnTo>
                  <a:pt x="798" y="0"/>
                </a:lnTo>
                <a:lnTo>
                  <a:pt x="788" y="0"/>
                </a:lnTo>
                <a:lnTo>
                  <a:pt x="778" y="4"/>
                </a:lnTo>
                <a:lnTo>
                  <a:pt x="768" y="8"/>
                </a:lnTo>
                <a:lnTo>
                  <a:pt x="758" y="14"/>
                </a:lnTo>
                <a:lnTo>
                  <a:pt x="748" y="22"/>
                </a:lnTo>
                <a:lnTo>
                  <a:pt x="740" y="32"/>
                </a:lnTo>
                <a:lnTo>
                  <a:pt x="730" y="44"/>
                </a:lnTo>
                <a:lnTo>
                  <a:pt x="722" y="58"/>
                </a:lnTo>
                <a:lnTo>
                  <a:pt x="14" y="1456"/>
                </a:lnTo>
                <a:lnTo>
                  <a:pt x="14" y="1456"/>
                </a:lnTo>
                <a:lnTo>
                  <a:pt x="8" y="1472"/>
                </a:lnTo>
                <a:lnTo>
                  <a:pt x="4" y="1486"/>
                </a:lnTo>
                <a:lnTo>
                  <a:pt x="0" y="1500"/>
                </a:lnTo>
                <a:lnTo>
                  <a:pt x="0" y="1512"/>
                </a:lnTo>
                <a:lnTo>
                  <a:pt x="0" y="1524"/>
                </a:lnTo>
                <a:lnTo>
                  <a:pt x="2" y="1536"/>
                </a:lnTo>
                <a:lnTo>
                  <a:pt x="6" y="1546"/>
                </a:lnTo>
                <a:lnTo>
                  <a:pt x="10" y="1556"/>
                </a:lnTo>
                <a:lnTo>
                  <a:pt x="18" y="1566"/>
                </a:lnTo>
                <a:lnTo>
                  <a:pt x="26" y="1574"/>
                </a:lnTo>
                <a:lnTo>
                  <a:pt x="36" y="1580"/>
                </a:lnTo>
                <a:lnTo>
                  <a:pt x="46" y="1586"/>
                </a:lnTo>
                <a:lnTo>
                  <a:pt x="60" y="1590"/>
                </a:lnTo>
                <a:lnTo>
                  <a:pt x="74" y="1594"/>
                </a:lnTo>
                <a:lnTo>
                  <a:pt x="88" y="1596"/>
                </a:lnTo>
                <a:lnTo>
                  <a:pt x="104" y="1596"/>
                </a:lnTo>
                <a:lnTo>
                  <a:pt x="104" y="1596"/>
                </a:lnTo>
                <a:close/>
              </a:path>
            </a:pathLst>
          </a:custGeom>
          <a:solidFill>
            <a:srgbClr val="4BB0D0"/>
          </a:solidFill>
          <a:ln>
            <a:noFill/>
          </a:ln>
          <a:extLst>
            <a:ext uri="{91240B29-F687-4F45-9708-019B960494DF}">
              <a14:hiddenLine w="9525">
                <a:solidFill>
                  <a:srgbClr val="000000"/>
                </a:solidFill>
                <a:miter lim="800000"/>
                <a:headEnd/>
                <a:tailEnd/>
              </a14:hiddenLine>
            </a:ext>
          </a:extLst>
        </p:spPr>
        <p:txBody>
          <a:bodyPr bIns="36293" lIns="72585" rIns="72585" tIns="36293"/>
          <a:lstStyle/>
          <a:p>
            <a:endParaRPr altLang="zh-CN" lang="zh-CN">
              <a:solidFill>
                <a:srgbClr val="000000"/>
              </a:solidFill>
              <a:latin charset="0" pitchFamily="34" typeface="Impact"/>
              <a:ea charset="-122" pitchFamily="34" typeface="微软雅黑"/>
              <a:sym charset="0" pitchFamily="34" typeface="Impact"/>
            </a:endParaRPr>
          </a:p>
        </p:txBody>
      </p:sp>
      <p:sp>
        <p:nvSpPr>
          <p:cNvPr id="51" name="文本框 8"/>
          <p:cNvSpPr>
            <a:spLocks noChangeArrowheads="1"/>
          </p:cNvSpPr>
          <p:nvPr/>
        </p:nvSpPr>
        <p:spPr bwMode="auto">
          <a:xfrm>
            <a:off x="2836924" y="3795011"/>
            <a:ext cx="739266" cy="605986"/>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36293" lIns="72585" rIns="72585" tIns="36293">
            <a:spAutoFit/>
          </a:bodyPr>
          <a:lstStyle/>
          <a:p>
            <a:pPr algn="ctr"/>
            <a:r>
              <a:rPr lang="en-US" smtClean="0" sz="3500">
                <a:solidFill>
                  <a:schemeClr val="bg1"/>
                </a:solidFill>
                <a:ea charset="-128" pitchFamily="49" typeface="MS Gothic"/>
              </a:rPr>
              <a:t>02</a:t>
            </a:r>
          </a:p>
        </p:txBody>
      </p:sp>
      <p:sp>
        <p:nvSpPr>
          <p:cNvPr id="53" name="直接连接符 10"/>
          <p:cNvSpPr>
            <a:spLocks noChangeShapeType="1"/>
          </p:cNvSpPr>
          <p:nvPr/>
        </p:nvSpPr>
        <p:spPr bwMode="auto">
          <a:xfrm>
            <a:off x="2826798" y="4443967"/>
            <a:ext cx="1234220" cy="1125"/>
          </a:xfrm>
          <a:prstGeom prst="line">
            <a:avLst/>
          </a:prstGeom>
          <a:noFill/>
          <a:ln cap="flat" cmpd="sng" w="6350">
            <a:solidFill>
              <a:schemeClr val="bg1"/>
            </a:solidFill>
            <a:miter lim="800000"/>
          </a:ln>
          <a:extLst>
            <a:ext uri="{909E8E84-426E-40DD-AFC4-6F175D3DCCD1}">
              <a14:hiddenFill>
                <a:noFill/>
              </a14:hiddenFill>
            </a:ext>
          </a:extLst>
        </p:spPr>
        <p:txBody>
          <a:bodyPr bIns="36293" lIns="72585" rIns="72585" tIns="36293"/>
          <a:lstStyle/>
          <a:p>
            <a:endParaRPr altLang="en-US" lang="zh-CN"/>
          </a:p>
        </p:txBody>
      </p:sp>
      <p:sp>
        <p:nvSpPr>
          <p:cNvPr id="55" name="矩形 11"/>
          <p:cNvSpPr>
            <a:spLocks noChangeArrowheads="1"/>
          </p:cNvSpPr>
          <p:nvPr/>
        </p:nvSpPr>
        <p:spPr bwMode="auto">
          <a:xfrm>
            <a:off x="2827713" y="4425090"/>
            <a:ext cx="1262770" cy="575506"/>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36293" lIns="72585" rIns="72585" tIns="36293" wrap="none">
            <a:spAutoFit/>
          </a:bodyPr>
          <a:lstStyle/>
          <a:p>
            <a:pPr algn="ctr">
              <a:lnSpc>
                <a:spcPct val="150000"/>
              </a:lnSpc>
            </a:pPr>
            <a:r>
              <a:rPr altLang="en-US" b="1" lang="zh-CN" sz="2200">
                <a:solidFill>
                  <a:schemeClr val="bg1"/>
                </a:solidFill>
                <a:latin charset="0" pitchFamily="34" typeface="Impact"/>
                <a:ea charset="-122" pitchFamily="34" typeface="微软雅黑"/>
                <a:sym charset="0" pitchFamily="34" typeface="Impact"/>
              </a:rPr>
              <a:t>内容说明</a:t>
            </a:r>
          </a:p>
        </p:txBody>
      </p:sp>
      <p:pic>
        <p:nvPicPr>
          <p:cNvPr id="59" name="图片 14"/>
          <p:cNvPicPr>
            <a:picLocks noChangeArrowheads="1" noChangeAspect="1"/>
          </p:cNvPicPr>
          <p:nvPr/>
        </p:nvPicPr>
        <p:blipFill>
          <a:blip r:embed="rId4">
            <a:extLst>
              <a:ext uri="{28A0092B-C50C-407E-A947-70E740481C1C}">
                <a14:useLocalDpi val="0"/>
              </a:ext>
            </a:extLst>
          </a:blip>
          <a:stretch>
            <a:fillRect/>
          </a:stretch>
        </p:blipFill>
        <p:spPr bwMode="auto">
          <a:xfrm>
            <a:off x="3459098" y="3963089"/>
            <a:ext cx="407609" cy="361988"/>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pic>
      <p:sp>
        <p:nvSpPr>
          <p:cNvPr id="62" name="Freeform 8"/>
          <p:cNvSpPr>
            <a:spLocks noChangeArrowheads="1"/>
          </p:cNvSpPr>
          <p:nvPr/>
        </p:nvSpPr>
        <p:spPr bwMode="auto">
          <a:xfrm flipV="1">
            <a:off x="5423090" y="3199947"/>
            <a:ext cx="2002600" cy="1796452"/>
          </a:xfrm>
          <a:custGeom>
            <a:gdLst>
              <a:gd fmla="*/ 1476 w 1582" name="T0"/>
              <a:gd fmla="*/ 0 h 1598" name="T1"/>
              <a:gd fmla="*/ 98 w 1582" name="T2"/>
              <a:gd fmla="*/ 0 h 1598" name="T3"/>
              <a:gd fmla="*/ 98 w 1582" name="T4"/>
              <a:gd fmla="*/ 0 h 1598" name="T5"/>
              <a:gd fmla="*/ 84 w 1582" name="T6"/>
              <a:gd fmla="*/ 2 h 1598" name="T7"/>
              <a:gd fmla="*/ 70 w 1582" name="T8"/>
              <a:gd fmla="*/ 4 h 1598" name="T9"/>
              <a:gd fmla="*/ 58 w 1582" name="T10"/>
              <a:gd fmla="*/ 8 h 1598" name="T11"/>
              <a:gd fmla="*/ 46 w 1582" name="T12"/>
              <a:gd fmla="*/ 12 h 1598" name="T13"/>
              <a:gd fmla="*/ 36 w 1582" name="T14"/>
              <a:gd fmla="*/ 18 h 1598" name="T15"/>
              <a:gd fmla="*/ 26 w 1582" name="T16"/>
              <a:gd fmla="*/ 26 h 1598" name="T17"/>
              <a:gd fmla="*/ 18 w 1582" name="T18"/>
              <a:gd fmla="*/ 36 h 1598" name="T19"/>
              <a:gd fmla="*/ 10 w 1582" name="T20"/>
              <a:gd fmla="*/ 46 h 1598" name="T21"/>
              <a:gd fmla="*/ 6 w 1582" name="T22"/>
              <a:gd fmla="*/ 56 h 1598" name="T23"/>
              <a:gd fmla="*/ 2 w 1582" name="T24"/>
              <a:gd fmla="*/ 68 h 1598" name="T25"/>
              <a:gd fmla="*/ 0 w 1582" name="T26"/>
              <a:gd fmla="*/ 80 h 1598" name="T27"/>
              <a:gd fmla="*/ 0 w 1582" name="T28"/>
              <a:gd fmla="*/ 94 h 1598" name="T29"/>
              <a:gd fmla="*/ 2 w 1582" name="T30"/>
              <a:gd fmla="*/ 106 h 1598" name="T31"/>
              <a:gd fmla="*/ 6 w 1582" name="T32"/>
              <a:gd fmla="*/ 120 h 1598" name="T33"/>
              <a:gd fmla="*/ 12 w 1582" name="T34"/>
              <a:gd fmla="*/ 136 h 1598" name="T35"/>
              <a:gd fmla="*/ 20 w 1582" name="T36"/>
              <a:gd fmla="*/ 150 h 1598" name="T37"/>
              <a:gd fmla="*/ 720 w 1582" name="T38"/>
              <a:gd fmla="*/ 1538 h 1598" name="T39"/>
              <a:gd fmla="*/ 720 w 1582" name="T40"/>
              <a:gd fmla="*/ 1538 h 1598" name="T41"/>
              <a:gd fmla="*/ 726 w 1582" name="T42"/>
              <a:gd fmla="*/ 1552 h 1598" name="T43"/>
              <a:gd fmla="*/ 734 w 1582" name="T44"/>
              <a:gd fmla="*/ 1564 h 1598" name="T45"/>
              <a:gd fmla="*/ 744 w 1582" name="T46"/>
              <a:gd fmla="*/ 1574 h 1598" name="T47"/>
              <a:gd fmla="*/ 752 w 1582" name="T48"/>
              <a:gd fmla="*/ 1582 h 1598" name="T49"/>
              <a:gd fmla="*/ 760 w 1582" name="T50"/>
              <a:gd fmla="*/ 1588 h 1598" name="T51"/>
              <a:gd fmla="*/ 770 w 1582" name="T52"/>
              <a:gd fmla="*/ 1594 h 1598" name="T53"/>
              <a:gd fmla="*/ 780 w 1582" name="T54"/>
              <a:gd fmla="*/ 1596 h 1598" name="T55"/>
              <a:gd fmla="*/ 788 w 1582" name="T56"/>
              <a:gd fmla="*/ 1598 h 1598" name="T57"/>
              <a:gd fmla="*/ 798 w 1582" name="T58"/>
              <a:gd fmla="*/ 1596 h 1598" name="T59"/>
              <a:gd fmla="*/ 808 w 1582" name="T60"/>
              <a:gd fmla="*/ 1594 h 1598" name="T61"/>
              <a:gd fmla="*/ 816 w 1582" name="T62"/>
              <a:gd fmla="*/ 1588 h 1598" name="T63"/>
              <a:gd fmla="*/ 826 w 1582" name="T64"/>
              <a:gd fmla="*/ 1582 h 1598" name="T65"/>
              <a:gd fmla="*/ 834 w 1582" name="T66"/>
              <a:gd fmla="*/ 1574 h 1598" name="T67"/>
              <a:gd fmla="*/ 842 w 1582" name="T68"/>
              <a:gd fmla="*/ 1564 h 1598" name="T69"/>
              <a:gd fmla="*/ 850 w 1582" name="T70"/>
              <a:gd fmla="*/ 1552 h 1598" name="T71"/>
              <a:gd fmla="*/ 858 w 1582" name="T72"/>
              <a:gd fmla="*/ 1538 h 1598" name="T73"/>
              <a:gd fmla="*/ 1566 w 1582" name="T74"/>
              <a:gd fmla="*/ 140 h 1598" name="T75"/>
              <a:gd fmla="*/ 1566 w 1582" name="T76"/>
              <a:gd fmla="*/ 140 h 1598" name="T77"/>
              <a:gd fmla="*/ 1572 w 1582" name="T78"/>
              <a:gd fmla="*/ 126 h 1598" name="T79"/>
              <a:gd fmla="*/ 1578 w 1582" name="T80"/>
              <a:gd fmla="*/ 112 h 1598" name="T81"/>
              <a:gd fmla="*/ 1580 w 1582" name="T82"/>
              <a:gd fmla="*/ 98 h 1598" name="T83"/>
              <a:gd fmla="*/ 1582 w 1582" name="T84"/>
              <a:gd fmla="*/ 84 h 1598" name="T85"/>
              <a:gd fmla="*/ 1582 w 1582" name="T86"/>
              <a:gd fmla="*/ 72 h 1598" name="T87"/>
              <a:gd fmla="*/ 1578 w 1582" name="T88"/>
              <a:gd fmla="*/ 60 h 1598" name="T89"/>
              <a:gd fmla="*/ 1576 w 1582" name="T90"/>
              <a:gd fmla="*/ 50 h 1598" name="T91"/>
              <a:gd fmla="*/ 1570 w 1582" name="T92"/>
              <a:gd fmla="*/ 40 h 1598" name="T93"/>
              <a:gd fmla="*/ 1564 w 1582" name="T94"/>
              <a:gd fmla="*/ 32 h 1598" name="T95"/>
              <a:gd fmla="*/ 1554 w 1582" name="T96"/>
              <a:gd fmla="*/ 24 h 1598" name="T97"/>
              <a:gd fmla="*/ 1546 w 1582" name="T98"/>
              <a:gd fmla="*/ 16 h 1598" name="T99"/>
              <a:gd fmla="*/ 1534 w 1582" name="T100"/>
              <a:gd fmla="*/ 10 h 1598" name="T101"/>
              <a:gd fmla="*/ 1522 w 1582" name="T102"/>
              <a:gd fmla="*/ 6 h 1598" name="T103"/>
              <a:gd fmla="*/ 1508 w 1582" name="T104"/>
              <a:gd fmla="*/ 4 h 1598" name="T105"/>
              <a:gd fmla="*/ 1492 w 1582" name="T106"/>
              <a:gd fmla="*/ 0 h 1598" name="T107"/>
              <a:gd fmla="*/ 1476 w 1582" name="T108"/>
              <a:gd fmla="*/ 0 h 1598" name="T109"/>
              <a:gd fmla="*/ 1476 w 1582" name="T110"/>
              <a:gd fmla="*/ 0 h 1598" name="T111"/>
              <a:gd fmla="*/ 0 60000 65536" name="T112"/>
              <a:gd fmla="*/ 0 60000 65536" name="T113"/>
              <a:gd fmla="*/ 0 60000 65536" name="T114"/>
              <a:gd fmla="*/ 0 60000 65536" name="T115"/>
              <a:gd fmla="*/ 0 60000 65536" name="T116"/>
              <a:gd fmla="*/ 0 60000 65536" name="T117"/>
              <a:gd fmla="*/ 0 60000 65536" name="T118"/>
              <a:gd fmla="*/ 0 60000 65536" name="T119"/>
              <a:gd fmla="*/ 0 60000 65536" name="T120"/>
              <a:gd fmla="*/ 0 60000 65536" name="T121"/>
              <a:gd fmla="*/ 0 60000 65536" name="T122"/>
              <a:gd fmla="*/ 0 60000 65536" name="T123"/>
              <a:gd fmla="*/ 0 60000 65536" name="T124"/>
              <a:gd fmla="*/ 0 60000 65536" name="T125"/>
              <a:gd fmla="*/ 0 60000 65536" name="T126"/>
              <a:gd fmla="*/ 0 60000 65536" name="T127"/>
              <a:gd fmla="*/ 0 60000 65536" name="T128"/>
              <a:gd fmla="*/ 0 60000 65536" name="T129"/>
              <a:gd fmla="*/ 0 60000 65536" name="T130"/>
              <a:gd fmla="*/ 0 60000 65536" name="T131"/>
              <a:gd fmla="*/ 0 60000 65536" name="T132"/>
              <a:gd fmla="*/ 0 60000 65536" name="T133"/>
              <a:gd fmla="*/ 0 60000 65536" name="T134"/>
              <a:gd fmla="*/ 0 60000 65536" name="T135"/>
              <a:gd fmla="*/ 0 60000 65536" name="T136"/>
              <a:gd fmla="*/ 0 60000 65536" name="T137"/>
              <a:gd fmla="*/ 0 60000 65536" name="T138"/>
              <a:gd fmla="*/ 0 60000 65536" name="T139"/>
              <a:gd fmla="*/ 0 60000 65536" name="T140"/>
              <a:gd fmla="*/ 0 60000 65536" name="T141"/>
              <a:gd fmla="*/ 0 60000 65536" name="T142"/>
              <a:gd fmla="*/ 0 60000 65536" name="T143"/>
              <a:gd fmla="*/ 0 60000 65536" name="T144"/>
              <a:gd fmla="*/ 0 60000 65536" name="T145"/>
              <a:gd fmla="*/ 0 60000 65536" name="T146"/>
              <a:gd fmla="*/ 0 60000 65536" name="T147"/>
              <a:gd fmla="*/ 0 60000 65536" name="T148"/>
              <a:gd fmla="*/ 0 60000 65536" name="T149"/>
              <a:gd fmla="*/ 0 60000 65536" name="T150"/>
              <a:gd fmla="*/ 0 60000 65536" name="T151"/>
              <a:gd fmla="*/ 0 60000 65536" name="T152"/>
              <a:gd fmla="*/ 0 60000 65536" name="T153"/>
              <a:gd fmla="*/ 0 60000 65536" name="T154"/>
              <a:gd fmla="*/ 0 60000 65536" name="T155"/>
              <a:gd fmla="*/ 0 60000 65536" name="T156"/>
              <a:gd fmla="*/ 0 60000 65536" name="T157"/>
              <a:gd fmla="*/ 0 60000 65536" name="T158"/>
              <a:gd fmla="*/ 0 60000 65536" name="T159"/>
              <a:gd fmla="*/ 0 60000 65536" name="T160"/>
              <a:gd fmla="*/ 0 60000 65536" name="T161"/>
              <a:gd fmla="*/ 0 60000 65536" name="T162"/>
              <a:gd fmla="*/ 0 60000 65536" name="T163"/>
              <a:gd fmla="*/ 0 60000 65536" name="T164"/>
              <a:gd fmla="*/ 0 60000 65536" name="T165"/>
              <a:gd fmla="*/ 0 60000 65536" name="T166"/>
              <a:gd fmla="*/ 0 60000 65536" name="T167"/>
              <a:gd fmla="*/ 0 w 1582" name="T168"/>
              <a:gd fmla="*/ 0 h 1598" name="T169"/>
              <a:gd fmla="*/ 1582 w 1582" name="T170"/>
              <a:gd fmla="*/ 1598 h 1598" name="T171"/>
            </a:gdLst>
            <a:cxnLst>
              <a:cxn ang="T112">
                <a:pos x="T0" y="T1"/>
              </a:cxn>
              <a:cxn ang="T113">
                <a:pos x="T2" y="T3"/>
              </a:cxn>
              <a:cxn ang="T114">
                <a:pos x="T4" y="T5"/>
              </a:cxn>
              <a:cxn ang="T115">
                <a:pos x="T6" y="T7"/>
              </a:cxn>
              <a:cxn ang="T116">
                <a:pos x="T8" y="T9"/>
              </a:cxn>
              <a:cxn ang="T117">
                <a:pos x="T10" y="T11"/>
              </a:cxn>
              <a:cxn ang="T118">
                <a:pos x="T12" y="T13"/>
              </a:cxn>
              <a:cxn ang="T119">
                <a:pos x="T14" y="T15"/>
              </a:cxn>
              <a:cxn ang="T120">
                <a:pos x="T16" y="T17"/>
              </a:cxn>
              <a:cxn ang="T121">
                <a:pos x="T18" y="T19"/>
              </a:cxn>
              <a:cxn ang="T122">
                <a:pos x="T20" y="T21"/>
              </a:cxn>
              <a:cxn ang="T123">
                <a:pos x="T22" y="T23"/>
              </a:cxn>
              <a:cxn ang="T124">
                <a:pos x="T24" y="T25"/>
              </a:cxn>
              <a:cxn ang="T125">
                <a:pos x="T26" y="T27"/>
              </a:cxn>
              <a:cxn ang="T126">
                <a:pos x="T28" y="T29"/>
              </a:cxn>
              <a:cxn ang="T127">
                <a:pos x="T30" y="T31"/>
              </a:cxn>
              <a:cxn ang="T128">
                <a:pos x="T32" y="T33"/>
              </a:cxn>
              <a:cxn ang="T129">
                <a:pos x="T34" y="T35"/>
              </a:cxn>
              <a:cxn ang="T130">
                <a:pos x="T36" y="T37"/>
              </a:cxn>
              <a:cxn ang="T131">
                <a:pos x="T38" y="T39"/>
              </a:cxn>
              <a:cxn ang="T132">
                <a:pos x="T40" y="T41"/>
              </a:cxn>
              <a:cxn ang="T133">
                <a:pos x="T42" y="T43"/>
              </a:cxn>
              <a:cxn ang="T134">
                <a:pos x="T44" y="T45"/>
              </a:cxn>
              <a:cxn ang="T135">
                <a:pos x="T46" y="T47"/>
              </a:cxn>
              <a:cxn ang="T136">
                <a:pos x="T48" y="T49"/>
              </a:cxn>
              <a:cxn ang="T137">
                <a:pos x="T50" y="T51"/>
              </a:cxn>
              <a:cxn ang="T138">
                <a:pos x="T52" y="T53"/>
              </a:cxn>
              <a:cxn ang="T139">
                <a:pos x="T54" y="T55"/>
              </a:cxn>
              <a:cxn ang="T140">
                <a:pos x="T56" y="T57"/>
              </a:cxn>
              <a:cxn ang="T141">
                <a:pos x="T58" y="T59"/>
              </a:cxn>
              <a:cxn ang="T142">
                <a:pos x="T60" y="T61"/>
              </a:cxn>
              <a:cxn ang="T143">
                <a:pos x="T62" y="T63"/>
              </a:cxn>
              <a:cxn ang="T144">
                <a:pos x="T64" y="T65"/>
              </a:cxn>
              <a:cxn ang="T145">
                <a:pos x="T66" y="T67"/>
              </a:cxn>
              <a:cxn ang="T146">
                <a:pos x="T68" y="T69"/>
              </a:cxn>
              <a:cxn ang="T147">
                <a:pos x="T70" y="T71"/>
              </a:cxn>
              <a:cxn ang="T148">
                <a:pos x="T72" y="T73"/>
              </a:cxn>
              <a:cxn ang="T149">
                <a:pos x="T74" y="T75"/>
              </a:cxn>
              <a:cxn ang="T150">
                <a:pos x="T76" y="T77"/>
              </a:cxn>
              <a:cxn ang="T151">
                <a:pos x="T78" y="T79"/>
              </a:cxn>
              <a:cxn ang="T152">
                <a:pos x="T80" y="T81"/>
              </a:cxn>
              <a:cxn ang="T153">
                <a:pos x="T82" y="T83"/>
              </a:cxn>
              <a:cxn ang="T154">
                <a:pos x="T84" y="T85"/>
              </a:cxn>
              <a:cxn ang="T155">
                <a:pos x="T86" y="T87"/>
              </a:cxn>
              <a:cxn ang="T156">
                <a:pos x="T88" y="T89"/>
              </a:cxn>
              <a:cxn ang="T157">
                <a:pos x="T90" y="T91"/>
              </a:cxn>
              <a:cxn ang="T158">
                <a:pos x="T92" y="T93"/>
              </a:cxn>
              <a:cxn ang="T159">
                <a:pos x="T94" y="T95"/>
              </a:cxn>
              <a:cxn ang="T160">
                <a:pos x="T96" y="T97"/>
              </a:cxn>
              <a:cxn ang="T161">
                <a:pos x="T98" y="T99"/>
              </a:cxn>
              <a:cxn ang="T162">
                <a:pos x="T100" y="T101"/>
              </a:cxn>
              <a:cxn ang="T163">
                <a:pos x="T102" y="T103"/>
              </a:cxn>
              <a:cxn ang="T164">
                <a:pos x="T104" y="T105"/>
              </a:cxn>
              <a:cxn ang="T165">
                <a:pos x="T106" y="T107"/>
              </a:cxn>
              <a:cxn ang="T166">
                <a:pos x="T108" y="T109"/>
              </a:cxn>
              <a:cxn ang="T167">
                <a:pos x="T110" y="T111"/>
              </a:cxn>
            </a:cxnLst>
            <a:rect b="T171" l="T168" r="T170" t="T169"/>
            <a:pathLst>
              <a:path h="1598" w="1582">
                <a:moveTo>
                  <a:pt x="1476" y="0"/>
                </a:moveTo>
                <a:lnTo>
                  <a:pt x="98" y="0"/>
                </a:lnTo>
                <a:lnTo>
                  <a:pt x="98" y="0"/>
                </a:lnTo>
                <a:lnTo>
                  <a:pt x="84" y="2"/>
                </a:lnTo>
                <a:lnTo>
                  <a:pt x="70" y="4"/>
                </a:lnTo>
                <a:lnTo>
                  <a:pt x="58" y="8"/>
                </a:lnTo>
                <a:lnTo>
                  <a:pt x="46" y="12"/>
                </a:lnTo>
                <a:lnTo>
                  <a:pt x="36" y="18"/>
                </a:lnTo>
                <a:lnTo>
                  <a:pt x="26" y="26"/>
                </a:lnTo>
                <a:lnTo>
                  <a:pt x="18" y="36"/>
                </a:lnTo>
                <a:lnTo>
                  <a:pt x="10" y="46"/>
                </a:lnTo>
                <a:lnTo>
                  <a:pt x="6" y="56"/>
                </a:lnTo>
                <a:lnTo>
                  <a:pt x="2" y="68"/>
                </a:lnTo>
                <a:lnTo>
                  <a:pt x="0" y="80"/>
                </a:lnTo>
                <a:lnTo>
                  <a:pt x="0" y="94"/>
                </a:lnTo>
                <a:lnTo>
                  <a:pt x="2" y="106"/>
                </a:lnTo>
                <a:lnTo>
                  <a:pt x="6" y="120"/>
                </a:lnTo>
                <a:lnTo>
                  <a:pt x="12" y="136"/>
                </a:lnTo>
                <a:lnTo>
                  <a:pt x="20" y="150"/>
                </a:lnTo>
                <a:lnTo>
                  <a:pt x="720" y="1538"/>
                </a:lnTo>
                <a:lnTo>
                  <a:pt x="720" y="1538"/>
                </a:lnTo>
                <a:lnTo>
                  <a:pt x="726" y="1552"/>
                </a:lnTo>
                <a:lnTo>
                  <a:pt x="734" y="1564"/>
                </a:lnTo>
                <a:lnTo>
                  <a:pt x="744" y="1574"/>
                </a:lnTo>
                <a:lnTo>
                  <a:pt x="752" y="1582"/>
                </a:lnTo>
                <a:lnTo>
                  <a:pt x="760" y="1588"/>
                </a:lnTo>
                <a:lnTo>
                  <a:pt x="770" y="1594"/>
                </a:lnTo>
                <a:lnTo>
                  <a:pt x="780" y="1596"/>
                </a:lnTo>
                <a:lnTo>
                  <a:pt x="788" y="1598"/>
                </a:lnTo>
                <a:lnTo>
                  <a:pt x="798" y="1596"/>
                </a:lnTo>
                <a:lnTo>
                  <a:pt x="808" y="1594"/>
                </a:lnTo>
                <a:lnTo>
                  <a:pt x="816" y="1588"/>
                </a:lnTo>
                <a:lnTo>
                  <a:pt x="826" y="1582"/>
                </a:lnTo>
                <a:lnTo>
                  <a:pt x="834" y="1574"/>
                </a:lnTo>
                <a:lnTo>
                  <a:pt x="842" y="1564"/>
                </a:lnTo>
                <a:lnTo>
                  <a:pt x="850" y="1552"/>
                </a:lnTo>
                <a:lnTo>
                  <a:pt x="858" y="1538"/>
                </a:lnTo>
                <a:lnTo>
                  <a:pt x="1566" y="140"/>
                </a:lnTo>
                <a:lnTo>
                  <a:pt x="1566" y="140"/>
                </a:lnTo>
                <a:lnTo>
                  <a:pt x="1572" y="126"/>
                </a:lnTo>
                <a:lnTo>
                  <a:pt x="1578" y="112"/>
                </a:lnTo>
                <a:lnTo>
                  <a:pt x="1580" y="98"/>
                </a:lnTo>
                <a:lnTo>
                  <a:pt x="1582" y="84"/>
                </a:lnTo>
                <a:lnTo>
                  <a:pt x="1582" y="72"/>
                </a:lnTo>
                <a:lnTo>
                  <a:pt x="1578" y="60"/>
                </a:lnTo>
                <a:lnTo>
                  <a:pt x="1576" y="50"/>
                </a:lnTo>
                <a:lnTo>
                  <a:pt x="1570" y="40"/>
                </a:lnTo>
                <a:lnTo>
                  <a:pt x="1564" y="32"/>
                </a:lnTo>
                <a:lnTo>
                  <a:pt x="1554" y="24"/>
                </a:lnTo>
                <a:lnTo>
                  <a:pt x="1546" y="16"/>
                </a:lnTo>
                <a:lnTo>
                  <a:pt x="1534" y="10"/>
                </a:lnTo>
                <a:lnTo>
                  <a:pt x="1522" y="6"/>
                </a:lnTo>
                <a:lnTo>
                  <a:pt x="1508" y="4"/>
                </a:lnTo>
                <a:lnTo>
                  <a:pt x="1492" y="0"/>
                </a:lnTo>
                <a:lnTo>
                  <a:pt x="1476" y="0"/>
                </a:lnTo>
                <a:lnTo>
                  <a:pt x="1476" y="0"/>
                </a:lnTo>
                <a:close/>
              </a:path>
            </a:pathLst>
          </a:custGeom>
          <a:solidFill>
            <a:srgbClr val="A6BABA"/>
          </a:solidFill>
          <a:ln>
            <a:noFill/>
          </a:ln>
          <a:extLst>
            <a:ext uri="{91240B29-F687-4F45-9708-019B960494DF}">
              <a14:hiddenLine w="9525">
                <a:solidFill>
                  <a:srgbClr val="000000"/>
                </a:solidFill>
                <a:miter lim="800000"/>
                <a:headEnd/>
                <a:tailEnd/>
              </a14:hiddenLine>
            </a:ext>
          </a:extLst>
        </p:spPr>
        <p:txBody>
          <a:bodyPr bIns="36293" lIns="72585" rIns="72585" tIns="36293"/>
          <a:lstStyle/>
          <a:p>
            <a:endParaRPr altLang="zh-CN" lang="zh-CN">
              <a:solidFill>
                <a:srgbClr val="000000"/>
              </a:solidFill>
              <a:latin charset="0" pitchFamily="34" typeface="Impact"/>
              <a:ea charset="-122" pitchFamily="34" typeface="微软雅黑"/>
              <a:sym charset="0" pitchFamily="34" typeface="Impact"/>
            </a:endParaRPr>
          </a:p>
        </p:txBody>
      </p:sp>
      <p:sp>
        <p:nvSpPr>
          <p:cNvPr id="63" name="文本框 22"/>
          <p:cNvSpPr>
            <a:spLocks noChangeArrowheads="1"/>
          </p:cNvSpPr>
          <p:nvPr/>
        </p:nvSpPr>
        <p:spPr bwMode="auto">
          <a:xfrm>
            <a:off x="5843357" y="3762495"/>
            <a:ext cx="737999" cy="605986"/>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36293" lIns="72585" rIns="72585" tIns="36293">
            <a:spAutoFit/>
          </a:bodyPr>
          <a:lstStyle/>
          <a:p>
            <a:pPr algn="ctr"/>
            <a:r>
              <a:rPr lang="en-US" smtClean="0" sz="3500">
                <a:solidFill>
                  <a:schemeClr val="bg1"/>
                </a:solidFill>
                <a:ea charset="-128" pitchFamily="49" typeface="MS Gothic"/>
              </a:rPr>
              <a:t>03</a:t>
            </a:r>
          </a:p>
        </p:txBody>
      </p:sp>
      <p:pic>
        <p:nvPicPr>
          <p:cNvPr id="64" name="图片 23"/>
          <p:cNvPicPr>
            <a:picLocks noChangeArrowheads="1" noChangeAspect="1"/>
          </p:cNvPicPr>
          <p:nvPr/>
        </p:nvPicPr>
        <p:blipFill>
          <a:blip r:embed="rId5">
            <a:extLst>
              <a:ext uri="{28A0092B-C50C-407E-A947-70E740481C1C}">
                <a14:useLocalDpi val="0"/>
              </a:ext>
            </a:extLst>
          </a:blip>
          <a:stretch>
            <a:fillRect/>
          </a:stretch>
        </p:blipFill>
        <p:spPr bwMode="auto">
          <a:xfrm>
            <a:off x="6482619" y="3898069"/>
            <a:ext cx="407609" cy="361988"/>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pic>
      <p:sp>
        <p:nvSpPr>
          <p:cNvPr id="66" name="直接连接符 24"/>
          <p:cNvSpPr>
            <a:spLocks noChangeShapeType="1"/>
          </p:cNvSpPr>
          <p:nvPr/>
        </p:nvSpPr>
        <p:spPr bwMode="auto">
          <a:xfrm>
            <a:off x="5831964" y="4411451"/>
            <a:ext cx="1234220" cy="1125"/>
          </a:xfrm>
          <a:prstGeom prst="line">
            <a:avLst/>
          </a:prstGeom>
          <a:noFill/>
          <a:ln cap="flat" cmpd="sng" w="6350">
            <a:solidFill>
              <a:schemeClr val="bg1"/>
            </a:solidFill>
            <a:miter lim="800000"/>
          </a:ln>
          <a:extLst>
            <a:ext uri="{909E8E84-426E-40DD-AFC4-6F175D3DCCD1}">
              <a14:hiddenFill>
                <a:noFill/>
              </a14:hiddenFill>
            </a:ext>
          </a:extLst>
        </p:spPr>
        <p:txBody>
          <a:bodyPr bIns="36293" lIns="72585" rIns="72585" tIns="36293"/>
          <a:lstStyle/>
          <a:p>
            <a:endParaRPr altLang="en-US" lang="zh-CN"/>
          </a:p>
        </p:txBody>
      </p:sp>
      <p:sp>
        <p:nvSpPr>
          <p:cNvPr id="73" name="矩形 25"/>
          <p:cNvSpPr>
            <a:spLocks noChangeArrowheads="1"/>
          </p:cNvSpPr>
          <p:nvPr/>
        </p:nvSpPr>
        <p:spPr bwMode="auto">
          <a:xfrm>
            <a:off x="5832880" y="4392574"/>
            <a:ext cx="1262770" cy="575506"/>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36293" lIns="72585" rIns="72585" tIns="36293" wrap="none">
            <a:spAutoFit/>
          </a:bodyPr>
          <a:lstStyle/>
          <a:p>
            <a:pPr algn="ctr">
              <a:lnSpc>
                <a:spcPct val="150000"/>
              </a:lnSpc>
            </a:pPr>
            <a:r>
              <a:rPr altLang="en-US" b="1" lang="zh-CN" sz="2200">
                <a:solidFill>
                  <a:schemeClr val="bg1"/>
                </a:solidFill>
                <a:latin charset="0" pitchFamily="34" typeface="Impact"/>
                <a:ea charset="-122" pitchFamily="34" typeface="微软雅黑"/>
                <a:sym charset="0" pitchFamily="34" typeface="Impact"/>
              </a:rPr>
              <a:t>内容说明</a:t>
            </a:r>
          </a:p>
        </p:txBody>
      </p:sp>
      <p:grpSp>
        <p:nvGrpSpPr>
          <p:cNvPr id="2" name="组合 1"/>
          <p:cNvGrpSpPr/>
          <p:nvPr/>
        </p:nvGrpSpPr>
        <p:grpSpPr>
          <a:xfrm>
            <a:off x="4061018" y="2929283"/>
            <a:ext cx="1673748" cy="1677570"/>
            <a:chOff x="4061018" y="2929283"/>
            <a:chExt cx="1673748" cy="1677570"/>
          </a:xfrm>
        </p:grpSpPr>
        <p:sp>
          <p:nvSpPr>
            <p:cNvPr id="114" name="Oval 43"/>
            <p:cNvSpPr>
              <a:spLocks noChangeArrowheads="1"/>
            </p:cNvSpPr>
            <p:nvPr/>
          </p:nvSpPr>
          <p:spPr bwMode="auto">
            <a:xfrm>
              <a:off x="4061018" y="2929283"/>
              <a:ext cx="1673748" cy="1677570"/>
            </a:xfrm>
            <a:prstGeom prst="ellipse">
              <a:avLst/>
            </a:prstGeom>
            <a:solidFill>
              <a:schemeClr val="accent3">
                <a:lumMod val="60000"/>
                <a:lumOff val="40000"/>
              </a:schemeClr>
            </a:solidFill>
            <a:ln>
              <a:noFill/>
            </a:ln>
          </p:spPr>
          <p:txBody>
            <a:bodyPr/>
            <a:lstStyle/>
            <a:p>
              <a:pPr eaLnBrk="1" hangingPunct="1"/>
              <a:endParaRPr altLang="zh-CN" lang="zh-CN"/>
            </a:p>
          </p:txBody>
        </p:sp>
        <p:sp>
          <p:nvSpPr>
            <p:cNvPr id="110" name="Oval 43"/>
            <p:cNvSpPr>
              <a:spLocks noChangeArrowheads="1"/>
            </p:cNvSpPr>
            <p:nvPr/>
          </p:nvSpPr>
          <p:spPr bwMode="auto">
            <a:xfrm>
              <a:off x="4209324" y="3099719"/>
              <a:ext cx="1352090" cy="1355178"/>
            </a:xfrm>
            <a:prstGeom prst="ellipse">
              <a:avLst/>
            </a:prstGeom>
            <a:solidFill>
              <a:srgbClr val="F88A44"/>
            </a:solidFill>
            <a:ln>
              <a:noFill/>
            </a:ln>
            <a:extLst>
              <a:ext uri="{91240B29-F687-4F45-9708-019B960494DF}">
                <a14:hiddenLine cmpd="sng" w="9525">
                  <a:solidFill>
                    <a:srgbClr val="000000"/>
                  </a:solidFill>
                  <a:bevel/>
                  <a:headEnd/>
                  <a:tailEnd/>
                </a14:hiddenLine>
              </a:ext>
            </a:extLst>
          </p:spPr>
          <p:txBody>
            <a:bodyPr/>
            <a:lstStyle/>
            <a:p>
              <a:pPr eaLnBrk="1" hangingPunct="1"/>
              <a:endParaRPr altLang="zh-CN" lang="zh-CN"/>
            </a:p>
          </p:txBody>
        </p:sp>
        <p:grpSp>
          <p:nvGrpSpPr>
            <p:cNvPr id="111" name="组合 72"/>
            <p:cNvGrpSpPr/>
            <p:nvPr/>
          </p:nvGrpSpPr>
          <p:grpSpPr>
            <a:xfrm>
              <a:off x="4682375" y="3267959"/>
              <a:ext cx="395131" cy="1018697"/>
              <a:chExt cx="203200" cy="523875"/>
            </a:xfrm>
            <a:solidFill>
              <a:schemeClr val="bg1"/>
            </a:solidFill>
          </p:grpSpPr>
          <p:sp>
            <p:nvSpPr>
              <p:cNvPr id="112" name="Oval 16"/>
              <p:cNvSpPr>
                <a:spLocks noChangeArrowheads="1"/>
              </p:cNvSpPr>
              <p:nvPr/>
            </p:nvSpPr>
            <p:spPr bwMode="auto">
              <a:xfrm>
                <a:off x="63500" y="0"/>
                <a:ext cx="82550" cy="84138"/>
              </a:xfrm>
              <a:prstGeom prst="ellipse">
                <a:avLst/>
              </a:prstGeom>
              <a:grpFill/>
              <a:ln>
                <a:noFill/>
              </a:ln>
              <a:extLst>
                <a:ext uri="{91240B29-F687-4F45-9708-019B960494DF}">
                  <a14:hiddenLine cmpd="sng" w="9525">
                    <a:solidFill>
                      <a:srgbClr val="000000"/>
                    </a:solidFill>
                    <a:bevel/>
                    <a:headEnd/>
                    <a:tailEnd/>
                  </a14:hiddenLine>
                </a:ext>
              </a:extLst>
            </p:spPr>
            <p:txBody>
              <a:bodyPr/>
              <a:lstStyle/>
              <a:p>
                <a:pPr eaLnBrk="1" hangingPunct="1"/>
                <a:endParaRPr altLang="zh-CN" lang="zh-CN">
                  <a:solidFill>
                    <a:srgbClr val="000000"/>
                  </a:solidFill>
                </a:endParaRPr>
              </a:p>
            </p:txBody>
          </p:sp>
          <p:sp>
            <p:nvSpPr>
              <p:cNvPr id="113" name="Freeform 17"/>
              <p:cNvSpPr>
                <a:spLocks noChangeArrowheads="1"/>
              </p:cNvSpPr>
              <p:nvPr/>
            </p:nvSpPr>
            <p:spPr bwMode="auto">
              <a:xfrm>
                <a:off x="0" y="88900"/>
                <a:ext cx="203200" cy="434975"/>
              </a:xfrm>
              <a:custGeom>
                <a:gdLst>
                  <a:gd fmla="*/ 0 w 39" name="T0"/>
                  <a:gd fmla="*/ 10 h 83" name="T1"/>
                  <a:gd fmla="*/ 20 w 39" name="T2"/>
                  <a:gd fmla="*/ 0 h 83" name="T3"/>
                  <a:gd fmla="*/ 39 w 39" name="T4"/>
                  <a:gd fmla="*/ 10 h 83" name="T5"/>
                  <a:gd fmla="*/ 39 w 39" name="T6"/>
                  <a:gd fmla="*/ 10 h 83" name="T7"/>
                  <a:gd fmla="*/ 39 w 39" name="T8"/>
                  <a:gd fmla="*/ 43 h 83" name="T9"/>
                  <a:gd fmla="*/ 36 w 39" name="T10"/>
                  <a:gd fmla="*/ 46 h 83" name="T11"/>
                  <a:gd fmla="*/ 32 w 39" name="T12"/>
                  <a:gd fmla="*/ 43 h 83" name="T13"/>
                  <a:gd fmla="*/ 32 w 39" name="T14"/>
                  <a:gd fmla="*/ 14 h 83" name="T15"/>
                  <a:gd fmla="*/ 30 w 39" name="T16"/>
                  <a:gd fmla="*/ 14 h 83" name="T17"/>
                  <a:gd fmla="*/ 30 w 39" name="T18"/>
                  <a:gd fmla="*/ 79 h 83" name="T19"/>
                  <a:gd fmla="*/ 30 w 39" name="T20"/>
                  <a:gd fmla="*/ 79 h 83" name="T21"/>
                  <a:gd fmla="*/ 30 w 39" name="T22"/>
                  <a:gd fmla="*/ 79 h 83" name="T23"/>
                  <a:gd fmla="*/ 26 w 39" name="T24"/>
                  <a:gd fmla="*/ 83 h 83" name="T25"/>
                  <a:gd fmla="*/ 22 w 39" name="T26"/>
                  <a:gd fmla="*/ 80 h 83" name="T27"/>
                  <a:gd fmla="*/ 22 w 39" name="T28"/>
                  <a:gd fmla="*/ 79 h 83" name="T29"/>
                  <a:gd fmla="*/ 22 w 39" name="T30"/>
                  <a:gd fmla="*/ 43 h 83" name="T31"/>
                  <a:gd fmla="*/ 20 w 39" name="T32"/>
                  <a:gd fmla="*/ 40 h 83" name="T33"/>
                  <a:gd fmla="*/ 18 w 39" name="T34"/>
                  <a:gd fmla="*/ 43 h 83" name="T35"/>
                  <a:gd fmla="*/ 18 w 39" name="T36"/>
                  <a:gd fmla="*/ 79 h 83" name="T37"/>
                  <a:gd fmla="*/ 18 w 39" name="T38"/>
                  <a:gd fmla="*/ 80 h 83" name="T39"/>
                  <a:gd fmla="*/ 14 w 39" name="T40"/>
                  <a:gd fmla="*/ 83 h 83" name="T41"/>
                  <a:gd fmla="*/ 9 w 39" name="T42"/>
                  <a:gd fmla="*/ 79 h 83" name="T43"/>
                  <a:gd fmla="*/ 9 w 39" name="T44"/>
                  <a:gd fmla="*/ 79 h 83" name="T45"/>
                  <a:gd fmla="*/ 9 w 39" name="T46"/>
                  <a:gd fmla="*/ 79 h 83" name="T47"/>
                  <a:gd fmla="*/ 9 w 39" name="T48"/>
                  <a:gd fmla="*/ 14 h 83" name="T49"/>
                  <a:gd fmla="*/ 7 w 39" name="T50"/>
                  <a:gd fmla="*/ 14 h 83" name="T51"/>
                  <a:gd fmla="*/ 7 w 39" name="T52"/>
                  <a:gd fmla="*/ 43 h 83" name="T53"/>
                  <a:gd fmla="*/ 4 w 39" name="T54"/>
                  <a:gd fmla="*/ 46 h 83" name="T55"/>
                  <a:gd fmla="*/ 0 w 39" name="T56"/>
                  <a:gd fmla="*/ 43 h 83" name="T57"/>
                  <a:gd fmla="*/ 0 w 39" name="T58"/>
                  <a:gd fmla="*/ 10 h 83" name="T59"/>
                  <a:gd fmla="*/ 0 w 39" name="T60"/>
                  <a:gd fmla="*/ 10 h 83" name="T61"/>
                  <a:gd fmla="*/ 0 60000 65536" name="T62"/>
                  <a:gd fmla="*/ 0 60000 65536" name="T63"/>
                  <a:gd fmla="*/ 0 60000 65536" name="T64"/>
                  <a:gd fmla="*/ 0 60000 65536" name="T65"/>
                  <a:gd fmla="*/ 0 60000 65536" name="T66"/>
                  <a:gd fmla="*/ 0 60000 65536" name="T67"/>
                  <a:gd fmla="*/ 0 60000 65536" name="T68"/>
                  <a:gd fmla="*/ 0 60000 65536" name="T69"/>
                  <a:gd fmla="*/ 0 60000 65536" name="T70"/>
                  <a:gd fmla="*/ 0 60000 65536" name="T71"/>
                  <a:gd fmla="*/ 0 60000 65536" name="T72"/>
                  <a:gd fmla="*/ 0 60000 65536" name="T73"/>
                  <a:gd fmla="*/ 0 60000 65536" name="T74"/>
                  <a:gd fmla="*/ 0 60000 65536" name="T75"/>
                  <a:gd fmla="*/ 0 60000 65536" name="T76"/>
                  <a:gd fmla="*/ 0 60000 65536" name="T77"/>
                  <a:gd fmla="*/ 0 60000 65536" name="T78"/>
                  <a:gd fmla="*/ 0 60000 65536" name="T79"/>
                  <a:gd fmla="*/ 0 60000 65536" name="T80"/>
                  <a:gd fmla="*/ 0 60000 65536" name="T81"/>
                  <a:gd fmla="*/ 0 60000 65536" name="T82"/>
                  <a:gd fmla="*/ 0 60000 65536" name="T83"/>
                  <a:gd fmla="*/ 0 60000 65536" name="T84"/>
                  <a:gd fmla="*/ 0 60000 65536" name="T85"/>
                  <a:gd fmla="*/ 0 60000 65536" name="T86"/>
                  <a:gd fmla="*/ 0 60000 65536" name="T87"/>
                  <a:gd fmla="*/ 0 60000 65536" name="T88"/>
                  <a:gd fmla="*/ 0 60000 65536" name="T89"/>
                  <a:gd fmla="*/ 0 60000 65536" name="T90"/>
                  <a:gd fmla="*/ 0 60000 65536" name="T91"/>
                  <a:gd fmla="*/ 0 60000 65536" name="T92"/>
                  <a:gd fmla="*/ 0 w 39" name="T93"/>
                  <a:gd fmla="*/ 0 h 83" name="T94"/>
                  <a:gd fmla="*/ 39 w 39" name="T95"/>
                  <a:gd fmla="*/ 83 h 83" name="T96"/>
                </a:gdLst>
                <a:cxnLst>
                  <a:cxn ang="T62">
                    <a:pos x="T0" y="T1"/>
                  </a:cxn>
                  <a:cxn ang="T63">
                    <a:pos x="T2" y="T3"/>
                  </a:cxn>
                  <a:cxn ang="T64">
                    <a:pos x="T4" y="T5"/>
                  </a:cxn>
                  <a:cxn ang="T65">
                    <a:pos x="T6" y="T7"/>
                  </a:cxn>
                  <a:cxn ang="T66">
                    <a:pos x="T8" y="T9"/>
                  </a:cxn>
                  <a:cxn ang="T67">
                    <a:pos x="T10" y="T11"/>
                  </a:cxn>
                  <a:cxn ang="T68">
                    <a:pos x="T12" y="T13"/>
                  </a:cxn>
                  <a:cxn ang="T69">
                    <a:pos x="T14" y="T15"/>
                  </a:cxn>
                  <a:cxn ang="T70">
                    <a:pos x="T16" y="T17"/>
                  </a:cxn>
                  <a:cxn ang="T71">
                    <a:pos x="T18" y="T19"/>
                  </a:cxn>
                  <a:cxn ang="T72">
                    <a:pos x="T20" y="T21"/>
                  </a:cxn>
                  <a:cxn ang="T73">
                    <a:pos x="T22" y="T23"/>
                  </a:cxn>
                  <a:cxn ang="T74">
                    <a:pos x="T24" y="T25"/>
                  </a:cxn>
                  <a:cxn ang="T75">
                    <a:pos x="T26" y="T27"/>
                  </a:cxn>
                  <a:cxn ang="T76">
                    <a:pos x="T28" y="T29"/>
                  </a:cxn>
                  <a:cxn ang="T77">
                    <a:pos x="T30" y="T31"/>
                  </a:cxn>
                  <a:cxn ang="T78">
                    <a:pos x="T32" y="T33"/>
                  </a:cxn>
                  <a:cxn ang="T79">
                    <a:pos x="T34" y="T35"/>
                  </a:cxn>
                  <a:cxn ang="T80">
                    <a:pos x="T36" y="T37"/>
                  </a:cxn>
                  <a:cxn ang="T81">
                    <a:pos x="T38" y="T39"/>
                  </a:cxn>
                  <a:cxn ang="T82">
                    <a:pos x="T40" y="T41"/>
                  </a:cxn>
                  <a:cxn ang="T83">
                    <a:pos x="T42" y="T43"/>
                  </a:cxn>
                  <a:cxn ang="T84">
                    <a:pos x="T44" y="T45"/>
                  </a:cxn>
                  <a:cxn ang="T85">
                    <a:pos x="T46" y="T47"/>
                  </a:cxn>
                  <a:cxn ang="T86">
                    <a:pos x="T48" y="T49"/>
                  </a:cxn>
                  <a:cxn ang="T87">
                    <a:pos x="T50" y="T51"/>
                  </a:cxn>
                  <a:cxn ang="T88">
                    <a:pos x="T52" y="T53"/>
                  </a:cxn>
                  <a:cxn ang="T89">
                    <a:pos x="T54" y="T55"/>
                  </a:cxn>
                  <a:cxn ang="T90">
                    <a:pos x="T56" y="T57"/>
                  </a:cxn>
                  <a:cxn ang="T91">
                    <a:pos x="T58" y="T59"/>
                  </a:cxn>
                  <a:cxn ang="T92">
                    <a:pos x="T60" y="T61"/>
                  </a:cxn>
                </a:cxnLst>
                <a:rect b="T96" l="T93" r="T95" t="T94"/>
                <a:pathLst>
                  <a:path h="83" w="39">
                    <a:moveTo>
                      <a:pt x="0" y="10"/>
                    </a:moveTo>
                    <a:cubicBezTo>
                      <a:pt x="0" y="1"/>
                      <a:pt x="10" y="0"/>
                      <a:pt x="20" y="0"/>
                    </a:cubicBezTo>
                    <a:cubicBezTo>
                      <a:pt x="30" y="0"/>
                      <a:pt x="39" y="1"/>
                      <a:pt x="39" y="10"/>
                    </a:cubicBezTo>
                    <a:cubicBezTo>
                      <a:pt x="39" y="10"/>
                      <a:pt x="39" y="10"/>
                      <a:pt x="39" y="10"/>
                    </a:cubicBezTo>
                    <a:cubicBezTo>
                      <a:pt x="39" y="43"/>
                      <a:pt x="39" y="43"/>
                      <a:pt x="39" y="43"/>
                    </a:cubicBezTo>
                    <a:cubicBezTo>
                      <a:pt x="39" y="45"/>
                      <a:pt x="38" y="46"/>
                      <a:pt x="36" y="46"/>
                    </a:cubicBezTo>
                    <a:cubicBezTo>
                      <a:pt x="34" y="46"/>
                      <a:pt x="32" y="45"/>
                      <a:pt x="32" y="43"/>
                    </a:cubicBezTo>
                    <a:cubicBezTo>
                      <a:pt x="32" y="14"/>
                      <a:pt x="32" y="14"/>
                      <a:pt x="32" y="14"/>
                    </a:cubicBezTo>
                    <a:cubicBezTo>
                      <a:pt x="30" y="14"/>
                      <a:pt x="30" y="14"/>
                      <a:pt x="30" y="14"/>
                    </a:cubicBezTo>
                    <a:cubicBezTo>
                      <a:pt x="30" y="79"/>
                      <a:pt x="30" y="79"/>
                      <a:pt x="30" y="79"/>
                    </a:cubicBezTo>
                    <a:cubicBezTo>
                      <a:pt x="30" y="79"/>
                      <a:pt x="30" y="79"/>
                      <a:pt x="30" y="79"/>
                    </a:cubicBezTo>
                    <a:cubicBezTo>
                      <a:pt x="30" y="79"/>
                      <a:pt x="30" y="79"/>
                      <a:pt x="30" y="79"/>
                    </a:cubicBezTo>
                    <a:cubicBezTo>
                      <a:pt x="30" y="81"/>
                      <a:pt x="28" y="83"/>
                      <a:pt x="26" y="83"/>
                    </a:cubicBezTo>
                    <a:cubicBezTo>
                      <a:pt x="24" y="83"/>
                      <a:pt x="22" y="82"/>
                      <a:pt x="22" y="80"/>
                    </a:cubicBezTo>
                    <a:cubicBezTo>
                      <a:pt x="22" y="80"/>
                      <a:pt x="22" y="79"/>
                      <a:pt x="22" y="79"/>
                    </a:cubicBezTo>
                    <a:cubicBezTo>
                      <a:pt x="22" y="43"/>
                      <a:pt x="22" y="43"/>
                      <a:pt x="22" y="43"/>
                    </a:cubicBezTo>
                    <a:cubicBezTo>
                      <a:pt x="22" y="42"/>
                      <a:pt x="21" y="40"/>
                      <a:pt x="20" y="40"/>
                    </a:cubicBezTo>
                    <a:cubicBezTo>
                      <a:pt x="18" y="40"/>
                      <a:pt x="18" y="42"/>
                      <a:pt x="18" y="43"/>
                    </a:cubicBezTo>
                    <a:cubicBezTo>
                      <a:pt x="18" y="79"/>
                      <a:pt x="18" y="79"/>
                      <a:pt x="18" y="79"/>
                    </a:cubicBezTo>
                    <a:cubicBezTo>
                      <a:pt x="18" y="80"/>
                      <a:pt x="18" y="80"/>
                      <a:pt x="18" y="80"/>
                    </a:cubicBezTo>
                    <a:cubicBezTo>
                      <a:pt x="17" y="82"/>
                      <a:pt x="16" y="83"/>
                      <a:pt x="14" y="83"/>
                    </a:cubicBezTo>
                    <a:cubicBezTo>
                      <a:pt x="11" y="83"/>
                      <a:pt x="9" y="81"/>
                      <a:pt x="9" y="79"/>
                    </a:cubicBezTo>
                    <a:cubicBezTo>
                      <a:pt x="9" y="79"/>
                      <a:pt x="9" y="79"/>
                      <a:pt x="9" y="79"/>
                    </a:cubicBezTo>
                    <a:cubicBezTo>
                      <a:pt x="9" y="79"/>
                      <a:pt x="9" y="79"/>
                      <a:pt x="9" y="79"/>
                    </a:cubicBezTo>
                    <a:cubicBezTo>
                      <a:pt x="9" y="14"/>
                      <a:pt x="9" y="14"/>
                      <a:pt x="9" y="14"/>
                    </a:cubicBezTo>
                    <a:cubicBezTo>
                      <a:pt x="7" y="14"/>
                      <a:pt x="7" y="14"/>
                      <a:pt x="7" y="14"/>
                    </a:cubicBezTo>
                    <a:cubicBezTo>
                      <a:pt x="7" y="43"/>
                      <a:pt x="7" y="43"/>
                      <a:pt x="7" y="43"/>
                    </a:cubicBezTo>
                    <a:cubicBezTo>
                      <a:pt x="7" y="45"/>
                      <a:pt x="6" y="46"/>
                      <a:pt x="4" y="46"/>
                    </a:cubicBezTo>
                    <a:cubicBezTo>
                      <a:pt x="2" y="46"/>
                      <a:pt x="0" y="45"/>
                      <a:pt x="0" y="43"/>
                    </a:cubicBezTo>
                    <a:cubicBezTo>
                      <a:pt x="0" y="10"/>
                      <a:pt x="0" y="10"/>
                      <a:pt x="0" y="10"/>
                    </a:cubicBezTo>
                    <a:cubicBezTo>
                      <a:pt x="0" y="10"/>
                      <a:pt x="0" y="10"/>
                      <a:pt x="0" y="10"/>
                    </a:cubicBezTo>
                    <a:close/>
                  </a:path>
                </a:pathLst>
              </a:custGeom>
              <a:grpFill/>
              <a:ln>
                <a:noFill/>
              </a:ln>
              <a:extLst>
                <a:ext uri="{91240B29-F687-4F45-9708-019B960494DF}">
                  <a14:hiddenLine cmpd="sng" w="9525">
                    <a:solidFill>
                      <a:srgbClr val="000000"/>
                    </a:solidFill>
                    <a:bevel/>
                    <a:headEnd/>
                    <a:tailEnd/>
                  </a14:hiddenLine>
                </a:ext>
              </a:extLst>
            </p:spPr>
            <p:txBody>
              <a:bodyPr/>
              <a:lstStyle/>
              <a:p>
                <a:pPr eaLnBrk="1" hangingPunct="1"/>
                <a:endParaRPr altLang="zh-CN" lang="zh-CN">
                  <a:solidFill>
                    <a:srgbClr val="000000"/>
                  </a:solidFill>
                </a:endParaRPr>
              </a:p>
            </p:txBody>
          </p:sp>
        </p:grpSp>
      </p:grpSp>
      <p:sp>
        <p:nvSpPr>
          <p:cNvPr id="119" name="矩形 40"/>
          <p:cNvSpPr>
            <a:spLocks noChangeArrowheads="1"/>
          </p:cNvSpPr>
          <p:nvPr/>
        </p:nvSpPr>
        <p:spPr bwMode="auto">
          <a:xfrm>
            <a:off x="7193108" y="1830272"/>
            <a:ext cx="1310370" cy="575506"/>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36293" lIns="72585" rIns="72585" tIns="36293" wrap="square">
            <a:spAutoFit/>
          </a:bodyPr>
          <a:lstStyle/>
          <a:p>
            <a:pPr algn="ctr">
              <a:lnSpc>
                <a:spcPct val="150000"/>
              </a:lnSpc>
            </a:pPr>
            <a:r>
              <a:rPr altLang="en-US" b="1" lang="zh-CN" sz="2200">
                <a:solidFill>
                  <a:srgbClr val="EE9065"/>
                </a:solidFill>
                <a:latin charset="0" pitchFamily="34" typeface="Impact"/>
                <a:ea charset="-122" pitchFamily="34" typeface="微软雅黑"/>
                <a:sym charset="0" pitchFamily="34" typeface="Impact"/>
              </a:rPr>
              <a:t>内容说明</a:t>
            </a:r>
          </a:p>
        </p:txBody>
      </p:sp>
      <p:sp>
        <p:nvSpPr>
          <p:cNvPr id="120" name="矩形 43"/>
          <p:cNvSpPr>
            <a:spLocks noChangeArrowheads="1"/>
          </p:cNvSpPr>
          <p:nvPr/>
        </p:nvSpPr>
        <p:spPr bwMode="auto">
          <a:xfrm>
            <a:off x="965867" y="1832751"/>
            <a:ext cx="1537270" cy="575506"/>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36293" lIns="72585" rIns="72585" tIns="36293" wrap="square">
            <a:spAutoFit/>
          </a:bodyPr>
          <a:lstStyle/>
          <a:p>
            <a:pPr algn="ctr">
              <a:lnSpc>
                <a:spcPct val="150000"/>
              </a:lnSpc>
            </a:pPr>
            <a:r>
              <a:rPr altLang="en-US" b="1" lang="zh-CN" sz="2200">
                <a:solidFill>
                  <a:srgbClr val="4BB0D0"/>
                </a:solidFill>
                <a:latin charset="0" pitchFamily="34" typeface="Impact"/>
                <a:ea charset="-122" pitchFamily="34" typeface="微软雅黑"/>
                <a:sym charset="0" pitchFamily="34" typeface="Impact"/>
              </a:rPr>
              <a:t>内容说明</a:t>
            </a:r>
          </a:p>
        </p:txBody>
      </p:sp>
      <p:sp>
        <p:nvSpPr>
          <p:cNvPr id="121" name="矩形 25"/>
          <p:cNvSpPr>
            <a:spLocks noChangeArrowheads="1"/>
          </p:cNvSpPr>
          <p:nvPr/>
        </p:nvSpPr>
        <p:spPr bwMode="auto">
          <a:xfrm>
            <a:off x="795500" y="2422767"/>
            <a:ext cx="2113205" cy="1444186"/>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36293" lIns="72585" rIns="72585" tIns="36293" wrap="square">
            <a:spAutoFit/>
          </a:bodyPr>
          <a:lstStyle/>
          <a:p>
            <a:pPr>
              <a:lnSpc>
                <a:spcPct val="150000"/>
              </a:lnSpc>
            </a:pPr>
            <a:r>
              <a:rPr altLang="en-US" lang="zh-CN" sz="1200">
                <a:solidFill>
                  <a:srgbClr val="434154"/>
                </a:solidFill>
                <a:latin charset="0" pitchFamily="34" typeface="Impact"/>
                <a:ea charset="-122" pitchFamily="34" typeface="微软雅黑"/>
                <a:sym charset="0" pitchFamily="34" typeface="Impact"/>
              </a:rPr>
              <a:t>请输入您的文字内容请输入您的文字内容请输入您的文字内容请输入您的文字请输入您的文字内容请输入您的文字内容请输入您的文字</a:t>
            </a:r>
          </a:p>
        </p:txBody>
      </p:sp>
      <p:sp>
        <p:nvSpPr>
          <p:cNvPr id="122" name="矩形 25"/>
          <p:cNvSpPr>
            <a:spLocks noChangeArrowheads="1"/>
          </p:cNvSpPr>
          <p:nvPr/>
        </p:nvSpPr>
        <p:spPr bwMode="auto">
          <a:xfrm>
            <a:off x="6905076" y="2422767"/>
            <a:ext cx="2113205" cy="1444186"/>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36293" lIns="72585" rIns="72585" tIns="36293" wrap="square">
            <a:spAutoFit/>
          </a:bodyPr>
          <a:lstStyle/>
          <a:p>
            <a:pPr>
              <a:lnSpc>
                <a:spcPct val="150000"/>
              </a:lnSpc>
            </a:pPr>
            <a:r>
              <a:rPr altLang="en-US" lang="zh-CN" sz="1200">
                <a:solidFill>
                  <a:srgbClr val="434154"/>
                </a:solidFill>
                <a:latin charset="0" pitchFamily="34" typeface="Impact"/>
                <a:ea charset="-122" pitchFamily="34" typeface="微软雅黑"/>
                <a:sym charset="0" pitchFamily="34" typeface="Impact"/>
              </a:rPr>
              <a:t>请输入您的文字内容请输入您的文字内容请输入您的文字内容请输入您的文字请输入您的文字内容请输入您的文字内容请输入您的文字</a:t>
            </a:r>
          </a:p>
        </p:txBody>
      </p:sp>
    </p:spTree>
    <p:extLst>
      <p:ext uri="{BB962C8B-B14F-4D97-AF65-F5344CB8AC3E}">
        <p14:creationId val="2967984953"/>
      </p:ext>
    </p:extLst>
  </p:cSld>
  <p:clrMapOvr>
    <a:masterClrMapping/>
  </p:clrMapOvr>
  <p:transition spd="med">
    <p:pull/>
  </p:transition>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grpId="0" id="5" nodeType="afterEffect" presetClass="entr" presetID="2" presetSubtype="8">
                                  <p:stCondLst>
                                    <p:cond delay="0"/>
                                  </p:stCondLst>
                                  <p:childTnLst>
                                    <p:set>
                                      <p:cBhvr>
                                        <p:cTn dur="1" fill="hold" id="6">
                                          <p:stCondLst>
                                            <p:cond delay="0"/>
                                          </p:stCondLst>
                                        </p:cTn>
                                        <p:tgtEl>
                                          <p:spTgt spid="57"/>
                                        </p:tgtEl>
                                        <p:attrNameLst>
                                          <p:attrName>style.visibility</p:attrName>
                                        </p:attrNameLst>
                                      </p:cBhvr>
                                      <p:to>
                                        <p:strVal val="visible"/>
                                      </p:to>
                                    </p:set>
                                    <p:anim calcmode="lin" valueType="num">
                                      <p:cBhvr additive="base">
                                        <p:cTn dur="500" fill="hold" id="7"/>
                                        <p:tgtEl>
                                          <p:spTgt spid="57"/>
                                        </p:tgtEl>
                                        <p:attrNameLst>
                                          <p:attrName>ppt_x</p:attrName>
                                        </p:attrNameLst>
                                      </p:cBhvr>
                                      <p:tavLst>
                                        <p:tav tm="0">
                                          <p:val>
                                            <p:strVal val="0-#ppt_w/2"/>
                                          </p:val>
                                        </p:tav>
                                        <p:tav tm="100000">
                                          <p:val>
                                            <p:strVal val="#ppt_x"/>
                                          </p:val>
                                        </p:tav>
                                      </p:tavLst>
                                    </p:anim>
                                    <p:anim calcmode="lin" valueType="num">
                                      <p:cBhvr additive="base">
                                        <p:cTn dur="500" fill="hold" id="8"/>
                                        <p:tgtEl>
                                          <p:spTgt spid="57"/>
                                        </p:tgtEl>
                                        <p:attrNameLst>
                                          <p:attrName>ppt_y</p:attrName>
                                        </p:attrNameLst>
                                      </p:cBhvr>
                                      <p:tavLst>
                                        <p:tav tm="0">
                                          <p:val>
                                            <p:strVal val="#ppt_y"/>
                                          </p:val>
                                        </p:tav>
                                        <p:tav tm="100000">
                                          <p:val>
                                            <p:strVal val="#ppt_y"/>
                                          </p:val>
                                        </p:tav>
                                      </p:tavLst>
                                    </p:anim>
                                  </p:childTnLst>
                                </p:cTn>
                              </p:par>
                            </p:childTnLst>
                          </p:cTn>
                        </p:par>
                        <p:par>
                          <p:cTn fill="hold" id="9" nodeType="afterGroup">
                            <p:stCondLst>
                              <p:cond delay="500"/>
                            </p:stCondLst>
                            <p:childTnLst>
                              <p:par>
                                <p:cTn fill="hold" grpId="0" id="10" nodeType="afterEffect" presetClass="entr" presetID="22" presetSubtype="2">
                                  <p:stCondLst>
                                    <p:cond delay="0"/>
                                  </p:stCondLst>
                                  <p:childTnLst>
                                    <p:set>
                                      <p:cBhvr>
                                        <p:cTn dur="1" fill="hold" id="11">
                                          <p:stCondLst>
                                            <p:cond delay="0"/>
                                          </p:stCondLst>
                                        </p:cTn>
                                        <p:tgtEl>
                                          <p:spTgt spid="65"/>
                                        </p:tgtEl>
                                        <p:attrNameLst>
                                          <p:attrName>style.visibility</p:attrName>
                                        </p:attrNameLst>
                                      </p:cBhvr>
                                      <p:to>
                                        <p:strVal val="visible"/>
                                      </p:to>
                                    </p:set>
                                    <p:animEffect filter="wipe(right)" transition="in">
                                      <p:cBhvr>
                                        <p:cTn dur="500" id="12"/>
                                        <p:tgtEl>
                                          <p:spTgt spid="65"/>
                                        </p:tgtEl>
                                      </p:cBhvr>
                                    </p:animEffect>
                                  </p:childTnLst>
                                </p:cTn>
                              </p:par>
                            </p:childTnLst>
                          </p:cTn>
                        </p:par>
                        <p:par>
                          <p:cTn fill="hold" id="13" nodeType="afterGroup">
                            <p:stCondLst>
                              <p:cond delay="1000"/>
                            </p:stCondLst>
                            <p:childTnLst>
                              <p:par>
                                <p:cTn fill="hold" grpId="0" id="14" nodeType="afterEffect" presetClass="entr" presetID="22" presetSubtype="8">
                                  <p:stCondLst>
                                    <p:cond delay="0"/>
                                  </p:stCondLst>
                                  <p:childTnLst>
                                    <p:set>
                                      <p:cBhvr>
                                        <p:cTn dur="1" fill="hold" id="15">
                                          <p:stCondLst>
                                            <p:cond delay="0"/>
                                          </p:stCondLst>
                                        </p:cTn>
                                        <p:tgtEl>
                                          <p:spTgt spid="54"/>
                                        </p:tgtEl>
                                        <p:attrNameLst>
                                          <p:attrName>style.visibility</p:attrName>
                                        </p:attrNameLst>
                                      </p:cBhvr>
                                      <p:to>
                                        <p:strVal val="visible"/>
                                      </p:to>
                                    </p:set>
                                    <p:animEffect filter="wipe(left)" transition="in">
                                      <p:cBhvr>
                                        <p:cTn dur="500" id="16"/>
                                        <p:tgtEl>
                                          <p:spTgt spid="54"/>
                                        </p:tgtEl>
                                      </p:cBhvr>
                                    </p:animEffect>
                                  </p:childTnLst>
                                </p:cTn>
                              </p:par>
                              <p:par>
                                <p:cTn fill="hold" grpId="0" id="17" nodeType="withEffect" presetClass="entr" presetID="41" presetSubtype="0">
                                  <p:stCondLst>
                                    <p:cond delay="0"/>
                                  </p:stCondLst>
                                  <p:iterate type="lt">
                                    <p:tmPct val="10000"/>
                                  </p:iterate>
                                  <p:childTnLst>
                                    <p:set>
                                      <p:cBhvr>
                                        <p:cTn dur="1" fill="hold" id="18">
                                          <p:stCondLst>
                                            <p:cond delay="0"/>
                                          </p:stCondLst>
                                        </p:cTn>
                                        <p:tgtEl>
                                          <p:spTgt spid="80"/>
                                        </p:tgtEl>
                                        <p:attrNameLst>
                                          <p:attrName>style.visibility</p:attrName>
                                        </p:attrNameLst>
                                      </p:cBhvr>
                                      <p:to>
                                        <p:strVal val="visible"/>
                                      </p:to>
                                    </p:set>
                                    <p:anim calcmode="lin" valueType="num">
                                      <p:cBhvr>
                                        <p:cTn dur="500" fill="hold" id="19"/>
                                        <p:tgtEl>
                                          <p:spTgt spid="80"/>
                                        </p:tgtEl>
                                        <p:attrNameLst>
                                          <p:attrName>ppt_x</p:attrName>
                                        </p:attrNameLst>
                                      </p:cBhvr>
                                      <p:tavLst>
                                        <p:tav tm="0">
                                          <p:val>
                                            <p:strVal val="#ppt_x"/>
                                          </p:val>
                                        </p:tav>
                                        <p:tav tm="50000">
                                          <p:val>
                                            <p:strVal val="#ppt_x+.1"/>
                                          </p:val>
                                        </p:tav>
                                        <p:tav tm="100000">
                                          <p:val>
                                            <p:strVal val="#ppt_x"/>
                                          </p:val>
                                        </p:tav>
                                      </p:tavLst>
                                    </p:anim>
                                    <p:anim calcmode="lin" valueType="num">
                                      <p:cBhvr>
                                        <p:cTn dur="500" fill="hold" id="20"/>
                                        <p:tgtEl>
                                          <p:spTgt spid="80"/>
                                        </p:tgtEl>
                                        <p:attrNameLst>
                                          <p:attrName>ppt_y</p:attrName>
                                        </p:attrNameLst>
                                      </p:cBhvr>
                                      <p:tavLst>
                                        <p:tav tm="0">
                                          <p:val>
                                            <p:strVal val="#ppt_y"/>
                                          </p:val>
                                        </p:tav>
                                        <p:tav tm="100000">
                                          <p:val>
                                            <p:strVal val="#ppt_y"/>
                                          </p:val>
                                        </p:tav>
                                      </p:tavLst>
                                    </p:anim>
                                    <p:anim calcmode="lin" valueType="num">
                                      <p:cBhvr>
                                        <p:cTn dur="500" fill="hold" id="21"/>
                                        <p:tgtEl>
                                          <p:spTgt spid="80"/>
                                        </p:tgtEl>
                                        <p:attrNameLst>
                                          <p:attrName>ppt_h</p:attrName>
                                        </p:attrNameLst>
                                      </p:cBhvr>
                                      <p:tavLst>
                                        <p:tav tm="0">
                                          <p:val>
                                            <p:strVal val="#ppt_h/10"/>
                                          </p:val>
                                        </p:tav>
                                        <p:tav tm="50000">
                                          <p:val>
                                            <p:strVal val="#ppt_h+.01"/>
                                          </p:val>
                                        </p:tav>
                                        <p:tav tm="100000">
                                          <p:val>
                                            <p:strVal val="#ppt_h"/>
                                          </p:val>
                                        </p:tav>
                                      </p:tavLst>
                                    </p:anim>
                                    <p:anim calcmode="lin" valueType="num">
                                      <p:cBhvr>
                                        <p:cTn dur="500" fill="hold" id="22"/>
                                        <p:tgtEl>
                                          <p:spTgt spid="80"/>
                                        </p:tgtEl>
                                        <p:attrNameLst>
                                          <p:attrName>ppt_w</p:attrName>
                                        </p:attrNameLst>
                                      </p:cBhvr>
                                      <p:tavLst>
                                        <p:tav tm="0">
                                          <p:val>
                                            <p:strVal val="#ppt_w/10"/>
                                          </p:val>
                                        </p:tav>
                                        <p:tav tm="50000">
                                          <p:val>
                                            <p:strVal val="#ppt_w+.01"/>
                                          </p:val>
                                        </p:tav>
                                        <p:tav tm="100000">
                                          <p:val>
                                            <p:strVal val="#ppt_w"/>
                                          </p:val>
                                        </p:tav>
                                      </p:tavLst>
                                    </p:anim>
                                    <p:animEffect filter="">
                                      <p:cBhvr>
                                        <p:cTn dur="500" id="23" tmFilter="0,0; .5, 1; 1, 1"/>
                                        <p:tgtEl>
                                          <p:spTgt spid="80"/>
                                        </p:tgtEl>
                                      </p:cBhvr>
                                    </p:animEffect>
                                  </p:childTnLst>
                                </p:cTn>
                              </p:par>
                              <p:par>
                                <p:cTn fill="hold" id="24" nodeType="withEffect" presetClass="entr" presetID="53" presetSubtype="0">
                                  <p:stCondLst>
                                    <p:cond delay="0"/>
                                  </p:stCondLst>
                                  <p:childTnLst>
                                    <p:set>
                                      <p:cBhvr>
                                        <p:cTn dur="1" fill="hold" id="25">
                                          <p:stCondLst>
                                            <p:cond delay="0"/>
                                          </p:stCondLst>
                                        </p:cTn>
                                        <p:tgtEl>
                                          <p:spTgt spid="67"/>
                                        </p:tgtEl>
                                        <p:attrNameLst>
                                          <p:attrName>style.visibility</p:attrName>
                                        </p:attrNameLst>
                                      </p:cBhvr>
                                      <p:to>
                                        <p:strVal val="visible"/>
                                      </p:to>
                                    </p:set>
                                    <p:anim calcmode="lin" valueType="num">
                                      <p:cBhvr>
                                        <p:cTn dur="500" fill="hold" id="26"/>
                                        <p:tgtEl>
                                          <p:spTgt spid="67"/>
                                        </p:tgtEl>
                                        <p:attrNameLst>
                                          <p:attrName>ppt_w</p:attrName>
                                        </p:attrNameLst>
                                      </p:cBhvr>
                                      <p:tavLst>
                                        <p:tav tm="0">
                                          <p:val>
                                            <p:fltVal val="0"/>
                                          </p:val>
                                        </p:tav>
                                        <p:tav tm="100000">
                                          <p:val>
                                            <p:strVal val="#ppt_w"/>
                                          </p:val>
                                        </p:tav>
                                      </p:tavLst>
                                    </p:anim>
                                    <p:anim calcmode="lin" valueType="num">
                                      <p:cBhvr>
                                        <p:cTn dur="500" fill="hold" id="27"/>
                                        <p:tgtEl>
                                          <p:spTgt spid="67"/>
                                        </p:tgtEl>
                                        <p:attrNameLst>
                                          <p:attrName>ppt_h</p:attrName>
                                        </p:attrNameLst>
                                      </p:cBhvr>
                                      <p:tavLst>
                                        <p:tav tm="0">
                                          <p:val>
                                            <p:fltVal val="0"/>
                                          </p:val>
                                        </p:tav>
                                        <p:tav tm="100000">
                                          <p:val>
                                            <p:strVal val="#ppt_h"/>
                                          </p:val>
                                        </p:tav>
                                      </p:tavLst>
                                    </p:anim>
                                    <p:animEffect filter="fade" transition="in">
                                      <p:cBhvr>
                                        <p:cTn dur="500" id="28"/>
                                        <p:tgtEl>
                                          <p:spTgt spid="67"/>
                                        </p:tgtEl>
                                      </p:cBhvr>
                                    </p:animEffect>
                                  </p:childTnLst>
                                </p:cTn>
                              </p:par>
                            </p:childTnLst>
                          </p:cTn>
                        </p:par>
                        <p:par>
                          <p:cTn fill="hold" id="29" nodeType="afterGroup">
                            <p:stCondLst>
                              <p:cond delay="1500"/>
                            </p:stCondLst>
                            <p:childTnLst>
                              <p:par>
                                <p:cTn fill="hold" id="30" nodeType="afterEffect" presetClass="entr" presetID="31" presetSubtype="0">
                                  <p:stCondLst>
                                    <p:cond delay="0"/>
                                  </p:stCondLst>
                                  <p:childTnLst>
                                    <p:set>
                                      <p:cBhvr>
                                        <p:cTn dur="1" fill="hold" id="31">
                                          <p:stCondLst>
                                            <p:cond delay="0"/>
                                          </p:stCondLst>
                                        </p:cTn>
                                        <p:tgtEl>
                                          <p:spTgt spid="2"/>
                                        </p:tgtEl>
                                        <p:attrNameLst>
                                          <p:attrName>style.visibility</p:attrName>
                                        </p:attrNameLst>
                                      </p:cBhvr>
                                      <p:to>
                                        <p:strVal val="visible"/>
                                      </p:to>
                                    </p:set>
                                    <p:anim calcmode="lin" valueType="num">
                                      <p:cBhvr>
                                        <p:cTn dur="1000" fill="hold" id="32"/>
                                        <p:tgtEl>
                                          <p:spTgt spid="2"/>
                                        </p:tgtEl>
                                        <p:attrNameLst>
                                          <p:attrName>ppt_w</p:attrName>
                                        </p:attrNameLst>
                                      </p:cBhvr>
                                      <p:tavLst>
                                        <p:tav tm="0">
                                          <p:val>
                                            <p:fltVal val="0"/>
                                          </p:val>
                                        </p:tav>
                                        <p:tav tm="100000">
                                          <p:val>
                                            <p:strVal val="#ppt_w"/>
                                          </p:val>
                                        </p:tav>
                                      </p:tavLst>
                                    </p:anim>
                                    <p:anim calcmode="lin" valueType="num">
                                      <p:cBhvr>
                                        <p:cTn dur="1000" fill="hold" id="33"/>
                                        <p:tgtEl>
                                          <p:spTgt spid="2"/>
                                        </p:tgtEl>
                                        <p:attrNameLst>
                                          <p:attrName>ppt_h</p:attrName>
                                        </p:attrNameLst>
                                      </p:cBhvr>
                                      <p:tavLst>
                                        <p:tav tm="0">
                                          <p:val>
                                            <p:fltVal val="0"/>
                                          </p:val>
                                        </p:tav>
                                        <p:tav tm="100000">
                                          <p:val>
                                            <p:strVal val="#ppt_h"/>
                                          </p:val>
                                        </p:tav>
                                      </p:tavLst>
                                    </p:anim>
                                    <p:anim calcmode="lin" valueType="num">
                                      <p:cBhvr>
                                        <p:cTn dur="1000" fill="hold" id="34"/>
                                        <p:tgtEl>
                                          <p:spTgt spid="2"/>
                                        </p:tgtEl>
                                        <p:attrNameLst>
                                          <p:attrName>style.rotation</p:attrName>
                                        </p:attrNameLst>
                                      </p:cBhvr>
                                      <p:tavLst>
                                        <p:tav tm="0">
                                          <p:val>
                                            <p:fltVal val="90"/>
                                          </p:val>
                                        </p:tav>
                                        <p:tav tm="100000">
                                          <p:val>
                                            <p:fltVal val="0"/>
                                          </p:val>
                                        </p:tav>
                                      </p:tavLst>
                                    </p:anim>
                                    <p:animEffect filter="fade" transition="in">
                                      <p:cBhvr>
                                        <p:cTn dur="1000" id="35"/>
                                        <p:tgtEl>
                                          <p:spTgt spid="2"/>
                                        </p:tgtEl>
                                      </p:cBhvr>
                                    </p:animEffect>
                                  </p:childTnLst>
                                </p:cTn>
                              </p:par>
                            </p:childTnLst>
                          </p:cTn>
                        </p:par>
                        <p:par>
                          <p:cTn fill="hold" id="36" nodeType="afterGroup">
                            <p:stCondLst>
                              <p:cond delay="2500"/>
                            </p:stCondLst>
                            <p:childTnLst>
                              <p:par>
                                <p:cTn fill="hold" grpId="0" id="37" nodeType="afterEffect" presetClass="entr" presetID="53" presetSubtype="0">
                                  <p:stCondLst>
                                    <p:cond delay="0"/>
                                  </p:stCondLst>
                                  <p:childTnLst>
                                    <p:set>
                                      <p:cBhvr>
                                        <p:cTn dur="1" fill="hold" id="38">
                                          <p:stCondLst>
                                            <p:cond delay="0"/>
                                          </p:stCondLst>
                                        </p:cTn>
                                        <p:tgtEl>
                                          <p:spTgt spid="45"/>
                                        </p:tgtEl>
                                        <p:attrNameLst>
                                          <p:attrName>style.visibility</p:attrName>
                                        </p:attrNameLst>
                                      </p:cBhvr>
                                      <p:to>
                                        <p:strVal val="visible"/>
                                      </p:to>
                                    </p:set>
                                    <p:anim calcmode="lin" valueType="num">
                                      <p:cBhvr>
                                        <p:cTn dur="500" fill="hold" id="39"/>
                                        <p:tgtEl>
                                          <p:spTgt spid="45"/>
                                        </p:tgtEl>
                                        <p:attrNameLst>
                                          <p:attrName>ppt_w</p:attrName>
                                        </p:attrNameLst>
                                      </p:cBhvr>
                                      <p:tavLst>
                                        <p:tav tm="0">
                                          <p:val>
                                            <p:fltVal val="0"/>
                                          </p:val>
                                        </p:tav>
                                        <p:tav tm="100000">
                                          <p:val>
                                            <p:strVal val="#ppt_w"/>
                                          </p:val>
                                        </p:tav>
                                      </p:tavLst>
                                    </p:anim>
                                    <p:anim calcmode="lin" valueType="num">
                                      <p:cBhvr>
                                        <p:cTn dur="500" fill="hold" id="40"/>
                                        <p:tgtEl>
                                          <p:spTgt spid="45"/>
                                        </p:tgtEl>
                                        <p:attrNameLst>
                                          <p:attrName>ppt_h</p:attrName>
                                        </p:attrNameLst>
                                      </p:cBhvr>
                                      <p:tavLst>
                                        <p:tav tm="0">
                                          <p:val>
                                            <p:fltVal val="0"/>
                                          </p:val>
                                        </p:tav>
                                        <p:tav tm="100000">
                                          <p:val>
                                            <p:strVal val="#ppt_h"/>
                                          </p:val>
                                        </p:tav>
                                      </p:tavLst>
                                    </p:anim>
                                    <p:animEffect filter="fade" transition="in">
                                      <p:cBhvr>
                                        <p:cTn dur="500" id="41"/>
                                        <p:tgtEl>
                                          <p:spTgt spid="45"/>
                                        </p:tgtEl>
                                      </p:cBhvr>
                                    </p:animEffect>
                                  </p:childTnLst>
                                </p:cTn>
                              </p:par>
                              <p:par>
                                <p:cTn fill="hold" grpId="0" id="42" nodeType="withEffect" presetClass="entr" presetID="53" presetSubtype="0">
                                  <p:stCondLst>
                                    <p:cond delay="0"/>
                                  </p:stCondLst>
                                  <p:childTnLst>
                                    <p:set>
                                      <p:cBhvr>
                                        <p:cTn dur="1" fill="hold" id="43">
                                          <p:stCondLst>
                                            <p:cond delay="0"/>
                                          </p:stCondLst>
                                        </p:cTn>
                                        <p:tgtEl>
                                          <p:spTgt spid="50"/>
                                        </p:tgtEl>
                                        <p:attrNameLst>
                                          <p:attrName>style.visibility</p:attrName>
                                        </p:attrNameLst>
                                      </p:cBhvr>
                                      <p:to>
                                        <p:strVal val="visible"/>
                                      </p:to>
                                    </p:set>
                                    <p:anim calcmode="lin" valueType="num">
                                      <p:cBhvr>
                                        <p:cTn dur="500" fill="hold" id="44"/>
                                        <p:tgtEl>
                                          <p:spTgt spid="50"/>
                                        </p:tgtEl>
                                        <p:attrNameLst>
                                          <p:attrName>ppt_w</p:attrName>
                                        </p:attrNameLst>
                                      </p:cBhvr>
                                      <p:tavLst>
                                        <p:tav tm="0">
                                          <p:val>
                                            <p:fltVal val="0"/>
                                          </p:val>
                                        </p:tav>
                                        <p:tav tm="100000">
                                          <p:val>
                                            <p:strVal val="#ppt_w"/>
                                          </p:val>
                                        </p:tav>
                                      </p:tavLst>
                                    </p:anim>
                                    <p:anim calcmode="lin" valueType="num">
                                      <p:cBhvr>
                                        <p:cTn dur="500" fill="hold" id="45"/>
                                        <p:tgtEl>
                                          <p:spTgt spid="50"/>
                                        </p:tgtEl>
                                        <p:attrNameLst>
                                          <p:attrName>ppt_h</p:attrName>
                                        </p:attrNameLst>
                                      </p:cBhvr>
                                      <p:tavLst>
                                        <p:tav tm="0">
                                          <p:val>
                                            <p:fltVal val="0"/>
                                          </p:val>
                                        </p:tav>
                                        <p:tav tm="100000">
                                          <p:val>
                                            <p:strVal val="#ppt_h"/>
                                          </p:val>
                                        </p:tav>
                                      </p:tavLst>
                                    </p:anim>
                                    <p:animEffect filter="fade" transition="in">
                                      <p:cBhvr>
                                        <p:cTn dur="500" id="46"/>
                                        <p:tgtEl>
                                          <p:spTgt spid="50"/>
                                        </p:tgtEl>
                                      </p:cBhvr>
                                    </p:animEffect>
                                  </p:childTnLst>
                                </p:cTn>
                              </p:par>
                              <p:par>
                                <p:cTn fill="hold" grpId="0" id="47" nodeType="withEffect" presetClass="entr" presetID="53" presetSubtype="0">
                                  <p:stCondLst>
                                    <p:cond delay="0"/>
                                  </p:stCondLst>
                                  <p:childTnLst>
                                    <p:set>
                                      <p:cBhvr>
                                        <p:cTn dur="1" fill="hold" id="48">
                                          <p:stCondLst>
                                            <p:cond delay="0"/>
                                          </p:stCondLst>
                                        </p:cTn>
                                        <p:tgtEl>
                                          <p:spTgt spid="62"/>
                                        </p:tgtEl>
                                        <p:attrNameLst>
                                          <p:attrName>style.visibility</p:attrName>
                                        </p:attrNameLst>
                                      </p:cBhvr>
                                      <p:to>
                                        <p:strVal val="visible"/>
                                      </p:to>
                                    </p:set>
                                    <p:anim calcmode="lin" valueType="num">
                                      <p:cBhvr>
                                        <p:cTn dur="500" fill="hold" id="49"/>
                                        <p:tgtEl>
                                          <p:spTgt spid="62"/>
                                        </p:tgtEl>
                                        <p:attrNameLst>
                                          <p:attrName>ppt_w</p:attrName>
                                        </p:attrNameLst>
                                      </p:cBhvr>
                                      <p:tavLst>
                                        <p:tav tm="0">
                                          <p:val>
                                            <p:fltVal val="0"/>
                                          </p:val>
                                        </p:tav>
                                        <p:tav tm="100000">
                                          <p:val>
                                            <p:strVal val="#ppt_w"/>
                                          </p:val>
                                        </p:tav>
                                      </p:tavLst>
                                    </p:anim>
                                    <p:anim calcmode="lin" valueType="num">
                                      <p:cBhvr>
                                        <p:cTn dur="500" fill="hold" id="50"/>
                                        <p:tgtEl>
                                          <p:spTgt spid="62"/>
                                        </p:tgtEl>
                                        <p:attrNameLst>
                                          <p:attrName>ppt_h</p:attrName>
                                        </p:attrNameLst>
                                      </p:cBhvr>
                                      <p:tavLst>
                                        <p:tav tm="0">
                                          <p:val>
                                            <p:fltVal val="0"/>
                                          </p:val>
                                        </p:tav>
                                        <p:tav tm="100000">
                                          <p:val>
                                            <p:strVal val="#ppt_h"/>
                                          </p:val>
                                        </p:tav>
                                      </p:tavLst>
                                    </p:anim>
                                    <p:animEffect filter="fade" transition="in">
                                      <p:cBhvr>
                                        <p:cTn dur="500" id="51"/>
                                        <p:tgtEl>
                                          <p:spTgt spid="62"/>
                                        </p:tgtEl>
                                      </p:cBhvr>
                                    </p:animEffect>
                                  </p:childTnLst>
                                </p:cTn>
                              </p:par>
                            </p:childTnLst>
                          </p:cTn>
                        </p:par>
                        <p:par>
                          <p:cTn fill="hold" id="52" nodeType="afterGroup">
                            <p:stCondLst>
                              <p:cond delay="3000"/>
                            </p:stCondLst>
                            <p:childTnLst>
                              <p:par>
                                <p:cTn fill="hold" grpId="0" id="53" nodeType="afterEffect" presetClass="entr" presetID="47" presetSubtype="0">
                                  <p:stCondLst>
                                    <p:cond delay="0"/>
                                  </p:stCondLst>
                                  <p:childTnLst>
                                    <p:set>
                                      <p:cBhvr>
                                        <p:cTn dur="1" fill="hold" id="54">
                                          <p:stCondLst>
                                            <p:cond delay="0"/>
                                          </p:stCondLst>
                                        </p:cTn>
                                        <p:tgtEl>
                                          <p:spTgt spid="46"/>
                                        </p:tgtEl>
                                        <p:attrNameLst>
                                          <p:attrName>style.visibility</p:attrName>
                                        </p:attrNameLst>
                                      </p:cBhvr>
                                      <p:to>
                                        <p:strVal val="visible"/>
                                      </p:to>
                                    </p:set>
                                    <p:animEffect filter="fade" transition="in">
                                      <p:cBhvr>
                                        <p:cTn dur="1000" id="55"/>
                                        <p:tgtEl>
                                          <p:spTgt spid="46"/>
                                        </p:tgtEl>
                                      </p:cBhvr>
                                    </p:animEffect>
                                    <p:anim calcmode="lin" valueType="num">
                                      <p:cBhvr>
                                        <p:cTn dur="1000" fill="hold" id="56"/>
                                        <p:tgtEl>
                                          <p:spTgt spid="46"/>
                                        </p:tgtEl>
                                        <p:attrNameLst>
                                          <p:attrName>ppt_x</p:attrName>
                                        </p:attrNameLst>
                                      </p:cBhvr>
                                      <p:tavLst>
                                        <p:tav tm="0">
                                          <p:val>
                                            <p:strVal val="#ppt_x"/>
                                          </p:val>
                                        </p:tav>
                                        <p:tav tm="100000">
                                          <p:val>
                                            <p:strVal val="#ppt_x"/>
                                          </p:val>
                                        </p:tav>
                                      </p:tavLst>
                                    </p:anim>
                                    <p:anim calcmode="lin" valueType="num">
                                      <p:cBhvr>
                                        <p:cTn dur="1000" fill="hold" id="57"/>
                                        <p:tgtEl>
                                          <p:spTgt spid="46"/>
                                        </p:tgtEl>
                                        <p:attrNameLst>
                                          <p:attrName>ppt_y</p:attrName>
                                        </p:attrNameLst>
                                      </p:cBhvr>
                                      <p:tavLst>
                                        <p:tav tm="0">
                                          <p:val>
                                            <p:strVal val="#ppt_y-.1"/>
                                          </p:val>
                                        </p:tav>
                                        <p:tav tm="100000">
                                          <p:val>
                                            <p:strVal val="#ppt_y"/>
                                          </p:val>
                                        </p:tav>
                                      </p:tavLst>
                                    </p:anim>
                                  </p:childTnLst>
                                </p:cTn>
                              </p:par>
                              <p:par>
                                <p:cTn fill="hold" id="58" nodeType="withEffect" presetClass="entr" presetID="47" presetSubtype="0">
                                  <p:stCondLst>
                                    <p:cond delay="0"/>
                                  </p:stCondLst>
                                  <p:childTnLst>
                                    <p:set>
                                      <p:cBhvr>
                                        <p:cTn dur="1" fill="hold" id="59">
                                          <p:stCondLst>
                                            <p:cond delay="0"/>
                                          </p:stCondLst>
                                        </p:cTn>
                                        <p:tgtEl>
                                          <p:spTgt spid="47"/>
                                        </p:tgtEl>
                                        <p:attrNameLst>
                                          <p:attrName>style.visibility</p:attrName>
                                        </p:attrNameLst>
                                      </p:cBhvr>
                                      <p:to>
                                        <p:strVal val="visible"/>
                                      </p:to>
                                    </p:set>
                                    <p:animEffect filter="fade" transition="in">
                                      <p:cBhvr>
                                        <p:cTn dur="1000" id="60"/>
                                        <p:tgtEl>
                                          <p:spTgt spid="47"/>
                                        </p:tgtEl>
                                      </p:cBhvr>
                                    </p:animEffect>
                                    <p:anim calcmode="lin" valueType="num">
                                      <p:cBhvr>
                                        <p:cTn dur="1000" fill="hold" id="61"/>
                                        <p:tgtEl>
                                          <p:spTgt spid="47"/>
                                        </p:tgtEl>
                                        <p:attrNameLst>
                                          <p:attrName>ppt_x</p:attrName>
                                        </p:attrNameLst>
                                      </p:cBhvr>
                                      <p:tavLst>
                                        <p:tav tm="0">
                                          <p:val>
                                            <p:strVal val="#ppt_x"/>
                                          </p:val>
                                        </p:tav>
                                        <p:tav tm="100000">
                                          <p:val>
                                            <p:strVal val="#ppt_x"/>
                                          </p:val>
                                        </p:tav>
                                      </p:tavLst>
                                    </p:anim>
                                    <p:anim calcmode="lin" valueType="num">
                                      <p:cBhvr>
                                        <p:cTn dur="1000" fill="hold" id="62"/>
                                        <p:tgtEl>
                                          <p:spTgt spid="47"/>
                                        </p:tgtEl>
                                        <p:attrNameLst>
                                          <p:attrName>ppt_y</p:attrName>
                                        </p:attrNameLst>
                                      </p:cBhvr>
                                      <p:tavLst>
                                        <p:tav tm="0">
                                          <p:val>
                                            <p:strVal val="#ppt_y-.1"/>
                                          </p:val>
                                        </p:tav>
                                        <p:tav tm="100000">
                                          <p:val>
                                            <p:strVal val="#ppt_y"/>
                                          </p:val>
                                        </p:tav>
                                      </p:tavLst>
                                    </p:anim>
                                  </p:childTnLst>
                                </p:cTn>
                              </p:par>
                              <p:par>
                                <p:cTn fill="hold" grpId="0" id="63" nodeType="withEffect" presetClass="entr" presetID="47" presetSubtype="0">
                                  <p:stCondLst>
                                    <p:cond delay="0"/>
                                  </p:stCondLst>
                                  <p:childTnLst>
                                    <p:set>
                                      <p:cBhvr>
                                        <p:cTn dur="1" fill="hold" id="64">
                                          <p:stCondLst>
                                            <p:cond delay="0"/>
                                          </p:stCondLst>
                                        </p:cTn>
                                        <p:tgtEl>
                                          <p:spTgt spid="48"/>
                                        </p:tgtEl>
                                        <p:attrNameLst>
                                          <p:attrName>style.visibility</p:attrName>
                                        </p:attrNameLst>
                                      </p:cBhvr>
                                      <p:to>
                                        <p:strVal val="visible"/>
                                      </p:to>
                                    </p:set>
                                    <p:animEffect filter="fade" transition="in">
                                      <p:cBhvr>
                                        <p:cTn dur="1000" id="65"/>
                                        <p:tgtEl>
                                          <p:spTgt spid="48"/>
                                        </p:tgtEl>
                                      </p:cBhvr>
                                    </p:animEffect>
                                    <p:anim calcmode="lin" valueType="num">
                                      <p:cBhvr>
                                        <p:cTn dur="1000" fill="hold" id="66"/>
                                        <p:tgtEl>
                                          <p:spTgt spid="48"/>
                                        </p:tgtEl>
                                        <p:attrNameLst>
                                          <p:attrName>ppt_x</p:attrName>
                                        </p:attrNameLst>
                                      </p:cBhvr>
                                      <p:tavLst>
                                        <p:tav tm="0">
                                          <p:val>
                                            <p:strVal val="#ppt_x"/>
                                          </p:val>
                                        </p:tav>
                                        <p:tav tm="100000">
                                          <p:val>
                                            <p:strVal val="#ppt_x"/>
                                          </p:val>
                                        </p:tav>
                                      </p:tavLst>
                                    </p:anim>
                                    <p:anim calcmode="lin" valueType="num">
                                      <p:cBhvr>
                                        <p:cTn dur="1000" fill="hold" id="67"/>
                                        <p:tgtEl>
                                          <p:spTgt spid="48"/>
                                        </p:tgtEl>
                                        <p:attrNameLst>
                                          <p:attrName>ppt_y</p:attrName>
                                        </p:attrNameLst>
                                      </p:cBhvr>
                                      <p:tavLst>
                                        <p:tav tm="0">
                                          <p:val>
                                            <p:strVal val="#ppt_y-.1"/>
                                          </p:val>
                                        </p:tav>
                                        <p:tav tm="100000">
                                          <p:val>
                                            <p:strVal val="#ppt_y"/>
                                          </p:val>
                                        </p:tav>
                                      </p:tavLst>
                                    </p:anim>
                                  </p:childTnLst>
                                </p:cTn>
                              </p:par>
                              <p:par>
                                <p:cTn fill="hold" grpId="0" id="68" nodeType="withEffect" presetClass="entr" presetID="47" presetSubtype="0">
                                  <p:stCondLst>
                                    <p:cond delay="0"/>
                                  </p:stCondLst>
                                  <p:childTnLst>
                                    <p:set>
                                      <p:cBhvr>
                                        <p:cTn dur="1" fill="hold" id="69">
                                          <p:stCondLst>
                                            <p:cond delay="0"/>
                                          </p:stCondLst>
                                        </p:cTn>
                                        <p:tgtEl>
                                          <p:spTgt spid="49"/>
                                        </p:tgtEl>
                                        <p:attrNameLst>
                                          <p:attrName>style.visibility</p:attrName>
                                        </p:attrNameLst>
                                      </p:cBhvr>
                                      <p:to>
                                        <p:strVal val="visible"/>
                                      </p:to>
                                    </p:set>
                                    <p:animEffect filter="fade" transition="in">
                                      <p:cBhvr>
                                        <p:cTn dur="1000" id="70"/>
                                        <p:tgtEl>
                                          <p:spTgt spid="49"/>
                                        </p:tgtEl>
                                      </p:cBhvr>
                                    </p:animEffect>
                                    <p:anim calcmode="lin" valueType="num">
                                      <p:cBhvr>
                                        <p:cTn dur="1000" fill="hold" id="71"/>
                                        <p:tgtEl>
                                          <p:spTgt spid="49"/>
                                        </p:tgtEl>
                                        <p:attrNameLst>
                                          <p:attrName>ppt_x</p:attrName>
                                        </p:attrNameLst>
                                      </p:cBhvr>
                                      <p:tavLst>
                                        <p:tav tm="0">
                                          <p:val>
                                            <p:strVal val="#ppt_x"/>
                                          </p:val>
                                        </p:tav>
                                        <p:tav tm="100000">
                                          <p:val>
                                            <p:strVal val="#ppt_x"/>
                                          </p:val>
                                        </p:tav>
                                      </p:tavLst>
                                    </p:anim>
                                    <p:anim calcmode="lin" valueType="num">
                                      <p:cBhvr>
                                        <p:cTn dur="1000" fill="hold" id="72"/>
                                        <p:tgtEl>
                                          <p:spTgt spid="49"/>
                                        </p:tgtEl>
                                        <p:attrNameLst>
                                          <p:attrName>ppt_y</p:attrName>
                                        </p:attrNameLst>
                                      </p:cBhvr>
                                      <p:tavLst>
                                        <p:tav tm="0">
                                          <p:val>
                                            <p:strVal val="#ppt_y-.1"/>
                                          </p:val>
                                        </p:tav>
                                        <p:tav tm="100000">
                                          <p:val>
                                            <p:strVal val="#ppt_y"/>
                                          </p:val>
                                        </p:tav>
                                      </p:tavLst>
                                    </p:anim>
                                  </p:childTnLst>
                                </p:cTn>
                              </p:par>
                              <p:par>
                                <p:cTn fill="hold" grpId="0" id="73" nodeType="withEffect" presetClass="entr" presetID="47" presetSubtype="0">
                                  <p:stCondLst>
                                    <p:cond delay="0"/>
                                  </p:stCondLst>
                                  <p:childTnLst>
                                    <p:set>
                                      <p:cBhvr>
                                        <p:cTn dur="1" fill="hold" id="74">
                                          <p:stCondLst>
                                            <p:cond delay="0"/>
                                          </p:stCondLst>
                                        </p:cTn>
                                        <p:tgtEl>
                                          <p:spTgt spid="63"/>
                                        </p:tgtEl>
                                        <p:attrNameLst>
                                          <p:attrName>style.visibility</p:attrName>
                                        </p:attrNameLst>
                                      </p:cBhvr>
                                      <p:to>
                                        <p:strVal val="visible"/>
                                      </p:to>
                                    </p:set>
                                    <p:animEffect filter="fade" transition="in">
                                      <p:cBhvr>
                                        <p:cTn dur="1000" id="75"/>
                                        <p:tgtEl>
                                          <p:spTgt spid="63"/>
                                        </p:tgtEl>
                                      </p:cBhvr>
                                    </p:animEffect>
                                    <p:anim calcmode="lin" valueType="num">
                                      <p:cBhvr>
                                        <p:cTn dur="1000" fill="hold" id="76"/>
                                        <p:tgtEl>
                                          <p:spTgt spid="63"/>
                                        </p:tgtEl>
                                        <p:attrNameLst>
                                          <p:attrName>ppt_x</p:attrName>
                                        </p:attrNameLst>
                                      </p:cBhvr>
                                      <p:tavLst>
                                        <p:tav tm="0">
                                          <p:val>
                                            <p:strVal val="#ppt_x"/>
                                          </p:val>
                                        </p:tav>
                                        <p:tav tm="100000">
                                          <p:val>
                                            <p:strVal val="#ppt_x"/>
                                          </p:val>
                                        </p:tav>
                                      </p:tavLst>
                                    </p:anim>
                                    <p:anim calcmode="lin" valueType="num">
                                      <p:cBhvr>
                                        <p:cTn dur="1000" fill="hold" id="77"/>
                                        <p:tgtEl>
                                          <p:spTgt spid="63"/>
                                        </p:tgtEl>
                                        <p:attrNameLst>
                                          <p:attrName>ppt_y</p:attrName>
                                        </p:attrNameLst>
                                      </p:cBhvr>
                                      <p:tavLst>
                                        <p:tav tm="0">
                                          <p:val>
                                            <p:strVal val="#ppt_y-.1"/>
                                          </p:val>
                                        </p:tav>
                                        <p:tav tm="100000">
                                          <p:val>
                                            <p:strVal val="#ppt_y"/>
                                          </p:val>
                                        </p:tav>
                                      </p:tavLst>
                                    </p:anim>
                                  </p:childTnLst>
                                </p:cTn>
                              </p:par>
                              <p:par>
                                <p:cTn fill="hold" id="78" nodeType="withEffect" presetClass="entr" presetID="47" presetSubtype="0">
                                  <p:stCondLst>
                                    <p:cond delay="0"/>
                                  </p:stCondLst>
                                  <p:childTnLst>
                                    <p:set>
                                      <p:cBhvr>
                                        <p:cTn dur="1" fill="hold" id="79">
                                          <p:stCondLst>
                                            <p:cond delay="0"/>
                                          </p:stCondLst>
                                        </p:cTn>
                                        <p:tgtEl>
                                          <p:spTgt spid="64"/>
                                        </p:tgtEl>
                                        <p:attrNameLst>
                                          <p:attrName>style.visibility</p:attrName>
                                        </p:attrNameLst>
                                      </p:cBhvr>
                                      <p:to>
                                        <p:strVal val="visible"/>
                                      </p:to>
                                    </p:set>
                                    <p:animEffect filter="fade" transition="in">
                                      <p:cBhvr>
                                        <p:cTn dur="1000" id="80"/>
                                        <p:tgtEl>
                                          <p:spTgt spid="64"/>
                                        </p:tgtEl>
                                      </p:cBhvr>
                                    </p:animEffect>
                                    <p:anim calcmode="lin" valueType="num">
                                      <p:cBhvr>
                                        <p:cTn dur="1000" fill="hold" id="81"/>
                                        <p:tgtEl>
                                          <p:spTgt spid="64"/>
                                        </p:tgtEl>
                                        <p:attrNameLst>
                                          <p:attrName>ppt_x</p:attrName>
                                        </p:attrNameLst>
                                      </p:cBhvr>
                                      <p:tavLst>
                                        <p:tav tm="0">
                                          <p:val>
                                            <p:strVal val="#ppt_x"/>
                                          </p:val>
                                        </p:tav>
                                        <p:tav tm="100000">
                                          <p:val>
                                            <p:strVal val="#ppt_x"/>
                                          </p:val>
                                        </p:tav>
                                      </p:tavLst>
                                    </p:anim>
                                    <p:anim calcmode="lin" valueType="num">
                                      <p:cBhvr>
                                        <p:cTn dur="1000" fill="hold" id="82"/>
                                        <p:tgtEl>
                                          <p:spTgt spid="64"/>
                                        </p:tgtEl>
                                        <p:attrNameLst>
                                          <p:attrName>ppt_y</p:attrName>
                                        </p:attrNameLst>
                                      </p:cBhvr>
                                      <p:tavLst>
                                        <p:tav tm="0">
                                          <p:val>
                                            <p:strVal val="#ppt_y-.1"/>
                                          </p:val>
                                        </p:tav>
                                        <p:tav tm="100000">
                                          <p:val>
                                            <p:strVal val="#ppt_y"/>
                                          </p:val>
                                        </p:tav>
                                      </p:tavLst>
                                    </p:anim>
                                  </p:childTnLst>
                                </p:cTn>
                              </p:par>
                              <p:par>
                                <p:cTn fill="hold" grpId="0" id="83" nodeType="withEffect" presetClass="entr" presetID="47" presetSubtype="0">
                                  <p:stCondLst>
                                    <p:cond delay="0"/>
                                  </p:stCondLst>
                                  <p:childTnLst>
                                    <p:set>
                                      <p:cBhvr>
                                        <p:cTn dur="1" fill="hold" id="84">
                                          <p:stCondLst>
                                            <p:cond delay="0"/>
                                          </p:stCondLst>
                                        </p:cTn>
                                        <p:tgtEl>
                                          <p:spTgt spid="66"/>
                                        </p:tgtEl>
                                        <p:attrNameLst>
                                          <p:attrName>style.visibility</p:attrName>
                                        </p:attrNameLst>
                                      </p:cBhvr>
                                      <p:to>
                                        <p:strVal val="visible"/>
                                      </p:to>
                                    </p:set>
                                    <p:animEffect filter="fade" transition="in">
                                      <p:cBhvr>
                                        <p:cTn dur="1000" id="85"/>
                                        <p:tgtEl>
                                          <p:spTgt spid="66"/>
                                        </p:tgtEl>
                                      </p:cBhvr>
                                    </p:animEffect>
                                    <p:anim calcmode="lin" valueType="num">
                                      <p:cBhvr>
                                        <p:cTn dur="1000" fill="hold" id="86"/>
                                        <p:tgtEl>
                                          <p:spTgt spid="66"/>
                                        </p:tgtEl>
                                        <p:attrNameLst>
                                          <p:attrName>ppt_x</p:attrName>
                                        </p:attrNameLst>
                                      </p:cBhvr>
                                      <p:tavLst>
                                        <p:tav tm="0">
                                          <p:val>
                                            <p:strVal val="#ppt_x"/>
                                          </p:val>
                                        </p:tav>
                                        <p:tav tm="100000">
                                          <p:val>
                                            <p:strVal val="#ppt_x"/>
                                          </p:val>
                                        </p:tav>
                                      </p:tavLst>
                                    </p:anim>
                                    <p:anim calcmode="lin" valueType="num">
                                      <p:cBhvr>
                                        <p:cTn dur="1000" fill="hold" id="87"/>
                                        <p:tgtEl>
                                          <p:spTgt spid="66"/>
                                        </p:tgtEl>
                                        <p:attrNameLst>
                                          <p:attrName>ppt_y</p:attrName>
                                        </p:attrNameLst>
                                      </p:cBhvr>
                                      <p:tavLst>
                                        <p:tav tm="0">
                                          <p:val>
                                            <p:strVal val="#ppt_y-.1"/>
                                          </p:val>
                                        </p:tav>
                                        <p:tav tm="100000">
                                          <p:val>
                                            <p:strVal val="#ppt_y"/>
                                          </p:val>
                                        </p:tav>
                                      </p:tavLst>
                                    </p:anim>
                                  </p:childTnLst>
                                </p:cTn>
                              </p:par>
                              <p:par>
                                <p:cTn fill="hold" grpId="0" id="88" nodeType="withEffect" presetClass="entr" presetID="47" presetSubtype="0">
                                  <p:stCondLst>
                                    <p:cond delay="0"/>
                                  </p:stCondLst>
                                  <p:childTnLst>
                                    <p:set>
                                      <p:cBhvr>
                                        <p:cTn dur="1" fill="hold" id="89">
                                          <p:stCondLst>
                                            <p:cond delay="0"/>
                                          </p:stCondLst>
                                        </p:cTn>
                                        <p:tgtEl>
                                          <p:spTgt spid="73"/>
                                        </p:tgtEl>
                                        <p:attrNameLst>
                                          <p:attrName>style.visibility</p:attrName>
                                        </p:attrNameLst>
                                      </p:cBhvr>
                                      <p:to>
                                        <p:strVal val="visible"/>
                                      </p:to>
                                    </p:set>
                                    <p:animEffect filter="fade" transition="in">
                                      <p:cBhvr>
                                        <p:cTn dur="1000" id="90"/>
                                        <p:tgtEl>
                                          <p:spTgt spid="73"/>
                                        </p:tgtEl>
                                      </p:cBhvr>
                                    </p:animEffect>
                                    <p:anim calcmode="lin" valueType="num">
                                      <p:cBhvr>
                                        <p:cTn dur="1000" fill="hold" id="91"/>
                                        <p:tgtEl>
                                          <p:spTgt spid="73"/>
                                        </p:tgtEl>
                                        <p:attrNameLst>
                                          <p:attrName>ppt_x</p:attrName>
                                        </p:attrNameLst>
                                      </p:cBhvr>
                                      <p:tavLst>
                                        <p:tav tm="0">
                                          <p:val>
                                            <p:strVal val="#ppt_x"/>
                                          </p:val>
                                        </p:tav>
                                        <p:tav tm="100000">
                                          <p:val>
                                            <p:strVal val="#ppt_x"/>
                                          </p:val>
                                        </p:tav>
                                      </p:tavLst>
                                    </p:anim>
                                    <p:anim calcmode="lin" valueType="num">
                                      <p:cBhvr>
                                        <p:cTn dur="1000" fill="hold" id="92"/>
                                        <p:tgtEl>
                                          <p:spTgt spid="73"/>
                                        </p:tgtEl>
                                        <p:attrNameLst>
                                          <p:attrName>ppt_y</p:attrName>
                                        </p:attrNameLst>
                                      </p:cBhvr>
                                      <p:tavLst>
                                        <p:tav tm="0">
                                          <p:val>
                                            <p:strVal val="#ppt_y-.1"/>
                                          </p:val>
                                        </p:tav>
                                        <p:tav tm="100000">
                                          <p:val>
                                            <p:strVal val="#ppt_y"/>
                                          </p:val>
                                        </p:tav>
                                      </p:tavLst>
                                    </p:anim>
                                  </p:childTnLst>
                                </p:cTn>
                              </p:par>
                              <p:par>
                                <p:cTn fill="hold" grpId="0" id="93" nodeType="withEffect" presetClass="entr" presetID="47" presetSubtype="0">
                                  <p:stCondLst>
                                    <p:cond delay="0"/>
                                  </p:stCondLst>
                                  <p:childTnLst>
                                    <p:set>
                                      <p:cBhvr>
                                        <p:cTn dur="1" fill="hold" id="94">
                                          <p:stCondLst>
                                            <p:cond delay="0"/>
                                          </p:stCondLst>
                                        </p:cTn>
                                        <p:tgtEl>
                                          <p:spTgt spid="51"/>
                                        </p:tgtEl>
                                        <p:attrNameLst>
                                          <p:attrName>style.visibility</p:attrName>
                                        </p:attrNameLst>
                                      </p:cBhvr>
                                      <p:to>
                                        <p:strVal val="visible"/>
                                      </p:to>
                                    </p:set>
                                    <p:animEffect filter="fade" transition="in">
                                      <p:cBhvr>
                                        <p:cTn dur="1000" id="95"/>
                                        <p:tgtEl>
                                          <p:spTgt spid="51"/>
                                        </p:tgtEl>
                                      </p:cBhvr>
                                    </p:animEffect>
                                    <p:anim calcmode="lin" valueType="num">
                                      <p:cBhvr>
                                        <p:cTn dur="1000" fill="hold" id="96"/>
                                        <p:tgtEl>
                                          <p:spTgt spid="51"/>
                                        </p:tgtEl>
                                        <p:attrNameLst>
                                          <p:attrName>ppt_x</p:attrName>
                                        </p:attrNameLst>
                                      </p:cBhvr>
                                      <p:tavLst>
                                        <p:tav tm="0">
                                          <p:val>
                                            <p:strVal val="#ppt_x"/>
                                          </p:val>
                                        </p:tav>
                                        <p:tav tm="100000">
                                          <p:val>
                                            <p:strVal val="#ppt_x"/>
                                          </p:val>
                                        </p:tav>
                                      </p:tavLst>
                                    </p:anim>
                                    <p:anim calcmode="lin" valueType="num">
                                      <p:cBhvr>
                                        <p:cTn dur="1000" fill="hold" id="97"/>
                                        <p:tgtEl>
                                          <p:spTgt spid="51"/>
                                        </p:tgtEl>
                                        <p:attrNameLst>
                                          <p:attrName>ppt_y</p:attrName>
                                        </p:attrNameLst>
                                      </p:cBhvr>
                                      <p:tavLst>
                                        <p:tav tm="0">
                                          <p:val>
                                            <p:strVal val="#ppt_y-.1"/>
                                          </p:val>
                                        </p:tav>
                                        <p:tav tm="100000">
                                          <p:val>
                                            <p:strVal val="#ppt_y"/>
                                          </p:val>
                                        </p:tav>
                                      </p:tavLst>
                                    </p:anim>
                                  </p:childTnLst>
                                </p:cTn>
                              </p:par>
                              <p:par>
                                <p:cTn fill="hold" grpId="0" id="98" nodeType="withEffect" presetClass="entr" presetID="47" presetSubtype="0">
                                  <p:stCondLst>
                                    <p:cond delay="0"/>
                                  </p:stCondLst>
                                  <p:childTnLst>
                                    <p:set>
                                      <p:cBhvr>
                                        <p:cTn dur="1" fill="hold" id="99">
                                          <p:stCondLst>
                                            <p:cond delay="0"/>
                                          </p:stCondLst>
                                        </p:cTn>
                                        <p:tgtEl>
                                          <p:spTgt spid="53"/>
                                        </p:tgtEl>
                                        <p:attrNameLst>
                                          <p:attrName>style.visibility</p:attrName>
                                        </p:attrNameLst>
                                      </p:cBhvr>
                                      <p:to>
                                        <p:strVal val="visible"/>
                                      </p:to>
                                    </p:set>
                                    <p:animEffect filter="fade" transition="in">
                                      <p:cBhvr>
                                        <p:cTn dur="1000" id="100"/>
                                        <p:tgtEl>
                                          <p:spTgt spid="53"/>
                                        </p:tgtEl>
                                      </p:cBhvr>
                                    </p:animEffect>
                                    <p:anim calcmode="lin" valueType="num">
                                      <p:cBhvr>
                                        <p:cTn dur="1000" fill="hold" id="101"/>
                                        <p:tgtEl>
                                          <p:spTgt spid="53"/>
                                        </p:tgtEl>
                                        <p:attrNameLst>
                                          <p:attrName>ppt_x</p:attrName>
                                        </p:attrNameLst>
                                      </p:cBhvr>
                                      <p:tavLst>
                                        <p:tav tm="0">
                                          <p:val>
                                            <p:strVal val="#ppt_x"/>
                                          </p:val>
                                        </p:tav>
                                        <p:tav tm="100000">
                                          <p:val>
                                            <p:strVal val="#ppt_x"/>
                                          </p:val>
                                        </p:tav>
                                      </p:tavLst>
                                    </p:anim>
                                    <p:anim calcmode="lin" valueType="num">
                                      <p:cBhvr>
                                        <p:cTn dur="1000" fill="hold" id="102"/>
                                        <p:tgtEl>
                                          <p:spTgt spid="53"/>
                                        </p:tgtEl>
                                        <p:attrNameLst>
                                          <p:attrName>ppt_y</p:attrName>
                                        </p:attrNameLst>
                                      </p:cBhvr>
                                      <p:tavLst>
                                        <p:tav tm="0">
                                          <p:val>
                                            <p:strVal val="#ppt_y-.1"/>
                                          </p:val>
                                        </p:tav>
                                        <p:tav tm="100000">
                                          <p:val>
                                            <p:strVal val="#ppt_y"/>
                                          </p:val>
                                        </p:tav>
                                      </p:tavLst>
                                    </p:anim>
                                  </p:childTnLst>
                                </p:cTn>
                              </p:par>
                              <p:par>
                                <p:cTn fill="hold" grpId="0" id="103" nodeType="withEffect" presetClass="entr" presetID="47" presetSubtype="0">
                                  <p:stCondLst>
                                    <p:cond delay="0"/>
                                  </p:stCondLst>
                                  <p:childTnLst>
                                    <p:set>
                                      <p:cBhvr>
                                        <p:cTn dur="1" fill="hold" id="104">
                                          <p:stCondLst>
                                            <p:cond delay="0"/>
                                          </p:stCondLst>
                                        </p:cTn>
                                        <p:tgtEl>
                                          <p:spTgt spid="55"/>
                                        </p:tgtEl>
                                        <p:attrNameLst>
                                          <p:attrName>style.visibility</p:attrName>
                                        </p:attrNameLst>
                                      </p:cBhvr>
                                      <p:to>
                                        <p:strVal val="visible"/>
                                      </p:to>
                                    </p:set>
                                    <p:animEffect filter="fade" transition="in">
                                      <p:cBhvr>
                                        <p:cTn dur="1000" id="105"/>
                                        <p:tgtEl>
                                          <p:spTgt spid="55"/>
                                        </p:tgtEl>
                                      </p:cBhvr>
                                    </p:animEffect>
                                    <p:anim calcmode="lin" valueType="num">
                                      <p:cBhvr>
                                        <p:cTn dur="1000" fill="hold" id="106"/>
                                        <p:tgtEl>
                                          <p:spTgt spid="55"/>
                                        </p:tgtEl>
                                        <p:attrNameLst>
                                          <p:attrName>ppt_x</p:attrName>
                                        </p:attrNameLst>
                                      </p:cBhvr>
                                      <p:tavLst>
                                        <p:tav tm="0">
                                          <p:val>
                                            <p:strVal val="#ppt_x"/>
                                          </p:val>
                                        </p:tav>
                                        <p:tav tm="100000">
                                          <p:val>
                                            <p:strVal val="#ppt_x"/>
                                          </p:val>
                                        </p:tav>
                                      </p:tavLst>
                                    </p:anim>
                                    <p:anim calcmode="lin" valueType="num">
                                      <p:cBhvr>
                                        <p:cTn dur="1000" fill="hold" id="107"/>
                                        <p:tgtEl>
                                          <p:spTgt spid="55"/>
                                        </p:tgtEl>
                                        <p:attrNameLst>
                                          <p:attrName>ppt_y</p:attrName>
                                        </p:attrNameLst>
                                      </p:cBhvr>
                                      <p:tavLst>
                                        <p:tav tm="0">
                                          <p:val>
                                            <p:strVal val="#ppt_y-.1"/>
                                          </p:val>
                                        </p:tav>
                                        <p:tav tm="100000">
                                          <p:val>
                                            <p:strVal val="#ppt_y"/>
                                          </p:val>
                                        </p:tav>
                                      </p:tavLst>
                                    </p:anim>
                                  </p:childTnLst>
                                </p:cTn>
                              </p:par>
                              <p:par>
                                <p:cTn fill="hold" id="108" nodeType="withEffect" presetClass="entr" presetID="47" presetSubtype="0">
                                  <p:stCondLst>
                                    <p:cond delay="0"/>
                                  </p:stCondLst>
                                  <p:childTnLst>
                                    <p:set>
                                      <p:cBhvr>
                                        <p:cTn dur="1" fill="hold" id="109">
                                          <p:stCondLst>
                                            <p:cond delay="0"/>
                                          </p:stCondLst>
                                        </p:cTn>
                                        <p:tgtEl>
                                          <p:spTgt spid="59"/>
                                        </p:tgtEl>
                                        <p:attrNameLst>
                                          <p:attrName>style.visibility</p:attrName>
                                        </p:attrNameLst>
                                      </p:cBhvr>
                                      <p:to>
                                        <p:strVal val="visible"/>
                                      </p:to>
                                    </p:set>
                                    <p:animEffect filter="fade" transition="in">
                                      <p:cBhvr>
                                        <p:cTn dur="1000" id="110"/>
                                        <p:tgtEl>
                                          <p:spTgt spid="59"/>
                                        </p:tgtEl>
                                      </p:cBhvr>
                                    </p:animEffect>
                                    <p:anim calcmode="lin" valueType="num">
                                      <p:cBhvr>
                                        <p:cTn dur="1000" fill="hold" id="111"/>
                                        <p:tgtEl>
                                          <p:spTgt spid="59"/>
                                        </p:tgtEl>
                                        <p:attrNameLst>
                                          <p:attrName>ppt_x</p:attrName>
                                        </p:attrNameLst>
                                      </p:cBhvr>
                                      <p:tavLst>
                                        <p:tav tm="0">
                                          <p:val>
                                            <p:strVal val="#ppt_x"/>
                                          </p:val>
                                        </p:tav>
                                        <p:tav tm="100000">
                                          <p:val>
                                            <p:strVal val="#ppt_x"/>
                                          </p:val>
                                        </p:tav>
                                      </p:tavLst>
                                    </p:anim>
                                    <p:anim calcmode="lin" valueType="num">
                                      <p:cBhvr>
                                        <p:cTn dur="1000" fill="hold" id="112"/>
                                        <p:tgtEl>
                                          <p:spTgt spid="59"/>
                                        </p:tgtEl>
                                        <p:attrNameLst>
                                          <p:attrName>ppt_y</p:attrName>
                                        </p:attrNameLst>
                                      </p:cBhvr>
                                      <p:tavLst>
                                        <p:tav tm="0">
                                          <p:val>
                                            <p:strVal val="#ppt_y-.1"/>
                                          </p:val>
                                        </p:tav>
                                        <p:tav tm="100000">
                                          <p:val>
                                            <p:strVal val="#ppt_y"/>
                                          </p:val>
                                        </p:tav>
                                      </p:tavLst>
                                    </p:anim>
                                  </p:childTnLst>
                                </p:cTn>
                              </p:par>
                            </p:childTnLst>
                          </p:cTn>
                        </p:par>
                      </p:childTnLst>
                    </p:cTn>
                  </p:par>
                  <p:par>
                    <p:cTn fill="hold" id="113" nodeType="clickPar">
                      <p:stCondLst>
                        <p:cond delay="indefinite"/>
                        <p:cond delay="0" evt="onBegin">
                          <p:tn val="112"/>
                        </p:cond>
                      </p:stCondLst>
                      <p:childTnLst>
                        <p:par>
                          <p:cTn fill="hold" id="114" nodeType="afterGroup">
                            <p:stCondLst>
                              <p:cond delay="0"/>
                            </p:stCondLst>
                            <p:childTnLst>
                              <p:par>
                                <p:cTn fill="hold" grpId="0" id="115" nodeType="clickEffect" presetClass="entr" presetID="16" presetSubtype="37">
                                  <p:stCondLst>
                                    <p:cond delay="0"/>
                                  </p:stCondLst>
                                  <p:childTnLst>
                                    <p:set>
                                      <p:cBhvr>
                                        <p:cTn dur="1" fill="hold" id="116">
                                          <p:stCondLst>
                                            <p:cond delay="0"/>
                                          </p:stCondLst>
                                        </p:cTn>
                                        <p:tgtEl>
                                          <p:spTgt spid="120"/>
                                        </p:tgtEl>
                                        <p:attrNameLst>
                                          <p:attrName>style.visibility</p:attrName>
                                        </p:attrNameLst>
                                      </p:cBhvr>
                                      <p:to>
                                        <p:strVal val="visible"/>
                                      </p:to>
                                    </p:set>
                                    <p:animEffect filter="barn(outVertical)" transition="in">
                                      <p:cBhvr>
                                        <p:cTn dur="500" id="117"/>
                                        <p:tgtEl>
                                          <p:spTgt spid="120"/>
                                        </p:tgtEl>
                                      </p:cBhvr>
                                    </p:animEffect>
                                  </p:childTnLst>
                                </p:cTn>
                              </p:par>
                              <p:par>
                                <p:cTn fill="hold" grpId="0" id="118" nodeType="withEffect" presetClass="entr" presetID="16" presetSubtype="37">
                                  <p:stCondLst>
                                    <p:cond delay="0"/>
                                  </p:stCondLst>
                                  <p:childTnLst>
                                    <p:set>
                                      <p:cBhvr>
                                        <p:cTn dur="1" fill="hold" id="119">
                                          <p:stCondLst>
                                            <p:cond delay="0"/>
                                          </p:stCondLst>
                                        </p:cTn>
                                        <p:tgtEl>
                                          <p:spTgt spid="119"/>
                                        </p:tgtEl>
                                        <p:attrNameLst>
                                          <p:attrName>style.visibility</p:attrName>
                                        </p:attrNameLst>
                                      </p:cBhvr>
                                      <p:to>
                                        <p:strVal val="visible"/>
                                      </p:to>
                                    </p:set>
                                    <p:animEffect filter="barn(outVertical)" transition="in">
                                      <p:cBhvr>
                                        <p:cTn dur="500" id="120"/>
                                        <p:tgtEl>
                                          <p:spTgt spid="119"/>
                                        </p:tgtEl>
                                      </p:cBhvr>
                                    </p:animEffect>
                                  </p:childTnLst>
                                </p:cTn>
                              </p:par>
                            </p:childTnLst>
                          </p:cTn>
                        </p:par>
                        <p:par>
                          <p:cTn fill="hold" id="121" nodeType="afterGroup">
                            <p:stCondLst>
                              <p:cond delay="500"/>
                            </p:stCondLst>
                            <p:childTnLst>
                              <p:par>
                                <p:cTn fill="hold" grpId="0" id="122" nodeType="afterEffect" presetClass="entr" presetID="14" presetSubtype="10">
                                  <p:stCondLst>
                                    <p:cond delay="0"/>
                                  </p:stCondLst>
                                  <p:childTnLst>
                                    <p:set>
                                      <p:cBhvr>
                                        <p:cTn dur="1" fill="hold" id="123">
                                          <p:stCondLst>
                                            <p:cond delay="0"/>
                                          </p:stCondLst>
                                        </p:cTn>
                                        <p:tgtEl>
                                          <p:spTgt spid="121"/>
                                        </p:tgtEl>
                                        <p:attrNameLst>
                                          <p:attrName>style.visibility</p:attrName>
                                        </p:attrNameLst>
                                      </p:cBhvr>
                                      <p:to>
                                        <p:strVal val="visible"/>
                                      </p:to>
                                    </p:set>
                                    <p:animEffect filter="randombar(horizontal)" transition="in">
                                      <p:cBhvr>
                                        <p:cTn dur="500" id="124"/>
                                        <p:tgtEl>
                                          <p:spTgt spid="121"/>
                                        </p:tgtEl>
                                      </p:cBhvr>
                                    </p:animEffect>
                                  </p:childTnLst>
                                </p:cTn>
                              </p:par>
                              <p:par>
                                <p:cTn fill="hold" grpId="0" id="125" nodeType="withEffect" presetClass="entr" presetID="14" presetSubtype="10">
                                  <p:stCondLst>
                                    <p:cond delay="0"/>
                                  </p:stCondLst>
                                  <p:childTnLst>
                                    <p:set>
                                      <p:cBhvr>
                                        <p:cTn dur="1" fill="hold" id="126">
                                          <p:stCondLst>
                                            <p:cond delay="0"/>
                                          </p:stCondLst>
                                        </p:cTn>
                                        <p:tgtEl>
                                          <p:spTgt spid="122"/>
                                        </p:tgtEl>
                                        <p:attrNameLst>
                                          <p:attrName>style.visibility</p:attrName>
                                        </p:attrNameLst>
                                      </p:cBhvr>
                                      <p:to>
                                        <p:strVal val="visible"/>
                                      </p:to>
                                    </p:set>
                                    <p:animEffect filter="randombar(horizontal)" transition="in">
                                      <p:cBhvr>
                                        <p:cTn dur="500" id="127"/>
                                        <p:tgtEl>
                                          <p:spTgt spid="122"/>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54"/>
      <p:bldP grpId="0" spid="57"/>
      <p:bldP grpId="0" spid="65"/>
      <p:bldP grpId="0" spid="80"/>
      <p:bldP grpId="0" spid="45"/>
      <p:bldP grpId="0" spid="46"/>
      <p:bldP grpId="0" spid="48"/>
      <p:bldP grpId="0" spid="49"/>
      <p:bldP grpId="0" spid="50"/>
      <p:bldP grpId="0" spid="51"/>
      <p:bldP grpId="0" spid="53"/>
      <p:bldP grpId="0" spid="55"/>
      <p:bldP grpId="0" spid="62"/>
      <p:bldP grpId="0" spid="63"/>
      <p:bldP grpId="0" spid="66"/>
      <p:bldP grpId="0" spid="73"/>
      <p:bldP grpId="0" spid="119"/>
      <p:bldP grpId="0" spid="120"/>
      <p:bldP grpId="0" spid="121"/>
      <p:bldP grpId="0" spid="122"/>
    </p:bldLst>
  </p:timing>
</p:sld>
</file>

<file path=ppt/slides/slide17.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54" name="矩形 57"/>
          <p:cNvSpPr/>
          <p:nvPr/>
        </p:nvSpPr>
        <p:spPr>
          <a:xfrm>
            <a:off x="3396106" y="-2763"/>
            <a:ext cx="6294992" cy="791651"/>
          </a:xfrm>
          <a:custGeom>
            <a:gdLst>
              <a:gd fmla="*/ 0 w 6314150" name="connsiteX0"/>
              <a:gd fmla="*/ 342900 h 791651" name="connsiteY0"/>
              <a:gd fmla="*/ 6314150 w 6314150" name="connsiteX1"/>
              <a:gd fmla="*/ 0 h 791651" name="connsiteY1"/>
              <a:gd fmla="*/ 0 w 6314150" name="connsiteX2"/>
              <a:gd fmla="*/ 791651 h 791651" name="connsiteY2"/>
              <a:gd fmla="*/ 0 w 6314150" name="connsiteX3"/>
              <a:gd fmla="*/ 342900 h 791651" name="connsiteY3"/>
              <a:gd fmla="*/ 0 w 2631150" name="connsiteX4"/>
              <a:gd fmla="*/ 330200 h 778951" name="connsiteY4"/>
            </a:gdLst>
            <a:cxnLst>
              <a:cxn ang="0">
                <a:pos x="connsiteX0" y="connsiteY0"/>
              </a:cxn>
              <a:cxn ang="0">
                <a:pos x="connsiteX1" y="connsiteY1"/>
              </a:cxn>
              <a:cxn ang="0">
                <a:pos x="connsiteX2" y="connsiteY2"/>
              </a:cxn>
              <a:cxn ang="0">
                <a:pos x="connsiteX3" y="connsiteY3"/>
              </a:cxn>
            </a:cxnLst>
            <a:rect b="b" l="l" r="r" t="t"/>
            <a:pathLst>
              <a:path h="791651" w="6314150">
                <a:moveTo>
                  <a:pt x="0" y="342900"/>
                </a:moveTo>
                <a:lnTo>
                  <a:pt x="6314150" y="0"/>
                </a:lnTo>
                <a:lnTo>
                  <a:pt x="0" y="791651"/>
                </a:lnTo>
                <a:lnTo>
                  <a:pt x="0" y="342900"/>
                </a:lnTo>
                <a:close/>
              </a:path>
            </a:pathLst>
          </a:cu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36293" lIns="72585" rIns="72585" rtlCol="0" tIns="36293"/>
          <a:lstStyle/>
          <a:p>
            <a:pPr algn="ctr"/>
            <a:endParaRPr altLang="en-US" lang="zh-CN"/>
          </a:p>
        </p:txBody>
      </p:sp>
      <p:sp>
        <p:nvSpPr>
          <p:cNvPr id="57" name="矩形 56"/>
          <p:cNvSpPr/>
          <p:nvPr/>
        </p:nvSpPr>
        <p:spPr>
          <a:xfrm>
            <a:off x="0" y="207231"/>
            <a:ext cx="4078950" cy="448751"/>
          </a:xfrm>
          <a:prstGeom prst="rect">
            <a:avLst/>
          </a:prstGeom>
          <a:solidFill>
            <a:srgbClr val="D6009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36293" lIns="72585" rIns="72585" rtlCol="0" tIns="36293"/>
          <a:lstStyle/>
          <a:p>
            <a:pPr algn="ctr"/>
            <a:endParaRPr altLang="en-US" lang="zh-CN"/>
          </a:p>
        </p:txBody>
      </p:sp>
      <p:sp>
        <p:nvSpPr>
          <p:cNvPr id="65" name="直角三角形 64"/>
          <p:cNvSpPr/>
          <p:nvPr/>
        </p:nvSpPr>
        <p:spPr>
          <a:xfrm flipV="1">
            <a:off x="3396106" y="651509"/>
            <a:ext cx="682844" cy="137160"/>
          </a:xfrm>
          <a:prstGeom prst="rtTriangle">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36293" lIns="72585" rIns="72585" rtlCol="0" tIns="36293"/>
          <a:lstStyle/>
          <a:p>
            <a:pPr algn="ctr"/>
            <a:endParaRPr altLang="en-US" lang="zh-CN"/>
          </a:p>
        </p:txBody>
      </p:sp>
      <p:grpSp>
        <p:nvGrpSpPr>
          <p:cNvPr id="67" name="组合 66"/>
          <p:cNvGrpSpPr/>
          <p:nvPr/>
        </p:nvGrpSpPr>
        <p:grpSpPr>
          <a:xfrm flipH="1">
            <a:off x="8587951" y="212165"/>
            <a:ext cx="990052" cy="766369"/>
            <a:chExt cx="1865117" cy="1555038"/>
          </a:xfrm>
        </p:grpSpPr>
        <p:sp>
          <p:nvSpPr>
            <p:cNvPr id="68" name="矩形 67"/>
            <p:cNvSpPr/>
            <p:nvPr/>
          </p:nvSpPr>
          <p:spPr>
            <a:xfrm>
              <a:off x="0" y="0"/>
              <a:ext cx="919018" cy="907613"/>
            </a:xfrm>
            <a:prstGeom prst="rect">
              <a:avLst/>
            </a:prstGeom>
            <a:solidFill>
              <a:schemeClr val="bg2">
                <a:lumMod val="75000"/>
                <a:alpha val="58824"/>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36293" lIns="72585" rIns="72585" rtlCol="0" tIns="36293"/>
            <a:lstStyle/>
            <a:p>
              <a:pPr algn="ctr"/>
              <a:endParaRPr altLang="en-US" lang="zh-CN"/>
            </a:p>
          </p:txBody>
        </p:sp>
        <p:sp>
          <p:nvSpPr>
            <p:cNvPr id="69" name="矩形 68"/>
            <p:cNvSpPr/>
            <p:nvPr/>
          </p:nvSpPr>
          <p:spPr>
            <a:xfrm>
              <a:off x="1054437" y="106183"/>
              <a:ext cx="486093" cy="480060"/>
            </a:xfrm>
            <a:prstGeom prst="rect">
              <a:avLst/>
            </a:prstGeom>
            <a:solidFill>
              <a:srgbClr val="5FE8D6">
                <a:alpha val="65882"/>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36293" lIns="72585" rIns="72585" rtlCol="0" tIns="36293"/>
            <a:lstStyle/>
            <a:p>
              <a:pPr algn="ctr"/>
              <a:endParaRPr altLang="en-US" lang="zh-CN"/>
            </a:p>
          </p:txBody>
        </p:sp>
        <p:sp>
          <p:nvSpPr>
            <p:cNvPr id="70" name="矩形 69"/>
            <p:cNvSpPr/>
            <p:nvPr/>
          </p:nvSpPr>
          <p:spPr>
            <a:xfrm>
              <a:off x="86522" y="1004334"/>
              <a:ext cx="297951" cy="294253"/>
            </a:xfrm>
            <a:prstGeom prst="rect">
              <a:avLst/>
            </a:prstGeom>
            <a:solidFill>
              <a:srgbClr val="FF9F9F">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36293" lIns="72585" rIns="72585" rtlCol="0" tIns="36293"/>
            <a:lstStyle/>
            <a:p>
              <a:pPr algn="ctr"/>
              <a:endParaRPr altLang="en-US" lang="zh-CN"/>
            </a:p>
          </p:txBody>
        </p:sp>
        <p:sp>
          <p:nvSpPr>
            <p:cNvPr id="71" name="矩形 70"/>
            <p:cNvSpPr/>
            <p:nvPr/>
          </p:nvSpPr>
          <p:spPr>
            <a:xfrm>
              <a:off x="391245" y="1368218"/>
              <a:ext cx="189168" cy="186820"/>
            </a:xfrm>
            <a:prstGeom prst="rect">
              <a:avLst/>
            </a:prstGeom>
            <a:solidFill>
              <a:srgbClr val="9DDFBE">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36293" lIns="72585" rIns="72585" rtlCol="0" tIns="36293"/>
            <a:lstStyle/>
            <a:p>
              <a:pPr algn="ctr"/>
              <a:endParaRPr altLang="en-US" lang="zh-CN"/>
            </a:p>
          </p:txBody>
        </p:sp>
        <p:sp>
          <p:nvSpPr>
            <p:cNvPr id="72" name="矩形 71"/>
            <p:cNvSpPr/>
            <p:nvPr/>
          </p:nvSpPr>
          <p:spPr>
            <a:xfrm>
              <a:off x="1675949" y="106183"/>
              <a:ext cx="189168" cy="186820"/>
            </a:xfrm>
            <a:prstGeom prst="rect">
              <a:avLst/>
            </a:prstGeom>
            <a:solidFill>
              <a:srgbClr val="FFFFCC">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36293" lIns="72585" rIns="72585" rtlCol="0" tIns="36293"/>
            <a:lstStyle/>
            <a:p>
              <a:pPr algn="ctr"/>
              <a:endParaRPr altLang="en-US" lang="zh-CN"/>
            </a:p>
          </p:txBody>
        </p:sp>
        <p:sp>
          <p:nvSpPr>
            <p:cNvPr id="74" name="矩形 73"/>
            <p:cNvSpPr/>
            <p:nvPr/>
          </p:nvSpPr>
          <p:spPr>
            <a:xfrm>
              <a:off x="1051029" y="720793"/>
              <a:ext cx="189168" cy="186820"/>
            </a:xfrm>
            <a:prstGeom prst="rect">
              <a:avLst/>
            </a:prstGeom>
            <a:solidFill>
              <a:srgbClr val="FFFFCC">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36293" lIns="72585" rIns="72585" rtlCol="0" tIns="36293"/>
            <a:lstStyle/>
            <a:p>
              <a:pPr algn="ctr"/>
              <a:endParaRPr altLang="en-US" lang="zh-CN"/>
            </a:p>
          </p:txBody>
        </p:sp>
      </p:grpSp>
      <p:sp>
        <p:nvSpPr>
          <p:cNvPr id="80" name="文本框 6"/>
          <p:cNvSpPr>
            <a:spLocks noChangeArrowheads="1"/>
          </p:cNvSpPr>
          <p:nvPr/>
        </p:nvSpPr>
        <p:spPr bwMode="auto">
          <a:xfrm>
            <a:off x="497584" y="273875"/>
            <a:ext cx="3295650" cy="312410"/>
          </a:xfrm>
          <a:prstGeom prst="rect">
            <a:avLst/>
          </a:prstGeom>
          <a:noFill/>
          <a:ln>
            <a:noFill/>
          </a:ln>
          <a:extLst/>
        </p:spPr>
        <p:txBody>
          <a:bodyPr bIns="34285" lIns="68571" rIns="68571" tIns="34285">
            <a:spAutoFit/>
          </a:bodyPr>
          <a:lstStyle/>
          <a:p>
            <a:pPr defTabSz="967801" fontAlgn="auto">
              <a:spcBef>
                <a:spcPct val="0"/>
              </a:spcBef>
              <a:spcAft>
                <a:spcPct val="0"/>
              </a:spcAft>
              <a:defRPr/>
            </a:pPr>
            <a:r>
              <a:rPr altLang="zh-CN" b="1" lang="en-US" smtClean="0" sz="1600">
                <a:solidFill>
                  <a:schemeClr val="bg1"/>
                </a:solidFill>
                <a:latin charset="-122" panose="020b0503020204020204" pitchFamily="34" typeface="微软雅黑"/>
                <a:ea charset="-122" pitchFamily="34" typeface="微软雅黑"/>
                <a:sym charset="-122" panose="020b0503020204020204" pitchFamily="34" typeface="微软雅黑"/>
              </a:rPr>
              <a:t>· 在此输入您的标题内容</a:t>
            </a:r>
          </a:p>
        </p:txBody>
      </p:sp>
      <p:sp>
        <p:nvSpPr>
          <p:cNvPr id="38" name="Freeform 84"/>
          <p:cNvSpPr>
            <a:spLocks noChangeArrowheads="1"/>
          </p:cNvSpPr>
          <p:nvPr/>
        </p:nvSpPr>
        <p:spPr bwMode="auto">
          <a:xfrm>
            <a:off x="4390633" y="1443211"/>
            <a:ext cx="1156354" cy="1262056"/>
          </a:xfrm>
          <a:custGeom>
            <a:gdLst>
              <a:gd fmla="*/ 184 w 189" name="T0"/>
              <a:gd fmla="*/ 118 h 206" name="T1"/>
              <a:gd fmla="*/ 180 w 189" name="T2"/>
              <a:gd fmla="*/ 112 h 206" name="T3"/>
              <a:gd fmla="*/ 165 w 189" name="T4"/>
              <a:gd fmla="*/ 77 h 206" name="T5"/>
              <a:gd fmla="*/ 108 w 189" name="T6"/>
              <a:gd fmla="*/ 22 h 206" name="T7"/>
              <a:gd fmla="*/ 106 w 189" name="T8"/>
              <a:gd fmla="*/ 21 h 206" name="T9"/>
              <a:gd fmla="*/ 100 w 189" name="T10"/>
              <a:gd fmla="*/ 13 h 206" name="T11"/>
              <a:gd fmla="*/ 62 w 189" name="T12"/>
              <a:gd fmla="*/ 4 h 206" name="T13"/>
              <a:gd fmla="*/ 58 w 189" name="T14"/>
              <a:gd fmla="*/ 38 h 206" name="T15"/>
              <a:gd fmla="*/ 94 w 189" name="T16"/>
              <a:gd fmla="*/ 40 h 206" name="T17"/>
              <a:gd fmla="*/ 118 w 189" name="T18"/>
              <a:gd fmla="*/ 100 h 206" name="T19"/>
              <a:gd fmla="*/ 109 w 189" name="T20"/>
              <a:gd fmla="*/ 99 h 206" name="T21"/>
              <a:gd fmla="*/ 76 w 189" name="T22"/>
              <a:gd fmla="*/ 110 h 206" name="T23"/>
              <a:gd fmla="*/ 41 w 189" name="T24"/>
              <a:gd fmla="*/ 91 h 206" name="T25"/>
              <a:gd fmla="*/ 2 w 189" name="T26"/>
              <a:gd fmla="*/ 122 h 206" name="T27"/>
              <a:gd fmla="*/ 0 w 189" name="T28"/>
              <a:gd fmla="*/ 122 h 206" name="T29"/>
              <a:gd fmla="*/ 1 w 189" name="T30"/>
              <a:gd fmla="*/ 206 h 206" name="T31"/>
              <a:gd fmla="*/ 22 w 189" name="T32"/>
              <a:gd fmla="*/ 205 h 206" name="T33"/>
              <a:gd fmla="*/ 30 w 189" name="T34"/>
              <a:gd fmla="*/ 192 h 206" name="T35"/>
              <a:gd fmla="*/ 69 w 189" name="T36"/>
              <a:gd fmla="*/ 160 h 206" name="T37"/>
              <a:gd fmla="*/ 109 w 189" name="T38"/>
              <a:gd fmla="*/ 164 h 206" name="T39"/>
              <a:gd fmla="*/ 156 w 189" name="T40"/>
              <a:gd fmla="*/ 157 h 206" name="T41"/>
              <a:gd fmla="*/ 184 w 189" name="T42"/>
              <a:gd fmla="*/ 118 h 206" name="T43"/>
              <a:gd fmla="*/ 0 60000 65536" name="T44"/>
              <a:gd fmla="*/ 0 60000 65536" name="T45"/>
              <a:gd fmla="*/ 0 60000 65536" name="T46"/>
              <a:gd fmla="*/ 0 60000 65536" name="T47"/>
              <a:gd fmla="*/ 0 60000 65536" name="T48"/>
              <a:gd fmla="*/ 0 60000 65536" name="T49"/>
              <a:gd fmla="*/ 0 60000 65536" name="T50"/>
              <a:gd fmla="*/ 0 60000 65536" name="T51"/>
              <a:gd fmla="*/ 0 60000 65536" name="T52"/>
              <a:gd fmla="*/ 0 60000 65536" name="T53"/>
              <a:gd fmla="*/ 0 60000 65536" name="T54"/>
              <a:gd fmla="*/ 0 60000 65536" name="T55"/>
              <a:gd fmla="*/ 0 60000 65536" name="T56"/>
              <a:gd fmla="*/ 0 60000 65536" name="T57"/>
              <a:gd fmla="*/ 0 60000 65536" name="T58"/>
              <a:gd fmla="*/ 0 60000 65536" name="T59"/>
              <a:gd fmla="*/ 0 60000 65536" name="T60"/>
              <a:gd fmla="*/ 0 60000 65536" name="T61"/>
              <a:gd fmla="*/ 0 60000 65536" name="T62"/>
              <a:gd fmla="*/ 0 60000 65536" name="T63"/>
              <a:gd fmla="*/ 0 60000 65536" name="T64"/>
              <a:gd fmla="*/ 0 60000 65536" name="T65"/>
              <a:gd fmla="*/ 0 w 189" name="T66"/>
              <a:gd fmla="*/ 0 h 206" name="T67"/>
              <a:gd fmla="*/ 189 w 189" name="T68"/>
              <a:gd fmla="*/ 206 h 206" name="T69"/>
            </a:gd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b="T69" l="T66" r="T68" t="T67"/>
            <a:pathLst>
              <a:path h="206" w="189">
                <a:moveTo>
                  <a:pt x="184" y="118"/>
                </a:moveTo>
                <a:cubicBezTo>
                  <a:pt x="183" y="116"/>
                  <a:pt x="182" y="114"/>
                  <a:pt x="180" y="112"/>
                </a:cubicBezTo>
                <a:cubicBezTo>
                  <a:pt x="177" y="102"/>
                  <a:pt x="172" y="89"/>
                  <a:pt x="165" y="77"/>
                </a:cubicBezTo>
                <a:cubicBezTo>
                  <a:pt x="152" y="58"/>
                  <a:pt x="120" y="26"/>
                  <a:pt x="108" y="22"/>
                </a:cubicBezTo>
                <a:cubicBezTo>
                  <a:pt x="107" y="21"/>
                  <a:pt x="107" y="21"/>
                  <a:pt x="106" y="21"/>
                </a:cubicBezTo>
                <a:cubicBezTo>
                  <a:pt x="106" y="18"/>
                  <a:pt x="104" y="15"/>
                  <a:pt x="100" y="13"/>
                </a:cubicBezTo>
                <a:cubicBezTo>
                  <a:pt x="86" y="7"/>
                  <a:pt x="72" y="0"/>
                  <a:pt x="62" y="4"/>
                </a:cubicBezTo>
                <a:cubicBezTo>
                  <a:pt x="53" y="8"/>
                  <a:pt x="47" y="14"/>
                  <a:pt x="58" y="38"/>
                </a:cubicBezTo>
                <a:cubicBezTo>
                  <a:pt x="68" y="45"/>
                  <a:pt x="87" y="30"/>
                  <a:pt x="94" y="40"/>
                </a:cubicBezTo>
                <a:cubicBezTo>
                  <a:pt x="100" y="49"/>
                  <a:pt x="107" y="80"/>
                  <a:pt x="118" y="100"/>
                </a:cubicBezTo>
                <a:cubicBezTo>
                  <a:pt x="115" y="100"/>
                  <a:pt x="112" y="99"/>
                  <a:pt x="109" y="99"/>
                </a:cubicBezTo>
                <a:cubicBezTo>
                  <a:pt x="96" y="99"/>
                  <a:pt x="84" y="103"/>
                  <a:pt x="76" y="110"/>
                </a:cubicBezTo>
                <a:cubicBezTo>
                  <a:pt x="68" y="98"/>
                  <a:pt x="56" y="91"/>
                  <a:pt x="41" y="91"/>
                </a:cubicBezTo>
                <a:cubicBezTo>
                  <a:pt x="22" y="91"/>
                  <a:pt x="6" y="104"/>
                  <a:pt x="2" y="122"/>
                </a:cubicBezTo>
                <a:cubicBezTo>
                  <a:pt x="0" y="122"/>
                  <a:pt x="0" y="122"/>
                  <a:pt x="0" y="122"/>
                </a:cubicBezTo>
                <a:cubicBezTo>
                  <a:pt x="1" y="206"/>
                  <a:pt x="1" y="206"/>
                  <a:pt x="1" y="206"/>
                </a:cubicBezTo>
                <a:cubicBezTo>
                  <a:pt x="22" y="205"/>
                  <a:pt x="22" y="205"/>
                  <a:pt x="22" y="205"/>
                </a:cubicBezTo>
                <a:cubicBezTo>
                  <a:pt x="30" y="192"/>
                  <a:pt x="30" y="192"/>
                  <a:pt x="30" y="192"/>
                </a:cubicBezTo>
                <a:cubicBezTo>
                  <a:pt x="43" y="187"/>
                  <a:pt x="58" y="174"/>
                  <a:pt x="69" y="160"/>
                </a:cubicBezTo>
                <a:cubicBezTo>
                  <a:pt x="83" y="162"/>
                  <a:pt x="102" y="164"/>
                  <a:pt x="109" y="164"/>
                </a:cubicBezTo>
                <a:cubicBezTo>
                  <a:pt x="117" y="164"/>
                  <a:pt x="148" y="160"/>
                  <a:pt x="156" y="157"/>
                </a:cubicBezTo>
                <a:cubicBezTo>
                  <a:pt x="177" y="149"/>
                  <a:pt x="189" y="132"/>
                  <a:pt x="184" y="118"/>
                </a:cubicBezTo>
                <a:close/>
              </a:path>
            </a:pathLst>
          </a:custGeom>
          <a:solidFill>
            <a:srgbClr val="3B4449"/>
          </a:solidFill>
          <a:ln>
            <a:noFill/>
          </a:ln>
          <a:extLst>
            <a:ext uri="{91240B29-F687-4F45-9708-019B960494DF}">
              <a14:hiddenLine cmpd="sng" w="9525">
                <a:solidFill>
                  <a:srgbClr val="000000"/>
                </a:solidFill>
                <a:bevel/>
                <a:headEnd/>
                <a:tailEnd/>
              </a14:hiddenLine>
            </a:ext>
          </a:extLst>
        </p:spPr>
        <p:txBody>
          <a:bodyPr/>
          <a:lstStyle/>
          <a:p>
            <a:endParaRPr altLang="zh-CN" lang="zh-CN">
              <a:solidFill>
                <a:srgbClr val="000000"/>
              </a:solidFill>
              <a:latin charset="-122" panose="020b0503020204020204" pitchFamily="34" typeface="微软雅黑"/>
              <a:ea charset="-122" pitchFamily="34" typeface="微软雅黑"/>
              <a:sym charset="-122" panose="020b0503020204020204" pitchFamily="34" typeface="微软雅黑"/>
            </a:endParaRPr>
          </a:p>
        </p:txBody>
      </p:sp>
      <p:grpSp>
        <p:nvGrpSpPr>
          <p:cNvPr id="39" name="组合 8"/>
          <p:cNvGrpSpPr/>
          <p:nvPr/>
        </p:nvGrpSpPr>
        <p:grpSpPr>
          <a:xfrm>
            <a:off x="1395939" y="1484585"/>
            <a:ext cx="1128337" cy="1211115"/>
            <a:chExt cx="735013" cy="788988"/>
          </a:xfrm>
        </p:grpSpPr>
        <p:sp>
          <p:nvSpPr>
            <p:cNvPr id="40" name="Freeform 74"/>
            <p:cNvSpPr>
              <a:spLocks noChangeArrowheads="1"/>
            </p:cNvSpPr>
            <p:nvPr/>
          </p:nvSpPr>
          <p:spPr bwMode="auto">
            <a:xfrm>
              <a:off x="0" y="481013"/>
              <a:ext cx="735013" cy="307975"/>
            </a:xfrm>
            <a:custGeom>
              <a:gdLst>
                <a:gd fmla="*/ 98 w 196" name="T0"/>
                <a:gd fmla="*/ 0 h 82" name="T1"/>
                <a:gd fmla="*/ 0 w 196" name="T2"/>
                <a:gd fmla="*/ 82 h 82" name="T3"/>
                <a:gd fmla="*/ 196 w 196" name="T4"/>
                <a:gd fmla="*/ 82 h 82" name="T5"/>
                <a:gd fmla="*/ 98 w 196" name="T6"/>
                <a:gd fmla="*/ 0 h 82" name="T7"/>
                <a:gd fmla="*/ 0 60000 65536" name="T8"/>
                <a:gd fmla="*/ 0 60000 65536" name="T9"/>
                <a:gd fmla="*/ 0 60000 65536" name="T10"/>
                <a:gd fmla="*/ 0 60000 65536" name="T11"/>
                <a:gd fmla="*/ 0 w 196" name="T12"/>
                <a:gd fmla="*/ 0 h 82" name="T13"/>
                <a:gd fmla="*/ 196 w 196" name="T14"/>
                <a:gd fmla="*/ 82 h 82" name="T15"/>
              </a:gdLst>
              <a:cxnLst>
                <a:cxn ang="T8">
                  <a:pos x="T0" y="T1"/>
                </a:cxn>
                <a:cxn ang="T9">
                  <a:pos x="T2" y="T3"/>
                </a:cxn>
                <a:cxn ang="T10">
                  <a:pos x="T4" y="T5"/>
                </a:cxn>
                <a:cxn ang="T11">
                  <a:pos x="T6" y="T7"/>
                </a:cxn>
              </a:cxnLst>
              <a:rect b="T15" l="T12" r="T14" t="T13"/>
              <a:pathLst>
                <a:path h="82" w="196">
                  <a:moveTo>
                    <a:pt x="98" y="0"/>
                  </a:moveTo>
                  <a:cubicBezTo>
                    <a:pt x="44" y="0"/>
                    <a:pt x="0" y="37"/>
                    <a:pt x="0" y="82"/>
                  </a:cubicBezTo>
                  <a:cubicBezTo>
                    <a:pt x="196" y="82"/>
                    <a:pt x="196" y="82"/>
                    <a:pt x="196" y="82"/>
                  </a:cubicBezTo>
                  <a:cubicBezTo>
                    <a:pt x="196" y="37"/>
                    <a:pt x="152" y="0"/>
                    <a:pt x="98" y="0"/>
                  </a:cubicBezTo>
                  <a:close/>
                </a:path>
              </a:pathLst>
            </a:custGeom>
            <a:solidFill>
              <a:srgbClr val="3B4449"/>
            </a:solidFill>
            <a:ln>
              <a:noFill/>
            </a:ln>
            <a:extLst>
              <a:ext uri="{91240B29-F687-4F45-9708-019B960494DF}">
                <a14:hiddenLine cmpd="sng" w="9525">
                  <a:solidFill>
                    <a:srgbClr val="000000"/>
                  </a:solidFill>
                  <a:bevel/>
                  <a:headEnd/>
                  <a:tailEnd/>
                </a14:hiddenLine>
              </a:ext>
            </a:extLst>
          </p:spPr>
          <p:txBody>
            <a:bodyPr/>
            <a:lstStyle/>
            <a:p>
              <a:endParaRPr altLang="zh-CN" lang="zh-CN">
                <a:solidFill>
                  <a:srgbClr val="000000"/>
                </a:solidFill>
                <a:latin charset="-122" panose="020b0503020204020204" pitchFamily="34" typeface="微软雅黑"/>
                <a:ea charset="-122" pitchFamily="34" typeface="微软雅黑"/>
                <a:sym charset="-122" panose="020b0503020204020204" pitchFamily="34" typeface="微软雅黑"/>
              </a:endParaRPr>
            </a:p>
          </p:txBody>
        </p:sp>
        <p:sp>
          <p:nvSpPr>
            <p:cNvPr id="41" name="Freeform 75"/>
            <p:cNvSpPr>
              <a:spLocks noChangeArrowheads="1"/>
            </p:cNvSpPr>
            <p:nvPr/>
          </p:nvSpPr>
          <p:spPr bwMode="auto">
            <a:xfrm>
              <a:off x="481013" y="0"/>
              <a:ext cx="184150" cy="560388"/>
            </a:xfrm>
            <a:custGeom>
              <a:gdLst>
                <a:gd fmla="*/ 25 w 49" name="T0"/>
                <a:gd fmla="*/ 6 h 149" name="T1"/>
                <a:gd fmla="*/ 0 w 49" name="T2"/>
                <a:gd fmla="*/ 12 h 149" name="T3"/>
                <a:gd fmla="*/ 0 w 49" name="T4"/>
                <a:gd fmla="*/ 21 h 149" name="T5"/>
                <a:gd fmla="*/ 0 w 49" name="T6"/>
                <a:gd fmla="*/ 45 h 149" name="T7"/>
                <a:gd fmla="*/ 0 w 49" name="T8"/>
                <a:gd fmla="*/ 149 h 149" name="T9"/>
                <a:gd fmla="*/ 5 w 49" name="T10"/>
                <a:gd fmla="*/ 149 h 149" name="T11"/>
                <a:gd fmla="*/ 5 w 49" name="T12"/>
                <a:gd fmla="*/ 45 h 149" name="T13"/>
                <a:gd fmla="*/ 25 w 49" name="T14"/>
                <a:gd fmla="*/ 40 h 149" name="T15"/>
                <a:gd fmla="*/ 49 w 49" name="T16"/>
                <a:gd fmla="*/ 45 h 149" name="T17"/>
                <a:gd fmla="*/ 49 w 49" name="T18"/>
                <a:gd fmla="*/ 12 h 149" name="T19"/>
                <a:gd fmla="*/ 25 w 49" name="T20"/>
                <a:gd fmla="*/ 6 h 149" name="T21"/>
                <a:gd fmla="*/ 0 60000 65536" name="T22"/>
                <a:gd fmla="*/ 0 60000 65536" name="T23"/>
                <a:gd fmla="*/ 0 60000 65536" name="T24"/>
                <a:gd fmla="*/ 0 60000 65536" name="T25"/>
                <a:gd fmla="*/ 0 60000 65536" name="T26"/>
                <a:gd fmla="*/ 0 60000 65536" name="T27"/>
                <a:gd fmla="*/ 0 60000 65536" name="T28"/>
                <a:gd fmla="*/ 0 60000 65536" name="T29"/>
                <a:gd fmla="*/ 0 60000 65536" name="T30"/>
                <a:gd fmla="*/ 0 60000 65536" name="T31"/>
                <a:gd fmla="*/ 0 60000 65536" name="T32"/>
                <a:gd fmla="*/ 0 w 49" name="T33"/>
                <a:gd fmla="*/ 0 h 149" name="T34"/>
                <a:gd fmla="*/ 49 w 49" name="T35"/>
                <a:gd fmla="*/ 149 h 149" name="T36"/>
              </a:gd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b="T36" l="T33" r="T35" t="T34"/>
              <a:pathLst>
                <a:path h="149" w="49">
                  <a:moveTo>
                    <a:pt x="25" y="6"/>
                  </a:moveTo>
                  <a:cubicBezTo>
                    <a:pt x="16" y="13"/>
                    <a:pt x="0" y="12"/>
                    <a:pt x="0" y="12"/>
                  </a:cubicBezTo>
                  <a:cubicBezTo>
                    <a:pt x="0" y="21"/>
                    <a:pt x="0" y="21"/>
                    <a:pt x="0" y="21"/>
                  </a:cubicBezTo>
                  <a:cubicBezTo>
                    <a:pt x="0" y="45"/>
                    <a:pt x="0" y="45"/>
                    <a:pt x="0" y="45"/>
                  </a:cubicBezTo>
                  <a:cubicBezTo>
                    <a:pt x="0" y="149"/>
                    <a:pt x="0" y="149"/>
                    <a:pt x="0" y="149"/>
                  </a:cubicBezTo>
                  <a:cubicBezTo>
                    <a:pt x="5" y="149"/>
                    <a:pt x="5" y="149"/>
                    <a:pt x="5" y="149"/>
                  </a:cubicBezTo>
                  <a:cubicBezTo>
                    <a:pt x="5" y="45"/>
                    <a:pt x="5" y="45"/>
                    <a:pt x="5" y="45"/>
                  </a:cubicBezTo>
                  <a:cubicBezTo>
                    <a:pt x="10" y="45"/>
                    <a:pt x="18" y="43"/>
                    <a:pt x="25" y="40"/>
                  </a:cubicBezTo>
                  <a:cubicBezTo>
                    <a:pt x="38" y="33"/>
                    <a:pt x="49" y="45"/>
                    <a:pt x="49" y="45"/>
                  </a:cubicBezTo>
                  <a:cubicBezTo>
                    <a:pt x="49" y="12"/>
                    <a:pt x="49" y="12"/>
                    <a:pt x="49" y="12"/>
                  </a:cubicBezTo>
                  <a:cubicBezTo>
                    <a:pt x="49" y="12"/>
                    <a:pt x="33" y="0"/>
                    <a:pt x="25" y="6"/>
                  </a:cubicBezTo>
                  <a:close/>
                </a:path>
              </a:pathLst>
            </a:custGeom>
            <a:solidFill>
              <a:srgbClr val="ED7D31"/>
            </a:solidFill>
            <a:ln>
              <a:noFill/>
            </a:ln>
            <a:extLst>
              <a:ext uri="{91240B29-F687-4F45-9708-019B960494DF}">
                <a14:hiddenLine cmpd="sng" w="9525">
                  <a:solidFill>
                    <a:srgbClr val="000000"/>
                  </a:solidFill>
                  <a:bevel/>
                  <a:headEnd/>
                  <a:tailEnd/>
                </a14:hiddenLine>
              </a:ext>
            </a:extLst>
          </p:spPr>
          <p:txBody>
            <a:bodyPr/>
            <a:lstStyle/>
            <a:p>
              <a:endParaRPr altLang="zh-CN" lang="zh-CN">
                <a:solidFill>
                  <a:srgbClr val="000000"/>
                </a:solidFill>
                <a:latin charset="-122" panose="020b0503020204020204" pitchFamily="34" typeface="微软雅黑"/>
                <a:ea charset="-122" pitchFamily="34" typeface="微软雅黑"/>
                <a:sym charset="-122" panose="020b0503020204020204" pitchFamily="34" typeface="微软雅黑"/>
              </a:endParaRPr>
            </a:p>
          </p:txBody>
        </p:sp>
        <p:sp>
          <p:nvSpPr>
            <p:cNvPr id="42" name="Freeform 76"/>
            <p:cNvSpPr>
              <a:spLocks noChangeArrowheads="1"/>
            </p:cNvSpPr>
            <p:nvPr/>
          </p:nvSpPr>
          <p:spPr bwMode="auto">
            <a:xfrm>
              <a:off x="239713" y="176213"/>
              <a:ext cx="260350" cy="384175"/>
            </a:xfrm>
            <a:custGeom>
              <a:gdLst>
                <a:gd fmla="*/ 68 w 69" name="T0"/>
                <a:gd fmla="*/ 10 h 102" name="T1"/>
                <a:gd fmla="*/ 64 w 69" name="T2"/>
                <a:gd fmla="*/ 8 h 102" name="T3"/>
                <a:gd fmla="*/ 61 w 69" name="T4"/>
                <a:gd fmla="*/ 10 h 102" name="T5"/>
                <a:gd fmla="*/ 61 w 69" name="T6"/>
                <a:gd fmla="*/ 10 h 102" name="T7"/>
                <a:gd fmla="*/ 60 w 69" name="T8"/>
                <a:gd fmla="*/ 10 h 102" name="T9"/>
                <a:gd fmla="*/ 54 w 69" name="T10"/>
                <a:gd fmla="*/ 14 h 102" name="T11"/>
                <a:gd fmla="*/ 54 w 69" name="T12"/>
                <a:gd fmla="*/ 13 h 102" name="T13"/>
                <a:gd fmla="*/ 39 w 69" name="T14"/>
                <a:gd fmla="*/ 0 h 102" name="T15"/>
                <a:gd fmla="*/ 33 w 69" name="T16"/>
                <a:gd fmla="*/ 0 h 102" name="T17"/>
                <a:gd fmla="*/ 27 w 69" name="T18"/>
                <a:gd fmla="*/ 9 h 102" name="T19"/>
                <a:gd fmla="*/ 22 w 69" name="T20"/>
                <a:gd fmla="*/ 0 h 102" name="T21"/>
                <a:gd fmla="*/ 16 w 69" name="T22"/>
                <a:gd fmla="*/ 0 h 102" name="T23"/>
                <a:gd fmla="*/ 0 w 69" name="T24"/>
                <a:gd fmla="*/ 13 h 102" name="T25"/>
                <a:gd fmla="*/ 0 w 69" name="T26"/>
                <a:gd fmla="*/ 40 h 102" name="T27"/>
                <a:gd fmla="*/ 0 w 69" name="T28"/>
                <a:gd fmla="*/ 40 h 102" name="T29"/>
                <a:gd fmla="*/ 0 w 69" name="T30"/>
                <a:gd fmla="*/ 41 h 102" name="T31"/>
                <a:gd fmla="*/ 5 w 69" name="T32"/>
                <a:gd fmla="*/ 45 h 102" name="T33"/>
                <a:gd fmla="*/ 10 w 69" name="T34"/>
                <a:gd fmla="*/ 41 h 102" name="T35"/>
                <a:gd fmla="*/ 10 w 69" name="T36"/>
                <a:gd fmla="*/ 40 h 102" name="T37"/>
                <a:gd fmla="*/ 10 w 69" name="T38"/>
                <a:gd fmla="*/ 40 h 102" name="T39"/>
                <a:gd fmla="*/ 10 w 69" name="T40"/>
                <a:gd fmla="*/ 15 h 102" name="T41"/>
                <a:gd fmla="*/ 13 w 69" name="T42"/>
                <a:gd fmla="*/ 15 h 102" name="T43"/>
                <a:gd fmla="*/ 13 w 69" name="T44"/>
                <a:gd fmla="*/ 96 h 102" name="T45"/>
                <a:gd fmla="*/ 19 w 69" name="T46"/>
                <a:gd fmla="*/ 102 h 102" name="T47"/>
                <a:gd fmla="*/ 26 w 69" name="T48"/>
                <a:gd fmla="*/ 96 h 102" name="T49"/>
                <a:gd fmla="*/ 26 w 69" name="T50"/>
                <a:gd fmla="*/ 43 h 102" name="T51"/>
                <a:gd fmla="*/ 29 w 69" name="T52"/>
                <a:gd fmla="*/ 43 h 102" name="T53"/>
                <a:gd fmla="*/ 29 w 69" name="T54"/>
                <a:gd fmla="*/ 96 h 102" name="T55"/>
                <a:gd fmla="*/ 29 w 69" name="T56"/>
                <a:gd fmla="*/ 96 h 102" name="T57"/>
                <a:gd fmla="*/ 35 w 69" name="T58"/>
                <a:gd fmla="*/ 102 h 102" name="T59"/>
                <a:gd fmla="*/ 42 w 69" name="T60"/>
                <a:gd fmla="*/ 96 h 102" name="T61"/>
                <a:gd fmla="*/ 42 w 69" name="T62"/>
                <a:gd fmla="*/ 15 h 102" name="T63"/>
                <a:gd fmla="*/ 45 w 69" name="T64"/>
                <a:gd fmla="*/ 15 h 102" name="T65"/>
                <a:gd fmla="*/ 45 w 69" name="T66"/>
                <a:gd fmla="*/ 23 h 102" name="T67"/>
                <a:gd fmla="*/ 45 w 69" name="T68"/>
                <a:gd fmla="*/ 23 h 102" name="T69"/>
                <a:gd fmla="*/ 50 w 69" name="T70"/>
                <a:gd fmla="*/ 28 h 102" name="T71"/>
                <a:gd fmla="*/ 52 w 69" name="T72"/>
                <a:gd fmla="*/ 27 h 102" name="T73"/>
                <a:gd fmla="*/ 52 w 69" name="T74"/>
                <a:gd fmla="*/ 27 h 102" name="T75"/>
                <a:gd fmla="*/ 60 w 69" name="T76"/>
                <a:gd fmla="*/ 22 h 102" name="T77"/>
                <a:gd fmla="*/ 64 w 69" name="T78"/>
                <a:gd fmla="*/ 19 h 102" name="T79"/>
                <a:gd fmla="*/ 67 w 69" name="T80"/>
                <a:gd fmla="*/ 17 h 102" name="T81"/>
                <a:gd fmla="*/ 67 w 69" name="T82"/>
                <a:gd fmla="*/ 17 h 102" name="T83"/>
                <a:gd fmla="*/ 67 w 69" name="T84"/>
                <a:gd fmla="*/ 17 h 102" name="T85"/>
                <a:gd fmla="*/ 68 w 69" name="T86"/>
                <a:gd fmla="*/ 10 h 102" name="T87"/>
                <a:gd fmla="*/ 0 60000 65536" name="T88"/>
                <a:gd fmla="*/ 0 60000 65536" name="T89"/>
                <a:gd fmla="*/ 0 60000 65536" name="T90"/>
                <a:gd fmla="*/ 0 60000 65536" name="T91"/>
                <a:gd fmla="*/ 0 60000 65536" name="T92"/>
                <a:gd fmla="*/ 0 60000 65536" name="T93"/>
                <a:gd fmla="*/ 0 60000 65536" name="T94"/>
                <a:gd fmla="*/ 0 60000 65536" name="T95"/>
                <a:gd fmla="*/ 0 60000 65536" name="T96"/>
                <a:gd fmla="*/ 0 60000 65536" name="T97"/>
                <a:gd fmla="*/ 0 60000 65536" name="T98"/>
                <a:gd fmla="*/ 0 60000 65536" name="T99"/>
                <a:gd fmla="*/ 0 60000 65536" name="T100"/>
                <a:gd fmla="*/ 0 60000 65536" name="T101"/>
                <a:gd fmla="*/ 0 60000 65536" name="T102"/>
                <a:gd fmla="*/ 0 60000 65536" name="T103"/>
                <a:gd fmla="*/ 0 60000 65536" name="T104"/>
                <a:gd fmla="*/ 0 60000 65536" name="T105"/>
                <a:gd fmla="*/ 0 60000 65536" name="T106"/>
                <a:gd fmla="*/ 0 60000 65536" name="T107"/>
                <a:gd fmla="*/ 0 60000 65536" name="T108"/>
                <a:gd fmla="*/ 0 60000 65536" name="T109"/>
                <a:gd fmla="*/ 0 60000 65536" name="T110"/>
                <a:gd fmla="*/ 0 60000 65536" name="T111"/>
                <a:gd fmla="*/ 0 60000 65536" name="T112"/>
                <a:gd fmla="*/ 0 60000 65536" name="T113"/>
                <a:gd fmla="*/ 0 60000 65536" name="T114"/>
                <a:gd fmla="*/ 0 60000 65536" name="T115"/>
                <a:gd fmla="*/ 0 60000 65536" name="T116"/>
                <a:gd fmla="*/ 0 60000 65536" name="T117"/>
                <a:gd fmla="*/ 0 60000 65536" name="T118"/>
                <a:gd fmla="*/ 0 60000 65536" name="T119"/>
                <a:gd fmla="*/ 0 60000 65536" name="T120"/>
                <a:gd fmla="*/ 0 60000 65536" name="T121"/>
                <a:gd fmla="*/ 0 60000 65536" name="T122"/>
                <a:gd fmla="*/ 0 60000 65536" name="T123"/>
                <a:gd fmla="*/ 0 60000 65536" name="T124"/>
                <a:gd fmla="*/ 0 60000 65536" name="T125"/>
                <a:gd fmla="*/ 0 60000 65536" name="T126"/>
                <a:gd fmla="*/ 0 60000 65536" name="T127"/>
                <a:gd fmla="*/ 0 60000 65536" name="T128"/>
                <a:gd fmla="*/ 0 60000 65536" name="T129"/>
                <a:gd fmla="*/ 0 60000 65536" name="T130"/>
                <a:gd fmla="*/ 0 60000 65536" name="T131"/>
                <a:gd fmla="*/ 0 w 69" name="T132"/>
                <a:gd fmla="*/ 0 h 102" name="T133"/>
                <a:gd fmla="*/ 69 w 69" name="T134"/>
                <a:gd fmla="*/ 102 h 102" name="T135"/>
              </a:gd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b="T135" l="T132" r="T134" t="T133"/>
              <a:pathLst>
                <a:path h="102" w="69">
                  <a:moveTo>
                    <a:pt x="68" y="10"/>
                  </a:moveTo>
                  <a:cubicBezTo>
                    <a:pt x="67" y="9"/>
                    <a:pt x="66" y="9"/>
                    <a:pt x="64" y="8"/>
                  </a:cubicBezTo>
                  <a:cubicBezTo>
                    <a:pt x="63" y="8"/>
                    <a:pt x="62" y="9"/>
                    <a:pt x="61" y="10"/>
                  </a:cubicBezTo>
                  <a:cubicBezTo>
                    <a:pt x="61" y="10"/>
                    <a:pt x="61" y="10"/>
                    <a:pt x="61" y="10"/>
                  </a:cubicBezTo>
                  <a:cubicBezTo>
                    <a:pt x="60" y="10"/>
                    <a:pt x="60" y="10"/>
                    <a:pt x="60" y="10"/>
                  </a:cubicBezTo>
                  <a:cubicBezTo>
                    <a:pt x="54" y="14"/>
                    <a:pt x="54" y="14"/>
                    <a:pt x="54" y="14"/>
                  </a:cubicBezTo>
                  <a:cubicBezTo>
                    <a:pt x="54" y="13"/>
                    <a:pt x="54" y="13"/>
                    <a:pt x="54" y="13"/>
                  </a:cubicBezTo>
                  <a:cubicBezTo>
                    <a:pt x="53" y="0"/>
                    <a:pt x="39" y="0"/>
                    <a:pt x="39" y="0"/>
                  </a:cubicBezTo>
                  <a:cubicBezTo>
                    <a:pt x="33" y="0"/>
                    <a:pt x="33" y="0"/>
                    <a:pt x="33" y="0"/>
                  </a:cubicBezTo>
                  <a:cubicBezTo>
                    <a:pt x="27" y="9"/>
                    <a:pt x="27" y="9"/>
                    <a:pt x="27" y="9"/>
                  </a:cubicBezTo>
                  <a:cubicBezTo>
                    <a:pt x="22" y="0"/>
                    <a:pt x="22" y="0"/>
                    <a:pt x="22" y="0"/>
                  </a:cubicBezTo>
                  <a:cubicBezTo>
                    <a:pt x="16" y="0"/>
                    <a:pt x="16" y="0"/>
                    <a:pt x="16" y="0"/>
                  </a:cubicBezTo>
                  <a:cubicBezTo>
                    <a:pt x="0" y="1"/>
                    <a:pt x="0" y="13"/>
                    <a:pt x="0" y="13"/>
                  </a:cubicBezTo>
                  <a:cubicBezTo>
                    <a:pt x="0" y="40"/>
                    <a:pt x="0" y="40"/>
                    <a:pt x="0" y="40"/>
                  </a:cubicBezTo>
                  <a:cubicBezTo>
                    <a:pt x="0" y="40"/>
                    <a:pt x="0" y="40"/>
                    <a:pt x="0" y="40"/>
                  </a:cubicBezTo>
                  <a:cubicBezTo>
                    <a:pt x="0" y="40"/>
                    <a:pt x="0" y="41"/>
                    <a:pt x="0" y="41"/>
                  </a:cubicBezTo>
                  <a:cubicBezTo>
                    <a:pt x="0" y="43"/>
                    <a:pt x="3" y="45"/>
                    <a:pt x="5" y="45"/>
                  </a:cubicBezTo>
                  <a:cubicBezTo>
                    <a:pt x="8" y="45"/>
                    <a:pt x="10" y="43"/>
                    <a:pt x="10" y="41"/>
                  </a:cubicBezTo>
                  <a:cubicBezTo>
                    <a:pt x="10" y="41"/>
                    <a:pt x="10" y="40"/>
                    <a:pt x="10" y="40"/>
                  </a:cubicBezTo>
                  <a:cubicBezTo>
                    <a:pt x="10" y="40"/>
                    <a:pt x="10" y="40"/>
                    <a:pt x="10" y="40"/>
                  </a:cubicBezTo>
                  <a:cubicBezTo>
                    <a:pt x="10" y="15"/>
                    <a:pt x="10" y="15"/>
                    <a:pt x="10" y="15"/>
                  </a:cubicBezTo>
                  <a:cubicBezTo>
                    <a:pt x="13" y="15"/>
                    <a:pt x="13" y="15"/>
                    <a:pt x="13" y="15"/>
                  </a:cubicBezTo>
                  <a:cubicBezTo>
                    <a:pt x="13" y="96"/>
                    <a:pt x="13" y="96"/>
                    <a:pt x="13" y="96"/>
                  </a:cubicBezTo>
                  <a:cubicBezTo>
                    <a:pt x="13" y="99"/>
                    <a:pt x="16" y="102"/>
                    <a:pt x="19" y="102"/>
                  </a:cubicBezTo>
                  <a:cubicBezTo>
                    <a:pt x="23" y="102"/>
                    <a:pt x="26" y="99"/>
                    <a:pt x="26" y="96"/>
                  </a:cubicBezTo>
                  <a:cubicBezTo>
                    <a:pt x="26" y="43"/>
                    <a:pt x="26" y="43"/>
                    <a:pt x="26" y="43"/>
                  </a:cubicBezTo>
                  <a:cubicBezTo>
                    <a:pt x="29" y="43"/>
                    <a:pt x="29" y="43"/>
                    <a:pt x="29" y="43"/>
                  </a:cubicBezTo>
                  <a:cubicBezTo>
                    <a:pt x="29" y="96"/>
                    <a:pt x="29" y="96"/>
                    <a:pt x="29" y="96"/>
                  </a:cubicBezTo>
                  <a:cubicBezTo>
                    <a:pt x="29" y="96"/>
                    <a:pt x="29" y="96"/>
                    <a:pt x="29" y="96"/>
                  </a:cubicBezTo>
                  <a:cubicBezTo>
                    <a:pt x="29" y="99"/>
                    <a:pt x="32" y="102"/>
                    <a:pt x="35" y="102"/>
                  </a:cubicBezTo>
                  <a:cubicBezTo>
                    <a:pt x="39" y="102"/>
                    <a:pt x="42" y="99"/>
                    <a:pt x="42" y="96"/>
                  </a:cubicBezTo>
                  <a:cubicBezTo>
                    <a:pt x="42" y="15"/>
                    <a:pt x="42" y="15"/>
                    <a:pt x="42" y="15"/>
                  </a:cubicBezTo>
                  <a:cubicBezTo>
                    <a:pt x="45" y="15"/>
                    <a:pt x="45" y="15"/>
                    <a:pt x="45" y="15"/>
                  </a:cubicBezTo>
                  <a:cubicBezTo>
                    <a:pt x="45" y="23"/>
                    <a:pt x="45" y="23"/>
                    <a:pt x="45" y="23"/>
                  </a:cubicBezTo>
                  <a:cubicBezTo>
                    <a:pt x="45" y="23"/>
                    <a:pt x="45" y="23"/>
                    <a:pt x="45" y="23"/>
                  </a:cubicBezTo>
                  <a:cubicBezTo>
                    <a:pt x="45" y="26"/>
                    <a:pt x="47" y="28"/>
                    <a:pt x="50" y="28"/>
                  </a:cubicBezTo>
                  <a:cubicBezTo>
                    <a:pt x="50" y="28"/>
                    <a:pt x="51" y="28"/>
                    <a:pt x="52" y="27"/>
                  </a:cubicBezTo>
                  <a:cubicBezTo>
                    <a:pt x="52" y="27"/>
                    <a:pt x="52" y="27"/>
                    <a:pt x="52" y="27"/>
                  </a:cubicBezTo>
                  <a:cubicBezTo>
                    <a:pt x="60" y="22"/>
                    <a:pt x="60" y="22"/>
                    <a:pt x="60" y="22"/>
                  </a:cubicBezTo>
                  <a:cubicBezTo>
                    <a:pt x="64" y="19"/>
                    <a:pt x="64" y="19"/>
                    <a:pt x="64" y="19"/>
                  </a:cubicBezTo>
                  <a:cubicBezTo>
                    <a:pt x="67" y="17"/>
                    <a:pt x="67" y="17"/>
                    <a:pt x="67" y="17"/>
                  </a:cubicBezTo>
                  <a:cubicBezTo>
                    <a:pt x="67" y="17"/>
                    <a:pt x="67" y="17"/>
                    <a:pt x="67" y="17"/>
                  </a:cubicBezTo>
                  <a:cubicBezTo>
                    <a:pt x="67" y="17"/>
                    <a:pt x="67" y="17"/>
                    <a:pt x="67" y="17"/>
                  </a:cubicBezTo>
                  <a:cubicBezTo>
                    <a:pt x="69" y="15"/>
                    <a:pt x="69" y="12"/>
                    <a:pt x="68" y="10"/>
                  </a:cubicBezTo>
                  <a:close/>
                </a:path>
              </a:pathLst>
            </a:custGeom>
            <a:solidFill>
              <a:srgbClr val="3B4449"/>
            </a:solidFill>
            <a:ln>
              <a:noFill/>
            </a:ln>
            <a:extLst>
              <a:ext uri="{91240B29-F687-4F45-9708-019B960494DF}">
                <a14:hiddenLine cmpd="sng" w="9525">
                  <a:solidFill>
                    <a:srgbClr val="000000"/>
                  </a:solidFill>
                  <a:bevel/>
                  <a:headEnd/>
                  <a:tailEnd/>
                </a14:hiddenLine>
              </a:ext>
            </a:extLst>
          </p:spPr>
          <p:txBody>
            <a:bodyPr/>
            <a:lstStyle/>
            <a:p>
              <a:endParaRPr altLang="zh-CN" lang="zh-CN">
                <a:solidFill>
                  <a:srgbClr val="000000"/>
                </a:solidFill>
                <a:latin charset="-122" panose="020b0503020204020204" pitchFamily="34" typeface="微软雅黑"/>
                <a:ea charset="-122" pitchFamily="34" typeface="微软雅黑"/>
                <a:sym charset="-122" panose="020b0503020204020204" pitchFamily="34" typeface="微软雅黑"/>
              </a:endParaRPr>
            </a:p>
          </p:txBody>
        </p:sp>
        <p:sp>
          <p:nvSpPr>
            <p:cNvPr id="43" name="Oval 77"/>
            <p:cNvSpPr>
              <a:spLocks noChangeArrowheads="1"/>
            </p:cNvSpPr>
            <p:nvPr/>
          </p:nvSpPr>
          <p:spPr bwMode="auto">
            <a:xfrm>
              <a:off x="300038" y="87313"/>
              <a:ext cx="87313" cy="82550"/>
            </a:xfrm>
            <a:prstGeom prst="ellipse">
              <a:avLst/>
            </a:prstGeom>
            <a:solidFill>
              <a:srgbClr val="008DCA"/>
            </a:solidFill>
            <a:ln>
              <a:noFill/>
            </a:ln>
            <a:extLst>
              <a:ext uri="{91240B29-F687-4F45-9708-019B960494DF}">
                <a14:hiddenLine cmpd="sng" w="9525">
                  <a:solidFill>
                    <a:srgbClr val="000000"/>
                  </a:solidFill>
                  <a:bevel/>
                  <a:headEnd/>
                  <a:tailEnd/>
                </a14:hiddenLine>
              </a:ext>
            </a:extLst>
          </p:spPr>
          <p:txBody>
            <a:bodyPr/>
            <a:lstStyle/>
            <a:p>
              <a:endParaRPr altLang="zh-CN" lang="zh-CN">
                <a:solidFill>
                  <a:srgbClr val="000000"/>
                </a:solidFill>
                <a:latin charset="-122" panose="020b0503020204020204" pitchFamily="34" typeface="微软雅黑"/>
                <a:ea charset="-122" pitchFamily="34" typeface="微软雅黑"/>
                <a:sym charset="-122" panose="020b0503020204020204" pitchFamily="34" typeface="微软雅黑"/>
              </a:endParaRPr>
            </a:p>
          </p:txBody>
        </p:sp>
      </p:grpSp>
      <p:grpSp>
        <p:nvGrpSpPr>
          <p:cNvPr id="44" name="组合 14"/>
          <p:cNvGrpSpPr/>
          <p:nvPr/>
        </p:nvGrpSpPr>
        <p:grpSpPr>
          <a:xfrm>
            <a:off x="6928294" y="1553715"/>
            <a:ext cx="1384314" cy="1165268"/>
            <a:chExt cx="1590676" cy="1338263"/>
          </a:xfrm>
        </p:grpSpPr>
        <p:sp>
          <p:nvSpPr>
            <p:cNvPr id="52" name="Oval 18"/>
            <p:cNvSpPr>
              <a:spLocks noChangeArrowheads="1"/>
            </p:cNvSpPr>
            <p:nvPr/>
          </p:nvSpPr>
          <p:spPr bwMode="auto">
            <a:xfrm>
              <a:off x="528638" y="0"/>
              <a:ext cx="533400" cy="534988"/>
            </a:xfrm>
            <a:prstGeom prst="ellipse">
              <a:avLst/>
            </a:prstGeom>
            <a:solidFill>
              <a:srgbClr val="3B4449"/>
            </a:solidFill>
            <a:ln>
              <a:noFill/>
            </a:ln>
            <a:extLst>
              <a:ext uri="{91240B29-F687-4F45-9708-019B960494DF}">
                <a14:hiddenLine cmpd="sng" w="9525">
                  <a:solidFill>
                    <a:srgbClr val="000000"/>
                  </a:solidFill>
                  <a:bevel/>
                  <a:headEnd/>
                  <a:tailEnd/>
                </a14:hiddenLine>
              </a:ext>
            </a:extLst>
          </p:spPr>
          <p:txBody>
            <a:bodyPr/>
            <a:lstStyle/>
            <a:p>
              <a:endParaRPr altLang="zh-CN" lang="zh-CN">
                <a:solidFill>
                  <a:srgbClr val="000000"/>
                </a:solidFill>
                <a:latin charset="-122" panose="020b0503020204020204" pitchFamily="34" typeface="微软雅黑"/>
                <a:ea charset="-122" pitchFamily="34" typeface="微软雅黑"/>
                <a:sym charset="-122" panose="020b0503020204020204" pitchFamily="34" typeface="微软雅黑"/>
              </a:endParaRPr>
            </a:p>
          </p:txBody>
        </p:sp>
        <p:sp>
          <p:nvSpPr>
            <p:cNvPr id="56" name="Freeform 19"/>
            <p:cNvSpPr>
              <a:spLocks noChangeArrowheads="1"/>
            </p:cNvSpPr>
            <p:nvPr/>
          </p:nvSpPr>
          <p:spPr bwMode="auto">
            <a:xfrm>
              <a:off x="365125" y="577850"/>
              <a:ext cx="860425" cy="760413"/>
            </a:xfrm>
            <a:custGeom>
              <a:gdLst>
                <a:gd fmla="*/ 201 w 301" name="T0"/>
                <a:gd fmla="*/ 0 h 266" name="T1"/>
                <a:gd fmla="*/ 151 w 301" name="T2"/>
                <a:gd fmla="*/ 67 h 266" name="T3"/>
                <a:gd fmla="*/ 101 w 301" name="T4"/>
                <a:gd fmla="*/ 0 h 266" name="T5"/>
                <a:gd fmla="*/ 0 w 301" name="T6"/>
                <a:gd fmla="*/ 144 h 266" name="T7"/>
                <a:gd fmla="*/ 0 w 301" name="T8"/>
                <a:gd fmla="*/ 235 h 266" name="T9"/>
                <a:gd fmla="*/ 0 w 301" name="T10"/>
                <a:gd fmla="*/ 235 h 266" name="T11"/>
                <a:gd fmla="*/ 151 w 301" name="T12"/>
                <a:gd fmla="*/ 266 h 266" name="T13"/>
                <a:gd fmla="*/ 301 w 301" name="T14"/>
                <a:gd fmla="*/ 235 h 266" name="T15"/>
                <a:gd fmla="*/ 301 w 301" name="T16"/>
                <a:gd fmla="*/ 235 h 266" name="T17"/>
                <a:gd fmla="*/ 301 w 301" name="T18"/>
                <a:gd fmla="*/ 144 h 266" name="T19"/>
                <a:gd fmla="*/ 201 w 301" name="T20"/>
                <a:gd fmla="*/ 0 h 266" name="T21"/>
                <a:gd fmla="*/ 0 60000 65536" name="T22"/>
                <a:gd fmla="*/ 0 60000 65536" name="T23"/>
                <a:gd fmla="*/ 0 60000 65536" name="T24"/>
                <a:gd fmla="*/ 0 60000 65536" name="T25"/>
                <a:gd fmla="*/ 0 60000 65536" name="T26"/>
                <a:gd fmla="*/ 0 60000 65536" name="T27"/>
                <a:gd fmla="*/ 0 60000 65536" name="T28"/>
                <a:gd fmla="*/ 0 60000 65536" name="T29"/>
                <a:gd fmla="*/ 0 60000 65536" name="T30"/>
                <a:gd fmla="*/ 0 60000 65536" name="T31"/>
                <a:gd fmla="*/ 0 60000 65536" name="T32"/>
                <a:gd fmla="*/ 0 w 301" name="T33"/>
                <a:gd fmla="*/ 0 h 266" name="T34"/>
                <a:gd fmla="*/ 301 w 301" name="T35"/>
                <a:gd fmla="*/ 266 h 266" name="T36"/>
              </a:gd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b="T36" l="T33" r="T35" t="T34"/>
              <a:pathLst>
                <a:path h="266" w="301">
                  <a:moveTo>
                    <a:pt x="201" y="0"/>
                  </a:moveTo>
                  <a:cubicBezTo>
                    <a:pt x="151" y="67"/>
                    <a:pt x="151" y="67"/>
                    <a:pt x="151" y="67"/>
                  </a:cubicBezTo>
                  <a:cubicBezTo>
                    <a:pt x="101" y="0"/>
                    <a:pt x="101" y="0"/>
                    <a:pt x="101" y="0"/>
                  </a:cubicBezTo>
                  <a:cubicBezTo>
                    <a:pt x="42" y="21"/>
                    <a:pt x="0" y="78"/>
                    <a:pt x="0" y="144"/>
                  </a:cubicBezTo>
                  <a:cubicBezTo>
                    <a:pt x="0" y="235"/>
                    <a:pt x="0" y="235"/>
                    <a:pt x="0" y="235"/>
                  </a:cubicBezTo>
                  <a:cubicBezTo>
                    <a:pt x="0" y="235"/>
                    <a:pt x="0" y="235"/>
                    <a:pt x="0" y="235"/>
                  </a:cubicBezTo>
                  <a:cubicBezTo>
                    <a:pt x="3" y="252"/>
                    <a:pt x="69" y="266"/>
                    <a:pt x="151" y="266"/>
                  </a:cubicBezTo>
                  <a:cubicBezTo>
                    <a:pt x="232" y="266"/>
                    <a:pt x="298" y="252"/>
                    <a:pt x="301" y="235"/>
                  </a:cubicBezTo>
                  <a:cubicBezTo>
                    <a:pt x="301" y="235"/>
                    <a:pt x="301" y="235"/>
                    <a:pt x="301" y="235"/>
                  </a:cubicBezTo>
                  <a:cubicBezTo>
                    <a:pt x="301" y="144"/>
                    <a:pt x="301" y="144"/>
                    <a:pt x="301" y="144"/>
                  </a:cubicBezTo>
                  <a:cubicBezTo>
                    <a:pt x="301" y="78"/>
                    <a:pt x="259" y="21"/>
                    <a:pt x="201" y="0"/>
                  </a:cubicBezTo>
                  <a:close/>
                </a:path>
              </a:pathLst>
            </a:custGeom>
            <a:solidFill>
              <a:srgbClr val="3B4449"/>
            </a:solidFill>
            <a:ln>
              <a:noFill/>
            </a:ln>
            <a:extLst>
              <a:ext uri="{91240B29-F687-4F45-9708-019B960494DF}">
                <a14:hiddenLine cmpd="sng" w="9525">
                  <a:solidFill>
                    <a:srgbClr val="000000"/>
                  </a:solidFill>
                  <a:bevel/>
                  <a:headEnd/>
                  <a:tailEnd/>
                </a14:hiddenLine>
              </a:ext>
            </a:extLst>
          </p:spPr>
          <p:txBody>
            <a:bodyPr/>
            <a:lstStyle/>
            <a:p>
              <a:endParaRPr altLang="zh-CN" lang="zh-CN">
                <a:solidFill>
                  <a:srgbClr val="000000"/>
                </a:solidFill>
                <a:latin charset="-122" panose="020b0503020204020204" pitchFamily="34" typeface="微软雅黑"/>
                <a:ea charset="-122" pitchFamily="34" typeface="微软雅黑"/>
                <a:sym charset="-122" panose="020b0503020204020204" pitchFamily="34" typeface="微软雅黑"/>
              </a:endParaRPr>
            </a:p>
          </p:txBody>
        </p:sp>
        <p:sp>
          <p:nvSpPr>
            <p:cNvPr id="58" name="Freeform 20"/>
            <p:cNvSpPr>
              <a:spLocks noChangeArrowheads="1"/>
            </p:cNvSpPr>
            <p:nvPr/>
          </p:nvSpPr>
          <p:spPr bwMode="auto">
            <a:xfrm>
              <a:off x="754063" y="552450"/>
              <a:ext cx="85725" cy="50800"/>
            </a:xfrm>
            <a:custGeom>
              <a:gdLst>
                <a:gd fmla="*/ 30 w 30" name="T0"/>
                <a:gd fmla="*/ 1 h 18" name="T1"/>
                <a:gd fmla="*/ 15 w 30" name="T2"/>
                <a:gd fmla="*/ 0 h 18" name="T3"/>
                <a:gd fmla="*/ 1 w 30" name="T4"/>
                <a:gd fmla="*/ 1 h 18" name="T5"/>
                <a:gd fmla="*/ 7 w 30" name="T6"/>
                <a:gd fmla="*/ 18 h 18" name="T7"/>
                <a:gd fmla="*/ 24 w 30" name="T8"/>
                <a:gd fmla="*/ 18 h 18" name="T9"/>
                <a:gd fmla="*/ 30 w 30" name="T10"/>
                <a:gd fmla="*/ 1 h 18" name="T11"/>
                <a:gd fmla="*/ 0 60000 65536" name="T12"/>
                <a:gd fmla="*/ 0 60000 65536" name="T13"/>
                <a:gd fmla="*/ 0 60000 65536" name="T14"/>
                <a:gd fmla="*/ 0 60000 65536" name="T15"/>
                <a:gd fmla="*/ 0 60000 65536" name="T16"/>
                <a:gd fmla="*/ 0 60000 65536" name="T17"/>
                <a:gd fmla="*/ 0 w 30" name="T18"/>
                <a:gd fmla="*/ 0 h 18" name="T19"/>
                <a:gd fmla="*/ 30 w 30" name="T20"/>
                <a:gd fmla="*/ 18 h 18" name="T21"/>
              </a:gdLst>
              <a:cxnLst>
                <a:cxn ang="T12">
                  <a:pos x="T0" y="T1"/>
                </a:cxn>
                <a:cxn ang="T13">
                  <a:pos x="T2" y="T3"/>
                </a:cxn>
                <a:cxn ang="T14">
                  <a:pos x="T4" y="T5"/>
                </a:cxn>
                <a:cxn ang="T15">
                  <a:pos x="T6" y="T7"/>
                </a:cxn>
                <a:cxn ang="T16">
                  <a:pos x="T8" y="T9"/>
                </a:cxn>
                <a:cxn ang="T17">
                  <a:pos x="T10" y="T11"/>
                </a:cxn>
              </a:cxnLst>
              <a:rect b="T21" l="T18" r="T20" t="T19"/>
              <a:pathLst>
                <a:path h="18" w="30">
                  <a:moveTo>
                    <a:pt x="30" y="1"/>
                  </a:moveTo>
                  <a:cubicBezTo>
                    <a:pt x="25" y="0"/>
                    <a:pt x="20" y="0"/>
                    <a:pt x="15" y="0"/>
                  </a:cubicBezTo>
                  <a:cubicBezTo>
                    <a:pt x="10" y="0"/>
                    <a:pt x="6" y="0"/>
                    <a:pt x="1" y="1"/>
                  </a:cubicBezTo>
                  <a:cubicBezTo>
                    <a:pt x="1" y="1"/>
                    <a:pt x="0" y="11"/>
                    <a:pt x="7" y="18"/>
                  </a:cubicBezTo>
                  <a:cubicBezTo>
                    <a:pt x="7" y="18"/>
                    <a:pt x="18" y="18"/>
                    <a:pt x="24" y="18"/>
                  </a:cubicBezTo>
                  <a:cubicBezTo>
                    <a:pt x="24" y="18"/>
                    <a:pt x="30" y="12"/>
                    <a:pt x="30" y="1"/>
                  </a:cubicBezTo>
                  <a:close/>
                </a:path>
              </a:pathLst>
            </a:custGeom>
            <a:solidFill>
              <a:srgbClr val="3B4449"/>
            </a:solidFill>
            <a:ln>
              <a:noFill/>
            </a:ln>
            <a:extLst>
              <a:ext uri="{91240B29-F687-4F45-9708-019B960494DF}">
                <a14:hiddenLine cmpd="sng" w="9525">
                  <a:solidFill>
                    <a:srgbClr val="000000"/>
                  </a:solidFill>
                  <a:bevel/>
                  <a:headEnd/>
                  <a:tailEnd/>
                </a14:hiddenLine>
              </a:ext>
            </a:extLst>
          </p:spPr>
          <p:txBody>
            <a:bodyPr/>
            <a:lstStyle/>
            <a:p>
              <a:endParaRPr altLang="zh-CN" lang="zh-CN">
                <a:solidFill>
                  <a:srgbClr val="000000"/>
                </a:solidFill>
                <a:latin charset="-122" panose="020b0503020204020204" pitchFamily="34" typeface="微软雅黑"/>
                <a:ea charset="-122" pitchFamily="34" typeface="微软雅黑"/>
                <a:sym charset="-122" panose="020b0503020204020204" pitchFamily="34" typeface="微软雅黑"/>
              </a:endParaRPr>
            </a:p>
          </p:txBody>
        </p:sp>
        <p:sp>
          <p:nvSpPr>
            <p:cNvPr id="60" name="Freeform 21"/>
            <p:cNvSpPr>
              <a:spLocks noChangeArrowheads="1"/>
            </p:cNvSpPr>
            <p:nvPr/>
          </p:nvSpPr>
          <p:spPr bwMode="auto">
            <a:xfrm>
              <a:off x="747713" y="611188"/>
              <a:ext cx="95250" cy="130175"/>
            </a:xfrm>
            <a:custGeom>
              <a:gdLst>
                <a:gd fmla="*/ 15 w 60" name="T0"/>
                <a:gd fmla="*/ 0 h 82" name="T1"/>
                <a:gd fmla="*/ 47 w 60" name="T2"/>
                <a:gd fmla="*/ 0 h 82" name="T3"/>
                <a:gd fmla="*/ 60 w 60" name="T4"/>
                <a:gd fmla="*/ 47 h 82" name="T5"/>
                <a:gd fmla="*/ 31 w 60" name="T6"/>
                <a:gd fmla="*/ 82 h 82" name="T7"/>
                <a:gd fmla="*/ 0 w 60" name="T8"/>
                <a:gd fmla="*/ 47 h 82" name="T9"/>
                <a:gd fmla="*/ 15 w 60" name="T10"/>
                <a:gd fmla="*/ 0 h 82" name="T11"/>
                <a:gd fmla="*/ 0 60000 65536" name="T12"/>
                <a:gd fmla="*/ 0 60000 65536" name="T13"/>
                <a:gd fmla="*/ 0 60000 65536" name="T14"/>
                <a:gd fmla="*/ 0 60000 65536" name="T15"/>
                <a:gd fmla="*/ 0 60000 65536" name="T16"/>
                <a:gd fmla="*/ 0 60000 65536" name="T17"/>
                <a:gd fmla="*/ 0 w 60" name="T18"/>
                <a:gd fmla="*/ 0 h 82" name="T19"/>
                <a:gd fmla="*/ 60 w 60" name="T20"/>
                <a:gd fmla="*/ 82 h 82" name="T21"/>
              </a:gdLst>
              <a:cxnLst>
                <a:cxn ang="T12">
                  <a:pos x="T0" y="T1"/>
                </a:cxn>
                <a:cxn ang="T13">
                  <a:pos x="T2" y="T3"/>
                </a:cxn>
                <a:cxn ang="T14">
                  <a:pos x="T4" y="T5"/>
                </a:cxn>
                <a:cxn ang="T15">
                  <a:pos x="T6" y="T7"/>
                </a:cxn>
                <a:cxn ang="T16">
                  <a:pos x="T8" y="T9"/>
                </a:cxn>
                <a:cxn ang="T17">
                  <a:pos x="T10" y="T11"/>
                </a:cxn>
              </a:cxnLst>
              <a:rect b="T21" l="T18" r="T20" t="T19"/>
              <a:pathLst>
                <a:path h="82" w="60">
                  <a:moveTo>
                    <a:pt x="15" y="0"/>
                  </a:moveTo>
                  <a:lnTo>
                    <a:pt x="47" y="0"/>
                  </a:lnTo>
                  <a:lnTo>
                    <a:pt x="60" y="47"/>
                  </a:lnTo>
                  <a:lnTo>
                    <a:pt x="31" y="82"/>
                  </a:lnTo>
                  <a:lnTo>
                    <a:pt x="0" y="47"/>
                  </a:lnTo>
                  <a:lnTo>
                    <a:pt x="15" y="0"/>
                  </a:lnTo>
                  <a:close/>
                </a:path>
              </a:pathLst>
            </a:custGeom>
            <a:solidFill>
              <a:srgbClr val="3B4449"/>
            </a:solidFill>
            <a:ln>
              <a:noFill/>
            </a:ln>
            <a:extLst>
              <a:ext uri="{91240B29-F687-4F45-9708-019B960494DF}">
                <a14:hiddenLine cmpd="sng" w="9525">
                  <a:solidFill>
                    <a:srgbClr val="000000"/>
                  </a:solidFill>
                  <a:bevel/>
                  <a:headEnd/>
                  <a:tailEnd/>
                </a14:hiddenLine>
              </a:ext>
            </a:extLst>
          </p:spPr>
          <p:txBody>
            <a:bodyPr/>
            <a:lstStyle/>
            <a:p>
              <a:endParaRPr altLang="zh-CN" lang="zh-CN">
                <a:solidFill>
                  <a:srgbClr val="000000"/>
                </a:solidFill>
                <a:latin charset="-122" panose="020b0503020204020204" pitchFamily="34" typeface="微软雅黑"/>
                <a:ea charset="-122" pitchFamily="34" typeface="微软雅黑"/>
                <a:sym charset="-122" panose="020b0503020204020204" pitchFamily="34" typeface="微软雅黑"/>
              </a:endParaRPr>
            </a:p>
          </p:txBody>
        </p:sp>
        <p:sp>
          <p:nvSpPr>
            <p:cNvPr id="61" name="Freeform 22"/>
            <p:cNvSpPr>
              <a:spLocks noChangeArrowheads="1"/>
            </p:cNvSpPr>
            <p:nvPr/>
          </p:nvSpPr>
          <p:spPr bwMode="auto">
            <a:xfrm>
              <a:off x="285750" y="660400"/>
              <a:ext cx="71438" cy="96838"/>
            </a:xfrm>
            <a:custGeom>
              <a:gdLst>
                <a:gd fmla="*/ 23 w 45" name="T0"/>
                <a:gd fmla="*/ 61 h 61" name="T1"/>
                <a:gd fmla="*/ 45 w 45" name="T2"/>
                <a:gd fmla="*/ 34 h 61" name="T3"/>
                <a:gd fmla="*/ 34 w 45" name="T4"/>
                <a:gd fmla="*/ 0 h 61" name="T5"/>
                <a:gd fmla="*/ 11 w 45" name="T6"/>
                <a:gd fmla="*/ 0 h 61" name="T7"/>
                <a:gd fmla="*/ 0 w 45" name="T8"/>
                <a:gd fmla="*/ 34 h 61" name="T9"/>
                <a:gd fmla="*/ 23 w 45" name="T10"/>
                <a:gd fmla="*/ 61 h 61" name="T11"/>
                <a:gd fmla="*/ 0 60000 65536" name="T12"/>
                <a:gd fmla="*/ 0 60000 65536" name="T13"/>
                <a:gd fmla="*/ 0 60000 65536" name="T14"/>
                <a:gd fmla="*/ 0 60000 65536" name="T15"/>
                <a:gd fmla="*/ 0 60000 65536" name="T16"/>
                <a:gd fmla="*/ 0 60000 65536" name="T17"/>
                <a:gd fmla="*/ 0 w 45" name="T18"/>
                <a:gd fmla="*/ 0 h 61" name="T19"/>
                <a:gd fmla="*/ 45 w 45" name="T20"/>
                <a:gd fmla="*/ 61 h 61" name="T21"/>
              </a:gdLst>
              <a:cxnLst>
                <a:cxn ang="T12">
                  <a:pos x="T0" y="T1"/>
                </a:cxn>
                <a:cxn ang="T13">
                  <a:pos x="T2" y="T3"/>
                </a:cxn>
                <a:cxn ang="T14">
                  <a:pos x="T4" y="T5"/>
                </a:cxn>
                <a:cxn ang="T15">
                  <a:pos x="T6" y="T7"/>
                </a:cxn>
                <a:cxn ang="T16">
                  <a:pos x="T8" y="T9"/>
                </a:cxn>
                <a:cxn ang="T17">
                  <a:pos x="T10" y="T11"/>
                </a:cxn>
              </a:cxnLst>
              <a:rect b="T21" l="T18" r="T20" t="T19"/>
              <a:pathLst>
                <a:path h="61" w="45">
                  <a:moveTo>
                    <a:pt x="23" y="61"/>
                  </a:moveTo>
                  <a:lnTo>
                    <a:pt x="45" y="34"/>
                  </a:lnTo>
                  <a:lnTo>
                    <a:pt x="34" y="0"/>
                  </a:lnTo>
                  <a:lnTo>
                    <a:pt x="11" y="0"/>
                  </a:lnTo>
                  <a:lnTo>
                    <a:pt x="0" y="34"/>
                  </a:lnTo>
                  <a:lnTo>
                    <a:pt x="23" y="61"/>
                  </a:lnTo>
                  <a:close/>
                </a:path>
              </a:pathLst>
            </a:custGeom>
            <a:solidFill>
              <a:srgbClr val="23A3D4"/>
            </a:solidFill>
            <a:ln>
              <a:noFill/>
            </a:ln>
            <a:extLst>
              <a:ext uri="{91240B29-F687-4F45-9708-019B960494DF}">
                <a14:hiddenLine cmpd="sng" w="9525">
                  <a:solidFill>
                    <a:srgbClr val="000000"/>
                  </a:solidFill>
                  <a:bevel/>
                  <a:headEnd/>
                  <a:tailEnd/>
                </a14:hiddenLine>
              </a:ext>
            </a:extLst>
          </p:spPr>
          <p:txBody>
            <a:bodyPr/>
            <a:lstStyle/>
            <a:p>
              <a:endParaRPr altLang="zh-CN" lang="zh-CN">
                <a:solidFill>
                  <a:srgbClr val="000000"/>
                </a:solidFill>
                <a:latin charset="-122" panose="020b0503020204020204" pitchFamily="34" typeface="微软雅黑"/>
                <a:ea charset="-122" pitchFamily="34" typeface="微软雅黑"/>
                <a:sym charset="-122" panose="020b0503020204020204" pitchFamily="34" typeface="微软雅黑"/>
              </a:endParaRPr>
            </a:p>
          </p:txBody>
        </p:sp>
        <p:sp>
          <p:nvSpPr>
            <p:cNvPr id="75" name="Freeform 23"/>
            <p:cNvSpPr>
              <a:spLocks noChangeArrowheads="1"/>
            </p:cNvSpPr>
            <p:nvPr/>
          </p:nvSpPr>
          <p:spPr bwMode="auto">
            <a:xfrm>
              <a:off x="0" y="635000"/>
              <a:ext cx="465138" cy="568325"/>
            </a:xfrm>
            <a:custGeom>
              <a:gdLst>
                <a:gd fmla="*/ 150 w 163" name="T0"/>
                <a:gd fmla="*/ 0 h 199" name="T1"/>
                <a:gd fmla="*/ 113 w 163" name="T2"/>
                <a:gd fmla="*/ 50 h 199" name="T3"/>
                <a:gd fmla="*/ 75 w 163" name="T4"/>
                <a:gd fmla="*/ 0 h 199" name="T5"/>
                <a:gd fmla="*/ 0 w 163" name="T6"/>
                <a:gd fmla="*/ 108 h 199" name="T7"/>
                <a:gd fmla="*/ 0 w 163" name="T8"/>
                <a:gd fmla="*/ 176 h 199" name="T9"/>
                <a:gd fmla="*/ 0 w 163" name="T10"/>
                <a:gd fmla="*/ 176 h 199" name="T11"/>
                <a:gd fmla="*/ 113 w 163" name="T12"/>
                <a:gd fmla="*/ 199 h 199" name="T13"/>
                <a:gd fmla="*/ 114 w 163" name="T14"/>
                <a:gd fmla="*/ 199 h 199" name="T15"/>
                <a:gd fmla="*/ 114 w 163" name="T16"/>
                <a:gd fmla="*/ 124 h 199" name="T17"/>
                <a:gd fmla="*/ 163 w 163" name="T18"/>
                <a:gd fmla="*/ 6 h 199" name="T19"/>
                <a:gd fmla="*/ 150 w 163" name="T20"/>
                <a:gd fmla="*/ 0 h 199" name="T21"/>
                <a:gd fmla="*/ 0 60000 65536" name="T22"/>
                <a:gd fmla="*/ 0 60000 65536" name="T23"/>
                <a:gd fmla="*/ 0 60000 65536" name="T24"/>
                <a:gd fmla="*/ 0 60000 65536" name="T25"/>
                <a:gd fmla="*/ 0 60000 65536" name="T26"/>
                <a:gd fmla="*/ 0 60000 65536" name="T27"/>
                <a:gd fmla="*/ 0 60000 65536" name="T28"/>
                <a:gd fmla="*/ 0 60000 65536" name="T29"/>
                <a:gd fmla="*/ 0 60000 65536" name="T30"/>
                <a:gd fmla="*/ 0 60000 65536" name="T31"/>
                <a:gd fmla="*/ 0 60000 65536" name="T32"/>
                <a:gd fmla="*/ 0 w 163" name="T33"/>
                <a:gd fmla="*/ 0 h 199" name="T34"/>
                <a:gd fmla="*/ 163 w 163" name="T35"/>
                <a:gd fmla="*/ 199 h 199" name="T36"/>
              </a:gd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b="T36" l="T33" r="T35" t="T34"/>
              <a:pathLst>
                <a:path h="199" w="163">
                  <a:moveTo>
                    <a:pt x="150" y="0"/>
                  </a:moveTo>
                  <a:cubicBezTo>
                    <a:pt x="113" y="50"/>
                    <a:pt x="113" y="50"/>
                    <a:pt x="113" y="50"/>
                  </a:cubicBezTo>
                  <a:cubicBezTo>
                    <a:pt x="75" y="0"/>
                    <a:pt x="75" y="0"/>
                    <a:pt x="75" y="0"/>
                  </a:cubicBezTo>
                  <a:cubicBezTo>
                    <a:pt x="31" y="16"/>
                    <a:pt x="0" y="58"/>
                    <a:pt x="0" y="108"/>
                  </a:cubicBezTo>
                  <a:cubicBezTo>
                    <a:pt x="0" y="176"/>
                    <a:pt x="0" y="176"/>
                    <a:pt x="0" y="176"/>
                  </a:cubicBezTo>
                  <a:cubicBezTo>
                    <a:pt x="0" y="176"/>
                    <a:pt x="0" y="176"/>
                    <a:pt x="0" y="176"/>
                  </a:cubicBezTo>
                  <a:cubicBezTo>
                    <a:pt x="2" y="189"/>
                    <a:pt x="52" y="199"/>
                    <a:pt x="113" y="199"/>
                  </a:cubicBezTo>
                  <a:cubicBezTo>
                    <a:pt x="113" y="199"/>
                    <a:pt x="114" y="199"/>
                    <a:pt x="114" y="199"/>
                  </a:cubicBezTo>
                  <a:cubicBezTo>
                    <a:pt x="114" y="124"/>
                    <a:pt x="114" y="124"/>
                    <a:pt x="114" y="124"/>
                  </a:cubicBezTo>
                  <a:cubicBezTo>
                    <a:pt x="114" y="78"/>
                    <a:pt x="133" y="36"/>
                    <a:pt x="163" y="6"/>
                  </a:cubicBezTo>
                  <a:cubicBezTo>
                    <a:pt x="159" y="3"/>
                    <a:pt x="155" y="2"/>
                    <a:pt x="150" y="0"/>
                  </a:cubicBezTo>
                  <a:close/>
                </a:path>
              </a:pathLst>
            </a:custGeom>
            <a:solidFill>
              <a:srgbClr val="23A3D4"/>
            </a:solidFill>
            <a:ln>
              <a:noFill/>
            </a:ln>
            <a:extLst>
              <a:ext uri="{91240B29-F687-4F45-9708-019B960494DF}">
                <a14:hiddenLine cmpd="sng" w="9525">
                  <a:solidFill>
                    <a:srgbClr val="000000"/>
                  </a:solidFill>
                  <a:bevel/>
                  <a:headEnd/>
                  <a:tailEnd/>
                </a14:hiddenLine>
              </a:ext>
            </a:extLst>
          </p:spPr>
          <p:txBody>
            <a:bodyPr/>
            <a:lstStyle/>
            <a:p>
              <a:endParaRPr altLang="zh-CN" lang="zh-CN">
                <a:solidFill>
                  <a:srgbClr val="000000"/>
                </a:solidFill>
                <a:latin charset="-122" panose="020b0503020204020204" pitchFamily="34" typeface="微软雅黑"/>
                <a:ea charset="-122" pitchFamily="34" typeface="微软雅黑"/>
                <a:sym charset="-122" panose="020b0503020204020204" pitchFamily="34" typeface="微软雅黑"/>
              </a:endParaRPr>
            </a:p>
          </p:txBody>
        </p:sp>
        <p:sp>
          <p:nvSpPr>
            <p:cNvPr id="76" name="Freeform 24"/>
            <p:cNvSpPr>
              <a:spLocks noChangeArrowheads="1"/>
            </p:cNvSpPr>
            <p:nvPr/>
          </p:nvSpPr>
          <p:spPr bwMode="auto">
            <a:xfrm>
              <a:off x="292100" y="614363"/>
              <a:ext cx="61913" cy="41275"/>
            </a:xfrm>
            <a:custGeom>
              <a:gdLst>
                <a:gd fmla="*/ 18 w 22" name="T0"/>
                <a:gd fmla="*/ 14 h 14" name="T1"/>
                <a:gd fmla="*/ 22 w 22" name="T2"/>
                <a:gd fmla="*/ 1 h 14" name="T3"/>
                <a:gd fmla="*/ 11 w 22" name="T4"/>
                <a:gd fmla="*/ 0 h 14" name="T5"/>
                <a:gd fmla="*/ 0 w 22" name="T6"/>
                <a:gd fmla="*/ 1 h 14" name="T7"/>
                <a:gd fmla="*/ 5 w 22" name="T8"/>
                <a:gd fmla="*/ 14 h 14" name="T9"/>
                <a:gd fmla="*/ 18 w 22" name="T10"/>
                <a:gd fmla="*/ 14 h 14" name="T11"/>
                <a:gd fmla="*/ 0 60000 65536" name="T12"/>
                <a:gd fmla="*/ 0 60000 65536" name="T13"/>
                <a:gd fmla="*/ 0 60000 65536" name="T14"/>
                <a:gd fmla="*/ 0 60000 65536" name="T15"/>
                <a:gd fmla="*/ 0 60000 65536" name="T16"/>
                <a:gd fmla="*/ 0 60000 65536" name="T17"/>
                <a:gd fmla="*/ 0 w 22" name="T18"/>
                <a:gd fmla="*/ 0 h 14" name="T19"/>
                <a:gd fmla="*/ 22 w 22" name="T20"/>
                <a:gd fmla="*/ 14 h 14" name="T21"/>
              </a:gdLst>
              <a:cxnLst>
                <a:cxn ang="T12">
                  <a:pos x="T0" y="T1"/>
                </a:cxn>
                <a:cxn ang="T13">
                  <a:pos x="T2" y="T3"/>
                </a:cxn>
                <a:cxn ang="T14">
                  <a:pos x="T4" y="T5"/>
                </a:cxn>
                <a:cxn ang="T15">
                  <a:pos x="T6" y="T7"/>
                </a:cxn>
                <a:cxn ang="T16">
                  <a:pos x="T8" y="T9"/>
                </a:cxn>
                <a:cxn ang="T17">
                  <a:pos x="T10" y="T11"/>
                </a:cxn>
              </a:cxnLst>
              <a:rect b="T21" l="T18" r="T20" t="T19"/>
              <a:pathLst>
                <a:path h="14" w="22">
                  <a:moveTo>
                    <a:pt x="18" y="14"/>
                  </a:moveTo>
                  <a:cubicBezTo>
                    <a:pt x="18" y="14"/>
                    <a:pt x="22" y="9"/>
                    <a:pt x="22" y="1"/>
                  </a:cubicBezTo>
                  <a:cubicBezTo>
                    <a:pt x="18" y="0"/>
                    <a:pt x="15" y="0"/>
                    <a:pt x="11" y="0"/>
                  </a:cubicBezTo>
                  <a:cubicBezTo>
                    <a:pt x="7" y="0"/>
                    <a:pt x="4" y="0"/>
                    <a:pt x="0" y="1"/>
                  </a:cubicBezTo>
                  <a:cubicBezTo>
                    <a:pt x="0" y="1"/>
                    <a:pt x="0" y="8"/>
                    <a:pt x="5" y="14"/>
                  </a:cubicBezTo>
                  <a:cubicBezTo>
                    <a:pt x="5" y="14"/>
                    <a:pt x="13" y="14"/>
                    <a:pt x="18" y="14"/>
                  </a:cubicBezTo>
                  <a:close/>
                </a:path>
              </a:pathLst>
            </a:custGeom>
            <a:solidFill>
              <a:srgbClr val="23A3D4"/>
            </a:solidFill>
            <a:ln>
              <a:noFill/>
            </a:ln>
            <a:extLst>
              <a:ext uri="{91240B29-F687-4F45-9708-019B960494DF}">
                <a14:hiddenLine cmpd="sng" w="9525">
                  <a:solidFill>
                    <a:srgbClr val="000000"/>
                  </a:solidFill>
                  <a:bevel/>
                  <a:headEnd/>
                  <a:tailEnd/>
                </a14:hiddenLine>
              </a:ext>
            </a:extLst>
          </p:spPr>
          <p:txBody>
            <a:bodyPr/>
            <a:lstStyle/>
            <a:p>
              <a:endParaRPr altLang="zh-CN" lang="zh-CN">
                <a:solidFill>
                  <a:srgbClr val="000000"/>
                </a:solidFill>
                <a:latin charset="-122" panose="020b0503020204020204" pitchFamily="34" typeface="微软雅黑"/>
                <a:ea charset="-122" pitchFamily="34" typeface="微软雅黑"/>
                <a:sym charset="-122" panose="020b0503020204020204" pitchFamily="34" typeface="微软雅黑"/>
              </a:endParaRPr>
            </a:p>
          </p:txBody>
        </p:sp>
        <p:sp>
          <p:nvSpPr>
            <p:cNvPr id="77" name="Oval 25"/>
            <p:cNvSpPr>
              <a:spLocks noChangeArrowheads="1"/>
            </p:cNvSpPr>
            <p:nvPr/>
          </p:nvSpPr>
          <p:spPr bwMode="auto">
            <a:xfrm>
              <a:off x="120650" y="200025"/>
              <a:ext cx="401638" cy="403225"/>
            </a:xfrm>
            <a:prstGeom prst="ellipse">
              <a:avLst/>
            </a:prstGeom>
            <a:solidFill>
              <a:srgbClr val="23A3D4"/>
            </a:solidFill>
            <a:ln>
              <a:noFill/>
            </a:ln>
            <a:extLst>
              <a:ext uri="{91240B29-F687-4F45-9708-019B960494DF}">
                <a14:hiddenLine cmpd="sng" w="9525">
                  <a:solidFill>
                    <a:srgbClr val="000000"/>
                  </a:solidFill>
                  <a:bevel/>
                  <a:headEnd/>
                  <a:tailEnd/>
                </a14:hiddenLine>
              </a:ext>
            </a:extLst>
          </p:spPr>
          <p:txBody>
            <a:bodyPr/>
            <a:lstStyle/>
            <a:p>
              <a:endParaRPr altLang="zh-CN" lang="zh-CN">
                <a:solidFill>
                  <a:srgbClr val="000000"/>
                </a:solidFill>
                <a:latin charset="-122" panose="020b0503020204020204" pitchFamily="34" typeface="微软雅黑"/>
                <a:ea charset="-122" pitchFamily="34" typeface="微软雅黑"/>
                <a:sym charset="-122" panose="020b0503020204020204" pitchFamily="34" typeface="微软雅黑"/>
              </a:endParaRPr>
            </a:p>
          </p:txBody>
        </p:sp>
        <p:sp>
          <p:nvSpPr>
            <p:cNvPr id="78" name="Freeform 26"/>
            <p:cNvSpPr>
              <a:spLocks noChangeArrowheads="1"/>
            </p:cNvSpPr>
            <p:nvPr/>
          </p:nvSpPr>
          <p:spPr bwMode="auto">
            <a:xfrm>
              <a:off x="1239838" y="614363"/>
              <a:ext cx="61913" cy="41275"/>
            </a:xfrm>
            <a:custGeom>
              <a:gdLst>
                <a:gd fmla="*/ 17 w 22" name="T0"/>
                <a:gd fmla="*/ 14 h 14" name="T1"/>
                <a:gd fmla="*/ 22 w 22" name="T2"/>
                <a:gd fmla="*/ 1 h 14" name="T3"/>
                <a:gd fmla="*/ 11 w 22" name="T4"/>
                <a:gd fmla="*/ 0 h 14" name="T5"/>
                <a:gd fmla="*/ 0 w 22" name="T6"/>
                <a:gd fmla="*/ 1 h 14" name="T7"/>
                <a:gd fmla="*/ 5 w 22" name="T8"/>
                <a:gd fmla="*/ 14 h 14" name="T9"/>
                <a:gd fmla="*/ 17 w 22" name="T10"/>
                <a:gd fmla="*/ 14 h 14" name="T11"/>
                <a:gd fmla="*/ 0 60000 65536" name="T12"/>
                <a:gd fmla="*/ 0 60000 65536" name="T13"/>
                <a:gd fmla="*/ 0 60000 65536" name="T14"/>
                <a:gd fmla="*/ 0 60000 65536" name="T15"/>
                <a:gd fmla="*/ 0 60000 65536" name="T16"/>
                <a:gd fmla="*/ 0 60000 65536" name="T17"/>
                <a:gd fmla="*/ 0 w 22" name="T18"/>
                <a:gd fmla="*/ 0 h 14" name="T19"/>
                <a:gd fmla="*/ 22 w 22" name="T20"/>
                <a:gd fmla="*/ 14 h 14" name="T21"/>
              </a:gdLst>
              <a:cxnLst>
                <a:cxn ang="T12">
                  <a:pos x="T0" y="T1"/>
                </a:cxn>
                <a:cxn ang="T13">
                  <a:pos x="T2" y="T3"/>
                </a:cxn>
                <a:cxn ang="T14">
                  <a:pos x="T4" y="T5"/>
                </a:cxn>
                <a:cxn ang="T15">
                  <a:pos x="T6" y="T7"/>
                </a:cxn>
                <a:cxn ang="T16">
                  <a:pos x="T8" y="T9"/>
                </a:cxn>
                <a:cxn ang="T17">
                  <a:pos x="T10" y="T11"/>
                </a:cxn>
              </a:cxnLst>
              <a:rect b="T21" l="T18" r="T20" t="T19"/>
              <a:pathLst>
                <a:path h="14" w="22">
                  <a:moveTo>
                    <a:pt x="17" y="14"/>
                  </a:moveTo>
                  <a:cubicBezTo>
                    <a:pt x="17" y="14"/>
                    <a:pt x="22" y="9"/>
                    <a:pt x="22" y="1"/>
                  </a:cubicBezTo>
                  <a:cubicBezTo>
                    <a:pt x="18" y="0"/>
                    <a:pt x="15" y="0"/>
                    <a:pt x="11" y="0"/>
                  </a:cubicBezTo>
                  <a:cubicBezTo>
                    <a:pt x="7" y="0"/>
                    <a:pt x="4" y="0"/>
                    <a:pt x="0" y="1"/>
                  </a:cubicBezTo>
                  <a:cubicBezTo>
                    <a:pt x="0" y="1"/>
                    <a:pt x="0" y="8"/>
                    <a:pt x="5" y="14"/>
                  </a:cubicBezTo>
                  <a:cubicBezTo>
                    <a:pt x="5" y="14"/>
                    <a:pt x="13" y="14"/>
                    <a:pt x="17" y="14"/>
                  </a:cubicBezTo>
                  <a:close/>
                </a:path>
              </a:pathLst>
            </a:custGeom>
            <a:solidFill>
              <a:srgbClr val="ED7D31"/>
            </a:solidFill>
            <a:ln>
              <a:noFill/>
            </a:ln>
            <a:extLst>
              <a:ext uri="{91240B29-F687-4F45-9708-019B960494DF}">
                <a14:hiddenLine cmpd="sng" w="9525">
                  <a:solidFill>
                    <a:srgbClr val="000000"/>
                  </a:solidFill>
                  <a:bevel/>
                  <a:headEnd/>
                  <a:tailEnd/>
                </a14:hiddenLine>
              </a:ext>
            </a:extLst>
          </p:spPr>
          <p:txBody>
            <a:bodyPr/>
            <a:lstStyle/>
            <a:p>
              <a:endParaRPr altLang="zh-CN" lang="zh-CN">
                <a:solidFill>
                  <a:srgbClr val="000000"/>
                </a:solidFill>
                <a:latin charset="-122" panose="020b0503020204020204" pitchFamily="34" typeface="微软雅黑"/>
                <a:ea charset="-122" pitchFamily="34" typeface="微软雅黑"/>
                <a:sym charset="-122" panose="020b0503020204020204" pitchFamily="34" typeface="微软雅黑"/>
              </a:endParaRPr>
            </a:p>
          </p:txBody>
        </p:sp>
        <p:sp>
          <p:nvSpPr>
            <p:cNvPr id="79" name="Freeform 27"/>
            <p:cNvSpPr>
              <a:spLocks noChangeArrowheads="1"/>
            </p:cNvSpPr>
            <p:nvPr/>
          </p:nvSpPr>
          <p:spPr bwMode="auto">
            <a:xfrm>
              <a:off x="1233488" y="660400"/>
              <a:ext cx="71438" cy="96838"/>
            </a:xfrm>
            <a:custGeom>
              <a:gdLst>
                <a:gd fmla="*/ 24 w 45" name="T0"/>
                <a:gd fmla="*/ 61 h 61" name="T1"/>
                <a:gd fmla="*/ 45 w 45" name="T2"/>
                <a:gd fmla="*/ 34 h 61" name="T3"/>
                <a:gd fmla="*/ 34 w 45" name="T4"/>
                <a:gd fmla="*/ 0 h 61" name="T5"/>
                <a:gd fmla="*/ 11 w 45" name="T6"/>
                <a:gd fmla="*/ 0 h 61" name="T7"/>
                <a:gd fmla="*/ 0 w 45" name="T8"/>
                <a:gd fmla="*/ 34 h 61" name="T9"/>
                <a:gd fmla="*/ 24 w 45" name="T10"/>
                <a:gd fmla="*/ 61 h 61" name="T11"/>
                <a:gd fmla="*/ 0 60000 65536" name="T12"/>
                <a:gd fmla="*/ 0 60000 65536" name="T13"/>
                <a:gd fmla="*/ 0 60000 65536" name="T14"/>
                <a:gd fmla="*/ 0 60000 65536" name="T15"/>
                <a:gd fmla="*/ 0 60000 65536" name="T16"/>
                <a:gd fmla="*/ 0 60000 65536" name="T17"/>
                <a:gd fmla="*/ 0 w 45" name="T18"/>
                <a:gd fmla="*/ 0 h 61" name="T19"/>
                <a:gd fmla="*/ 45 w 45" name="T20"/>
                <a:gd fmla="*/ 61 h 61" name="T21"/>
              </a:gdLst>
              <a:cxnLst>
                <a:cxn ang="T12">
                  <a:pos x="T0" y="T1"/>
                </a:cxn>
                <a:cxn ang="T13">
                  <a:pos x="T2" y="T3"/>
                </a:cxn>
                <a:cxn ang="T14">
                  <a:pos x="T4" y="T5"/>
                </a:cxn>
                <a:cxn ang="T15">
                  <a:pos x="T6" y="T7"/>
                </a:cxn>
                <a:cxn ang="T16">
                  <a:pos x="T8" y="T9"/>
                </a:cxn>
                <a:cxn ang="T17">
                  <a:pos x="T10" y="T11"/>
                </a:cxn>
              </a:cxnLst>
              <a:rect b="T21" l="T18" r="T20" t="T19"/>
              <a:pathLst>
                <a:path h="61" w="45">
                  <a:moveTo>
                    <a:pt x="24" y="61"/>
                  </a:moveTo>
                  <a:lnTo>
                    <a:pt x="45" y="34"/>
                  </a:lnTo>
                  <a:lnTo>
                    <a:pt x="34" y="0"/>
                  </a:lnTo>
                  <a:lnTo>
                    <a:pt x="11" y="0"/>
                  </a:lnTo>
                  <a:lnTo>
                    <a:pt x="0" y="34"/>
                  </a:lnTo>
                  <a:lnTo>
                    <a:pt x="24" y="61"/>
                  </a:lnTo>
                  <a:close/>
                </a:path>
              </a:pathLst>
            </a:custGeom>
            <a:solidFill>
              <a:srgbClr val="ED7D31"/>
            </a:solidFill>
            <a:ln>
              <a:noFill/>
            </a:ln>
            <a:extLst>
              <a:ext uri="{91240B29-F687-4F45-9708-019B960494DF}">
                <a14:hiddenLine cmpd="sng" w="9525">
                  <a:solidFill>
                    <a:srgbClr val="000000"/>
                  </a:solidFill>
                  <a:bevel/>
                  <a:headEnd/>
                  <a:tailEnd/>
                </a14:hiddenLine>
              </a:ext>
            </a:extLst>
          </p:spPr>
          <p:txBody>
            <a:bodyPr/>
            <a:lstStyle/>
            <a:p>
              <a:endParaRPr altLang="zh-CN" lang="zh-CN">
                <a:solidFill>
                  <a:srgbClr val="000000"/>
                </a:solidFill>
                <a:latin charset="-122" panose="020b0503020204020204" pitchFamily="34" typeface="微软雅黑"/>
                <a:ea charset="-122" pitchFamily="34" typeface="微软雅黑"/>
                <a:sym charset="-122" panose="020b0503020204020204" pitchFamily="34" typeface="微软雅黑"/>
              </a:endParaRPr>
            </a:p>
          </p:txBody>
        </p:sp>
        <p:sp>
          <p:nvSpPr>
            <p:cNvPr id="81" name="Oval 28"/>
            <p:cNvSpPr>
              <a:spLocks noChangeArrowheads="1"/>
            </p:cNvSpPr>
            <p:nvPr/>
          </p:nvSpPr>
          <p:spPr bwMode="auto">
            <a:xfrm>
              <a:off x="1068388" y="200025"/>
              <a:ext cx="403225" cy="403225"/>
            </a:xfrm>
            <a:prstGeom prst="ellipse">
              <a:avLst/>
            </a:prstGeom>
            <a:solidFill>
              <a:srgbClr val="ED7D31"/>
            </a:solidFill>
            <a:ln>
              <a:noFill/>
            </a:ln>
            <a:extLst>
              <a:ext uri="{91240B29-F687-4F45-9708-019B960494DF}">
                <a14:hiddenLine cmpd="sng" w="9525">
                  <a:solidFill>
                    <a:srgbClr val="000000"/>
                  </a:solidFill>
                  <a:bevel/>
                  <a:headEnd/>
                  <a:tailEnd/>
                </a14:hiddenLine>
              </a:ext>
            </a:extLst>
          </p:spPr>
          <p:txBody>
            <a:bodyPr/>
            <a:lstStyle/>
            <a:p>
              <a:endParaRPr altLang="zh-CN" lang="zh-CN">
                <a:solidFill>
                  <a:srgbClr val="000000"/>
                </a:solidFill>
                <a:latin charset="-122" panose="020b0503020204020204" pitchFamily="34" typeface="微软雅黑"/>
                <a:ea charset="-122" pitchFamily="34" typeface="微软雅黑"/>
                <a:sym charset="-122" panose="020b0503020204020204" pitchFamily="34" typeface="微软雅黑"/>
              </a:endParaRPr>
            </a:p>
          </p:txBody>
        </p:sp>
        <p:sp>
          <p:nvSpPr>
            <p:cNvPr id="82" name="Freeform 29"/>
            <p:cNvSpPr>
              <a:spLocks noChangeArrowheads="1"/>
            </p:cNvSpPr>
            <p:nvPr/>
          </p:nvSpPr>
          <p:spPr bwMode="auto">
            <a:xfrm>
              <a:off x="1125538" y="635000"/>
              <a:ext cx="465138" cy="568325"/>
            </a:xfrm>
            <a:custGeom>
              <a:gdLst>
                <a:gd fmla="*/ 88 w 163" name="T0"/>
                <a:gd fmla="*/ 0 h 199" name="T1"/>
                <a:gd fmla="*/ 51 w 163" name="T2"/>
                <a:gd fmla="*/ 50 h 199" name="T3"/>
                <a:gd fmla="*/ 13 w 163" name="T4"/>
                <a:gd fmla="*/ 0 h 199" name="T5"/>
                <a:gd fmla="*/ 0 w 163" name="T6"/>
                <a:gd fmla="*/ 6 h 199" name="T7"/>
                <a:gd fmla="*/ 49 w 163" name="T8"/>
                <a:gd fmla="*/ 124 h 199" name="T9"/>
                <a:gd fmla="*/ 49 w 163" name="T10"/>
                <a:gd fmla="*/ 199 h 199" name="T11"/>
                <a:gd fmla="*/ 51 w 163" name="T12"/>
                <a:gd fmla="*/ 199 h 199" name="T13"/>
                <a:gd fmla="*/ 163 w 163" name="T14"/>
                <a:gd fmla="*/ 176 h 199" name="T15"/>
                <a:gd fmla="*/ 163 w 163" name="T16"/>
                <a:gd fmla="*/ 176 h 199" name="T17"/>
                <a:gd fmla="*/ 163 w 163" name="T18"/>
                <a:gd fmla="*/ 108 h 199" name="T19"/>
                <a:gd fmla="*/ 88 w 163" name="T20"/>
                <a:gd fmla="*/ 0 h 199" name="T21"/>
                <a:gd fmla="*/ 0 60000 65536" name="T22"/>
                <a:gd fmla="*/ 0 60000 65536" name="T23"/>
                <a:gd fmla="*/ 0 60000 65536" name="T24"/>
                <a:gd fmla="*/ 0 60000 65536" name="T25"/>
                <a:gd fmla="*/ 0 60000 65536" name="T26"/>
                <a:gd fmla="*/ 0 60000 65536" name="T27"/>
                <a:gd fmla="*/ 0 60000 65536" name="T28"/>
                <a:gd fmla="*/ 0 60000 65536" name="T29"/>
                <a:gd fmla="*/ 0 60000 65536" name="T30"/>
                <a:gd fmla="*/ 0 60000 65536" name="T31"/>
                <a:gd fmla="*/ 0 60000 65536" name="T32"/>
                <a:gd fmla="*/ 0 w 163" name="T33"/>
                <a:gd fmla="*/ 0 h 199" name="T34"/>
                <a:gd fmla="*/ 163 w 163" name="T35"/>
                <a:gd fmla="*/ 199 h 199" name="T36"/>
              </a:gd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b="T36" l="T33" r="T35" t="T34"/>
              <a:pathLst>
                <a:path h="199" w="163">
                  <a:moveTo>
                    <a:pt x="88" y="0"/>
                  </a:moveTo>
                  <a:cubicBezTo>
                    <a:pt x="51" y="50"/>
                    <a:pt x="51" y="50"/>
                    <a:pt x="51" y="50"/>
                  </a:cubicBezTo>
                  <a:cubicBezTo>
                    <a:pt x="13" y="0"/>
                    <a:pt x="13" y="0"/>
                    <a:pt x="13" y="0"/>
                  </a:cubicBezTo>
                  <a:cubicBezTo>
                    <a:pt x="9" y="2"/>
                    <a:pt x="4" y="3"/>
                    <a:pt x="0" y="6"/>
                  </a:cubicBezTo>
                  <a:cubicBezTo>
                    <a:pt x="30" y="36"/>
                    <a:pt x="49" y="78"/>
                    <a:pt x="49" y="124"/>
                  </a:cubicBezTo>
                  <a:cubicBezTo>
                    <a:pt x="49" y="199"/>
                    <a:pt x="49" y="199"/>
                    <a:pt x="49" y="199"/>
                  </a:cubicBezTo>
                  <a:cubicBezTo>
                    <a:pt x="50" y="199"/>
                    <a:pt x="50" y="199"/>
                    <a:pt x="51" y="199"/>
                  </a:cubicBezTo>
                  <a:cubicBezTo>
                    <a:pt x="112" y="199"/>
                    <a:pt x="161" y="189"/>
                    <a:pt x="163" y="176"/>
                  </a:cubicBezTo>
                  <a:cubicBezTo>
                    <a:pt x="163" y="176"/>
                    <a:pt x="163" y="176"/>
                    <a:pt x="163" y="176"/>
                  </a:cubicBezTo>
                  <a:cubicBezTo>
                    <a:pt x="163" y="108"/>
                    <a:pt x="163" y="108"/>
                    <a:pt x="163" y="108"/>
                  </a:cubicBezTo>
                  <a:cubicBezTo>
                    <a:pt x="163" y="58"/>
                    <a:pt x="132" y="16"/>
                    <a:pt x="88" y="0"/>
                  </a:cubicBezTo>
                  <a:close/>
                </a:path>
              </a:pathLst>
            </a:custGeom>
            <a:solidFill>
              <a:srgbClr val="ED7D31"/>
            </a:solidFill>
            <a:ln>
              <a:noFill/>
            </a:ln>
            <a:extLst>
              <a:ext uri="{91240B29-F687-4F45-9708-019B960494DF}">
                <a14:hiddenLine cmpd="sng" w="9525">
                  <a:solidFill>
                    <a:srgbClr val="000000"/>
                  </a:solidFill>
                  <a:bevel/>
                  <a:headEnd/>
                  <a:tailEnd/>
                </a14:hiddenLine>
              </a:ext>
            </a:extLst>
          </p:spPr>
          <p:txBody>
            <a:bodyPr/>
            <a:lstStyle/>
            <a:p>
              <a:endParaRPr altLang="zh-CN" lang="zh-CN">
                <a:solidFill>
                  <a:srgbClr val="000000"/>
                </a:solidFill>
                <a:latin charset="-122" panose="020b0503020204020204" pitchFamily="34" typeface="微软雅黑"/>
                <a:ea charset="-122" pitchFamily="34" typeface="微软雅黑"/>
                <a:sym charset="-122" panose="020b0503020204020204" pitchFamily="34" typeface="微软雅黑"/>
              </a:endParaRPr>
            </a:p>
          </p:txBody>
        </p:sp>
      </p:grpSp>
      <p:sp>
        <p:nvSpPr>
          <p:cNvPr id="83" name="圆角矩形 28"/>
          <p:cNvSpPr>
            <a:spLocks noChangeArrowheads="1"/>
          </p:cNvSpPr>
          <p:nvPr/>
        </p:nvSpPr>
        <p:spPr bwMode="auto">
          <a:xfrm>
            <a:off x="761383" y="2812583"/>
            <a:ext cx="2454167" cy="472475"/>
          </a:xfrm>
          <a:prstGeom prst="roundRect">
            <a:avLst>
              <a:gd fmla="val 0" name="adj"/>
            </a:avLst>
          </a:prstGeom>
          <a:solidFill>
            <a:schemeClr val="tx2"/>
          </a:solidFill>
          <a:ln>
            <a:noFill/>
          </a:ln>
        </p:spPr>
        <p:txBody>
          <a:bodyPr anchor="ctr"/>
          <a:lstStyle/>
          <a:p>
            <a:pPr algn="ctr"/>
            <a:endParaRPr altLang="en-US" b="1" lang="zh-CN" sz="2400">
              <a:solidFill>
                <a:srgbClr val="FFFFFF"/>
              </a:solidFill>
              <a:latin charset="-122" typeface="方正兰亭粗黑_GBK"/>
              <a:ea charset="-122" typeface="方正兰亭粗黑_GBK"/>
            </a:endParaRPr>
          </a:p>
        </p:txBody>
      </p:sp>
      <p:sp>
        <p:nvSpPr>
          <p:cNvPr id="84" name="圆角矩形 29"/>
          <p:cNvSpPr>
            <a:spLocks noChangeArrowheads="1"/>
          </p:cNvSpPr>
          <p:nvPr/>
        </p:nvSpPr>
        <p:spPr bwMode="auto">
          <a:xfrm>
            <a:off x="3593827" y="2812583"/>
            <a:ext cx="2455300" cy="472475"/>
          </a:xfrm>
          <a:prstGeom prst="roundRect">
            <a:avLst>
              <a:gd fmla="val 0" name="adj"/>
            </a:avLst>
          </a:prstGeom>
          <a:solidFill>
            <a:schemeClr val="accent3">
              <a:lumMod val="60000"/>
              <a:lumOff val="40000"/>
            </a:schemeClr>
          </a:solidFill>
          <a:ln>
            <a:noFill/>
          </a:ln>
        </p:spPr>
        <p:txBody>
          <a:bodyPr anchor="ctr"/>
          <a:lstStyle/>
          <a:p>
            <a:pPr algn="ctr"/>
            <a:endParaRPr altLang="en-US" b="1" lang="zh-CN" sz="2400">
              <a:solidFill>
                <a:srgbClr val="FFFFFF"/>
              </a:solidFill>
              <a:latin charset="-122" typeface="方正兰亭粗黑_GBK"/>
              <a:ea charset="-122" typeface="方正兰亭粗黑_GBK"/>
            </a:endParaRPr>
          </a:p>
        </p:txBody>
      </p:sp>
      <p:sp>
        <p:nvSpPr>
          <p:cNvPr id="85" name="圆角矩形 30"/>
          <p:cNvSpPr>
            <a:spLocks noChangeArrowheads="1"/>
          </p:cNvSpPr>
          <p:nvPr/>
        </p:nvSpPr>
        <p:spPr bwMode="auto">
          <a:xfrm>
            <a:off x="6427265" y="2812583"/>
            <a:ext cx="2454166" cy="472475"/>
          </a:xfrm>
          <a:prstGeom prst="roundRect">
            <a:avLst>
              <a:gd fmla="val 0" name="adj"/>
            </a:avLst>
          </a:prstGeom>
          <a:solidFill>
            <a:schemeClr val="bg1">
              <a:lumMod val="65000"/>
            </a:schemeClr>
          </a:solidFill>
          <a:ln>
            <a:noFill/>
          </a:ln>
        </p:spPr>
        <p:txBody>
          <a:bodyPr anchor="ctr"/>
          <a:lstStyle/>
          <a:p>
            <a:pPr algn="ctr"/>
            <a:endParaRPr altLang="en-US" b="1" lang="zh-CN" sz="2400">
              <a:solidFill>
                <a:srgbClr val="FFFFFF"/>
              </a:solidFill>
              <a:latin charset="-122" typeface="方正兰亭粗黑_GBK"/>
              <a:ea charset="-122" typeface="方正兰亭粗黑_GBK"/>
            </a:endParaRPr>
          </a:p>
        </p:txBody>
      </p:sp>
      <p:sp>
        <p:nvSpPr>
          <p:cNvPr id="92" name="矩形 25"/>
          <p:cNvSpPr>
            <a:spLocks noChangeArrowheads="1"/>
          </p:cNvSpPr>
          <p:nvPr/>
        </p:nvSpPr>
        <p:spPr bwMode="auto">
          <a:xfrm>
            <a:off x="955567" y="3413518"/>
            <a:ext cx="2113205" cy="1169866"/>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36293" lIns="72585" rIns="72585" tIns="36293" wrap="square">
            <a:spAutoFit/>
          </a:bodyPr>
          <a:lstStyle/>
          <a:p>
            <a:pPr>
              <a:lnSpc>
                <a:spcPct val="150000"/>
              </a:lnSpc>
            </a:pPr>
            <a:r>
              <a:rPr altLang="en-US" lang="zh-CN" sz="1200">
                <a:solidFill>
                  <a:srgbClr val="434154"/>
                </a:solidFill>
                <a:latin charset="0" pitchFamily="34" typeface="Impact"/>
                <a:ea charset="-122" pitchFamily="34" typeface="微软雅黑"/>
                <a:sym charset="0" pitchFamily="34" typeface="Impact"/>
              </a:rPr>
              <a:t>请输入您的文字内容请输入您的文字内容请输入您的文字内容请输入您的文字请输入您的文字内容请输入您的</a:t>
            </a:r>
          </a:p>
        </p:txBody>
      </p:sp>
      <p:sp>
        <p:nvSpPr>
          <p:cNvPr id="93" name="矩形 92"/>
          <p:cNvSpPr/>
          <p:nvPr/>
        </p:nvSpPr>
        <p:spPr>
          <a:xfrm>
            <a:off x="1084172" y="2840141"/>
            <a:ext cx="1855993" cy="448056"/>
          </a:xfrm>
          <a:prstGeom prst="rect">
            <a:avLst/>
          </a:prstGeom>
        </p:spPr>
        <p:txBody>
          <a:bodyPr wrap="square">
            <a:spAutoFit/>
          </a:bodyPr>
          <a:lstStyle/>
          <a:p>
            <a:pPr algn="ctr" defTabSz="967801" fontAlgn="auto">
              <a:lnSpc>
                <a:spcPct val="130000"/>
              </a:lnSpc>
              <a:spcBef>
                <a:spcPct val="0"/>
              </a:spcBef>
              <a:spcAft>
                <a:spcPct val="0"/>
              </a:spcAft>
              <a:defRPr/>
            </a:pPr>
            <a:r>
              <a:rPr altLang="en-US" b="1" lang="zh-CN" sz="1800">
                <a:solidFill>
                  <a:schemeClr val="bg1"/>
                </a:solidFill>
                <a:latin charset="-122" panose="020b0503020204020204" pitchFamily="34" typeface="微软雅黑"/>
                <a:ea charset="-122" pitchFamily="34" typeface="微软雅黑"/>
              </a:rPr>
              <a:t>单击填加标题</a:t>
            </a:r>
          </a:p>
        </p:txBody>
      </p:sp>
      <p:sp>
        <p:nvSpPr>
          <p:cNvPr id="94" name="矩形 93"/>
          <p:cNvSpPr/>
          <p:nvPr/>
        </p:nvSpPr>
        <p:spPr>
          <a:xfrm>
            <a:off x="3893481" y="2840141"/>
            <a:ext cx="1855993" cy="448056"/>
          </a:xfrm>
          <a:prstGeom prst="rect">
            <a:avLst/>
          </a:prstGeom>
        </p:spPr>
        <p:txBody>
          <a:bodyPr wrap="square">
            <a:spAutoFit/>
          </a:bodyPr>
          <a:lstStyle/>
          <a:p>
            <a:pPr algn="ctr" defTabSz="967801" fontAlgn="auto">
              <a:lnSpc>
                <a:spcPct val="130000"/>
              </a:lnSpc>
              <a:spcBef>
                <a:spcPct val="0"/>
              </a:spcBef>
              <a:spcAft>
                <a:spcPct val="0"/>
              </a:spcAft>
              <a:defRPr/>
            </a:pPr>
            <a:r>
              <a:rPr altLang="en-US" b="1" lang="zh-CN" sz="1800">
                <a:solidFill>
                  <a:schemeClr val="bg1"/>
                </a:solidFill>
                <a:latin charset="-122" panose="020b0503020204020204" pitchFamily="34" typeface="微软雅黑"/>
                <a:ea charset="-122" pitchFamily="34" typeface="微软雅黑"/>
              </a:rPr>
              <a:t>单击填加标题</a:t>
            </a:r>
          </a:p>
        </p:txBody>
      </p:sp>
      <p:sp>
        <p:nvSpPr>
          <p:cNvPr id="95" name="矩形 94"/>
          <p:cNvSpPr/>
          <p:nvPr/>
        </p:nvSpPr>
        <p:spPr>
          <a:xfrm>
            <a:off x="6752513" y="2840141"/>
            <a:ext cx="1855993" cy="448056"/>
          </a:xfrm>
          <a:prstGeom prst="rect">
            <a:avLst/>
          </a:prstGeom>
        </p:spPr>
        <p:txBody>
          <a:bodyPr wrap="square">
            <a:spAutoFit/>
          </a:bodyPr>
          <a:lstStyle/>
          <a:p>
            <a:pPr algn="ctr" defTabSz="967801" fontAlgn="auto">
              <a:lnSpc>
                <a:spcPct val="130000"/>
              </a:lnSpc>
              <a:spcBef>
                <a:spcPct val="0"/>
              </a:spcBef>
              <a:spcAft>
                <a:spcPct val="0"/>
              </a:spcAft>
              <a:defRPr/>
            </a:pPr>
            <a:r>
              <a:rPr altLang="en-US" b="1" lang="zh-CN" sz="1800">
                <a:solidFill>
                  <a:schemeClr val="bg1"/>
                </a:solidFill>
                <a:latin charset="-122" panose="020b0503020204020204" pitchFamily="34" typeface="微软雅黑"/>
                <a:ea charset="-122" pitchFamily="34" typeface="微软雅黑"/>
              </a:rPr>
              <a:t>单击填加标题</a:t>
            </a:r>
          </a:p>
        </p:txBody>
      </p:sp>
      <p:sp>
        <p:nvSpPr>
          <p:cNvPr id="96" name="矩形 25"/>
          <p:cNvSpPr>
            <a:spLocks noChangeArrowheads="1"/>
          </p:cNvSpPr>
          <p:nvPr/>
        </p:nvSpPr>
        <p:spPr bwMode="auto">
          <a:xfrm>
            <a:off x="3861657" y="3413518"/>
            <a:ext cx="2113205" cy="1169866"/>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36293" lIns="72585" rIns="72585" tIns="36293" wrap="square">
            <a:spAutoFit/>
          </a:bodyPr>
          <a:lstStyle/>
          <a:p>
            <a:pPr>
              <a:lnSpc>
                <a:spcPct val="150000"/>
              </a:lnSpc>
            </a:pPr>
            <a:r>
              <a:rPr altLang="en-US" lang="zh-CN" sz="1200">
                <a:solidFill>
                  <a:srgbClr val="434154"/>
                </a:solidFill>
                <a:latin charset="0" pitchFamily="34" typeface="Impact"/>
                <a:ea charset="-122" pitchFamily="34" typeface="微软雅黑"/>
                <a:sym charset="0" pitchFamily="34" typeface="Impact"/>
              </a:rPr>
              <a:t>请输入您的文字内容请输入您的文字内容请输入您的文字内容请输入您的文字请输入您的文字内容请输入您的</a:t>
            </a:r>
          </a:p>
        </p:txBody>
      </p:sp>
      <p:sp>
        <p:nvSpPr>
          <p:cNvPr id="97" name="矩形 25"/>
          <p:cNvSpPr>
            <a:spLocks noChangeArrowheads="1"/>
          </p:cNvSpPr>
          <p:nvPr/>
        </p:nvSpPr>
        <p:spPr bwMode="auto">
          <a:xfrm>
            <a:off x="6737816" y="3413518"/>
            <a:ext cx="2113205" cy="1169866"/>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36293" lIns="72585" rIns="72585" tIns="36293" wrap="square">
            <a:spAutoFit/>
          </a:bodyPr>
          <a:lstStyle/>
          <a:p>
            <a:pPr>
              <a:lnSpc>
                <a:spcPct val="150000"/>
              </a:lnSpc>
            </a:pPr>
            <a:r>
              <a:rPr altLang="en-US" lang="zh-CN" sz="1200">
                <a:solidFill>
                  <a:srgbClr val="434154"/>
                </a:solidFill>
                <a:latin charset="0" pitchFamily="34" typeface="Impact"/>
                <a:ea charset="-122" pitchFamily="34" typeface="微软雅黑"/>
                <a:sym charset="0" pitchFamily="34" typeface="Impact"/>
              </a:rPr>
              <a:t>请输入您的文字内容请输入您的文字内容请输入您的文字内容请输入您的文字请输入您的文字内容请输入您的</a:t>
            </a:r>
          </a:p>
        </p:txBody>
      </p:sp>
    </p:spTree>
    <p:extLst>
      <p:ext uri="{BB962C8B-B14F-4D97-AF65-F5344CB8AC3E}">
        <p14:creationId val="1674264421"/>
      </p:ext>
    </p:extLst>
  </p:cSld>
  <p:clrMapOvr>
    <a:masterClrMapping/>
  </p:clrMapOvr>
  <p:transition spd="med">
    <p:pull/>
  </p:transition>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grpId="0" id="5" nodeType="afterEffect" presetClass="entr" presetID="2" presetSubtype="8">
                                  <p:stCondLst>
                                    <p:cond delay="0"/>
                                  </p:stCondLst>
                                  <p:childTnLst>
                                    <p:set>
                                      <p:cBhvr>
                                        <p:cTn dur="1" fill="hold" id="6">
                                          <p:stCondLst>
                                            <p:cond delay="0"/>
                                          </p:stCondLst>
                                        </p:cTn>
                                        <p:tgtEl>
                                          <p:spTgt spid="57"/>
                                        </p:tgtEl>
                                        <p:attrNameLst>
                                          <p:attrName>style.visibility</p:attrName>
                                        </p:attrNameLst>
                                      </p:cBhvr>
                                      <p:to>
                                        <p:strVal val="visible"/>
                                      </p:to>
                                    </p:set>
                                    <p:anim calcmode="lin" valueType="num">
                                      <p:cBhvr additive="base">
                                        <p:cTn dur="500" fill="hold" id="7"/>
                                        <p:tgtEl>
                                          <p:spTgt spid="57"/>
                                        </p:tgtEl>
                                        <p:attrNameLst>
                                          <p:attrName>ppt_x</p:attrName>
                                        </p:attrNameLst>
                                      </p:cBhvr>
                                      <p:tavLst>
                                        <p:tav tm="0">
                                          <p:val>
                                            <p:strVal val="0-#ppt_w/2"/>
                                          </p:val>
                                        </p:tav>
                                        <p:tav tm="100000">
                                          <p:val>
                                            <p:strVal val="#ppt_x"/>
                                          </p:val>
                                        </p:tav>
                                      </p:tavLst>
                                    </p:anim>
                                    <p:anim calcmode="lin" valueType="num">
                                      <p:cBhvr additive="base">
                                        <p:cTn dur="500" fill="hold" id="8"/>
                                        <p:tgtEl>
                                          <p:spTgt spid="57"/>
                                        </p:tgtEl>
                                        <p:attrNameLst>
                                          <p:attrName>ppt_y</p:attrName>
                                        </p:attrNameLst>
                                      </p:cBhvr>
                                      <p:tavLst>
                                        <p:tav tm="0">
                                          <p:val>
                                            <p:strVal val="#ppt_y"/>
                                          </p:val>
                                        </p:tav>
                                        <p:tav tm="100000">
                                          <p:val>
                                            <p:strVal val="#ppt_y"/>
                                          </p:val>
                                        </p:tav>
                                      </p:tavLst>
                                    </p:anim>
                                  </p:childTnLst>
                                </p:cTn>
                              </p:par>
                            </p:childTnLst>
                          </p:cTn>
                        </p:par>
                        <p:par>
                          <p:cTn fill="hold" id="9" nodeType="afterGroup">
                            <p:stCondLst>
                              <p:cond delay="500"/>
                            </p:stCondLst>
                            <p:childTnLst>
                              <p:par>
                                <p:cTn fill="hold" grpId="0" id="10" nodeType="afterEffect" presetClass="entr" presetID="22" presetSubtype="2">
                                  <p:stCondLst>
                                    <p:cond delay="0"/>
                                  </p:stCondLst>
                                  <p:childTnLst>
                                    <p:set>
                                      <p:cBhvr>
                                        <p:cTn dur="1" fill="hold" id="11">
                                          <p:stCondLst>
                                            <p:cond delay="0"/>
                                          </p:stCondLst>
                                        </p:cTn>
                                        <p:tgtEl>
                                          <p:spTgt spid="65"/>
                                        </p:tgtEl>
                                        <p:attrNameLst>
                                          <p:attrName>style.visibility</p:attrName>
                                        </p:attrNameLst>
                                      </p:cBhvr>
                                      <p:to>
                                        <p:strVal val="visible"/>
                                      </p:to>
                                    </p:set>
                                    <p:animEffect filter="wipe(right)" transition="in">
                                      <p:cBhvr>
                                        <p:cTn dur="500" id="12"/>
                                        <p:tgtEl>
                                          <p:spTgt spid="65"/>
                                        </p:tgtEl>
                                      </p:cBhvr>
                                    </p:animEffect>
                                  </p:childTnLst>
                                </p:cTn>
                              </p:par>
                            </p:childTnLst>
                          </p:cTn>
                        </p:par>
                        <p:par>
                          <p:cTn fill="hold" id="13" nodeType="afterGroup">
                            <p:stCondLst>
                              <p:cond delay="1000"/>
                            </p:stCondLst>
                            <p:childTnLst>
                              <p:par>
                                <p:cTn fill="hold" grpId="0" id="14" nodeType="afterEffect" presetClass="entr" presetID="22" presetSubtype="8">
                                  <p:stCondLst>
                                    <p:cond delay="0"/>
                                  </p:stCondLst>
                                  <p:childTnLst>
                                    <p:set>
                                      <p:cBhvr>
                                        <p:cTn dur="1" fill="hold" id="15">
                                          <p:stCondLst>
                                            <p:cond delay="0"/>
                                          </p:stCondLst>
                                        </p:cTn>
                                        <p:tgtEl>
                                          <p:spTgt spid="54"/>
                                        </p:tgtEl>
                                        <p:attrNameLst>
                                          <p:attrName>style.visibility</p:attrName>
                                        </p:attrNameLst>
                                      </p:cBhvr>
                                      <p:to>
                                        <p:strVal val="visible"/>
                                      </p:to>
                                    </p:set>
                                    <p:animEffect filter="wipe(left)" transition="in">
                                      <p:cBhvr>
                                        <p:cTn dur="500" id="16"/>
                                        <p:tgtEl>
                                          <p:spTgt spid="54"/>
                                        </p:tgtEl>
                                      </p:cBhvr>
                                    </p:animEffect>
                                  </p:childTnLst>
                                </p:cTn>
                              </p:par>
                              <p:par>
                                <p:cTn fill="hold" grpId="0" id="17" nodeType="withEffect" presetClass="entr" presetID="41" presetSubtype="0">
                                  <p:stCondLst>
                                    <p:cond delay="0"/>
                                  </p:stCondLst>
                                  <p:iterate type="lt">
                                    <p:tmPct val="10000"/>
                                  </p:iterate>
                                  <p:childTnLst>
                                    <p:set>
                                      <p:cBhvr>
                                        <p:cTn dur="1" fill="hold" id="18">
                                          <p:stCondLst>
                                            <p:cond delay="0"/>
                                          </p:stCondLst>
                                        </p:cTn>
                                        <p:tgtEl>
                                          <p:spTgt spid="80"/>
                                        </p:tgtEl>
                                        <p:attrNameLst>
                                          <p:attrName>style.visibility</p:attrName>
                                        </p:attrNameLst>
                                      </p:cBhvr>
                                      <p:to>
                                        <p:strVal val="visible"/>
                                      </p:to>
                                    </p:set>
                                    <p:anim calcmode="lin" valueType="num">
                                      <p:cBhvr>
                                        <p:cTn dur="500" fill="hold" id="19"/>
                                        <p:tgtEl>
                                          <p:spTgt spid="80"/>
                                        </p:tgtEl>
                                        <p:attrNameLst>
                                          <p:attrName>ppt_x</p:attrName>
                                        </p:attrNameLst>
                                      </p:cBhvr>
                                      <p:tavLst>
                                        <p:tav tm="0">
                                          <p:val>
                                            <p:strVal val="#ppt_x"/>
                                          </p:val>
                                        </p:tav>
                                        <p:tav tm="50000">
                                          <p:val>
                                            <p:strVal val="#ppt_x+.1"/>
                                          </p:val>
                                        </p:tav>
                                        <p:tav tm="100000">
                                          <p:val>
                                            <p:strVal val="#ppt_x"/>
                                          </p:val>
                                        </p:tav>
                                      </p:tavLst>
                                    </p:anim>
                                    <p:anim calcmode="lin" valueType="num">
                                      <p:cBhvr>
                                        <p:cTn dur="500" fill="hold" id="20"/>
                                        <p:tgtEl>
                                          <p:spTgt spid="80"/>
                                        </p:tgtEl>
                                        <p:attrNameLst>
                                          <p:attrName>ppt_y</p:attrName>
                                        </p:attrNameLst>
                                      </p:cBhvr>
                                      <p:tavLst>
                                        <p:tav tm="0">
                                          <p:val>
                                            <p:strVal val="#ppt_y"/>
                                          </p:val>
                                        </p:tav>
                                        <p:tav tm="100000">
                                          <p:val>
                                            <p:strVal val="#ppt_y"/>
                                          </p:val>
                                        </p:tav>
                                      </p:tavLst>
                                    </p:anim>
                                    <p:anim calcmode="lin" valueType="num">
                                      <p:cBhvr>
                                        <p:cTn dur="500" fill="hold" id="21"/>
                                        <p:tgtEl>
                                          <p:spTgt spid="80"/>
                                        </p:tgtEl>
                                        <p:attrNameLst>
                                          <p:attrName>ppt_h</p:attrName>
                                        </p:attrNameLst>
                                      </p:cBhvr>
                                      <p:tavLst>
                                        <p:tav tm="0">
                                          <p:val>
                                            <p:strVal val="#ppt_h/10"/>
                                          </p:val>
                                        </p:tav>
                                        <p:tav tm="50000">
                                          <p:val>
                                            <p:strVal val="#ppt_h+.01"/>
                                          </p:val>
                                        </p:tav>
                                        <p:tav tm="100000">
                                          <p:val>
                                            <p:strVal val="#ppt_h"/>
                                          </p:val>
                                        </p:tav>
                                      </p:tavLst>
                                    </p:anim>
                                    <p:anim calcmode="lin" valueType="num">
                                      <p:cBhvr>
                                        <p:cTn dur="500" fill="hold" id="22"/>
                                        <p:tgtEl>
                                          <p:spTgt spid="80"/>
                                        </p:tgtEl>
                                        <p:attrNameLst>
                                          <p:attrName>ppt_w</p:attrName>
                                        </p:attrNameLst>
                                      </p:cBhvr>
                                      <p:tavLst>
                                        <p:tav tm="0">
                                          <p:val>
                                            <p:strVal val="#ppt_w/10"/>
                                          </p:val>
                                        </p:tav>
                                        <p:tav tm="50000">
                                          <p:val>
                                            <p:strVal val="#ppt_w+.01"/>
                                          </p:val>
                                        </p:tav>
                                        <p:tav tm="100000">
                                          <p:val>
                                            <p:strVal val="#ppt_w"/>
                                          </p:val>
                                        </p:tav>
                                      </p:tavLst>
                                    </p:anim>
                                    <p:animEffect filter="">
                                      <p:cBhvr>
                                        <p:cTn dur="500" id="23" tmFilter="0,0; .5, 1; 1, 1"/>
                                        <p:tgtEl>
                                          <p:spTgt spid="80"/>
                                        </p:tgtEl>
                                      </p:cBhvr>
                                    </p:animEffect>
                                  </p:childTnLst>
                                </p:cTn>
                              </p:par>
                              <p:par>
                                <p:cTn fill="hold" id="24" nodeType="withEffect" presetClass="entr" presetID="53" presetSubtype="0">
                                  <p:stCondLst>
                                    <p:cond delay="0"/>
                                  </p:stCondLst>
                                  <p:childTnLst>
                                    <p:set>
                                      <p:cBhvr>
                                        <p:cTn dur="1" fill="hold" id="25">
                                          <p:stCondLst>
                                            <p:cond delay="0"/>
                                          </p:stCondLst>
                                        </p:cTn>
                                        <p:tgtEl>
                                          <p:spTgt spid="67"/>
                                        </p:tgtEl>
                                        <p:attrNameLst>
                                          <p:attrName>style.visibility</p:attrName>
                                        </p:attrNameLst>
                                      </p:cBhvr>
                                      <p:to>
                                        <p:strVal val="visible"/>
                                      </p:to>
                                    </p:set>
                                    <p:anim calcmode="lin" valueType="num">
                                      <p:cBhvr>
                                        <p:cTn dur="500" fill="hold" id="26"/>
                                        <p:tgtEl>
                                          <p:spTgt spid="67"/>
                                        </p:tgtEl>
                                        <p:attrNameLst>
                                          <p:attrName>ppt_w</p:attrName>
                                        </p:attrNameLst>
                                      </p:cBhvr>
                                      <p:tavLst>
                                        <p:tav tm="0">
                                          <p:val>
                                            <p:fltVal val="0"/>
                                          </p:val>
                                        </p:tav>
                                        <p:tav tm="100000">
                                          <p:val>
                                            <p:strVal val="#ppt_w"/>
                                          </p:val>
                                        </p:tav>
                                      </p:tavLst>
                                    </p:anim>
                                    <p:anim calcmode="lin" valueType="num">
                                      <p:cBhvr>
                                        <p:cTn dur="500" fill="hold" id="27"/>
                                        <p:tgtEl>
                                          <p:spTgt spid="67"/>
                                        </p:tgtEl>
                                        <p:attrNameLst>
                                          <p:attrName>ppt_h</p:attrName>
                                        </p:attrNameLst>
                                      </p:cBhvr>
                                      <p:tavLst>
                                        <p:tav tm="0">
                                          <p:val>
                                            <p:fltVal val="0"/>
                                          </p:val>
                                        </p:tav>
                                        <p:tav tm="100000">
                                          <p:val>
                                            <p:strVal val="#ppt_h"/>
                                          </p:val>
                                        </p:tav>
                                      </p:tavLst>
                                    </p:anim>
                                    <p:animEffect filter="fade" transition="in">
                                      <p:cBhvr>
                                        <p:cTn dur="500" id="28"/>
                                        <p:tgtEl>
                                          <p:spTgt spid="67"/>
                                        </p:tgtEl>
                                      </p:cBhvr>
                                    </p:animEffect>
                                  </p:childTnLst>
                                </p:cTn>
                              </p:par>
                            </p:childTnLst>
                          </p:cTn>
                        </p:par>
                        <p:par>
                          <p:cTn fill="hold" id="29" nodeType="afterGroup">
                            <p:stCondLst>
                              <p:cond delay="1500"/>
                            </p:stCondLst>
                            <p:childTnLst>
                              <p:par>
                                <p:cTn fill="hold" grpId="0" id="30" nodeType="afterEffect" presetClass="entr" presetID="2" presetSubtype="8">
                                  <p:stCondLst>
                                    <p:cond delay="0"/>
                                  </p:stCondLst>
                                  <p:childTnLst>
                                    <p:set>
                                      <p:cBhvr>
                                        <p:cTn dur="1" fill="hold" id="31">
                                          <p:stCondLst>
                                            <p:cond delay="0"/>
                                          </p:stCondLst>
                                        </p:cTn>
                                        <p:tgtEl>
                                          <p:spTgt spid="83"/>
                                        </p:tgtEl>
                                        <p:attrNameLst>
                                          <p:attrName>style.visibility</p:attrName>
                                        </p:attrNameLst>
                                      </p:cBhvr>
                                      <p:to>
                                        <p:strVal val="visible"/>
                                      </p:to>
                                    </p:set>
                                    <p:anim calcmode="lin" valueType="num">
                                      <p:cBhvr additive="base">
                                        <p:cTn dur="500" fill="hold" id="32"/>
                                        <p:tgtEl>
                                          <p:spTgt spid="83"/>
                                        </p:tgtEl>
                                        <p:attrNameLst>
                                          <p:attrName>ppt_x</p:attrName>
                                        </p:attrNameLst>
                                      </p:cBhvr>
                                      <p:tavLst>
                                        <p:tav tm="0">
                                          <p:val>
                                            <p:strVal val="0-#ppt_w/2"/>
                                          </p:val>
                                        </p:tav>
                                        <p:tav tm="100000">
                                          <p:val>
                                            <p:strVal val="#ppt_x"/>
                                          </p:val>
                                        </p:tav>
                                      </p:tavLst>
                                    </p:anim>
                                    <p:anim calcmode="lin" valueType="num">
                                      <p:cBhvr additive="base">
                                        <p:cTn dur="500" fill="hold" id="33"/>
                                        <p:tgtEl>
                                          <p:spTgt spid="83"/>
                                        </p:tgtEl>
                                        <p:attrNameLst>
                                          <p:attrName>ppt_y</p:attrName>
                                        </p:attrNameLst>
                                      </p:cBhvr>
                                      <p:tavLst>
                                        <p:tav tm="0">
                                          <p:val>
                                            <p:strVal val="#ppt_y"/>
                                          </p:val>
                                        </p:tav>
                                        <p:tav tm="100000">
                                          <p:val>
                                            <p:strVal val="#ppt_y"/>
                                          </p:val>
                                        </p:tav>
                                      </p:tavLst>
                                    </p:anim>
                                  </p:childTnLst>
                                </p:cTn>
                              </p:par>
                              <p:par>
                                <p:cTn fill="hold" grpId="0" id="34" nodeType="withEffect" presetClass="entr" presetID="2" presetSubtype="8">
                                  <p:stCondLst>
                                    <p:cond delay="0"/>
                                  </p:stCondLst>
                                  <p:childTnLst>
                                    <p:set>
                                      <p:cBhvr>
                                        <p:cTn dur="1" fill="hold" id="35">
                                          <p:stCondLst>
                                            <p:cond delay="0"/>
                                          </p:stCondLst>
                                        </p:cTn>
                                        <p:tgtEl>
                                          <p:spTgt spid="84"/>
                                        </p:tgtEl>
                                        <p:attrNameLst>
                                          <p:attrName>style.visibility</p:attrName>
                                        </p:attrNameLst>
                                      </p:cBhvr>
                                      <p:to>
                                        <p:strVal val="visible"/>
                                      </p:to>
                                    </p:set>
                                    <p:anim calcmode="lin" valueType="num">
                                      <p:cBhvr additive="base">
                                        <p:cTn dur="500" fill="hold" id="36"/>
                                        <p:tgtEl>
                                          <p:spTgt spid="84"/>
                                        </p:tgtEl>
                                        <p:attrNameLst>
                                          <p:attrName>ppt_x</p:attrName>
                                        </p:attrNameLst>
                                      </p:cBhvr>
                                      <p:tavLst>
                                        <p:tav tm="0">
                                          <p:val>
                                            <p:strVal val="0-#ppt_w/2"/>
                                          </p:val>
                                        </p:tav>
                                        <p:tav tm="100000">
                                          <p:val>
                                            <p:strVal val="#ppt_x"/>
                                          </p:val>
                                        </p:tav>
                                      </p:tavLst>
                                    </p:anim>
                                    <p:anim calcmode="lin" valueType="num">
                                      <p:cBhvr additive="base">
                                        <p:cTn dur="500" fill="hold" id="37"/>
                                        <p:tgtEl>
                                          <p:spTgt spid="84"/>
                                        </p:tgtEl>
                                        <p:attrNameLst>
                                          <p:attrName>ppt_y</p:attrName>
                                        </p:attrNameLst>
                                      </p:cBhvr>
                                      <p:tavLst>
                                        <p:tav tm="0">
                                          <p:val>
                                            <p:strVal val="#ppt_y"/>
                                          </p:val>
                                        </p:tav>
                                        <p:tav tm="100000">
                                          <p:val>
                                            <p:strVal val="#ppt_y"/>
                                          </p:val>
                                        </p:tav>
                                      </p:tavLst>
                                    </p:anim>
                                  </p:childTnLst>
                                </p:cTn>
                              </p:par>
                              <p:par>
                                <p:cTn fill="hold" grpId="0" id="38" nodeType="withEffect" presetClass="entr" presetID="2" presetSubtype="8">
                                  <p:stCondLst>
                                    <p:cond delay="0"/>
                                  </p:stCondLst>
                                  <p:childTnLst>
                                    <p:set>
                                      <p:cBhvr>
                                        <p:cTn dur="1" fill="hold" id="39">
                                          <p:stCondLst>
                                            <p:cond delay="0"/>
                                          </p:stCondLst>
                                        </p:cTn>
                                        <p:tgtEl>
                                          <p:spTgt spid="85"/>
                                        </p:tgtEl>
                                        <p:attrNameLst>
                                          <p:attrName>style.visibility</p:attrName>
                                        </p:attrNameLst>
                                      </p:cBhvr>
                                      <p:to>
                                        <p:strVal val="visible"/>
                                      </p:to>
                                    </p:set>
                                    <p:anim calcmode="lin" valueType="num">
                                      <p:cBhvr additive="base">
                                        <p:cTn dur="500" fill="hold" id="40"/>
                                        <p:tgtEl>
                                          <p:spTgt spid="85"/>
                                        </p:tgtEl>
                                        <p:attrNameLst>
                                          <p:attrName>ppt_x</p:attrName>
                                        </p:attrNameLst>
                                      </p:cBhvr>
                                      <p:tavLst>
                                        <p:tav tm="0">
                                          <p:val>
                                            <p:strVal val="0-#ppt_w/2"/>
                                          </p:val>
                                        </p:tav>
                                        <p:tav tm="100000">
                                          <p:val>
                                            <p:strVal val="#ppt_x"/>
                                          </p:val>
                                        </p:tav>
                                      </p:tavLst>
                                    </p:anim>
                                    <p:anim calcmode="lin" valueType="num">
                                      <p:cBhvr additive="base">
                                        <p:cTn dur="500" fill="hold" id="41"/>
                                        <p:tgtEl>
                                          <p:spTgt spid="85"/>
                                        </p:tgtEl>
                                        <p:attrNameLst>
                                          <p:attrName>ppt_y</p:attrName>
                                        </p:attrNameLst>
                                      </p:cBhvr>
                                      <p:tavLst>
                                        <p:tav tm="0">
                                          <p:val>
                                            <p:strVal val="#ppt_y"/>
                                          </p:val>
                                        </p:tav>
                                        <p:tav tm="100000">
                                          <p:val>
                                            <p:strVal val="#ppt_y"/>
                                          </p:val>
                                        </p:tav>
                                      </p:tavLst>
                                    </p:anim>
                                  </p:childTnLst>
                                </p:cTn>
                              </p:par>
                            </p:childTnLst>
                          </p:cTn>
                        </p:par>
                        <p:par>
                          <p:cTn fill="hold" id="42" nodeType="afterGroup">
                            <p:stCondLst>
                              <p:cond delay="2000"/>
                            </p:stCondLst>
                            <p:childTnLst>
                              <p:par>
                                <p:cTn fill="hold" id="43" nodeType="afterEffect" presetClass="entr" presetID="37" presetSubtype="0">
                                  <p:stCondLst>
                                    <p:cond delay="0"/>
                                  </p:stCondLst>
                                  <p:childTnLst>
                                    <p:set>
                                      <p:cBhvr>
                                        <p:cTn dur="1" fill="hold" id="44">
                                          <p:stCondLst>
                                            <p:cond delay="0"/>
                                          </p:stCondLst>
                                        </p:cTn>
                                        <p:tgtEl>
                                          <p:spTgt spid="39"/>
                                        </p:tgtEl>
                                        <p:attrNameLst>
                                          <p:attrName>style.visibility</p:attrName>
                                        </p:attrNameLst>
                                      </p:cBhvr>
                                      <p:to>
                                        <p:strVal val="visible"/>
                                      </p:to>
                                    </p:set>
                                    <p:animEffect filter="fade" transition="in">
                                      <p:cBhvr>
                                        <p:cTn dur="1000" id="45"/>
                                        <p:tgtEl>
                                          <p:spTgt spid="39"/>
                                        </p:tgtEl>
                                      </p:cBhvr>
                                    </p:animEffect>
                                    <p:anim calcmode="lin" valueType="num">
                                      <p:cBhvr>
                                        <p:cTn dur="1000" fill="hold" id="46"/>
                                        <p:tgtEl>
                                          <p:spTgt spid="39"/>
                                        </p:tgtEl>
                                        <p:attrNameLst>
                                          <p:attrName>ppt_x</p:attrName>
                                        </p:attrNameLst>
                                      </p:cBhvr>
                                      <p:tavLst>
                                        <p:tav tm="0">
                                          <p:val>
                                            <p:strVal val="#ppt_x"/>
                                          </p:val>
                                        </p:tav>
                                        <p:tav tm="100000">
                                          <p:val>
                                            <p:strVal val="#ppt_x"/>
                                          </p:val>
                                        </p:tav>
                                      </p:tavLst>
                                    </p:anim>
                                    <p:anim calcmode="lin" valueType="num">
                                      <p:cBhvr>
                                        <p:cTn decel="100000" dur="900" fill="hold" id="47"/>
                                        <p:tgtEl>
                                          <p:spTgt spid="39"/>
                                        </p:tgtEl>
                                        <p:attrNameLst>
                                          <p:attrName>ppt_y</p:attrName>
                                        </p:attrNameLst>
                                      </p:cBhvr>
                                      <p:tavLst>
                                        <p:tav tm="0">
                                          <p:val>
                                            <p:strVal val="#ppt_y+1"/>
                                          </p:val>
                                        </p:tav>
                                        <p:tav tm="100000">
                                          <p:val>
                                            <p:strVal val="#ppt_y-.03"/>
                                          </p:val>
                                        </p:tav>
                                      </p:tavLst>
                                    </p:anim>
                                    <p:anim calcmode="lin" valueType="num">
                                      <p:cBhvr>
                                        <p:cTn accel="100000" dur="100" fill="hold" id="48">
                                          <p:stCondLst>
                                            <p:cond delay="900"/>
                                          </p:stCondLst>
                                        </p:cTn>
                                        <p:tgtEl>
                                          <p:spTgt spid="39"/>
                                        </p:tgtEl>
                                        <p:attrNameLst>
                                          <p:attrName>ppt_y</p:attrName>
                                        </p:attrNameLst>
                                      </p:cBhvr>
                                      <p:tavLst>
                                        <p:tav tm="0">
                                          <p:val>
                                            <p:strVal val="#ppt_y-.03"/>
                                          </p:val>
                                        </p:tav>
                                        <p:tav tm="100000">
                                          <p:val>
                                            <p:strVal val="#ppt_y"/>
                                          </p:val>
                                        </p:tav>
                                      </p:tavLst>
                                    </p:anim>
                                  </p:childTnLst>
                                </p:cTn>
                              </p:par>
                              <p:par>
                                <p:cTn fill="hold" grpId="0" id="49" nodeType="withEffect" presetClass="entr" presetID="37" presetSubtype="0">
                                  <p:stCondLst>
                                    <p:cond delay="0"/>
                                  </p:stCondLst>
                                  <p:childTnLst>
                                    <p:set>
                                      <p:cBhvr>
                                        <p:cTn dur="1" fill="hold" id="50">
                                          <p:stCondLst>
                                            <p:cond delay="0"/>
                                          </p:stCondLst>
                                        </p:cTn>
                                        <p:tgtEl>
                                          <p:spTgt spid="38"/>
                                        </p:tgtEl>
                                        <p:attrNameLst>
                                          <p:attrName>style.visibility</p:attrName>
                                        </p:attrNameLst>
                                      </p:cBhvr>
                                      <p:to>
                                        <p:strVal val="visible"/>
                                      </p:to>
                                    </p:set>
                                    <p:animEffect filter="fade" transition="in">
                                      <p:cBhvr>
                                        <p:cTn dur="1000" id="51"/>
                                        <p:tgtEl>
                                          <p:spTgt spid="38"/>
                                        </p:tgtEl>
                                      </p:cBhvr>
                                    </p:animEffect>
                                    <p:anim calcmode="lin" valueType="num">
                                      <p:cBhvr>
                                        <p:cTn dur="1000" fill="hold" id="52"/>
                                        <p:tgtEl>
                                          <p:spTgt spid="38"/>
                                        </p:tgtEl>
                                        <p:attrNameLst>
                                          <p:attrName>ppt_x</p:attrName>
                                        </p:attrNameLst>
                                      </p:cBhvr>
                                      <p:tavLst>
                                        <p:tav tm="0">
                                          <p:val>
                                            <p:strVal val="#ppt_x"/>
                                          </p:val>
                                        </p:tav>
                                        <p:tav tm="100000">
                                          <p:val>
                                            <p:strVal val="#ppt_x"/>
                                          </p:val>
                                        </p:tav>
                                      </p:tavLst>
                                    </p:anim>
                                    <p:anim calcmode="lin" valueType="num">
                                      <p:cBhvr>
                                        <p:cTn decel="100000" dur="900" fill="hold" id="53"/>
                                        <p:tgtEl>
                                          <p:spTgt spid="38"/>
                                        </p:tgtEl>
                                        <p:attrNameLst>
                                          <p:attrName>ppt_y</p:attrName>
                                        </p:attrNameLst>
                                      </p:cBhvr>
                                      <p:tavLst>
                                        <p:tav tm="0">
                                          <p:val>
                                            <p:strVal val="#ppt_y+1"/>
                                          </p:val>
                                        </p:tav>
                                        <p:tav tm="100000">
                                          <p:val>
                                            <p:strVal val="#ppt_y-.03"/>
                                          </p:val>
                                        </p:tav>
                                      </p:tavLst>
                                    </p:anim>
                                    <p:anim calcmode="lin" valueType="num">
                                      <p:cBhvr>
                                        <p:cTn accel="100000" dur="100" fill="hold" id="54">
                                          <p:stCondLst>
                                            <p:cond delay="900"/>
                                          </p:stCondLst>
                                        </p:cTn>
                                        <p:tgtEl>
                                          <p:spTgt spid="38"/>
                                        </p:tgtEl>
                                        <p:attrNameLst>
                                          <p:attrName>ppt_y</p:attrName>
                                        </p:attrNameLst>
                                      </p:cBhvr>
                                      <p:tavLst>
                                        <p:tav tm="0">
                                          <p:val>
                                            <p:strVal val="#ppt_y-.03"/>
                                          </p:val>
                                        </p:tav>
                                        <p:tav tm="100000">
                                          <p:val>
                                            <p:strVal val="#ppt_y"/>
                                          </p:val>
                                        </p:tav>
                                      </p:tavLst>
                                    </p:anim>
                                  </p:childTnLst>
                                </p:cTn>
                              </p:par>
                              <p:par>
                                <p:cTn fill="hold" id="55" nodeType="withEffect" presetClass="entr" presetID="37" presetSubtype="0">
                                  <p:stCondLst>
                                    <p:cond delay="0"/>
                                  </p:stCondLst>
                                  <p:childTnLst>
                                    <p:set>
                                      <p:cBhvr>
                                        <p:cTn dur="1" fill="hold" id="56">
                                          <p:stCondLst>
                                            <p:cond delay="0"/>
                                          </p:stCondLst>
                                        </p:cTn>
                                        <p:tgtEl>
                                          <p:spTgt spid="44"/>
                                        </p:tgtEl>
                                        <p:attrNameLst>
                                          <p:attrName>style.visibility</p:attrName>
                                        </p:attrNameLst>
                                      </p:cBhvr>
                                      <p:to>
                                        <p:strVal val="visible"/>
                                      </p:to>
                                    </p:set>
                                    <p:animEffect filter="fade" transition="in">
                                      <p:cBhvr>
                                        <p:cTn dur="1000" id="57"/>
                                        <p:tgtEl>
                                          <p:spTgt spid="44"/>
                                        </p:tgtEl>
                                      </p:cBhvr>
                                    </p:animEffect>
                                    <p:anim calcmode="lin" valueType="num">
                                      <p:cBhvr>
                                        <p:cTn dur="1000" fill="hold" id="58"/>
                                        <p:tgtEl>
                                          <p:spTgt spid="44"/>
                                        </p:tgtEl>
                                        <p:attrNameLst>
                                          <p:attrName>ppt_x</p:attrName>
                                        </p:attrNameLst>
                                      </p:cBhvr>
                                      <p:tavLst>
                                        <p:tav tm="0">
                                          <p:val>
                                            <p:strVal val="#ppt_x"/>
                                          </p:val>
                                        </p:tav>
                                        <p:tav tm="100000">
                                          <p:val>
                                            <p:strVal val="#ppt_x"/>
                                          </p:val>
                                        </p:tav>
                                      </p:tavLst>
                                    </p:anim>
                                    <p:anim calcmode="lin" valueType="num">
                                      <p:cBhvr>
                                        <p:cTn decel="100000" dur="900" fill="hold" id="59"/>
                                        <p:tgtEl>
                                          <p:spTgt spid="44"/>
                                        </p:tgtEl>
                                        <p:attrNameLst>
                                          <p:attrName>ppt_y</p:attrName>
                                        </p:attrNameLst>
                                      </p:cBhvr>
                                      <p:tavLst>
                                        <p:tav tm="0">
                                          <p:val>
                                            <p:strVal val="#ppt_y+1"/>
                                          </p:val>
                                        </p:tav>
                                        <p:tav tm="100000">
                                          <p:val>
                                            <p:strVal val="#ppt_y-.03"/>
                                          </p:val>
                                        </p:tav>
                                      </p:tavLst>
                                    </p:anim>
                                    <p:anim calcmode="lin" valueType="num">
                                      <p:cBhvr>
                                        <p:cTn accel="100000" dur="100" fill="hold" id="60">
                                          <p:stCondLst>
                                            <p:cond delay="900"/>
                                          </p:stCondLst>
                                        </p:cTn>
                                        <p:tgtEl>
                                          <p:spTgt spid="44"/>
                                        </p:tgtEl>
                                        <p:attrNameLst>
                                          <p:attrName>ppt_y</p:attrName>
                                        </p:attrNameLst>
                                      </p:cBhvr>
                                      <p:tavLst>
                                        <p:tav tm="0">
                                          <p:val>
                                            <p:strVal val="#ppt_y-.03"/>
                                          </p:val>
                                        </p:tav>
                                        <p:tav tm="100000">
                                          <p:val>
                                            <p:strVal val="#ppt_y"/>
                                          </p:val>
                                        </p:tav>
                                      </p:tavLst>
                                    </p:anim>
                                  </p:childTnLst>
                                </p:cTn>
                              </p:par>
                            </p:childTnLst>
                          </p:cTn>
                        </p:par>
                        <p:par>
                          <p:cTn fill="hold" id="61" nodeType="afterGroup">
                            <p:stCondLst>
                              <p:cond delay="3000"/>
                            </p:stCondLst>
                            <p:childTnLst>
                              <p:par>
                                <p:cTn fill="hold" grpId="0" id="62" nodeType="afterEffect" presetClass="entr" presetID="22" presetSubtype="8">
                                  <p:stCondLst>
                                    <p:cond delay="0"/>
                                  </p:stCondLst>
                                  <p:childTnLst>
                                    <p:set>
                                      <p:cBhvr>
                                        <p:cTn dur="1" fill="hold" id="63">
                                          <p:stCondLst>
                                            <p:cond delay="0"/>
                                          </p:stCondLst>
                                        </p:cTn>
                                        <p:tgtEl>
                                          <p:spTgt spid="93"/>
                                        </p:tgtEl>
                                        <p:attrNameLst>
                                          <p:attrName>style.visibility</p:attrName>
                                        </p:attrNameLst>
                                      </p:cBhvr>
                                      <p:to>
                                        <p:strVal val="visible"/>
                                      </p:to>
                                    </p:set>
                                    <p:animEffect filter="wipe(left)" transition="in">
                                      <p:cBhvr>
                                        <p:cTn dur="500" id="64"/>
                                        <p:tgtEl>
                                          <p:spTgt spid="93"/>
                                        </p:tgtEl>
                                      </p:cBhvr>
                                    </p:animEffect>
                                  </p:childTnLst>
                                </p:cTn>
                              </p:par>
                            </p:childTnLst>
                          </p:cTn>
                        </p:par>
                        <p:par>
                          <p:cTn fill="hold" id="65" nodeType="afterGroup">
                            <p:stCondLst>
                              <p:cond delay="3500"/>
                            </p:stCondLst>
                            <p:childTnLst>
                              <p:par>
                                <p:cTn fill="hold" grpId="0" id="66" nodeType="afterEffect" presetClass="entr" presetID="22" presetSubtype="8">
                                  <p:stCondLst>
                                    <p:cond delay="0"/>
                                  </p:stCondLst>
                                  <p:childTnLst>
                                    <p:set>
                                      <p:cBhvr>
                                        <p:cTn dur="1" fill="hold" id="67">
                                          <p:stCondLst>
                                            <p:cond delay="0"/>
                                          </p:stCondLst>
                                        </p:cTn>
                                        <p:tgtEl>
                                          <p:spTgt spid="94"/>
                                        </p:tgtEl>
                                        <p:attrNameLst>
                                          <p:attrName>style.visibility</p:attrName>
                                        </p:attrNameLst>
                                      </p:cBhvr>
                                      <p:to>
                                        <p:strVal val="visible"/>
                                      </p:to>
                                    </p:set>
                                    <p:animEffect filter="wipe(left)" transition="in">
                                      <p:cBhvr>
                                        <p:cTn dur="500" id="68"/>
                                        <p:tgtEl>
                                          <p:spTgt spid="94"/>
                                        </p:tgtEl>
                                      </p:cBhvr>
                                    </p:animEffect>
                                  </p:childTnLst>
                                </p:cTn>
                              </p:par>
                            </p:childTnLst>
                          </p:cTn>
                        </p:par>
                        <p:par>
                          <p:cTn fill="hold" id="69" nodeType="afterGroup">
                            <p:stCondLst>
                              <p:cond delay="4000"/>
                            </p:stCondLst>
                            <p:childTnLst>
                              <p:par>
                                <p:cTn fill="hold" grpId="0" id="70" nodeType="afterEffect" presetClass="entr" presetID="22" presetSubtype="8">
                                  <p:stCondLst>
                                    <p:cond delay="0"/>
                                  </p:stCondLst>
                                  <p:childTnLst>
                                    <p:set>
                                      <p:cBhvr>
                                        <p:cTn dur="1" fill="hold" id="71">
                                          <p:stCondLst>
                                            <p:cond delay="0"/>
                                          </p:stCondLst>
                                        </p:cTn>
                                        <p:tgtEl>
                                          <p:spTgt spid="95"/>
                                        </p:tgtEl>
                                        <p:attrNameLst>
                                          <p:attrName>style.visibility</p:attrName>
                                        </p:attrNameLst>
                                      </p:cBhvr>
                                      <p:to>
                                        <p:strVal val="visible"/>
                                      </p:to>
                                    </p:set>
                                    <p:animEffect filter="wipe(left)" transition="in">
                                      <p:cBhvr>
                                        <p:cTn dur="500" id="72"/>
                                        <p:tgtEl>
                                          <p:spTgt spid="95"/>
                                        </p:tgtEl>
                                      </p:cBhvr>
                                    </p:animEffect>
                                  </p:childTnLst>
                                </p:cTn>
                              </p:par>
                            </p:childTnLst>
                          </p:cTn>
                        </p:par>
                        <p:par>
                          <p:cTn fill="hold" id="73" nodeType="afterGroup">
                            <p:stCondLst>
                              <p:cond delay="4500"/>
                            </p:stCondLst>
                            <p:childTnLst>
                              <p:par>
                                <p:cTn fill="hold" grpId="0" id="74" nodeType="afterEffect" presetClass="entr" presetID="14" presetSubtype="10">
                                  <p:stCondLst>
                                    <p:cond delay="0"/>
                                  </p:stCondLst>
                                  <p:childTnLst>
                                    <p:set>
                                      <p:cBhvr>
                                        <p:cTn dur="1" fill="hold" id="75">
                                          <p:stCondLst>
                                            <p:cond delay="0"/>
                                          </p:stCondLst>
                                        </p:cTn>
                                        <p:tgtEl>
                                          <p:spTgt spid="92"/>
                                        </p:tgtEl>
                                        <p:attrNameLst>
                                          <p:attrName>style.visibility</p:attrName>
                                        </p:attrNameLst>
                                      </p:cBhvr>
                                      <p:to>
                                        <p:strVal val="visible"/>
                                      </p:to>
                                    </p:set>
                                    <p:animEffect filter="randombar(horizontal)" transition="in">
                                      <p:cBhvr>
                                        <p:cTn dur="500" id="76"/>
                                        <p:tgtEl>
                                          <p:spTgt spid="92"/>
                                        </p:tgtEl>
                                      </p:cBhvr>
                                    </p:animEffect>
                                  </p:childTnLst>
                                </p:cTn>
                              </p:par>
                              <p:par>
                                <p:cTn fill="hold" grpId="0" id="77" nodeType="withEffect" presetClass="entr" presetID="14" presetSubtype="10">
                                  <p:stCondLst>
                                    <p:cond delay="0"/>
                                  </p:stCondLst>
                                  <p:childTnLst>
                                    <p:set>
                                      <p:cBhvr>
                                        <p:cTn dur="1" fill="hold" id="78">
                                          <p:stCondLst>
                                            <p:cond delay="0"/>
                                          </p:stCondLst>
                                        </p:cTn>
                                        <p:tgtEl>
                                          <p:spTgt spid="96"/>
                                        </p:tgtEl>
                                        <p:attrNameLst>
                                          <p:attrName>style.visibility</p:attrName>
                                        </p:attrNameLst>
                                      </p:cBhvr>
                                      <p:to>
                                        <p:strVal val="visible"/>
                                      </p:to>
                                    </p:set>
                                    <p:animEffect filter="randombar(horizontal)" transition="in">
                                      <p:cBhvr>
                                        <p:cTn dur="500" id="79"/>
                                        <p:tgtEl>
                                          <p:spTgt spid="96"/>
                                        </p:tgtEl>
                                      </p:cBhvr>
                                    </p:animEffect>
                                  </p:childTnLst>
                                </p:cTn>
                              </p:par>
                              <p:par>
                                <p:cTn fill="hold" grpId="0" id="80" nodeType="withEffect" presetClass="entr" presetID="14" presetSubtype="10">
                                  <p:stCondLst>
                                    <p:cond delay="0"/>
                                  </p:stCondLst>
                                  <p:childTnLst>
                                    <p:set>
                                      <p:cBhvr>
                                        <p:cTn dur="1" fill="hold" id="81">
                                          <p:stCondLst>
                                            <p:cond delay="0"/>
                                          </p:stCondLst>
                                        </p:cTn>
                                        <p:tgtEl>
                                          <p:spTgt spid="97"/>
                                        </p:tgtEl>
                                        <p:attrNameLst>
                                          <p:attrName>style.visibility</p:attrName>
                                        </p:attrNameLst>
                                      </p:cBhvr>
                                      <p:to>
                                        <p:strVal val="visible"/>
                                      </p:to>
                                    </p:set>
                                    <p:animEffect filter="randombar(horizontal)" transition="in">
                                      <p:cBhvr>
                                        <p:cTn dur="500" id="82"/>
                                        <p:tgtEl>
                                          <p:spTgt spid="97"/>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54"/>
      <p:bldP grpId="0" spid="57"/>
      <p:bldP grpId="0" spid="65"/>
      <p:bldP grpId="0" spid="80"/>
      <p:bldP grpId="0" spid="38"/>
      <p:bldP grpId="0" spid="83"/>
      <p:bldP grpId="0" spid="84"/>
      <p:bldP grpId="0" spid="85"/>
      <p:bldP grpId="0" spid="92"/>
      <p:bldP grpId="0" spid="93"/>
      <p:bldP grpId="0" spid="94"/>
      <p:bldP grpId="0" spid="95"/>
      <p:bldP grpId="0" spid="96"/>
      <p:bldP grpId="0" spid="97"/>
    </p:bldLst>
  </p:timing>
</p:sld>
</file>

<file path=ppt/slides/slide18.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54" name="矩形 57"/>
          <p:cNvSpPr/>
          <p:nvPr/>
        </p:nvSpPr>
        <p:spPr>
          <a:xfrm>
            <a:off x="3396106" y="-2763"/>
            <a:ext cx="6294992" cy="791651"/>
          </a:xfrm>
          <a:custGeom>
            <a:gdLst>
              <a:gd fmla="*/ 0 w 6314150" name="connsiteX0"/>
              <a:gd fmla="*/ 342900 h 791651" name="connsiteY0"/>
              <a:gd fmla="*/ 6314150 w 6314150" name="connsiteX1"/>
              <a:gd fmla="*/ 0 h 791651" name="connsiteY1"/>
              <a:gd fmla="*/ 0 w 6314150" name="connsiteX2"/>
              <a:gd fmla="*/ 791651 h 791651" name="connsiteY2"/>
              <a:gd fmla="*/ 0 w 6314150" name="connsiteX3"/>
              <a:gd fmla="*/ 342900 h 791651" name="connsiteY3"/>
              <a:gd fmla="*/ 0 w 2631150" name="connsiteX4"/>
              <a:gd fmla="*/ 330200 h 778951" name="connsiteY4"/>
            </a:gdLst>
            <a:cxnLst>
              <a:cxn ang="0">
                <a:pos x="connsiteX0" y="connsiteY0"/>
              </a:cxn>
              <a:cxn ang="0">
                <a:pos x="connsiteX1" y="connsiteY1"/>
              </a:cxn>
              <a:cxn ang="0">
                <a:pos x="connsiteX2" y="connsiteY2"/>
              </a:cxn>
              <a:cxn ang="0">
                <a:pos x="connsiteX3" y="connsiteY3"/>
              </a:cxn>
            </a:cxnLst>
            <a:rect b="b" l="l" r="r" t="t"/>
            <a:pathLst>
              <a:path h="791651" w="6314150">
                <a:moveTo>
                  <a:pt x="0" y="342900"/>
                </a:moveTo>
                <a:lnTo>
                  <a:pt x="6314150" y="0"/>
                </a:lnTo>
                <a:lnTo>
                  <a:pt x="0" y="791651"/>
                </a:lnTo>
                <a:lnTo>
                  <a:pt x="0" y="342900"/>
                </a:lnTo>
                <a:close/>
              </a:path>
            </a:pathLst>
          </a:cu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36293" lIns="72585" rIns="72585" rtlCol="0" tIns="36293"/>
          <a:lstStyle/>
          <a:p>
            <a:pPr algn="ctr"/>
            <a:endParaRPr altLang="en-US" lang="zh-CN"/>
          </a:p>
        </p:txBody>
      </p:sp>
      <p:sp>
        <p:nvSpPr>
          <p:cNvPr id="57" name="矩形 56"/>
          <p:cNvSpPr/>
          <p:nvPr/>
        </p:nvSpPr>
        <p:spPr>
          <a:xfrm>
            <a:off x="0" y="207231"/>
            <a:ext cx="4078950" cy="448751"/>
          </a:xfrm>
          <a:prstGeom prst="rect">
            <a:avLst/>
          </a:prstGeom>
          <a:solidFill>
            <a:srgbClr val="D6009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36293" lIns="72585" rIns="72585" rtlCol="0" tIns="36293"/>
          <a:lstStyle/>
          <a:p>
            <a:pPr algn="ctr"/>
            <a:endParaRPr altLang="en-US" lang="zh-CN"/>
          </a:p>
        </p:txBody>
      </p:sp>
      <p:sp>
        <p:nvSpPr>
          <p:cNvPr id="65" name="直角三角形 64"/>
          <p:cNvSpPr/>
          <p:nvPr/>
        </p:nvSpPr>
        <p:spPr>
          <a:xfrm flipV="1">
            <a:off x="3396106" y="651509"/>
            <a:ext cx="682844" cy="137160"/>
          </a:xfrm>
          <a:prstGeom prst="rtTriangle">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36293" lIns="72585" rIns="72585" rtlCol="0" tIns="36293"/>
          <a:lstStyle/>
          <a:p>
            <a:pPr algn="ctr"/>
            <a:endParaRPr altLang="en-US" lang="zh-CN"/>
          </a:p>
        </p:txBody>
      </p:sp>
      <p:grpSp>
        <p:nvGrpSpPr>
          <p:cNvPr id="67" name="组合 66"/>
          <p:cNvGrpSpPr/>
          <p:nvPr/>
        </p:nvGrpSpPr>
        <p:grpSpPr>
          <a:xfrm flipH="1">
            <a:off x="8587951" y="212165"/>
            <a:ext cx="990052" cy="766369"/>
            <a:chExt cx="1865117" cy="1555038"/>
          </a:xfrm>
        </p:grpSpPr>
        <p:sp>
          <p:nvSpPr>
            <p:cNvPr id="68" name="矩形 67"/>
            <p:cNvSpPr/>
            <p:nvPr/>
          </p:nvSpPr>
          <p:spPr>
            <a:xfrm>
              <a:off x="0" y="0"/>
              <a:ext cx="919018" cy="907613"/>
            </a:xfrm>
            <a:prstGeom prst="rect">
              <a:avLst/>
            </a:prstGeom>
            <a:solidFill>
              <a:schemeClr val="bg2">
                <a:lumMod val="75000"/>
                <a:alpha val="58824"/>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36293" lIns="72585" rIns="72585" rtlCol="0" tIns="36293"/>
            <a:lstStyle/>
            <a:p>
              <a:pPr algn="ctr"/>
              <a:endParaRPr altLang="en-US" lang="zh-CN"/>
            </a:p>
          </p:txBody>
        </p:sp>
        <p:sp>
          <p:nvSpPr>
            <p:cNvPr id="69" name="矩形 68"/>
            <p:cNvSpPr/>
            <p:nvPr/>
          </p:nvSpPr>
          <p:spPr>
            <a:xfrm>
              <a:off x="1054437" y="106183"/>
              <a:ext cx="486093" cy="480060"/>
            </a:xfrm>
            <a:prstGeom prst="rect">
              <a:avLst/>
            </a:prstGeom>
            <a:solidFill>
              <a:srgbClr val="5FE8D6">
                <a:alpha val="65882"/>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36293" lIns="72585" rIns="72585" rtlCol="0" tIns="36293"/>
            <a:lstStyle/>
            <a:p>
              <a:pPr algn="ctr"/>
              <a:endParaRPr altLang="en-US" lang="zh-CN"/>
            </a:p>
          </p:txBody>
        </p:sp>
        <p:sp>
          <p:nvSpPr>
            <p:cNvPr id="70" name="矩形 69"/>
            <p:cNvSpPr/>
            <p:nvPr/>
          </p:nvSpPr>
          <p:spPr>
            <a:xfrm>
              <a:off x="86522" y="1004334"/>
              <a:ext cx="297951" cy="294253"/>
            </a:xfrm>
            <a:prstGeom prst="rect">
              <a:avLst/>
            </a:prstGeom>
            <a:solidFill>
              <a:srgbClr val="FF9F9F">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36293" lIns="72585" rIns="72585" rtlCol="0" tIns="36293"/>
            <a:lstStyle/>
            <a:p>
              <a:pPr algn="ctr"/>
              <a:endParaRPr altLang="en-US" lang="zh-CN"/>
            </a:p>
          </p:txBody>
        </p:sp>
        <p:sp>
          <p:nvSpPr>
            <p:cNvPr id="71" name="矩形 70"/>
            <p:cNvSpPr/>
            <p:nvPr/>
          </p:nvSpPr>
          <p:spPr>
            <a:xfrm>
              <a:off x="391245" y="1368218"/>
              <a:ext cx="189168" cy="186820"/>
            </a:xfrm>
            <a:prstGeom prst="rect">
              <a:avLst/>
            </a:prstGeom>
            <a:solidFill>
              <a:srgbClr val="9DDFBE">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36293" lIns="72585" rIns="72585" rtlCol="0" tIns="36293"/>
            <a:lstStyle/>
            <a:p>
              <a:pPr algn="ctr"/>
              <a:endParaRPr altLang="en-US" lang="zh-CN"/>
            </a:p>
          </p:txBody>
        </p:sp>
        <p:sp>
          <p:nvSpPr>
            <p:cNvPr id="72" name="矩形 71"/>
            <p:cNvSpPr/>
            <p:nvPr/>
          </p:nvSpPr>
          <p:spPr>
            <a:xfrm>
              <a:off x="1675949" y="106183"/>
              <a:ext cx="189168" cy="186820"/>
            </a:xfrm>
            <a:prstGeom prst="rect">
              <a:avLst/>
            </a:prstGeom>
            <a:solidFill>
              <a:srgbClr val="FFFFCC">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36293" lIns="72585" rIns="72585" rtlCol="0" tIns="36293"/>
            <a:lstStyle/>
            <a:p>
              <a:pPr algn="ctr"/>
              <a:endParaRPr altLang="en-US" lang="zh-CN"/>
            </a:p>
          </p:txBody>
        </p:sp>
        <p:sp>
          <p:nvSpPr>
            <p:cNvPr id="74" name="矩形 73"/>
            <p:cNvSpPr/>
            <p:nvPr/>
          </p:nvSpPr>
          <p:spPr>
            <a:xfrm>
              <a:off x="1051029" y="720793"/>
              <a:ext cx="189168" cy="186820"/>
            </a:xfrm>
            <a:prstGeom prst="rect">
              <a:avLst/>
            </a:prstGeom>
            <a:solidFill>
              <a:srgbClr val="FFFFCC">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36293" lIns="72585" rIns="72585" rtlCol="0" tIns="36293"/>
            <a:lstStyle/>
            <a:p>
              <a:pPr algn="ctr"/>
              <a:endParaRPr altLang="en-US" lang="zh-CN"/>
            </a:p>
          </p:txBody>
        </p:sp>
      </p:grpSp>
      <p:sp>
        <p:nvSpPr>
          <p:cNvPr id="80" name="文本框 6"/>
          <p:cNvSpPr>
            <a:spLocks noChangeArrowheads="1"/>
          </p:cNvSpPr>
          <p:nvPr/>
        </p:nvSpPr>
        <p:spPr bwMode="auto">
          <a:xfrm>
            <a:off x="497584" y="273875"/>
            <a:ext cx="3295650" cy="312410"/>
          </a:xfrm>
          <a:prstGeom prst="rect">
            <a:avLst/>
          </a:prstGeom>
          <a:noFill/>
          <a:ln>
            <a:noFill/>
          </a:ln>
          <a:extLst/>
        </p:spPr>
        <p:txBody>
          <a:bodyPr bIns="34285" lIns="68571" rIns="68571" tIns="34285">
            <a:spAutoFit/>
          </a:bodyPr>
          <a:lstStyle/>
          <a:p>
            <a:pPr defTabSz="967801" fontAlgn="auto">
              <a:spcBef>
                <a:spcPct val="0"/>
              </a:spcBef>
              <a:spcAft>
                <a:spcPct val="0"/>
              </a:spcAft>
              <a:defRPr/>
            </a:pPr>
            <a:r>
              <a:rPr altLang="zh-CN" b="1" lang="en-US" smtClean="0" sz="1600">
                <a:solidFill>
                  <a:schemeClr val="bg1"/>
                </a:solidFill>
                <a:latin charset="-122" panose="020b0503020204020204" pitchFamily="34" typeface="微软雅黑"/>
                <a:ea charset="-122" pitchFamily="34" typeface="微软雅黑"/>
                <a:sym charset="-122" panose="020b0503020204020204" pitchFamily="34" typeface="微软雅黑"/>
              </a:rPr>
              <a:t>· 在此输入您的标题内容</a:t>
            </a:r>
          </a:p>
        </p:txBody>
      </p:sp>
      <p:sp>
        <p:nvSpPr>
          <p:cNvPr id="125" name="矩形 40"/>
          <p:cNvSpPr>
            <a:spLocks noChangeArrowheads="1"/>
          </p:cNvSpPr>
          <p:nvPr/>
        </p:nvSpPr>
        <p:spPr bwMode="auto">
          <a:xfrm>
            <a:off x="887129" y="1175708"/>
            <a:ext cx="2304692" cy="712666"/>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nchor="b" bIns="36293" lIns="72585" rIns="72585" tIns="36293" wrap="square">
            <a:spAutoFit/>
          </a:bodyPr>
          <a:lstStyle/>
          <a:p>
            <a:pPr>
              <a:lnSpc>
                <a:spcPct val="150000"/>
              </a:lnSpc>
            </a:pPr>
            <a:r>
              <a:rPr altLang="en-US" b="1" lang="zh-CN" sz="2800">
                <a:solidFill>
                  <a:srgbClr val="EE9065"/>
                </a:solidFill>
                <a:latin charset="0" pitchFamily="34" typeface="Impact"/>
                <a:ea charset="-122" pitchFamily="34" typeface="微软雅黑"/>
                <a:sym charset="0" pitchFamily="34" typeface="Impact"/>
              </a:rPr>
              <a:t>内容说明</a:t>
            </a:r>
          </a:p>
        </p:txBody>
      </p:sp>
      <p:sp>
        <p:nvSpPr>
          <p:cNvPr id="126" name="矩形 25"/>
          <p:cNvSpPr>
            <a:spLocks noChangeArrowheads="1"/>
          </p:cNvSpPr>
          <p:nvPr/>
        </p:nvSpPr>
        <p:spPr bwMode="auto">
          <a:xfrm>
            <a:off x="887130" y="1968041"/>
            <a:ext cx="1787190" cy="2541465"/>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36293" lIns="72585" rIns="72585" tIns="36293" wrap="square">
            <a:spAutoFit/>
          </a:bodyPr>
          <a:lstStyle/>
          <a:p>
            <a:pPr>
              <a:lnSpc>
                <a:spcPct val="150000"/>
              </a:lnSpc>
            </a:pPr>
            <a:r>
              <a:rPr altLang="en-US" lang="zh-CN" sz="1200">
                <a:solidFill>
                  <a:srgbClr val="434154"/>
                </a:solidFill>
                <a:latin charset="0" pitchFamily="34" typeface="Impact"/>
                <a:ea charset="-122" pitchFamily="34" typeface="微软雅黑"/>
                <a:sym charset="0" pitchFamily="34" typeface="Impact"/>
              </a:rPr>
              <a:t>请输入您的文字内容请输入您的文字内容请输入您的文字内容请输入您的文字请输入您的文字内容请输入您的文字内容请输入您的文字请输入您的文字内容请输入您的文字内容请输入您的文字内容</a:t>
            </a:r>
          </a:p>
        </p:txBody>
      </p:sp>
      <p:sp>
        <p:nvSpPr>
          <p:cNvPr id="147" name="任意多边形 6"/>
          <p:cNvSpPr/>
          <p:nvPr/>
        </p:nvSpPr>
        <p:spPr bwMode="auto">
          <a:xfrm>
            <a:off x="4843378" y="853324"/>
            <a:ext cx="4194175" cy="3784600"/>
          </a:xfrm>
          <a:custGeom>
            <a:gdLst>
              <a:gd fmla="*/ 0 w 5702300" name="T0"/>
              <a:gd fmla="*/ 0 h 2603500" name="T1"/>
              <a:gd fmla="*/ 0 w 5702300" name="T2"/>
              <a:gd fmla="*/ 2603500 h 2603500" name="T3"/>
              <a:gd fmla="*/ 5702300 w 5702300" name="T4"/>
              <a:gd fmla="*/ 2603500 h 2603500" name="T5"/>
              <a:gd fmla="*/ 0 60000 65536" name="T6"/>
              <a:gd fmla="*/ 0 60000 65536" name="T7"/>
              <a:gd fmla="*/ 0 60000 65536" name="T8"/>
              <a:gd fmla="*/ 0 w 5702300" name="T9"/>
              <a:gd fmla="*/ 0 h 2603500" name="T10"/>
              <a:gd fmla="*/ 5702300 w 5702300" name="T11"/>
              <a:gd fmla="*/ 2603500 h 2603500" name="T12"/>
            </a:gdLst>
            <a:cxnLst>
              <a:cxn ang="T6">
                <a:pos x="T0" y="T1"/>
              </a:cxn>
              <a:cxn ang="T7">
                <a:pos x="T2" y="T3"/>
              </a:cxn>
              <a:cxn ang="T8">
                <a:pos x="T4" y="T5"/>
              </a:cxn>
            </a:cxnLst>
            <a:rect b="T12" l="T9" r="T11" t="T10"/>
            <a:pathLst>
              <a:path h="2603500" w="5702300">
                <a:moveTo>
                  <a:pt x="0" y="0"/>
                </a:moveTo>
                <a:lnTo>
                  <a:pt x="0" y="2603500"/>
                </a:lnTo>
                <a:lnTo>
                  <a:pt x="5702300" y="2603500"/>
                </a:lnTo>
              </a:path>
            </a:pathLst>
          </a:custGeom>
          <a:noFill/>
          <a:ln cap="flat" cmpd="sng" w="25400">
            <a:solidFill>
              <a:srgbClr val="1E1D3A"/>
            </a:solidFill>
            <a:bevel/>
            <a:headEnd len="med" type="triangle" w="med"/>
            <a:tailEnd len="med" type="triangle" w="med"/>
          </a:ln>
          <a:extLst>
            <a:ext uri="{909E8E84-426E-40DD-AFC4-6F175D3DCCD1}">
              <a14:hiddenFill>
                <a:solidFill>
                  <a:srgbClr val="FFFFFF"/>
                </a:solidFill>
              </a14:hiddenFill>
            </a:ext>
          </a:extLst>
        </p:spPr>
        <p:txBody>
          <a:bodyPr anchor="ctr"/>
          <a:lstStyle/>
          <a:p>
            <a:pPr algn="ctr" eaLnBrk="1" hangingPunct="1"/>
            <a:endParaRPr altLang="zh-CN" lang="zh-CN">
              <a:solidFill>
                <a:srgbClr val="FFFFFF"/>
              </a:solidFill>
              <a:latin charset="-122" pitchFamily="2" typeface="宋体"/>
              <a:sym charset="-122" pitchFamily="2" typeface="宋体"/>
            </a:endParaRPr>
          </a:p>
        </p:txBody>
      </p:sp>
      <p:sp>
        <p:nvSpPr>
          <p:cNvPr id="148" name="矩形 7"/>
          <p:cNvSpPr>
            <a:spLocks noChangeArrowheads="1"/>
          </p:cNvSpPr>
          <p:nvPr/>
        </p:nvSpPr>
        <p:spPr bwMode="auto">
          <a:xfrm>
            <a:off x="5190463" y="1320247"/>
            <a:ext cx="564536" cy="3297982"/>
          </a:xfrm>
          <a:prstGeom prst="rect">
            <a:avLst/>
          </a:prstGeom>
          <a:solidFill>
            <a:srgbClr val="1E1D3A"/>
          </a:solidFill>
          <a:ln>
            <a:noFill/>
          </a:ln>
          <a:extLst>
            <a:ext uri="{91240B29-F687-4F45-9708-019B960494DF}">
              <a14:hiddenLine cmpd="sng" w="9525">
                <a:solidFill>
                  <a:srgbClr val="000000"/>
                </a:solidFill>
                <a:bevel/>
                <a:headEnd/>
                <a:tailEnd/>
              </a14:hiddenLine>
            </a:ext>
          </a:extLst>
        </p:spPr>
        <p:txBody>
          <a:bodyPr/>
          <a:lstStyle/>
          <a:p>
            <a:pPr eaLnBrk="1" hangingPunct="1"/>
            <a:endParaRPr altLang="zh-CN" lang="zh-CN"/>
          </a:p>
        </p:txBody>
      </p:sp>
      <p:sp>
        <p:nvSpPr>
          <p:cNvPr id="149" name="矩形 8"/>
          <p:cNvSpPr>
            <a:spLocks noChangeArrowheads="1"/>
          </p:cNvSpPr>
          <p:nvPr/>
        </p:nvSpPr>
        <p:spPr bwMode="auto">
          <a:xfrm>
            <a:off x="6066601" y="2203086"/>
            <a:ext cx="564536" cy="2415143"/>
          </a:xfrm>
          <a:prstGeom prst="rect">
            <a:avLst/>
          </a:prstGeom>
          <a:solidFill>
            <a:srgbClr val="F88A44"/>
          </a:solidFill>
          <a:ln>
            <a:noFill/>
          </a:ln>
          <a:extLst>
            <a:ext uri="{91240B29-F687-4F45-9708-019B960494DF}">
              <a14:hiddenLine cmpd="sng" w="9525">
                <a:solidFill>
                  <a:srgbClr val="000000"/>
                </a:solidFill>
                <a:bevel/>
                <a:headEnd/>
                <a:tailEnd/>
              </a14:hiddenLine>
            </a:ext>
          </a:extLst>
        </p:spPr>
        <p:txBody>
          <a:bodyPr/>
          <a:lstStyle/>
          <a:p>
            <a:pPr eaLnBrk="1" hangingPunct="1"/>
            <a:endParaRPr altLang="zh-CN" lang="zh-CN"/>
          </a:p>
        </p:txBody>
      </p:sp>
      <p:sp>
        <p:nvSpPr>
          <p:cNvPr id="150" name="矩形 9"/>
          <p:cNvSpPr>
            <a:spLocks noChangeArrowheads="1"/>
          </p:cNvSpPr>
          <p:nvPr/>
        </p:nvSpPr>
        <p:spPr bwMode="auto">
          <a:xfrm>
            <a:off x="6942739" y="3105901"/>
            <a:ext cx="564536" cy="1512327"/>
          </a:xfrm>
          <a:prstGeom prst="rect">
            <a:avLst/>
          </a:prstGeom>
          <a:solidFill>
            <a:srgbClr val="1E1D3A"/>
          </a:solidFill>
          <a:ln>
            <a:noFill/>
          </a:ln>
          <a:extLst>
            <a:ext uri="{91240B29-F687-4F45-9708-019B960494DF}">
              <a14:hiddenLine cmpd="sng" w="9525">
                <a:solidFill>
                  <a:srgbClr val="000000"/>
                </a:solidFill>
                <a:bevel/>
                <a:headEnd/>
                <a:tailEnd/>
              </a14:hiddenLine>
            </a:ext>
          </a:extLst>
        </p:spPr>
        <p:txBody>
          <a:bodyPr/>
          <a:lstStyle/>
          <a:p>
            <a:pPr eaLnBrk="1" hangingPunct="1"/>
            <a:endParaRPr altLang="zh-CN" lang="zh-CN"/>
          </a:p>
        </p:txBody>
      </p:sp>
      <p:sp>
        <p:nvSpPr>
          <p:cNvPr id="151" name="矩形 10"/>
          <p:cNvSpPr>
            <a:spLocks noChangeArrowheads="1"/>
          </p:cNvSpPr>
          <p:nvPr/>
        </p:nvSpPr>
        <p:spPr bwMode="auto">
          <a:xfrm>
            <a:off x="7818877" y="4056840"/>
            <a:ext cx="564536" cy="561389"/>
          </a:xfrm>
          <a:prstGeom prst="rect">
            <a:avLst/>
          </a:prstGeom>
          <a:solidFill>
            <a:srgbClr val="3C8DA6"/>
          </a:solidFill>
          <a:ln>
            <a:noFill/>
          </a:ln>
          <a:extLst>
            <a:ext uri="{91240B29-F687-4F45-9708-019B960494DF}">
              <a14:hiddenLine cmpd="sng" w="9525">
                <a:solidFill>
                  <a:srgbClr val="000000"/>
                </a:solidFill>
                <a:bevel/>
                <a:headEnd/>
                <a:tailEnd/>
              </a14:hiddenLine>
            </a:ext>
          </a:extLst>
        </p:spPr>
        <p:txBody>
          <a:bodyPr/>
          <a:lstStyle/>
          <a:p>
            <a:pPr eaLnBrk="1" hangingPunct="1"/>
            <a:endParaRPr altLang="zh-CN" lang="zh-CN"/>
          </a:p>
        </p:txBody>
      </p:sp>
      <p:sp>
        <p:nvSpPr>
          <p:cNvPr id="152" name="矩形 12"/>
          <p:cNvSpPr>
            <a:spLocks noChangeArrowheads="1"/>
          </p:cNvSpPr>
          <p:nvPr/>
        </p:nvSpPr>
        <p:spPr bwMode="auto">
          <a:xfrm>
            <a:off x="5203582" y="4777623"/>
            <a:ext cx="538480" cy="30480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wrap="none">
            <a:spAutoFit/>
          </a:bodyPr>
          <a:lstStyle/>
          <a:p>
            <a:pPr algn="just" eaLnBrk="1" hangingPunct="1"/>
            <a:r>
              <a:rPr altLang="en-US" b="1" lang="zh-CN" sz="1400">
                <a:solidFill>
                  <a:srgbClr val="343367"/>
                </a:solidFill>
                <a:latin charset="-122" panose="020b0503020204020204" pitchFamily="34" typeface="微软雅黑"/>
                <a:ea charset="-122" pitchFamily="34" typeface="微软雅黑"/>
                <a:sym charset="-122" pitchFamily="2" typeface="宋体"/>
              </a:rPr>
              <a:t>中国</a:t>
            </a:r>
          </a:p>
        </p:txBody>
      </p:sp>
      <p:sp>
        <p:nvSpPr>
          <p:cNvPr id="153" name="矩形 13"/>
          <p:cNvSpPr>
            <a:spLocks noChangeArrowheads="1"/>
          </p:cNvSpPr>
          <p:nvPr/>
        </p:nvSpPr>
        <p:spPr bwMode="auto">
          <a:xfrm>
            <a:off x="6079882" y="4777623"/>
            <a:ext cx="538480" cy="30480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wrap="none">
            <a:spAutoFit/>
          </a:bodyPr>
          <a:lstStyle/>
          <a:p>
            <a:pPr algn="just" eaLnBrk="1" hangingPunct="1"/>
            <a:r>
              <a:rPr altLang="en-US" b="1" lang="zh-CN" sz="1400">
                <a:solidFill>
                  <a:srgbClr val="343367"/>
                </a:solidFill>
                <a:latin charset="-122" panose="020b0503020204020204" pitchFamily="34" typeface="微软雅黑"/>
                <a:ea charset="-122" pitchFamily="34" typeface="微软雅黑"/>
                <a:sym charset="-122" pitchFamily="2" typeface="宋体"/>
              </a:rPr>
              <a:t>美国</a:t>
            </a:r>
          </a:p>
        </p:txBody>
      </p:sp>
      <p:sp>
        <p:nvSpPr>
          <p:cNvPr id="154" name="矩形 14"/>
          <p:cNvSpPr>
            <a:spLocks noChangeArrowheads="1"/>
          </p:cNvSpPr>
          <p:nvPr/>
        </p:nvSpPr>
        <p:spPr bwMode="auto">
          <a:xfrm>
            <a:off x="6943482" y="4777623"/>
            <a:ext cx="538480" cy="30480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wrap="none">
            <a:spAutoFit/>
          </a:bodyPr>
          <a:lstStyle/>
          <a:p>
            <a:pPr algn="just" eaLnBrk="1" hangingPunct="1"/>
            <a:r>
              <a:rPr altLang="en-US" b="1" lang="zh-CN" sz="1400">
                <a:solidFill>
                  <a:srgbClr val="343367"/>
                </a:solidFill>
                <a:latin charset="-122" panose="020b0503020204020204" pitchFamily="34" typeface="微软雅黑"/>
                <a:ea charset="-122" pitchFamily="34" typeface="微软雅黑"/>
                <a:sym charset="-122" pitchFamily="2" typeface="宋体"/>
              </a:rPr>
              <a:t>日本</a:t>
            </a:r>
          </a:p>
        </p:txBody>
      </p:sp>
      <p:sp>
        <p:nvSpPr>
          <p:cNvPr id="155" name="矩形 15"/>
          <p:cNvSpPr>
            <a:spLocks noChangeArrowheads="1"/>
          </p:cNvSpPr>
          <p:nvPr/>
        </p:nvSpPr>
        <p:spPr bwMode="auto">
          <a:xfrm>
            <a:off x="7818988" y="4777623"/>
            <a:ext cx="538480" cy="30480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wrap="none">
            <a:spAutoFit/>
          </a:bodyPr>
          <a:lstStyle/>
          <a:p>
            <a:pPr algn="just" eaLnBrk="1" hangingPunct="1"/>
            <a:r>
              <a:rPr altLang="en-US" b="1" lang="zh-CN" sz="1400">
                <a:solidFill>
                  <a:srgbClr val="343367"/>
                </a:solidFill>
                <a:latin charset="-122" panose="020b0503020204020204" pitchFamily="34" typeface="微软雅黑"/>
                <a:ea charset="-122" pitchFamily="34" typeface="微软雅黑"/>
                <a:sym charset="-122" pitchFamily="2" typeface="宋体"/>
              </a:rPr>
              <a:t>英国</a:t>
            </a:r>
          </a:p>
        </p:txBody>
      </p:sp>
      <p:sp>
        <p:nvSpPr>
          <p:cNvPr id="156" name="矩形 2"/>
          <p:cNvSpPr>
            <a:spLocks noChangeArrowheads="1"/>
          </p:cNvSpPr>
          <p:nvPr/>
        </p:nvSpPr>
        <p:spPr bwMode="auto">
          <a:xfrm>
            <a:off x="5105316" y="891424"/>
            <a:ext cx="830580" cy="38100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wrap="none">
            <a:spAutoFit/>
          </a:bodyPr>
          <a:lstStyle/>
          <a:p>
            <a:pPr eaLnBrk="1" hangingPunct="1"/>
            <a:r>
              <a:rPr lang="en-US">
                <a:solidFill>
                  <a:srgbClr val="F88A44"/>
                </a:solidFill>
                <a:latin charset="0" pitchFamily="34" typeface="Impact"/>
                <a:ea charset="-122" pitchFamily="34" typeface="微软雅黑"/>
                <a:sym charset="-122" pitchFamily="2" typeface="宋体"/>
              </a:rPr>
              <a:t>2.42亿</a:t>
            </a:r>
          </a:p>
        </p:txBody>
      </p:sp>
      <p:sp>
        <p:nvSpPr>
          <p:cNvPr id="157" name="矩形 17"/>
          <p:cNvSpPr>
            <a:spLocks noChangeArrowheads="1"/>
          </p:cNvSpPr>
          <p:nvPr/>
        </p:nvSpPr>
        <p:spPr bwMode="auto">
          <a:xfrm>
            <a:off x="6045116" y="1704224"/>
            <a:ext cx="782949" cy="38100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wrap="none">
            <a:spAutoFit/>
          </a:bodyPr>
          <a:lstStyle/>
          <a:p>
            <a:pPr eaLnBrk="1" hangingPunct="1"/>
            <a:r>
              <a:rPr lang="en-US">
                <a:solidFill>
                  <a:srgbClr val="F88A44"/>
                </a:solidFill>
                <a:latin charset="0" pitchFamily="34" typeface="Impact"/>
                <a:ea charset="-122" pitchFamily="34" typeface="微软雅黑"/>
                <a:sym charset="-122" pitchFamily="2" typeface="宋体"/>
              </a:rPr>
              <a:t>1.67亿</a:t>
            </a:r>
          </a:p>
        </p:txBody>
      </p:sp>
      <p:sp>
        <p:nvSpPr>
          <p:cNvPr id="158" name="矩形 18"/>
          <p:cNvSpPr>
            <a:spLocks noChangeArrowheads="1"/>
          </p:cNvSpPr>
          <p:nvPr/>
        </p:nvSpPr>
        <p:spPr bwMode="auto">
          <a:xfrm>
            <a:off x="6870616" y="2618624"/>
            <a:ext cx="773430" cy="38100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wrap="none">
            <a:spAutoFit/>
          </a:bodyPr>
          <a:lstStyle/>
          <a:p>
            <a:pPr eaLnBrk="1" hangingPunct="1"/>
            <a:r>
              <a:rPr lang="en-US">
                <a:solidFill>
                  <a:srgbClr val="F88A44"/>
                </a:solidFill>
                <a:latin charset="0" pitchFamily="34" typeface="Impact"/>
                <a:ea charset="-122" pitchFamily="34" typeface="微软雅黑"/>
                <a:sym charset="-122" pitchFamily="2" typeface="宋体"/>
              </a:rPr>
              <a:t>1.21亿</a:t>
            </a:r>
          </a:p>
        </p:txBody>
      </p:sp>
      <p:sp>
        <p:nvSpPr>
          <p:cNvPr id="159" name="矩形 19"/>
          <p:cNvSpPr>
            <a:spLocks noChangeArrowheads="1"/>
          </p:cNvSpPr>
          <p:nvPr/>
        </p:nvSpPr>
        <p:spPr bwMode="auto">
          <a:xfrm>
            <a:off x="7797716" y="3571123"/>
            <a:ext cx="717868" cy="38100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wrap="none">
            <a:spAutoFit/>
          </a:bodyPr>
          <a:lstStyle/>
          <a:p>
            <a:pPr eaLnBrk="1" hangingPunct="1"/>
            <a:r>
              <a:rPr lang="en-US">
                <a:solidFill>
                  <a:srgbClr val="F88A44"/>
                </a:solidFill>
                <a:latin charset="0" pitchFamily="34" typeface="Impact"/>
                <a:ea charset="-122" pitchFamily="34" typeface="微软雅黑"/>
                <a:sym charset="-122" pitchFamily="2" typeface="宋体"/>
              </a:rPr>
              <a:t>0.4亿</a:t>
            </a:r>
          </a:p>
        </p:txBody>
      </p:sp>
      <p:grpSp>
        <p:nvGrpSpPr>
          <p:cNvPr id="160" name="组合 22"/>
          <p:cNvGrpSpPr/>
          <p:nvPr/>
        </p:nvGrpSpPr>
        <p:grpSpPr>
          <a:xfrm>
            <a:off x="3546898" y="2158502"/>
            <a:ext cx="1058862" cy="277813"/>
            <a:chOff x="0" y="-13317"/>
            <a:chExt cx="1058990" cy="277784"/>
          </a:xfrm>
        </p:grpSpPr>
        <p:sp>
          <p:nvSpPr>
            <p:cNvPr id="161" name="圆角矩形 21"/>
            <p:cNvSpPr>
              <a:spLocks noChangeArrowheads="1"/>
            </p:cNvSpPr>
            <p:nvPr/>
          </p:nvSpPr>
          <p:spPr bwMode="auto">
            <a:xfrm>
              <a:off x="0" y="16844"/>
              <a:ext cx="1058990" cy="217464"/>
            </a:xfrm>
            <a:prstGeom prst="roundRect">
              <a:avLst>
                <a:gd fmla="val 50000" name="adj"/>
              </a:avLst>
            </a:prstGeom>
            <a:solidFill>
              <a:srgbClr val="F88A44"/>
            </a:solidFill>
            <a:ln cap="flat" cmpd="sng" w="12700">
              <a:noFill/>
              <a:prstDash val="sysDash"/>
              <a:bevel/>
            </a:ln>
          </p:spPr>
          <p:txBody>
            <a:bodyPr anchor="ctr"/>
            <a:lstStyle/>
            <a:p>
              <a:pPr algn="ctr" eaLnBrk="1" hangingPunct="1"/>
              <a:endParaRPr altLang="zh-CN" lang="zh-CN">
                <a:solidFill>
                  <a:srgbClr val="FFFFFF"/>
                </a:solidFill>
                <a:latin charset="-122" pitchFamily="2" typeface="宋体"/>
                <a:sym charset="-122" pitchFamily="2" typeface="宋体"/>
              </a:endParaRPr>
            </a:p>
          </p:txBody>
        </p:sp>
        <p:sp>
          <p:nvSpPr>
            <p:cNvPr id="162" name="矩形 20"/>
            <p:cNvSpPr>
              <a:spLocks noChangeArrowheads="1"/>
            </p:cNvSpPr>
            <p:nvPr/>
          </p:nvSpPr>
          <p:spPr bwMode="auto">
            <a:xfrm>
              <a:off x="52393" y="-13317"/>
              <a:ext cx="944994" cy="274291"/>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wrap="none">
              <a:spAutoFit/>
            </a:bodyPr>
            <a:lstStyle/>
            <a:p>
              <a:pPr eaLnBrk="1" hangingPunct="1"/>
              <a:r>
                <a:rPr altLang="en-US" lang="zh-CN" sz="1200">
                  <a:solidFill>
                    <a:schemeClr val="bg1"/>
                  </a:solidFill>
                  <a:latin charset="-122" panose="020b0503020204020204" pitchFamily="34" typeface="微软雅黑"/>
                  <a:ea charset="-122" pitchFamily="34" typeface="微软雅黑"/>
                  <a:sym charset="-122" pitchFamily="2" typeface="宋体"/>
                </a:rPr>
                <a:t>线上消费者</a:t>
              </a:r>
            </a:p>
          </p:txBody>
        </p:sp>
      </p:grpSp>
      <p:pic>
        <p:nvPicPr>
          <p:cNvPr id="163" name="图片 2"/>
          <p:cNvPicPr>
            <a:picLocks noChangeArrowheads="1" noChangeAspect="1"/>
          </p:cNvPicPr>
          <p:nvPr/>
        </p:nvPicPr>
        <p:blipFill>
          <a:blip r:embed="rId3">
            <a:extLst>
              <a:ext uri="{28A0092B-C50C-407E-A947-70E740481C1C}">
                <a14:useLocalDpi val="0"/>
              </a:ext>
            </a:extLst>
          </a:blip>
          <a:stretch>
            <a:fillRect/>
          </a:stretch>
        </p:blipFill>
        <p:spPr bwMode="auto">
          <a:xfrm>
            <a:off x="3139177" y="2741413"/>
            <a:ext cx="1631701" cy="232654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pic>
    </p:spTree>
    <p:extLst>
      <p:ext uri="{BB962C8B-B14F-4D97-AF65-F5344CB8AC3E}">
        <p14:creationId val="103701236"/>
      </p:ext>
    </p:extLst>
  </p:cSld>
  <p:clrMapOvr>
    <a:masterClrMapping/>
  </p:clrMapOvr>
  <p:transition spd="med">
    <p:pull/>
  </p:transition>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grpId="0" id="5" nodeType="afterEffect" presetClass="entr" presetID="2" presetSubtype="8">
                                  <p:stCondLst>
                                    <p:cond delay="0"/>
                                  </p:stCondLst>
                                  <p:childTnLst>
                                    <p:set>
                                      <p:cBhvr>
                                        <p:cTn dur="1" fill="hold" id="6">
                                          <p:stCondLst>
                                            <p:cond delay="0"/>
                                          </p:stCondLst>
                                        </p:cTn>
                                        <p:tgtEl>
                                          <p:spTgt spid="57"/>
                                        </p:tgtEl>
                                        <p:attrNameLst>
                                          <p:attrName>style.visibility</p:attrName>
                                        </p:attrNameLst>
                                      </p:cBhvr>
                                      <p:to>
                                        <p:strVal val="visible"/>
                                      </p:to>
                                    </p:set>
                                    <p:anim calcmode="lin" valueType="num">
                                      <p:cBhvr additive="base">
                                        <p:cTn dur="500" fill="hold" id="7"/>
                                        <p:tgtEl>
                                          <p:spTgt spid="57"/>
                                        </p:tgtEl>
                                        <p:attrNameLst>
                                          <p:attrName>ppt_x</p:attrName>
                                        </p:attrNameLst>
                                      </p:cBhvr>
                                      <p:tavLst>
                                        <p:tav tm="0">
                                          <p:val>
                                            <p:strVal val="0-#ppt_w/2"/>
                                          </p:val>
                                        </p:tav>
                                        <p:tav tm="100000">
                                          <p:val>
                                            <p:strVal val="#ppt_x"/>
                                          </p:val>
                                        </p:tav>
                                      </p:tavLst>
                                    </p:anim>
                                    <p:anim calcmode="lin" valueType="num">
                                      <p:cBhvr additive="base">
                                        <p:cTn dur="500" fill="hold" id="8"/>
                                        <p:tgtEl>
                                          <p:spTgt spid="57"/>
                                        </p:tgtEl>
                                        <p:attrNameLst>
                                          <p:attrName>ppt_y</p:attrName>
                                        </p:attrNameLst>
                                      </p:cBhvr>
                                      <p:tavLst>
                                        <p:tav tm="0">
                                          <p:val>
                                            <p:strVal val="#ppt_y"/>
                                          </p:val>
                                        </p:tav>
                                        <p:tav tm="100000">
                                          <p:val>
                                            <p:strVal val="#ppt_y"/>
                                          </p:val>
                                        </p:tav>
                                      </p:tavLst>
                                    </p:anim>
                                  </p:childTnLst>
                                </p:cTn>
                              </p:par>
                            </p:childTnLst>
                          </p:cTn>
                        </p:par>
                        <p:par>
                          <p:cTn fill="hold" id="9" nodeType="afterGroup">
                            <p:stCondLst>
                              <p:cond delay="500"/>
                            </p:stCondLst>
                            <p:childTnLst>
                              <p:par>
                                <p:cTn fill="hold" grpId="0" id="10" nodeType="afterEffect" presetClass="entr" presetID="22" presetSubtype="2">
                                  <p:stCondLst>
                                    <p:cond delay="0"/>
                                  </p:stCondLst>
                                  <p:childTnLst>
                                    <p:set>
                                      <p:cBhvr>
                                        <p:cTn dur="1" fill="hold" id="11">
                                          <p:stCondLst>
                                            <p:cond delay="0"/>
                                          </p:stCondLst>
                                        </p:cTn>
                                        <p:tgtEl>
                                          <p:spTgt spid="65"/>
                                        </p:tgtEl>
                                        <p:attrNameLst>
                                          <p:attrName>style.visibility</p:attrName>
                                        </p:attrNameLst>
                                      </p:cBhvr>
                                      <p:to>
                                        <p:strVal val="visible"/>
                                      </p:to>
                                    </p:set>
                                    <p:animEffect filter="wipe(right)" transition="in">
                                      <p:cBhvr>
                                        <p:cTn dur="500" id="12"/>
                                        <p:tgtEl>
                                          <p:spTgt spid="65"/>
                                        </p:tgtEl>
                                      </p:cBhvr>
                                    </p:animEffect>
                                  </p:childTnLst>
                                </p:cTn>
                              </p:par>
                            </p:childTnLst>
                          </p:cTn>
                        </p:par>
                        <p:par>
                          <p:cTn fill="hold" id="13" nodeType="afterGroup">
                            <p:stCondLst>
                              <p:cond delay="1000"/>
                            </p:stCondLst>
                            <p:childTnLst>
                              <p:par>
                                <p:cTn fill="hold" grpId="0" id="14" nodeType="afterEffect" presetClass="entr" presetID="22" presetSubtype="8">
                                  <p:stCondLst>
                                    <p:cond delay="0"/>
                                  </p:stCondLst>
                                  <p:childTnLst>
                                    <p:set>
                                      <p:cBhvr>
                                        <p:cTn dur="1" fill="hold" id="15">
                                          <p:stCondLst>
                                            <p:cond delay="0"/>
                                          </p:stCondLst>
                                        </p:cTn>
                                        <p:tgtEl>
                                          <p:spTgt spid="54"/>
                                        </p:tgtEl>
                                        <p:attrNameLst>
                                          <p:attrName>style.visibility</p:attrName>
                                        </p:attrNameLst>
                                      </p:cBhvr>
                                      <p:to>
                                        <p:strVal val="visible"/>
                                      </p:to>
                                    </p:set>
                                    <p:animEffect filter="wipe(left)" transition="in">
                                      <p:cBhvr>
                                        <p:cTn dur="500" id="16"/>
                                        <p:tgtEl>
                                          <p:spTgt spid="54"/>
                                        </p:tgtEl>
                                      </p:cBhvr>
                                    </p:animEffect>
                                  </p:childTnLst>
                                </p:cTn>
                              </p:par>
                              <p:par>
                                <p:cTn fill="hold" grpId="0" id="17" nodeType="withEffect" presetClass="entr" presetID="41" presetSubtype="0">
                                  <p:stCondLst>
                                    <p:cond delay="0"/>
                                  </p:stCondLst>
                                  <p:iterate type="lt">
                                    <p:tmPct val="10000"/>
                                  </p:iterate>
                                  <p:childTnLst>
                                    <p:set>
                                      <p:cBhvr>
                                        <p:cTn dur="1" fill="hold" id="18">
                                          <p:stCondLst>
                                            <p:cond delay="0"/>
                                          </p:stCondLst>
                                        </p:cTn>
                                        <p:tgtEl>
                                          <p:spTgt spid="80"/>
                                        </p:tgtEl>
                                        <p:attrNameLst>
                                          <p:attrName>style.visibility</p:attrName>
                                        </p:attrNameLst>
                                      </p:cBhvr>
                                      <p:to>
                                        <p:strVal val="visible"/>
                                      </p:to>
                                    </p:set>
                                    <p:anim calcmode="lin" valueType="num">
                                      <p:cBhvr>
                                        <p:cTn dur="500" fill="hold" id="19"/>
                                        <p:tgtEl>
                                          <p:spTgt spid="80"/>
                                        </p:tgtEl>
                                        <p:attrNameLst>
                                          <p:attrName>ppt_x</p:attrName>
                                        </p:attrNameLst>
                                      </p:cBhvr>
                                      <p:tavLst>
                                        <p:tav tm="0">
                                          <p:val>
                                            <p:strVal val="#ppt_x"/>
                                          </p:val>
                                        </p:tav>
                                        <p:tav tm="50000">
                                          <p:val>
                                            <p:strVal val="#ppt_x+.1"/>
                                          </p:val>
                                        </p:tav>
                                        <p:tav tm="100000">
                                          <p:val>
                                            <p:strVal val="#ppt_x"/>
                                          </p:val>
                                        </p:tav>
                                      </p:tavLst>
                                    </p:anim>
                                    <p:anim calcmode="lin" valueType="num">
                                      <p:cBhvr>
                                        <p:cTn dur="500" fill="hold" id="20"/>
                                        <p:tgtEl>
                                          <p:spTgt spid="80"/>
                                        </p:tgtEl>
                                        <p:attrNameLst>
                                          <p:attrName>ppt_y</p:attrName>
                                        </p:attrNameLst>
                                      </p:cBhvr>
                                      <p:tavLst>
                                        <p:tav tm="0">
                                          <p:val>
                                            <p:strVal val="#ppt_y"/>
                                          </p:val>
                                        </p:tav>
                                        <p:tav tm="100000">
                                          <p:val>
                                            <p:strVal val="#ppt_y"/>
                                          </p:val>
                                        </p:tav>
                                      </p:tavLst>
                                    </p:anim>
                                    <p:anim calcmode="lin" valueType="num">
                                      <p:cBhvr>
                                        <p:cTn dur="500" fill="hold" id="21"/>
                                        <p:tgtEl>
                                          <p:spTgt spid="80"/>
                                        </p:tgtEl>
                                        <p:attrNameLst>
                                          <p:attrName>ppt_h</p:attrName>
                                        </p:attrNameLst>
                                      </p:cBhvr>
                                      <p:tavLst>
                                        <p:tav tm="0">
                                          <p:val>
                                            <p:strVal val="#ppt_h/10"/>
                                          </p:val>
                                        </p:tav>
                                        <p:tav tm="50000">
                                          <p:val>
                                            <p:strVal val="#ppt_h+.01"/>
                                          </p:val>
                                        </p:tav>
                                        <p:tav tm="100000">
                                          <p:val>
                                            <p:strVal val="#ppt_h"/>
                                          </p:val>
                                        </p:tav>
                                      </p:tavLst>
                                    </p:anim>
                                    <p:anim calcmode="lin" valueType="num">
                                      <p:cBhvr>
                                        <p:cTn dur="500" fill="hold" id="22"/>
                                        <p:tgtEl>
                                          <p:spTgt spid="80"/>
                                        </p:tgtEl>
                                        <p:attrNameLst>
                                          <p:attrName>ppt_w</p:attrName>
                                        </p:attrNameLst>
                                      </p:cBhvr>
                                      <p:tavLst>
                                        <p:tav tm="0">
                                          <p:val>
                                            <p:strVal val="#ppt_w/10"/>
                                          </p:val>
                                        </p:tav>
                                        <p:tav tm="50000">
                                          <p:val>
                                            <p:strVal val="#ppt_w+.01"/>
                                          </p:val>
                                        </p:tav>
                                        <p:tav tm="100000">
                                          <p:val>
                                            <p:strVal val="#ppt_w"/>
                                          </p:val>
                                        </p:tav>
                                      </p:tavLst>
                                    </p:anim>
                                    <p:animEffect filter="">
                                      <p:cBhvr>
                                        <p:cTn dur="500" id="23" tmFilter="0,0; .5, 1; 1, 1"/>
                                        <p:tgtEl>
                                          <p:spTgt spid="80"/>
                                        </p:tgtEl>
                                      </p:cBhvr>
                                    </p:animEffect>
                                  </p:childTnLst>
                                </p:cTn>
                              </p:par>
                              <p:par>
                                <p:cTn fill="hold" id="24" nodeType="withEffect" presetClass="entr" presetID="53" presetSubtype="0">
                                  <p:stCondLst>
                                    <p:cond delay="0"/>
                                  </p:stCondLst>
                                  <p:childTnLst>
                                    <p:set>
                                      <p:cBhvr>
                                        <p:cTn dur="1" fill="hold" id="25">
                                          <p:stCondLst>
                                            <p:cond delay="0"/>
                                          </p:stCondLst>
                                        </p:cTn>
                                        <p:tgtEl>
                                          <p:spTgt spid="67"/>
                                        </p:tgtEl>
                                        <p:attrNameLst>
                                          <p:attrName>style.visibility</p:attrName>
                                        </p:attrNameLst>
                                      </p:cBhvr>
                                      <p:to>
                                        <p:strVal val="visible"/>
                                      </p:to>
                                    </p:set>
                                    <p:anim calcmode="lin" valueType="num">
                                      <p:cBhvr>
                                        <p:cTn dur="500" fill="hold" id="26"/>
                                        <p:tgtEl>
                                          <p:spTgt spid="67"/>
                                        </p:tgtEl>
                                        <p:attrNameLst>
                                          <p:attrName>ppt_w</p:attrName>
                                        </p:attrNameLst>
                                      </p:cBhvr>
                                      <p:tavLst>
                                        <p:tav tm="0">
                                          <p:val>
                                            <p:fltVal val="0"/>
                                          </p:val>
                                        </p:tav>
                                        <p:tav tm="100000">
                                          <p:val>
                                            <p:strVal val="#ppt_w"/>
                                          </p:val>
                                        </p:tav>
                                      </p:tavLst>
                                    </p:anim>
                                    <p:anim calcmode="lin" valueType="num">
                                      <p:cBhvr>
                                        <p:cTn dur="500" fill="hold" id="27"/>
                                        <p:tgtEl>
                                          <p:spTgt spid="67"/>
                                        </p:tgtEl>
                                        <p:attrNameLst>
                                          <p:attrName>ppt_h</p:attrName>
                                        </p:attrNameLst>
                                      </p:cBhvr>
                                      <p:tavLst>
                                        <p:tav tm="0">
                                          <p:val>
                                            <p:fltVal val="0"/>
                                          </p:val>
                                        </p:tav>
                                        <p:tav tm="100000">
                                          <p:val>
                                            <p:strVal val="#ppt_h"/>
                                          </p:val>
                                        </p:tav>
                                      </p:tavLst>
                                    </p:anim>
                                    <p:animEffect filter="fade" transition="in">
                                      <p:cBhvr>
                                        <p:cTn dur="500" id="28"/>
                                        <p:tgtEl>
                                          <p:spTgt spid="67"/>
                                        </p:tgtEl>
                                      </p:cBhvr>
                                    </p:animEffect>
                                  </p:childTnLst>
                                </p:cTn>
                              </p:par>
                            </p:childTnLst>
                          </p:cTn>
                        </p:par>
                        <p:par>
                          <p:cTn fill="hold" id="29" nodeType="afterGroup">
                            <p:stCondLst>
                              <p:cond delay="1500"/>
                            </p:stCondLst>
                            <p:childTnLst>
                              <p:par>
                                <p:cTn fill="hold" grpId="0" id="30" nodeType="afterEffect" presetClass="entr" presetID="22" presetSubtype="8">
                                  <p:stCondLst>
                                    <p:cond delay="0"/>
                                  </p:stCondLst>
                                  <p:childTnLst>
                                    <p:set>
                                      <p:cBhvr>
                                        <p:cTn dur="1" fill="hold" id="31">
                                          <p:stCondLst>
                                            <p:cond delay="0"/>
                                          </p:stCondLst>
                                        </p:cTn>
                                        <p:tgtEl>
                                          <p:spTgt spid="125"/>
                                        </p:tgtEl>
                                        <p:attrNameLst>
                                          <p:attrName>style.visibility</p:attrName>
                                        </p:attrNameLst>
                                      </p:cBhvr>
                                      <p:to>
                                        <p:strVal val="visible"/>
                                      </p:to>
                                    </p:set>
                                    <p:animEffect filter="wipe(left)" transition="in">
                                      <p:cBhvr>
                                        <p:cTn dur="500" id="32"/>
                                        <p:tgtEl>
                                          <p:spTgt spid="125"/>
                                        </p:tgtEl>
                                      </p:cBhvr>
                                    </p:animEffect>
                                  </p:childTnLst>
                                </p:cTn>
                              </p:par>
                            </p:childTnLst>
                          </p:cTn>
                        </p:par>
                        <p:par>
                          <p:cTn fill="hold" id="33" nodeType="afterGroup">
                            <p:stCondLst>
                              <p:cond delay="2000"/>
                            </p:stCondLst>
                            <p:childTnLst>
                              <p:par>
                                <p:cTn fill="hold" grpId="0" id="34" nodeType="afterEffect" presetClass="entr" presetID="22" presetSubtype="1">
                                  <p:stCondLst>
                                    <p:cond delay="0"/>
                                  </p:stCondLst>
                                  <p:childTnLst>
                                    <p:set>
                                      <p:cBhvr>
                                        <p:cTn dur="1" fill="hold" id="35">
                                          <p:stCondLst>
                                            <p:cond delay="0"/>
                                          </p:stCondLst>
                                        </p:cTn>
                                        <p:tgtEl>
                                          <p:spTgt spid="126"/>
                                        </p:tgtEl>
                                        <p:attrNameLst>
                                          <p:attrName>style.visibility</p:attrName>
                                        </p:attrNameLst>
                                      </p:cBhvr>
                                      <p:to>
                                        <p:strVal val="visible"/>
                                      </p:to>
                                    </p:set>
                                    <p:animEffect filter="wipe(up)" transition="in">
                                      <p:cBhvr>
                                        <p:cTn dur="500" id="36"/>
                                        <p:tgtEl>
                                          <p:spTgt spid="126"/>
                                        </p:tgtEl>
                                      </p:cBhvr>
                                    </p:animEffect>
                                  </p:childTnLst>
                                </p:cTn>
                              </p:par>
                            </p:childTnLst>
                          </p:cTn>
                        </p:par>
                        <p:par>
                          <p:cTn fill="hold" id="37" nodeType="afterGroup">
                            <p:stCondLst>
                              <p:cond delay="2500"/>
                            </p:stCondLst>
                            <p:childTnLst>
                              <p:par>
                                <p:cTn fill="hold" id="38" nodeType="afterEffect" presetClass="entr" presetID="2" presetSubtype="8">
                                  <p:stCondLst>
                                    <p:cond delay="0"/>
                                  </p:stCondLst>
                                  <p:childTnLst>
                                    <p:set>
                                      <p:cBhvr>
                                        <p:cTn dur="1" fill="hold" id="39">
                                          <p:stCondLst>
                                            <p:cond delay="0"/>
                                          </p:stCondLst>
                                        </p:cTn>
                                        <p:tgtEl>
                                          <p:spTgt spid="163"/>
                                        </p:tgtEl>
                                        <p:attrNameLst>
                                          <p:attrName>style.visibility</p:attrName>
                                        </p:attrNameLst>
                                      </p:cBhvr>
                                      <p:to>
                                        <p:strVal val="visible"/>
                                      </p:to>
                                    </p:set>
                                    <p:anim calcmode="lin" valueType="num">
                                      <p:cBhvr additive="base">
                                        <p:cTn dur="500" fill="hold" id="40"/>
                                        <p:tgtEl>
                                          <p:spTgt spid="163"/>
                                        </p:tgtEl>
                                        <p:attrNameLst>
                                          <p:attrName>ppt_x</p:attrName>
                                        </p:attrNameLst>
                                      </p:cBhvr>
                                      <p:tavLst>
                                        <p:tav tm="0">
                                          <p:val>
                                            <p:strVal val="0-#ppt_w/2"/>
                                          </p:val>
                                        </p:tav>
                                        <p:tav tm="100000">
                                          <p:val>
                                            <p:strVal val="#ppt_x"/>
                                          </p:val>
                                        </p:tav>
                                      </p:tavLst>
                                    </p:anim>
                                    <p:anim calcmode="lin" valueType="num">
                                      <p:cBhvr additive="base">
                                        <p:cTn dur="500" fill="hold" id="41"/>
                                        <p:tgtEl>
                                          <p:spTgt spid="163"/>
                                        </p:tgtEl>
                                        <p:attrNameLst>
                                          <p:attrName>ppt_y</p:attrName>
                                        </p:attrNameLst>
                                      </p:cBhvr>
                                      <p:tavLst>
                                        <p:tav tm="0">
                                          <p:val>
                                            <p:strVal val="#ppt_y"/>
                                          </p:val>
                                        </p:tav>
                                        <p:tav tm="100000">
                                          <p:val>
                                            <p:strVal val="#ppt_y"/>
                                          </p:val>
                                        </p:tav>
                                      </p:tavLst>
                                    </p:anim>
                                  </p:childTnLst>
                                </p:cTn>
                              </p:par>
                            </p:childTnLst>
                          </p:cTn>
                        </p:par>
                        <p:par>
                          <p:cTn fill="hold" id="42" nodeType="afterGroup">
                            <p:stCondLst>
                              <p:cond delay="3000"/>
                            </p:stCondLst>
                            <p:childTnLst>
                              <p:par>
                                <p:cTn fill="hold" id="43" nodeType="afterEffect" presetClass="entr" presetID="2" presetSubtype="8">
                                  <p:stCondLst>
                                    <p:cond delay="0"/>
                                  </p:stCondLst>
                                  <p:childTnLst>
                                    <p:set>
                                      <p:cBhvr>
                                        <p:cTn dur="1" fill="hold" id="44">
                                          <p:stCondLst>
                                            <p:cond delay="0"/>
                                          </p:stCondLst>
                                        </p:cTn>
                                        <p:tgtEl>
                                          <p:spTgt spid="160"/>
                                        </p:tgtEl>
                                        <p:attrNameLst>
                                          <p:attrName>style.visibility</p:attrName>
                                        </p:attrNameLst>
                                      </p:cBhvr>
                                      <p:to>
                                        <p:strVal val="visible"/>
                                      </p:to>
                                    </p:set>
                                    <p:anim calcmode="lin" valueType="num">
                                      <p:cBhvr additive="base">
                                        <p:cTn dur="500" fill="hold" id="45"/>
                                        <p:tgtEl>
                                          <p:spTgt spid="160"/>
                                        </p:tgtEl>
                                        <p:attrNameLst>
                                          <p:attrName>ppt_x</p:attrName>
                                        </p:attrNameLst>
                                      </p:cBhvr>
                                      <p:tavLst>
                                        <p:tav tm="0">
                                          <p:val>
                                            <p:strVal val="0-#ppt_w/2"/>
                                          </p:val>
                                        </p:tav>
                                        <p:tav tm="100000">
                                          <p:val>
                                            <p:strVal val="#ppt_x"/>
                                          </p:val>
                                        </p:tav>
                                      </p:tavLst>
                                    </p:anim>
                                    <p:anim calcmode="lin" valueType="num">
                                      <p:cBhvr additive="base">
                                        <p:cTn dur="500" fill="hold" id="46"/>
                                        <p:tgtEl>
                                          <p:spTgt spid="160"/>
                                        </p:tgtEl>
                                        <p:attrNameLst>
                                          <p:attrName>ppt_y</p:attrName>
                                        </p:attrNameLst>
                                      </p:cBhvr>
                                      <p:tavLst>
                                        <p:tav tm="0">
                                          <p:val>
                                            <p:strVal val="#ppt_y"/>
                                          </p:val>
                                        </p:tav>
                                        <p:tav tm="100000">
                                          <p:val>
                                            <p:strVal val="#ppt_y"/>
                                          </p:val>
                                        </p:tav>
                                      </p:tavLst>
                                    </p:anim>
                                  </p:childTnLst>
                                </p:cTn>
                              </p:par>
                            </p:childTnLst>
                          </p:cTn>
                        </p:par>
                        <p:par>
                          <p:cTn fill="hold" id="47" nodeType="afterGroup">
                            <p:stCondLst>
                              <p:cond delay="3500"/>
                            </p:stCondLst>
                            <p:childTnLst>
                              <p:par>
                                <p:cTn fill="hold" grpId="0" id="48" nodeType="afterEffect" presetClass="entr" presetID="10" presetSubtype="0">
                                  <p:stCondLst>
                                    <p:cond delay="0"/>
                                  </p:stCondLst>
                                  <p:childTnLst>
                                    <p:set>
                                      <p:cBhvr>
                                        <p:cTn dur="1" fill="hold" id="49">
                                          <p:stCondLst>
                                            <p:cond delay="0"/>
                                          </p:stCondLst>
                                        </p:cTn>
                                        <p:tgtEl>
                                          <p:spTgt spid="147"/>
                                        </p:tgtEl>
                                        <p:attrNameLst>
                                          <p:attrName>style.visibility</p:attrName>
                                        </p:attrNameLst>
                                      </p:cBhvr>
                                      <p:to>
                                        <p:strVal val="visible"/>
                                      </p:to>
                                    </p:set>
                                    <p:animEffect filter="fade" transition="in">
                                      <p:cBhvr>
                                        <p:cTn dur="500" id="50"/>
                                        <p:tgtEl>
                                          <p:spTgt spid="147"/>
                                        </p:tgtEl>
                                      </p:cBhvr>
                                    </p:animEffect>
                                  </p:childTnLst>
                                </p:cTn>
                              </p:par>
                            </p:childTnLst>
                          </p:cTn>
                        </p:par>
                        <p:par>
                          <p:cTn fill="hold" id="51" nodeType="afterGroup">
                            <p:stCondLst>
                              <p:cond delay="4000"/>
                            </p:stCondLst>
                            <p:childTnLst>
                              <p:par>
                                <p:cTn fill="hold" grpId="0" id="52" nodeType="afterEffect" presetClass="entr" presetID="22" presetSubtype="4">
                                  <p:stCondLst>
                                    <p:cond delay="0"/>
                                  </p:stCondLst>
                                  <p:childTnLst>
                                    <p:set>
                                      <p:cBhvr>
                                        <p:cTn dur="1" fill="hold" id="53">
                                          <p:stCondLst>
                                            <p:cond delay="0"/>
                                          </p:stCondLst>
                                        </p:cTn>
                                        <p:tgtEl>
                                          <p:spTgt spid="148"/>
                                        </p:tgtEl>
                                        <p:attrNameLst>
                                          <p:attrName>style.visibility</p:attrName>
                                        </p:attrNameLst>
                                      </p:cBhvr>
                                      <p:to>
                                        <p:strVal val="visible"/>
                                      </p:to>
                                    </p:set>
                                    <p:animEffect filter="wipe(down)" transition="in">
                                      <p:cBhvr>
                                        <p:cTn dur="500" id="54"/>
                                        <p:tgtEl>
                                          <p:spTgt spid="148"/>
                                        </p:tgtEl>
                                      </p:cBhvr>
                                    </p:animEffect>
                                  </p:childTnLst>
                                </p:cTn>
                              </p:par>
                              <p:par>
                                <p:cTn fill="hold" grpId="0" id="55" nodeType="withEffect" presetClass="entr" presetID="22" presetSubtype="4">
                                  <p:stCondLst>
                                    <p:cond delay="0"/>
                                  </p:stCondLst>
                                  <p:childTnLst>
                                    <p:set>
                                      <p:cBhvr>
                                        <p:cTn dur="1" fill="hold" id="56">
                                          <p:stCondLst>
                                            <p:cond delay="0"/>
                                          </p:stCondLst>
                                        </p:cTn>
                                        <p:tgtEl>
                                          <p:spTgt spid="149"/>
                                        </p:tgtEl>
                                        <p:attrNameLst>
                                          <p:attrName>style.visibility</p:attrName>
                                        </p:attrNameLst>
                                      </p:cBhvr>
                                      <p:to>
                                        <p:strVal val="visible"/>
                                      </p:to>
                                    </p:set>
                                    <p:animEffect filter="wipe(down)" transition="in">
                                      <p:cBhvr>
                                        <p:cTn dur="500" id="57"/>
                                        <p:tgtEl>
                                          <p:spTgt spid="149"/>
                                        </p:tgtEl>
                                      </p:cBhvr>
                                    </p:animEffect>
                                  </p:childTnLst>
                                </p:cTn>
                              </p:par>
                              <p:par>
                                <p:cTn fill="hold" grpId="0" id="58" nodeType="withEffect" presetClass="entr" presetID="22" presetSubtype="4">
                                  <p:stCondLst>
                                    <p:cond delay="0"/>
                                  </p:stCondLst>
                                  <p:childTnLst>
                                    <p:set>
                                      <p:cBhvr>
                                        <p:cTn dur="1" fill="hold" id="59">
                                          <p:stCondLst>
                                            <p:cond delay="0"/>
                                          </p:stCondLst>
                                        </p:cTn>
                                        <p:tgtEl>
                                          <p:spTgt spid="150"/>
                                        </p:tgtEl>
                                        <p:attrNameLst>
                                          <p:attrName>style.visibility</p:attrName>
                                        </p:attrNameLst>
                                      </p:cBhvr>
                                      <p:to>
                                        <p:strVal val="visible"/>
                                      </p:to>
                                    </p:set>
                                    <p:animEffect filter="wipe(down)" transition="in">
                                      <p:cBhvr>
                                        <p:cTn dur="500" id="60"/>
                                        <p:tgtEl>
                                          <p:spTgt spid="150"/>
                                        </p:tgtEl>
                                      </p:cBhvr>
                                    </p:animEffect>
                                  </p:childTnLst>
                                </p:cTn>
                              </p:par>
                              <p:par>
                                <p:cTn fill="hold" grpId="0" id="61" nodeType="withEffect" presetClass="entr" presetID="22" presetSubtype="4">
                                  <p:stCondLst>
                                    <p:cond delay="0"/>
                                  </p:stCondLst>
                                  <p:childTnLst>
                                    <p:set>
                                      <p:cBhvr>
                                        <p:cTn dur="1" fill="hold" id="62">
                                          <p:stCondLst>
                                            <p:cond delay="0"/>
                                          </p:stCondLst>
                                        </p:cTn>
                                        <p:tgtEl>
                                          <p:spTgt spid="151"/>
                                        </p:tgtEl>
                                        <p:attrNameLst>
                                          <p:attrName>style.visibility</p:attrName>
                                        </p:attrNameLst>
                                      </p:cBhvr>
                                      <p:to>
                                        <p:strVal val="visible"/>
                                      </p:to>
                                    </p:set>
                                    <p:animEffect filter="wipe(down)" transition="in">
                                      <p:cBhvr>
                                        <p:cTn dur="500" id="63"/>
                                        <p:tgtEl>
                                          <p:spTgt spid="151"/>
                                        </p:tgtEl>
                                      </p:cBhvr>
                                    </p:animEffect>
                                  </p:childTnLst>
                                </p:cTn>
                              </p:par>
                              <p:par>
                                <p:cTn fill="hold" grpId="0" id="64" nodeType="withEffect" presetClass="entr" presetID="2" presetSubtype="2">
                                  <p:stCondLst>
                                    <p:cond delay="0"/>
                                  </p:stCondLst>
                                  <p:childTnLst>
                                    <p:set>
                                      <p:cBhvr>
                                        <p:cTn dur="1" fill="hold" id="65">
                                          <p:stCondLst>
                                            <p:cond delay="0"/>
                                          </p:stCondLst>
                                        </p:cTn>
                                        <p:tgtEl>
                                          <p:spTgt spid="152"/>
                                        </p:tgtEl>
                                        <p:attrNameLst>
                                          <p:attrName>style.visibility</p:attrName>
                                        </p:attrNameLst>
                                      </p:cBhvr>
                                      <p:to>
                                        <p:strVal val="visible"/>
                                      </p:to>
                                    </p:set>
                                    <p:anim calcmode="lin" valueType="num">
                                      <p:cBhvr additive="base">
                                        <p:cTn dur="500" fill="hold" id="66"/>
                                        <p:tgtEl>
                                          <p:spTgt spid="152"/>
                                        </p:tgtEl>
                                        <p:attrNameLst>
                                          <p:attrName>ppt_x</p:attrName>
                                        </p:attrNameLst>
                                      </p:cBhvr>
                                      <p:tavLst>
                                        <p:tav tm="0">
                                          <p:val>
                                            <p:strVal val="1+#ppt_w/2"/>
                                          </p:val>
                                        </p:tav>
                                        <p:tav tm="100000">
                                          <p:val>
                                            <p:strVal val="#ppt_x"/>
                                          </p:val>
                                        </p:tav>
                                      </p:tavLst>
                                    </p:anim>
                                    <p:anim calcmode="lin" valueType="num">
                                      <p:cBhvr additive="base">
                                        <p:cTn dur="500" fill="hold" id="67"/>
                                        <p:tgtEl>
                                          <p:spTgt spid="152"/>
                                        </p:tgtEl>
                                        <p:attrNameLst>
                                          <p:attrName>ppt_y</p:attrName>
                                        </p:attrNameLst>
                                      </p:cBhvr>
                                      <p:tavLst>
                                        <p:tav tm="0">
                                          <p:val>
                                            <p:strVal val="#ppt_y"/>
                                          </p:val>
                                        </p:tav>
                                        <p:tav tm="100000">
                                          <p:val>
                                            <p:strVal val="#ppt_y"/>
                                          </p:val>
                                        </p:tav>
                                      </p:tavLst>
                                    </p:anim>
                                  </p:childTnLst>
                                </p:cTn>
                              </p:par>
                              <p:par>
                                <p:cTn fill="hold" grpId="0" id="68" nodeType="withEffect" presetClass="entr" presetID="2" presetSubtype="2">
                                  <p:stCondLst>
                                    <p:cond delay="0"/>
                                  </p:stCondLst>
                                  <p:childTnLst>
                                    <p:set>
                                      <p:cBhvr>
                                        <p:cTn dur="1" fill="hold" id="69">
                                          <p:stCondLst>
                                            <p:cond delay="0"/>
                                          </p:stCondLst>
                                        </p:cTn>
                                        <p:tgtEl>
                                          <p:spTgt spid="153"/>
                                        </p:tgtEl>
                                        <p:attrNameLst>
                                          <p:attrName>style.visibility</p:attrName>
                                        </p:attrNameLst>
                                      </p:cBhvr>
                                      <p:to>
                                        <p:strVal val="visible"/>
                                      </p:to>
                                    </p:set>
                                    <p:anim calcmode="lin" valueType="num">
                                      <p:cBhvr additive="base">
                                        <p:cTn dur="500" fill="hold" id="70"/>
                                        <p:tgtEl>
                                          <p:spTgt spid="153"/>
                                        </p:tgtEl>
                                        <p:attrNameLst>
                                          <p:attrName>ppt_x</p:attrName>
                                        </p:attrNameLst>
                                      </p:cBhvr>
                                      <p:tavLst>
                                        <p:tav tm="0">
                                          <p:val>
                                            <p:strVal val="1+#ppt_w/2"/>
                                          </p:val>
                                        </p:tav>
                                        <p:tav tm="100000">
                                          <p:val>
                                            <p:strVal val="#ppt_x"/>
                                          </p:val>
                                        </p:tav>
                                      </p:tavLst>
                                    </p:anim>
                                    <p:anim calcmode="lin" valueType="num">
                                      <p:cBhvr additive="base">
                                        <p:cTn dur="500" fill="hold" id="71"/>
                                        <p:tgtEl>
                                          <p:spTgt spid="153"/>
                                        </p:tgtEl>
                                        <p:attrNameLst>
                                          <p:attrName>ppt_y</p:attrName>
                                        </p:attrNameLst>
                                      </p:cBhvr>
                                      <p:tavLst>
                                        <p:tav tm="0">
                                          <p:val>
                                            <p:strVal val="#ppt_y"/>
                                          </p:val>
                                        </p:tav>
                                        <p:tav tm="100000">
                                          <p:val>
                                            <p:strVal val="#ppt_y"/>
                                          </p:val>
                                        </p:tav>
                                      </p:tavLst>
                                    </p:anim>
                                  </p:childTnLst>
                                </p:cTn>
                              </p:par>
                              <p:par>
                                <p:cTn fill="hold" grpId="0" id="72" nodeType="withEffect" presetClass="entr" presetID="2" presetSubtype="2">
                                  <p:stCondLst>
                                    <p:cond delay="0"/>
                                  </p:stCondLst>
                                  <p:childTnLst>
                                    <p:set>
                                      <p:cBhvr>
                                        <p:cTn dur="1" fill="hold" id="73">
                                          <p:stCondLst>
                                            <p:cond delay="0"/>
                                          </p:stCondLst>
                                        </p:cTn>
                                        <p:tgtEl>
                                          <p:spTgt spid="154"/>
                                        </p:tgtEl>
                                        <p:attrNameLst>
                                          <p:attrName>style.visibility</p:attrName>
                                        </p:attrNameLst>
                                      </p:cBhvr>
                                      <p:to>
                                        <p:strVal val="visible"/>
                                      </p:to>
                                    </p:set>
                                    <p:anim calcmode="lin" valueType="num">
                                      <p:cBhvr additive="base">
                                        <p:cTn dur="500" fill="hold" id="74"/>
                                        <p:tgtEl>
                                          <p:spTgt spid="154"/>
                                        </p:tgtEl>
                                        <p:attrNameLst>
                                          <p:attrName>ppt_x</p:attrName>
                                        </p:attrNameLst>
                                      </p:cBhvr>
                                      <p:tavLst>
                                        <p:tav tm="0">
                                          <p:val>
                                            <p:strVal val="1+#ppt_w/2"/>
                                          </p:val>
                                        </p:tav>
                                        <p:tav tm="100000">
                                          <p:val>
                                            <p:strVal val="#ppt_x"/>
                                          </p:val>
                                        </p:tav>
                                      </p:tavLst>
                                    </p:anim>
                                    <p:anim calcmode="lin" valueType="num">
                                      <p:cBhvr additive="base">
                                        <p:cTn dur="500" fill="hold" id="75"/>
                                        <p:tgtEl>
                                          <p:spTgt spid="154"/>
                                        </p:tgtEl>
                                        <p:attrNameLst>
                                          <p:attrName>ppt_y</p:attrName>
                                        </p:attrNameLst>
                                      </p:cBhvr>
                                      <p:tavLst>
                                        <p:tav tm="0">
                                          <p:val>
                                            <p:strVal val="#ppt_y"/>
                                          </p:val>
                                        </p:tav>
                                        <p:tav tm="100000">
                                          <p:val>
                                            <p:strVal val="#ppt_y"/>
                                          </p:val>
                                        </p:tav>
                                      </p:tavLst>
                                    </p:anim>
                                  </p:childTnLst>
                                </p:cTn>
                              </p:par>
                              <p:par>
                                <p:cTn fill="hold" grpId="0" id="76" nodeType="withEffect" presetClass="entr" presetID="2" presetSubtype="2">
                                  <p:stCondLst>
                                    <p:cond delay="0"/>
                                  </p:stCondLst>
                                  <p:childTnLst>
                                    <p:set>
                                      <p:cBhvr>
                                        <p:cTn dur="1" fill="hold" id="77">
                                          <p:stCondLst>
                                            <p:cond delay="0"/>
                                          </p:stCondLst>
                                        </p:cTn>
                                        <p:tgtEl>
                                          <p:spTgt spid="155"/>
                                        </p:tgtEl>
                                        <p:attrNameLst>
                                          <p:attrName>style.visibility</p:attrName>
                                        </p:attrNameLst>
                                      </p:cBhvr>
                                      <p:to>
                                        <p:strVal val="visible"/>
                                      </p:to>
                                    </p:set>
                                    <p:anim calcmode="lin" valueType="num">
                                      <p:cBhvr additive="base">
                                        <p:cTn dur="500" fill="hold" id="78"/>
                                        <p:tgtEl>
                                          <p:spTgt spid="155"/>
                                        </p:tgtEl>
                                        <p:attrNameLst>
                                          <p:attrName>ppt_x</p:attrName>
                                        </p:attrNameLst>
                                      </p:cBhvr>
                                      <p:tavLst>
                                        <p:tav tm="0">
                                          <p:val>
                                            <p:strVal val="1+#ppt_w/2"/>
                                          </p:val>
                                        </p:tav>
                                        <p:tav tm="100000">
                                          <p:val>
                                            <p:strVal val="#ppt_x"/>
                                          </p:val>
                                        </p:tav>
                                      </p:tavLst>
                                    </p:anim>
                                    <p:anim calcmode="lin" valueType="num">
                                      <p:cBhvr additive="base">
                                        <p:cTn dur="500" fill="hold" id="79"/>
                                        <p:tgtEl>
                                          <p:spTgt spid="155"/>
                                        </p:tgtEl>
                                        <p:attrNameLst>
                                          <p:attrName>ppt_y</p:attrName>
                                        </p:attrNameLst>
                                      </p:cBhvr>
                                      <p:tavLst>
                                        <p:tav tm="0">
                                          <p:val>
                                            <p:strVal val="#ppt_y"/>
                                          </p:val>
                                        </p:tav>
                                        <p:tav tm="100000">
                                          <p:val>
                                            <p:strVal val="#ppt_y"/>
                                          </p:val>
                                        </p:tav>
                                      </p:tavLst>
                                    </p:anim>
                                  </p:childTnLst>
                                </p:cTn>
                              </p:par>
                            </p:childTnLst>
                          </p:cTn>
                        </p:par>
                        <p:par>
                          <p:cTn fill="hold" id="80" nodeType="afterGroup">
                            <p:stCondLst>
                              <p:cond delay="4500"/>
                            </p:stCondLst>
                            <p:childTnLst>
                              <p:par>
                                <p:cTn fill="hold" grpId="0" id="81" nodeType="afterEffect" presetClass="entr" presetID="47" presetSubtype="0">
                                  <p:stCondLst>
                                    <p:cond delay="0"/>
                                  </p:stCondLst>
                                  <p:childTnLst>
                                    <p:set>
                                      <p:cBhvr>
                                        <p:cTn dur="1" fill="hold" id="82">
                                          <p:stCondLst>
                                            <p:cond delay="0"/>
                                          </p:stCondLst>
                                        </p:cTn>
                                        <p:tgtEl>
                                          <p:spTgt spid="156"/>
                                        </p:tgtEl>
                                        <p:attrNameLst>
                                          <p:attrName>style.visibility</p:attrName>
                                        </p:attrNameLst>
                                      </p:cBhvr>
                                      <p:to>
                                        <p:strVal val="visible"/>
                                      </p:to>
                                    </p:set>
                                    <p:animEffect filter="fade" transition="in">
                                      <p:cBhvr>
                                        <p:cTn dur="500" id="83"/>
                                        <p:tgtEl>
                                          <p:spTgt spid="156"/>
                                        </p:tgtEl>
                                      </p:cBhvr>
                                    </p:animEffect>
                                    <p:anim calcmode="lin" valueType="num">
                                      <p:cBhvr>
                                        <p:cTn dur="500" fill="hold" id="84"/>
                                        <p:tgtEl>
                                          <p:spTgt spid="156"/>
                                        </p:tgtEl>
                                        <p:attrNameLst>
                                          <p:attrName>ppt_x</p:attrName>
                                        </p:attrNameLst>
                                      </p:cBhvr>
                                      <p:tavLst>
                                        <p:tav tm="0">
                                          <p:val>
                                            <p:strVal val="#ppt_x"/>
                                          </p:val>
                                        </p:tav>
                                        <p:tav tm="100000">
                                          <p:val>
                                            <p:strVal val="#ppt_x"/>
                                          </p:val>
                                        </p:tav>
                                      </p:tavLst>
                                    </p:anim>
                                    <p:anim calcmode="lin" valueType="num">
                                      <p:cBhvr>
                                        <p:cTn dur="500" fill="hold" id="85"/>
                                        <p:tgtEl>
                                          <p:spTgt spid="156"/>
                                        </p:tgtEl>
                                        <p:attrNameLst>
                                          <p:attrName>ppt_y</p:attrName>
                                        </p:attrNameLst>
                                      </p:cBhvr>
                                      <p:tavLst>
                                        <p:tav tm="0">
                                          <p:val>
                                            <p:strVal val="#ppt_y-.1"/>
                                          </p:val>
                                        </p:tav>
                                        <p:tav tm="100000">
                                          <p:val>
                                            <p:strVal val="#ppt_y"/>
                                          </p:val>
                                        </p:tav>
                                      </p:tavLst>
                                    </p:anim>
                                  </p:childTnLst>
                                </p:cTn>
                              </p:par>
                              <p:par>
                                <p:cTn fill="hold" grpId="0" id="86" nodeType="withEffect" presetClass="entr" presetID="47" presetSubtype="0">
                                  <p:stCondLst>
                                    <p:cond delay="0"/>
                                  </p:stCondLst>
                                  <p:childTnLst>
                                    <p:set>
                                      <p:cBhvr>
                                        <p:cTn dur="1" fill="hold" id="87">
                                          <p:stCondLst>
                                            <p:cond delay="0"/>
                                          </p:stCondLst>
                                        </p:cTn>
                                        <p:tgtEl>
                                          <p:spTgt spid="157"/>
                                        </p:tgtEl>
                                        <p:attrNameLst>
                                          <p:attrName>style.visibility</p:attrName>
                                        </p:attrNameLst>
                                      </p:cBhvr>
                                      <p:to>
                                        <p:strVal val="visible"/>
                                      </p:to>
                                    </p:set>
                                    <p:animEffect filter="fade" transition="in">
                                      <p:cBhvr>
                                        <p:cTn dur="500" id="88"/>
                                        <p:tgtEl>
                                          <p:spTgt spid="157"/>
                                        </p:tgtEl>
                                      </p:cBhvr>
                                    </p:animEffect>
                                    <p:anim calcmode="lin" valueType="num">
                                      <p:cBhvr>
                                        <p:cTn dur="500" fill="hold" id="89"/>
                                        <p:tgtEl>
                                          <p:spTgt spid="157"/>
                                        </p:tgtEl>
                                        <p:attrNameLst>
                                          <p:attrName>ppt_x</p:attrName>
                                        </p:attrNameLst>
                                      </p:cBhvr>
                                      <p:tavLst>
                                        <p:tav tm="0">
                                          <p:val>
                                            <p:strVal val="#ppt_x"/>
                                          </p:val>
                                        </p:tav>
                                        <p:tav tm="100000">
                                          <p:val>
                                            <p:strVal val="#ppt_x"/>
                                          </p:val>
                                        </p:tav>
                                      </p:tavLst>
                                    </p:anim>
                                    <p:anim calcmode="lin" valueType="num">
                                      <p:cBhvr>
                                        <p:cTn dur="500" fill="hold" id="90"/>
                                        <p:tgtEl>
                                          <p:spTgt spid="157"/>
                                        </p:tgtEl>
                                        <p:attrNameLst>
                                          <p:attrName>ppt_y</p:attrName>
                                        </p:attrNameLst>
                                      </p:cBhvr>
                                      <p:tavLst>
                                        <p:tav tm="0">
                                          <p:val>
                                            <p:strVal val="#ppt_y-.1"/>
                                          </p:val>
                                        </p:tav>
                                        <p:tav tm="100000">
                                          <p:val>
                                            <p:strVal val="#ppt_y"/>
                                          </p:val>
                                        </p:tav>
                                      </p:tavLst>
                                    </p:anim>
                                  </p:childTnLst>
                                </p:cTn>
                              </p:par>
                              <p:par>
                                <p:cTn fill="hold" grpId="0" id="91" nodeType="withEffect" presetClass="entr" presetID="47" presetSubtype="0">
                                  <p:stCondLst>
                                    <p:cond delay="0"/>
                                  </p:stCondLst>
                                  <p:childTnLst>
                                    <p:set>
                                      <p:cBhvr>
                                        <p:cTn dur="1" fill="hold" id="92">
                                          <p:stCondLst>
                                            <p:cond delay="0"/>
                                          </p:stCondLst>
                                        </p:cTn>
                                        <p:tgtEl>
                                          <p:spTgt spid="158"/>
                                        </p:tgtEl>
                                        <p:attrNameLst>
                                          <p:attrName>style.visibility</p:attrName>
                                        </p:attrNameLst>
                                      </p:cBhvr>
                                      <p:to>
                                        <p:strVal val="visible"/>
                                      </p:to>
                                    </p:set>
                                    <p:animEffect filter="fade" transition="in">
                                      <p:cBhvr>
                                        <p:cTn dur="500" id="93"/>
                                        <p:tgtEl>
                                          <p:spTgt spid="158"/>
                                        </p:tgtEl>
                                      </p:cBhvr>
                                    </p:animEffect>
                                    <p:anim calcmode="lin" valueType="num">
                                      <p:cBhvr>
                                        <p:cTn dur="500" fill="hold" id="94"/>
                                        <p:tgtEl>
                                          <p:spTgt spid="158"/>
                                        </p:tgtEl>
                                        <p:attrNameLst>
                                          <p:attrName>ppt_x</p:attrName>
                                        </p:attrNameLst>
                                      </p:cBhvr>
                                      <p:tavLst>
                                        <p:tav tm="0">
                                          <p:val>
                                            <p:strVal val="#ppt_x"/>
                                          </p:val>
                                        </p:tav>
                                        <p:tav tm="100000">
                                          <p:val>
                                            <p:strVal val="#ppt_x"/>
                                          </p:val>
                                        </p:tav>
                                      </p:tavLst>
                                    </p:anim>
                                    <p:anim calcmode="lin" valueType="num">
                                      <p:cBhvr>
                                        <p:cTn dur="500" fill="hold" id="95"/>
                                        <p:tgtEl>
                                          <p:spTgt spid="158"/>
                                        </p:tgtEl>
                                        <p:attrNameLst>
                                          <p:attrName>ppt_y</p:attrName>
                                        </p:attrNameLst>
                                      </p:cBhvr>
                                      <p:tavLst>
                                        <p:tav tm="0">
                                          <p:val>
                                            <p:strVal val="#ppt_y-.1"/>
                                          </p:val>
                                        </p:tav>
                                        <p:tav tm="100000">
                                          <p:val>
                                            <p:strVal val="#ppt_y"/>
                                          </p:val>
                                        </p:tav>
                                      </p:tavLst>
                                    </p:anim>
                                  </p:childTnLst>
                                </p:cTn>
                              </p:par>
                              <p:par>
                                <p:cTn fill="hold" grpId="0" id="96" nodeType="withEffect" presetClass="entr" presetID="47" presetSubtype="0">
                                  <p:stCondLst>
                                    <p:cond delay="0"/>
                                  </p:stCondLst>
                                  <p:childTnLst>
                                    <p:set>
                                      <p:cBhvr>
                                        <p:cTn dur="1" fill="hold" id="97">
                                          <p:stCondLst>
                                            <p:cond delay="0"/>
                                          </p:stCondLst>
                                        </p:cTn>
                                        <p:tgtEl>
                                          <p:spTgt spid="159"/>
                                        </p:tgtEl>
                                        <p:attrNameLst>
                                          <p:attrName>style.visibility</p:attrName>
                                        </p:attrNameLst>
                                      </p:cBhvr>
                                      <p:to>
                                        <p:strVal val="visible"/>
                                      </p:to>
                                    </p:set>
                                    <p:animEffect filter="fade" transition="in">
                                      <p:cBhvr>
                                        <p:cTn dur="500" id="98"/>
                                        <p:tgtEl>
                                          <p:spTgt spid="159"/>
                                        </p:tgtEl>
                                      </p:cBhvr>
                                    </p:animEffect>
                                    <p:anim calcmode="lin" valueType="num">
                                      <p:cBhvr>
                                        <p:cTn dur="500" fill="hold" id="99"/>
                                        <p:tgtEl>
                                          <p:spTgt spid="159"/>
                                        </p:tgtEl>
                                        <p:attrNameLst>
                                          <p:attrName>ppt_x</p:attrName>
                                        </p:attrNameLst>
                                      </p:cBhvr>
                                      <p:tavLst>
                                        <p:tav tm="0">
                                          <p:val>
                                            <p:strVal val="#ppt_x"/>
                                          </p:val>
                                        </p:tav>
                                        <p:tav tm="100000">
                                          <p:val>
                                            <p:strVal val="#ppt_x"/>
                                          </p:val>
                                        </p:tav>
                                      </p:tavLst>
                                    </p:anim>
                                    <p:anim calcmode="lin" valueType="num">
                                      <p:cBhvr>
                                        <p:cTn dur="500" fill="hold" id="100"/>
                                        <p:tgtEl>
                                          <p:spTgt spid="159"/>
                                        </p:tgtEl>
                                        <p:attrNameLst>
                                          <p:attrName>ppt_y</p:attrName>
                                        </p:attrNameLst>
                                      </p:cBhvr>
                                      <p:tavLst>
                                        <p:tav tm="0">
                                          <p:val>
                                            <p:strVal val="#ppt_y-.1"/>
                                          </p:val>
                                        </p:tav>
                                        <p:tav tm="100000">
                                          <p:val>
                                            <p:strVal val="#ppt_y"/>
                                          </p:val>
                                        </p:tav>
                                      </p:tavLst>
                                    </p:anim>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54"/>
      <p:bldP grpId="0" spid="57"/>
      <p:bldP grpId="0" spid="65"/>
      <p:bldP grpId="0" spid="80"/>
      <p:bldP grpId="0" spid="125"/>
      <p:bldP grpId="0" spid="126"/>
      <p:bldP grpId="0" spid="147"/>
      <p:bldP grpId="0" spid="148"/>
      <p:bldP grpId="0" spid="149"/>
      <p:bldP grpId="0" spid="150"/>
      <p:bldP grpId="0" spid="151"/>
      <p:bldP grpId="0" spid="152"/>
      <p:bldP grpId="0" spid="153"/>
      <p:bldP grpId="0" spid="154"/>
      <p:bldP grpId="0" spid="155"/>
      <p:bldP grpId="0" spid="156"/>
      <p:bldP grpId="0" spid="157"/>
      <p:bldP grpId="0" spid="158"/>
      <p:bldP grpId="0" spid="159"/>
    </p:bldLst>
  </p:timing>
</p:sld>
</file>

<file path=ppt/slides/slide19.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52" name="矩形 51"/>
          <p:cNvSpPr/>
          <p:nvPr/>
        </p:nvSpPr>
        <p:spPr>
          <a:xfrm>
            <a:off x="8710184" y="4468738"/>
            <a:ext cx="1017756" cy="1005126"/>
          </a:xfrm>
          <a:prstGeom prst="rect">
            <a:avLst/>
          </a:prstGeom>
          <a:solidFill>
            <a:srgbClr val="9751CB">
              <a:alpha val="5882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36293" lIns="72585" rIns="72585" rtlCol="0" tIns="36293"/>
          <a:lstStyle/>
          <a:p>
            <a:pPr algn="ctr"/>
            <a:endParaRPr altLang="en-US" lang="zh-CN"/>
          </a:p>
        </p:txBody>
      </p:sp>
      <p:sp>
        <p:nvSpPr>
          <p:cNvPr id="53" name="矩形 52"/>
          <p:cNvSpPr/>
          <p:nvPr/>
        </p:nvSpPr>
        <p:spPr>
          <a:xfrm>
            <a:off x="8085732" y="4845299"/>
            <a:ext cx="486093" cy="480060"/>
          </a:xfrm>
          <a:prstGeom prst="rect">
            <a:avLst/>
          </a:prstGeom>
          <a:solidFill>
            <a:schemeClr val="accent1">
              <a:lumMod val="60000"/>
              <a:lumOff val="40000"/>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36293" lIns="72585" rIns="72585" rtlCol="0" tIns="36293"/>
          <a:lstStyle/>
          <a:p>
            <a:pPr algn="ctr"/>
            <a:endParaRPr altLang="en-US" lang="zh-CN"/>
          </a:p>
        </p:txBody>
      </p:sp>
      <p:sp>
        <p:nvSpPr>
          <p:cNvPr id="54" name="矩形 53"/>
          <p:cNvSpPr/>
          <p:nvPr/>
        </p:nvSpPr>
        <p:spPr>
          <a:xfrm>
            <a:off x="9302442" y="4085059"/>
            <a:ext cx="297951" cy="294253"/>
          </a:xfrm>
          <a:prstGeom prst="rect">
            <a:avLst/>
          </a:prstGeom>
          <a:solidFill>
            <a:srgbClr val="FF9F9F">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36293" lIns="72585" rIns="72585" rtlCol="0" tIns="36293"/>
          <a:lstStyle/>
          <a:p>
            <a:pPr algn="ctr"/>
            <a:endParaRPr altLang="en-US" lang="zh-CN"/>
          </a:p>
        </p:txBody>
      </p:sp>
      <p:sp>
        <p:nvSpPr>
          <p:cNvPr id="55" name="矩形 54"/>
          <p:cNvSpPr/>
          <p:nvPr/>
        </p:nvSpPr>
        <p:spPr>
          <a:xfrm>
            <a:off x="7758206" y="5138539"/>
            <a:ext cx="189168" cy="186820"/>
          </a:xfrm>
          <a:prstGeom prst="rect">
            <a:avLst/>
          </a:prstGeom>
          <a:solidFill>
            <a:srgbClr val="9DDFBE">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36293" lIns="72585" rIns="72585" rtlCol="0" tIns="36293"/>
          <a:lstStyle/>
          <a:p>
            <a:pPr algn="ctr"/>
            <a:endParaRPr altLang="en-US" lang="zh-CN"/>
          </a:p>
        </p:txBody>
      </p:sp>
      <p:sp>
        <p:nvSpPr>
          <p:cNvPr id="56" name="矩形 55"/>
          <p:cNvSpPr/>
          <p:nvPr/>
        </p:nvSpPr>
        <p:spPr>
          <a:xfrm>
            <a:off x="9055219" y="3834882"/>
            <a:ext cx="189168" cy="186820"/>
          </a:xfrm>
          <a:prstGeom prst="rect">
            <a:avLst/>
          </a:prstGeom>
          <a:solidFill>
            <a:srgbClr val="FFFFCC">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36293" lIns="72585" rIns="72585" rtlCol="0" tIns="36293"/>
          <a:lstStyle/>
          <a:p>
            <a:pPr algn="ctr"/>
            <a:endParaRPr altLang="en-US" lang="zh-CN"/>
          </a:p>
        </p:txBody>
      </p:sp>
      <p:sp>
        <p:nvSpPr>
          <p:cNvPr id="57" name="矩形 56"/>
          <p:cNvSpPr/>
          <p:nvPr/>
        </p:nvSpPr>
        <p:spPr>
          <a:xfrm>
            <a:off x="0" y="0"/>
            <a:ext cx="919018" cy="907613"/>
          </a:xfrm>
          <a:prstGeom prst="rect">
            <a:avLst/>
          </a:prstGeom>
          <a:solidFill>
            <a:schemeClr val="bg2">
              <a:lumMod val="75000"/>
              <a:alpha val="58824"/>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36293" lIns="72585" rIns="72585" rtlCol="0" tIns="36293"/>
          <a:lstStyle/>
          <a:p>
            <a:pPr algn="ctr"/>
            <a:endParaRPr altLang="en-US" lang="zh-CN"/>
          </a:p>
        </p:txBody>
      </p:sp>
      <p:sp>
        <p:nvSpPr>
          <p:cNvPr id="58" name="矩形 57"/>
          <p:cNvSpPr/>
          <p:nvPr/>
        </p:nvSpPr>
        <p:spPr>
          <a:xfrm>
            <a:off x="1054437" y="106183"/>
            <a:ext cx="486093" cy="480060"/>
          </a:xfrm>
          <a:prstGeom prst="rect">
            <a:avLst/>
          </a:prstGeom>
          <a:solidFill>
            <a:srgbClr val="5FE8D6">
              <a:alpha val="65882"/>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36293" lIns="72585" rIns="72585" rtlCol="0" tIns="36293"/>
          <a:lstStyle/>
          <a:p>
            <a:pPr algn="ctr"/>
            <a:endParaRPr altLang="en-US" lang="zh-CN"/>
          </a:p>
        </p:txBody>
      </p:sp>
      <p:sp>
        <p:nvSpPr>
          <p:cNvPr id="59" name="矩形 58"/>
          <p:cNvSpPr/>
          <p:nvPr/>
        </p:nvSpPr>
        <p:spPr>
          <a:xfrm>
            <a:off x="86522" y="1004334"/>
            <a:ext cx="297951" cy="294253"/>
          </a:xfrm>
          <a:prstGeom prst="rect">
            <a:avLst/>
          </a:prstGeom>
          <a:solidFill>
            <a:srgbClr val="FF9F9F">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36293" lIns="72585" rIns="72585" rtlCol="0" tIns="36293"/>
          <a:lstStyle/>
          <a:p>
            <a:pPr algn="ctr"/>
            <a:endParaRPr altLang="en-US" lang="zh-CN"/>
          </a:p>
        </p:txBody>
      </p:sp>
      <p:sp>
        <p:nvSpPr>
          <p:cNvPr id="60" name="矩形 59"/>
          <p:cNvSpPr/>
          <p:nvPr/>
        </p:nvSpPr>
        <p:spPr>
          <a:xfrm>
            <a:off x="391245" y="1368218"/>
            <a:ext cx="189168" cy="186820"/>
          </a:xfrm>
          <a:prstGeom prst="rect">
            <a:avLst/>
          </a:prstGeom>
          <a:solidFill>
            <a:srgbClr val="9DDFBE">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36293" lIns="72585" rIns="72585" rtlCol="0" tIns="36293"/>
          <a:lstStyle/>
          <a:p>
            <a:pPr algn="ctr"/>
            <a:endParaRPr altLang="en-US" lang="zh-CN"/>
          </a:p>
        </p:txBody>
      </p:sp>
      <p:sp>
        <p:nvSpPr>
          <p:cNvPr id="62" name="矩形 61"/>
          <p:cNvSpPr/>
          <p:nvPr/>
        </p:nvSpPr>
        <p:spPr>
          <a:xfrm>
            <a:off x="1051029" y="720793"/>
            <a:ext cx="189168" cy="186820"/>
          </a:xfrm>
          <a:prstGeom prst="rect">
            <a:avLst/>
          </a:prstGeom>
          <a:solidFill>
            <a:srgbClr val="FFFFCC">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36293" lIns="72585" rIns="72585" rtlCol="0" tIns="36293"/>
          <a:lstStyle/>
          <a:p>
            <a:pPr algn="ctr"/>
            <a:endParaRPr altLang="en-US" lang="zh-CN"/>
          </a:p>
        </p:txBody>
      </p:sp>
      <p:sp>
        <p:nvSpPr>
          <p:cNvPr id="25" name="椭圆 24"/>
          <p:cNvSpPr/>
          <p:nvPr/>
        </p:nvSpPr>
        <p:spPr>
          <a:xfrm>
            <a:off x="7190184" y="1458420"/>
            <a:ext cx="1076348" cy="1062990"/>
          </a:xfrm>
          <a:prstGeom prst="ellipse">
            <a:avLst/>
          </a:prstGeom>
          <a:solidFill>
            <a:srgbClr val="FF5B5B"/>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36293" lIns="72585" rIns="72585" rtlCol="0" tIns="36293"/>
          <a:lstStyle/>
          <a:p>
            <a:pPr algn="ctr"/>
            <a:endParaRPr altLang="en-US" lang="zh-CN"/>
          </a:p>
        </p:txBody>
      </p:sp>
      <p:grpSp>
        <p:nvGrpSpPr>
          <p:cNvPr id="2" name="组合 1"/>
          <p:cNvGrpSpPr/>
          <p:nvPr/>
        </p:nvGrpSpPr>
        <p:grpSpPr>
          <a:xfrm>
            <a:off x="1809130" y="1240934"/>
            <a:ext cx="5969058" cy="2988217"/>
            <a:chOff x="1809130" y="1240934"/>
            <a:chExt cx="5969058" cy="2988217"/>
          </a:xfrm>
        </p:grpSpPr>
        <p:sp>
          <p:nvSpPr>
            <p:cNvPr id="24" name="任意多边形 23"/>
            <p:cNvSpPr/>
            <p:nvPr/>
          </p:nvSpPr>
          <p:spPr>
            <a:xfrm>
              <a:off x="1815985" y="2484251"/>
              <a:ext cx="1507115" cy="739615"/>
            </a:xfrm>
            <a:custGeom>
              <a:gdLst>
                <a:gd fmla="*/ 0 w 1890046" name="connsiteX0"/>
                <a:gd fmla="*/ 0 h 939194" name="connsiteY0"/>
                <a:gd fmla="*/ 1890046 w 1890046" name="connsiteX1"/>
                <a:gd fmla="*/ 107626 h 939194" name="connsiteY1"/>
                <a:gd fmla="*/ 1594803 w 1890046" name="connsiteX2"/>
                <a:gd fmla="*/ 627615 h 939194" name="connsiteY2"/>
                <a:gd fmla="*/ 139881 w 1890046" name="connsiteX3"/>
                <a:gd fmla="*/ 939194 h 939194" name="connsiteY3"/>
                <a:gd fmla="*/ 0 w 1890046" name="connsiteX4"/>
                <a:gd fmla="*/ 0 h 939194" name="connsiteY4"/>
              </a:gdLst>
              <a:cxnLst>
                <a:cxn ang="0">
                  <a:pos x="connsiteX0" y="connsiteY0"/>
                </a:cxn>
                <a:cxn ang="0">
                  <a:pos x="connsiteX1" y="connsiteY1"/>
                </a:cxn>
                <a:cxn ang="0">
                  <a:pos x="connsiteX2" y="connsiteY2"/>
                </a:cxn>
                <a:cxn ang="0">
                  <a:pos x="connsiteX3" y="connsiteY3"/>
                </a:cxn>
                <a:cxn ang="0">
                  <a:pos x="connsiteX4" y="connsiteY4"/>
                </a:cxn>
              </a:cxnLst>
              <a:rect b="b" l="l" r="r" t="t"/>
              <a:pathLst>
                <a:path h="939194" w="1890046">
                  <a:moveTo>
                    <a:pt x="0" y="0"/>
                  </a:moveTo>
                  <a:lnTo>
                    <a:pt x="1890046" y="107626"/>
                  </a:lnTo>
                  <a:lnTo>
                    <a:pt x="1594803" y="627615"/>
                  </a:lnTo>
                  <a:lnTo>
                    <a:pt x="139881" y="939194"/>
                  </a:lnTo>
                  <a:lnTo>
                    <a:pt x="0" y="0"/>
                  </a:lnTo>
                  <a:close/>
                </a:path>
              </a:pathLst>
            </a:custGeom>
            <a:solidFill>
              <a:srgbClr val="FF333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36293" lIns="72585" rIns="72585" rtlCol="0" tIns="36293" wrap="square">
              <a:noAutofit/>
            </a:bodyPr>
            <a:lstStyle/>
            <a:p>
              <a:pPr algn="ctr"/>
              <a:endParaRPr altLang="en-US" lang="zh-CN"/>
            </a:p>
          </p:txBody>
        </p:sp>
        <p:sp>
          <p:nvSpPr>
            <p:cNvPr id="26" name="矩形 9"/>
            <p:cNvSpPr/>
            <p:nvPr/>
          </p:nvSpPr>
          <p:spPr>
            <a:xfrm>
              <a:off x="3172976" y="1914148"/>
              <a:ext cx="4605212" cy="1485900"/>
            </a:xfrm>
            <a:custGeom>
              <a:gdLst>
                <a:gd fmla="*/ 371475 w 6440636" name="connsiteX0"/>
                <a:gd fmla="*/ 0 h 1886857" name="connsiteY0"/>
                <a:gd fmla="*/ 6440636 w 6440636" name="connsiteX1"/>
                <a:gd fmla="*/ 0 h 1886857" name="connsiteY1"/>
                <a:gd fmla="*/ 6440636 w 6440636" name="connsiteX2"/>
                <a:gd fmla="*/ 1886857 h 1886857" name="connsiteY2"/>
                <a:gd fmla="*/ 0 w 6440636" name="connsiteX3"/>
                <a:gd fmla="*/ 1886857 h 1886857" name="connsiteY3"/>
                <a:gd fmla="*/ 371475 w 6440636" name="connsiteX4"/>
                <a:gd fmla="*/ 0 h 1886857" name="connsiteY4"/>
              </a:gdLst>
              <a:cxnLst>
                <a:cxn ang="0">
                  <a:pos x="connsiteX0" y="connsiteY0"/>
                </a:cxn>
                <a:cxn ang="0">
                  <a:pos x="connsiteX1" y="connsiteY1"/>
                </a:cxn>
                <a:cxn ang="0">
                  <a:pos x="connsiteX2" y="connsiteY2"/>
                </a:cxn>
                <a:cxn ang="0">
                  <a:pos x="connsiteX3" y="connsiteY3"/>
                </a:cxn>
                <a:cxn ang="0">
                  <a:pos x="connsiteX4" y="connsiteY4"/>
                </a:cxn>
              </a:cxnLst>
              <a:rect b="b" l="l" r="r" t="t"/>
              <a:pathLst>
                <a:path h="1886856" w="6440636">
                  <a:moveTo>
                    <a:pt x="371475" y="0"/>
                  </a:moveTo>
                  <a:lnTo>
                    <a:pt x="6440636" y="0"/>
                  </a:lnTo>
                  <a:lnTo>
                    <a:pt x="6440636" y="1886857"/>
                  </a:lnTo>
                  <a:lnTo>
                    <a:pt x="0" y="1886857"/>
                  </a:lnTo>
                  <a:lnTo>
                    <a:pt x="371475" y="0"/>
                  </a:lnTo>
                  <a:close/>
                </a:path>
              </a:pathLst>
            </a:custGeom>
            <a:solidFill>
              <a:srgbClr val="FF3F3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36293" lIns="72585" rIns="72585" rtlCol="0" tIns="36293"/>
            <a:lstStyle/>
            <a:p>
              <a:pPr algn="ctr"/>
              <a:endParaRPr altLang="en-US" lang="zh-CN"/>
            </a:p>
          </p:txBody>
        </p:sp>
        <p:sp>
          <p:nvSpPr>
            <p:cNvPr id="27" name="矩形 3"/>
            <p:cNvSpPr/>
            <p:nvPr/>
          </p:nvSpPr>
          <p:spPr>
            <a:xfrm>
              <a:off x="1809130" y="1240934"/>
              <a:ext cx="1674740" cy="789011"/>
            </a:xfrm>
            <a:custGeom>
              <a:gdLst>
                <a:gd fmla="*/ 247650 w 2100262" name="connsiteX0"/>
                <a:gd fmla="*/ 0 h 1261836" name="connsiteY0"/>
                <a:gd fmla="*/ 2100262 w 2100262" name="connsiteX1"/>
                <a:gd fmla="*/ 346814 h 1261836" name="connsiteY1"/>
                <a:gd fmla="*/ 1952625 w 2100262" name="connsiteX2"/>
                <a:gd fmla="*/ 1127783 h 1261836" name="connsiteY2"/>
                <a:gd fmla="*/ 0 w 2100262" name="connsiteX3"/>
                <a:gd fmla="*/ 1261836 h 1261836" name="connsiteY3"/>
                <a:gd fmla="*/ 247650 w 2100262" name="connsiteX4"/>
                <a:gd fmla="*/ 0 h 1261836" name="connsiteY4"/>
              </a:gdLst>
              <a:cxnLst>
                <a:cxn ang="0">
                  <a:pos x="connsiteX0" y="connsiteY0"/>
                </a:cxn>
                <a:cxn ang="0">
                  <a:pos x="connsiteX1" y="connsiteY1"/>
                </a:cxn>
                <a:cxn ang="0">
                  <a:pos x="connsiteX2" y="connsiteY2"/>
                </a:cxn>
                <a:cxn ang="0">
                  <a:pos x="connsiteX3" y="connsiteY3"/>
                </a:cxn>
                <a:cxn ang="0">
                  <a:pos x="connsiteX4" y="connsiteY4"/>
                </a:cxn>
              </a:cxnLst>
              <a:rect b="b" l="l" r="r" t="t"/>
              <a:pathLst>
                <a:path h="1261836" w="2100262">
                  <a:moveTo>
                    <a:pt x="247650" y="0"/>
                  </a:moveTo>
                  <a:lnTo>
                    <a:pt x="2100262" y="346814"/>
                  </a:lnTo>
                  <a:lnTo>
                    <a:pt x="1952625" y="1127783"/>
                  </a:lnTo>
                  <a:lnTo>
                    <a:pt x="0" y="1261836"/>
                  </a:lnTo>
                  <a:lnTo>
                    <a:pt x="247650" y="0"/>
                  </a:lnTo>
                  <a:close/>
                </a:path>
              </a:pathLst>
            </a:custGeom>
            <a:solidFill>
              <a:srgbClr val="FF5757"/>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36293" lIns="72585" rIns="72585" rtlCol="0" tIns="36293"/>
            <a:lstStyle/>
            <a:p>
              <a:pPr algn="ctr"/>
              <a:endParaRPr altLang="en-US" lang="zh-CN"/>
            </a:p>
          </p:txBody>
        </p:sp>
        <p:sp>
          <p:nvSpPr>
            <p:cNvPr id="28" name="任意多边形 27"/>
            <p:cNvSpPr/>
            <p:nvPr/>
          </p:nvSpPr>
          <p:spPr>
            <a:xfrm>
              <a:off x="3053332" y="1459348"/>
              <a:ext cx="427356" cy="2456557"/>
            </a:xfrm>
            <a:custGeom>
              <a:gdLst>
                <a:gd fmla="*/ 535940 w 535940" name="connsiteX0"/>
                <a:gd fmla="*/ 0 h 3119438" name="connsiteY0"/>
                <a:gd fmla="*/ 488315 w 535940" name="connsiteX1"/>
                <a:gd fmla="*/ 3119438 h 3119438" name="connsiteY1"/>
                <a:gd fmla="*/ 0 w 535940" name="connsiteX2"/>
                <a:gd fmla="*/ 2676525 h 3119438" name="connsiteY2"/>
                <a:gd fmla="*/ 38307 w 535940" name="connsiteX3"/>
                <a:gd fmla="*/ 1924316 h 3119438" name="connsiteY3"/>
                <a:gd fmla="*/ 39804 w 535940" name="connsiteX4"/>
                <a:gd fmla="*/ 1923877 h 3119438" name="connsiteY4"/>
                <a:gd fmla="*/ 330603 w 535940" name="connsiteX5"/>
                <a:gd fmla="*/ 1407381 h 3119438" name="connsiteY5"/>
                <a:gd fmla="*/ 66850 w 535940" name="connsiteX6"/>
                <a:gd fmla="*/ 1363845 h 3119438" name="connsiteY6"/>
                <a:gd fmla="*/ 104775 w 535940" name="connsiteX7"/>
                <a:gd fmla="*/ 619125 h 3119438" name="connsiteY7"/>
                <a:gd fmla="*/ 535940 w 535940" name="connsiteX8"/>
                <a:gd fmla="*/ 0 h 3119438" name="connsiteY8"/>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b="b" l="l" r="r" t="t"/>
              <a:pathLst>
                <a:path h="3119438" w="535940">
                  <a:moveTo>
                    <a:pt x="535940" y="0"/>
                  </a:moveTo>
                  <a:lnTo>
                    <a:pt x="488315" y="3119438"/>
                  </a:lnTo>
                  <a:lnTo>
                    <a:pt x="0" y="2676525"/>
                  </a:lnTo>
                  <a:lnTo>
                    <a:pt x="38307" y="1924316"/>
                  </a:lnTo>
                  <a:lnTo>
                    <a:pt x="39804" y="1923877"/>
                  </a:lnTo>
                  <a:lnTo>
                    <a:pt x="330603" y="1407381"/>
                  </a:lnTo>
                  <a:lnTo>
                    <a:pt x="66850" y="1363845"/>
                  </a:lnTo>
                  <a:lnTo>
                    <a:pt x="104775" y="619125"/>
                  </a:lnTo>
                  <a:lnTo>
                    <a:pt x="535940" y="0"/>
                  </a:lnTo>
                  <a:close/>
                </a:path>
              </a:pathLst>
            </a:custGeom>
            <a:solidFill>
              <a:srgbClr val="EA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36293" lIns="72585" rIns="72585" rtlCol="0" tIns="36293" wrap="square">
              <a:noAutofit/>
            </a:bodyPr>
            <a:lstStyle/>
            <a:p>
              <a:pPr algn="ctr"/>
              <a:endParaRPr altLang="en-US" lang="zh-CN"/>
            </a:p>
          </p:txBody>
        </p:sp>
        <p:sp>
          <p:nvSpPr>
            <p:cNvPr id="29" name="矩形 3"/>
            <p:cNvSpPr/>
            <p:nvPr/>
          </p:nvSpPr>
          <p:spPr>
            <a:xfrm>
              <a:off x="1930816" y="3566151"/>
              <a:ext cx="1511444" cy="662164"/>
            </a:xfrm>
            <a:custGeom>
              <a:gdLst>
                <a:gd fmla="*/ 0 w 1895475" name="connsiteX0"/>
                <a:gd fmla="*/ 109033 h 1058973" name="connsiteY0"/>
                <a:gd fmla="*/ 1414463 w 1895475" name="connsiteX1"/>
                <a:gd fmla="*/ 0 h 1058973" name="connsiteY1"/>
                <a:gd fmla="*/ 1895475 w 1895475" name="connsiteX2"/>
                <a:gd fmla="*/ 553046 h 1058973" name="connsiteY2"/>
                <a:gd fmla="*/ 276225 w 1895475" name="connsiteX3"/>
                <a:gd fmla="*/ 1058973 h 1058973" name="connsiteY3"/>
                <a:gd fmla="*/ 0 w 1895475" name="connsiteX4"/>
                <a:gd fmla="*/ 109033 h 1058973" name="connsiteY4"/>
              </a:gdLst>
              <a:cxnLst>
                <a:cxn ang="0">
                  <a:pos x="connsiteX0" y="connsiteY0"/>
                </a:cxn>
                <a:cxn ang="0">
                  <a:pos x="connsiteX1" y="connsiteY1"/>
                </a:cxn>
                <a:cxn ang="0">
                  <a:pos x="connsiteX2" y="connsiteY2"/>
                </a:cxn>
                <a:cxn ang="0">
                  <a:pos x="connsiteX3" y="connsiteY3"/>
                </a:cxn>
                <a:cxn ang="0">
                  <a:pos x="connsiteX4" y="connsiteY4"/>
                </a:cxn>
              </a:cxnLst>
              <a:rect b="b" l="l" r="r" t="t"/>
              <a:pathLst>
                <a:path h="1058973" w="1895475">
                  <a:moveTo>
                    <a:pt x="0" y="109033"/>
                  </a:moveTo>
                  <a:lnTo>
                    <a:pt x="1414463" y="0"/>
                  </a:lnTo>
                  <a:lnTo>
                    <a:pt x="1895475" y="553046"/>
                  </a:lnTo>
                  <a:lnTo>
                    <a:pt x="276225" y="1058973"/>
                  </a:lnTo>
                  <a:lnTo>
                    <a:pt x="0" y="109033"/>
                  </a:lnTo>
                  <a:close/>
                </a:path>
              </a:pathLst>
            </a:custGeom>
            <a:solidFill>
              <a:srgbClr val="D2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36293" lIns="72585" rIns="72585" rtlCol="0" tIns="36293"/>
            <a:lstStyle/>
            <a:p>
              <a:pPr algn="ctr"/>
              <a:endParaRPr altLang="en-US" lang="zh-CN"/>
            </a:p>
          </p:txBody>
        </p:sp>
        <p:sp>
          <p:nvSpPr>
            <p:cNvPr id="32" name="等腰三角形 17"/>
            <p:cNvSpPr/>
            <p:nvPr/>
          </p:nvSpPr>
          <p:spPr>
            <a:xfrm rot="4141062">
              <a:off x="1752078" y="3808940"/>
              <a:ext cx="689122" cy="151300"/>
            </a:xfrm>
            <a:custGeom>
              <a:gdLst>
                <a:gd fmla="*/ 63970 w 875075" name="connsiteX0"/>
                <a:gd fmla="*/ 177121 h 189743" name="connsiteY0"/>
                <a:gd fmla="*/ 0 w 875075" name="connsiteX1"/>
                <a:gd fmla="*/ 0 h 189743" name="connsiteY1"/>
                <a:gd fmla="*/ 875075 w 875075" name="connsiteX2"/>
                <a:gd fmla="*/ 189743 h 189743" name="connsiteY2"/>
                <a:gd fmla="*/ 63970 w 875075" name="connsiteX3"/>
                <a:gd fmla="*/ 177121 h 189743" name="connsiteY3"/>
              </a:gdLst>
              <a:cxnLst>
                <a:cxn ang="0">
                  <a:pos x="connsiteX0" y="connsiteY0"/>
                </a:cxn>
                <a:cxn ang="0">
                  <a:pos x="connsiteX1" y="connsiteY1"/>
                </a:cxn>
                <a:cxn ang="0">
                  <a:pos x="connsiteX2" y="connsiteY2"/>
                </a:cxn>
                <a:cxn ang="0">
                  <a:pos x="connsiteX3" y="connsiteY3"/>
                </a:cxn>
              </a:cxnLst>
              <a:rect b="b" l="l" r="r" t="t"/>
              <a:pathLst>
                <a:path h="189743" w="875074">
                  <a:moveTo>
                    <a:pt x="63970" y="177121"/>
                  </a:moveTo>
                  <a:lnTo>
                    <a:pt x="0" y="0"/>
                  </a:lnTo>
                  <a:lnTo>
                    <a:pt x="875075" y="189743"/>
                  </a:lnTo>
                  <a:lnTo>
                    <a:pt x="63970" y="177121"/>
                  </a:lnTo>
                  <a:close/>
                </a:path>
              </a:pathLst>
            </a:custGeom>
            <a:solidFill>
              <a:srgbClr val="FF1515"/>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36293" lIns="72585" rIns="72585" rtlCol="0" tIns="36293"/>
            <a:lstStyle/>
            <a:p>
              <a:pPr algn="ctr"/>
              <a:endParaRPr altLang="en-US" lang="zh-CN"/>
            </a:p>
          </p:txBody>
        </p:sp>
      </p:grpSp>
      <p:sp>
        <p:nvSpPr>
          <p:cNvPr id="33" name="椭圆 32"/>
          <p:cNvSpPr/>
          <p:nvPr/>
        </p:nvSpPr>
        <p:spPr>
          <a:xfrm>
            <a:off x="6789705" y="1279521"/>
            <a:ext cx="447609" cy="442054"/>
          </a:xfrm>
          <a:prstGeom prst="ellipse">
            <a:avLst/>
          </a:prstGeom>
          <a:solidFill>
            <a:srgbClr val="FF717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36293" lIns="72585" rIns="72585" rtlCol="0" tIns="36293"/>
          <a:lstStyle/>
          <a:p>
            <a:pPr algn="ctr"/>
            <a:endParaRPr altLang="en-US" lang="zh-CN"/>
          </a:p>
        </p:txBody>
      </p:sp>
      <p:sp>
        <p:nvSpPr>
          <p:cNvPr id="34" name="椭圆 33"/>
          <p:cNvSpPr/>
          <p:nvPr/>
        </p:nvSpPr>
        <p:spPr>
          <a:xfrm>
            <a:off x="7728357" y="3514558"/>
            <a:ext cx="291142" cy="287529"/>
          </a:xfrm>
          <a:prstGeom prst="ellipse">
            <a:avLst/>
          </a:prstGeom>
          <a:solidFill>
            <a:srgbClr val="FF717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36293" lIns="72585" rIns="72585" rtlCol="0" tIns="36293"/>
          <a:lstStyle/>
          <a:p>
            <a:pPr algn="ctr"/>
            <a:endParaRPr altLang="en-US" lang="zh-CN"/>
          </a:p>
        </p:txBody>
      </p:sp>
      <p:sp>
        <p:nvSpPr>
          <p:cNvPr id="35" name="椭圆 34"/>
          <p:cNvSpPr/>
          <p:nvPr/>
        </p:nvSpPr>
        <p:spPr>
          <a:xfrm>
            <a:off x="8019500" y="1233617"/>
            <a:ext cx="293269" cy="289629"/>
          </a:xfrm>
          <a:prstGeom prst="ellipse">
            <a:avLst/>
          </a:prstGeom>
          <a:solidFill>
            <a:srgbClr val="FFA7A7"/>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36293" lIns="72585" rIns="72585" rtlCol="0" tIns="36293"/>
          <a:lstStyle/>
          <a:p>
            <a:pPr algn="ctr"/>
            <a:endParaRPr altLang="en-US" lang="zh-CN"/>
          </a:p>
        </p:txBody>
      </p:sp>
      <p:sp>
        <p:nvSpPr>
          <p:cNvPr id="36" name="椭圆 35"/>
          <p:cNvSpPr/>
          <p:nvPr/>
        </p:nvSpPr>
        <p:spPr>
          <a:xfrm>
            <a:off x="7534767" y="838284"/>
            <a:ext cx="193591" cy="191188"/>
          </a:xfrm>
          <a:prstGeom prst="ellipse">
            <a:avLst/>
          </a:prstGeom>
          <a:solidFill>
            <a:srgbClr val="FFD1D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36293" lIns="72585" rIns="72585" rtlCol="0" tIns="36293"/>
          <a:lstStyle/>
          <a:p>
            <a:pPr algn="ctr"/>
            <a:endParaRPr altLang="en-US" lang="zh-CN"/>
          </a:p>
        </p:txBody>
      </p:sp>
      <p:sp>
        <p:nvSpPr>
          <p:cNvPr id="44" name="椭圆 43"/>
          <p:cNvSpPr/>
          <p:nvPr/>
        </p:nvSpPr>
        <p:spPr>
          <a:xfrm>
            <a:off x="8045373" y="3871448"/>
            <a:ext cx="192676" cy="190285"/>
          </a:xfrm>
          <a:prstGeom prst="ellipse">
            <a:avLst/>
          </a:prstGeom>
          <a:solidFill>
            <a:srgbClr val="FFD1D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36293" lIns="72585" rIns="72585" rtlCol="0" tIns="36293"/>
          <a:lstStyle/>
          <a:p>
            <a:pPr algn="ctr"/>
            <a:endParaRPr altLang="en-US" lang="zh-CN"/>
          </a:p>
        </p:txBody>
      </p:sp>
      <p:sp>
        <p:nvSpPr>
          <p:cNvPr id="45" name="文本框 22"/>
          <p:cNvSpPr txBox="1"/>
          <p:nvPr/>
        </p:nvSpPr>
        <p:spPr>
          <a:xfrm>
            <a:off x="3905326" y="2115430"/>
            <a:ext cx="3178562" cy="804106"/>
          </a:xfrm>
          <a:prstGeom prst="rect">
            <a:avLst/>
          </a:prstGeom>
          <a:noFill/>
        </p:spPr>
        <p:txBody>
          <a:bodyPr bIns="36293" lIns="72585" rIns="72585" rtlCol="0" tIns="36293" wrap="square">
            <a:spAutoFit/>
          </a:bodyPr>
          <a:lstStyle/>
          <a:p>
            <a:pPr algn="ctr"/>
            <a:r>
              <a:rPr altLang="en-US" b="1" lang="zh-CN" smtClean="0" sz="4800">
                <a:solidFill>
                  <a:schemeClr val="bg1"/>
                </a:solidFill>
                <a:latin charset="-122" panose="020b0503020204020204" pitchFamily="34" typeface="微软雅黑"/>
                <a:ea charset="-122" pitchFamily="34" typeface="微软雅黑"/>
              </a:rPr>
              <a:t>您的标题</a:t>
            </a:r>
          </a:p>
        </p:txBody>
      </p:sp>
      <p:sp>
        <p:nvSpPr>
          <p:cNvPr id="49" name="文本框 23"/>
          <p:cNvSpPr txBox="1"/>
          <p:nvPr/>
        </p:nvSpPr>
        <p:spPr>
          <a:xfrm>
            <a:off x="4180295" y="2905366"/>
            <a:ext cx="2628624" cy="377386"/>
          </a:xfrm>
          <a:prstGeom prst="rect">
            <a:avLst/>
          </a:prstGeom>
          <a:noFill/>
        </p:spPr>
        <p:txBody>
          <a:bodyPr bIns="36293" lIns="72585" rIns="72585" rtlCol="0" tIns="36293" wrap="square">
            <a:spAutoFit/>
          </a:bodyPr>
          <a:lstStyle/>
          <a:p>
            <a:pPr algn="ctr"/>
            <a:r>
              <a:rPr altLang="zh-CN" lang="en-US" smtClean="0" spc="300" sz="2000">
                <a:solidFill>
                  <a:schemeClr val="bg1"/>
                </a:solidFill>
                <a:latin typeface="+mn-ea"/>
                <a:ea typeface="+mn-ea"/>
              </a:rPr>
              <a:t>NINDEBIAOTI</a:t>
            </a:r>
          </a:p>
        </p:txBody>
      </p:sp>
    </p:spTree>
    <p:extLst>
      <p:ext uri="{BB962C8B-B14F-4D97-AF65-F5344CB8AC3E}">
        <p14:creationId val="2491098525"/>
      </p:ext>
    </p:extLst>
  </p:cSld>
  <p:clrMapOvr>
    <a:masterClrMapping/>
  </p:clrMapOvr>
  <p:transition spd="med">
    <p:pull/>
  </p:transition>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grpId="0" id="5" nodeType="afterEffect" presetClass="entr" presetID="53" presetSubtype="0">
                                  <p:stCondLst>
                                    <p:cond delay="0"/>
                                  </p:stCondLst>
                                  <p:childTnLst>
                                    <p:set>
                                      <p:cBhvr>
                                        <p:cTn dur="1" fill="hold" id="6">
                                          <p:stCondLst>
                                            <p:cond delay="0"/>
                                          </p:stCondLst>
                                        </p:cTn>
                                        <p:tgtEl>
                                          <p:spTgt spid="52"/>
                                        </p:tgtEl>
                                        <p:attrNameLst>
                                          <p:attrName>style.visibility</p:attrName>
                                        </p:attrNameLst>
                                      </p:cBhvr>
                                      <p:to>
                                        <p:strVal val="visible"/>
                                      </p:to>
                                    </p:set>
                                    <p:anim calcmode="lin" valueType="num">
                                      <p:cBhvr>
                                        <p:cTn dur="500" fill="hold" id="7"/>
                                        <p:tgtEl>
                                          <p:spTgt spid="52"/>
                                        </p:tgtEl>
                                        <p:attrNameLst>
                                          <p:attrName>ppt_w</p:attrName>
                                        </p:attrNameLst>
                                      </p:cBhvr>
                                      <p:tavLst>
                                        <p:tav tm="0">
                                          <p:val>
                                            <p:fltVal val="0"/>
                                          </p:val>
                                        </p:tav>
                                        <p:tav tm="100000">
                                          <p:val>
                                            <p:strVal val="#ppt_w"/>
                                          </p:val>
                                        </p:tav>
                                      </p:tavLst>
                                    </p:anim>
                                    <p:anim calcmode="lin" valueType="num">
                                      <p:cBhvr>
                                        <p:cTn dur="500" fill="hold" id="8"/>
                                        <p:tgtEl>
                                          <p:spTgt spid="52"/>
                                        </p:tgtEl>
                                        <p:attrNameLst>
                                          <p:attrName>ppt_h</p:attrName>
                                        </p:attrNameLst>
                                      </p:cBhvr>
                                      <p:tavLst>
                                        <p:tav tm="0">
                                          <p:val>
                                            <p:fltVal val="0"/>
                                          </p:val>
                                        </p:tav>
                                        <p:tav tm="100000">
                                          <p:val>
                                            <p:strVal val="#ppt_h"/>
                                          </p:val>
                                        </p:tav>
                                      </p:tavLst>
                                    </p:anim>
                                    <p:animEffect filter="fade" transition="in">
                                      <p:cBhvr>
                                        <p:cTn dur="500" id="9"/>
                                        <p:tgtEl>
                                          <p:spTgt spid="52"/>
                                        </p:tgtEl>
                                      </p:cBhvr>
                                    </p:animEffect>
                                  </p:childTnLst>
                                </p:cTn>
                              </p:par>
                              <p:par>
                                <p:cTn fill="hold" grpId="0" id="10" nodeType="withEffect" presetClass="entr" presetID="53" presetSubtype="0">
                                  <p:stCondLst>
                                    <p:cond delay="0"/>
                                  </p:stCondLst>
                                  <p:childTnLst>
                                    <p:set>
                                      <p:cBhvr>
                                        <p:cTn dur="1" fill="hold" id="11">
                                          <p:stCondLst>
                                            <p:cond delay="0"/>
                                          </p:stCondLst>
                                        </p:cTn>
                                        <p:tgtEl>
                                          <p:spTgt spid="53"/>
                                        </p:tgtEl>
                                        <p:attrNameLst>
                                          <p:attrName>style.visibility</p:attrName>
                                        </p:attrNameLst>
                                      </p:cBhvr>
                                      <p:to>
                                        <p:strVal val="visible"/>
                                      </p:to>
                                    </p:set>
                                    <p:anim calcmode="lin" valueType="num">
                                      <p:cBhvr>
                                        <p:cTn dur="500" fill="hold" id="12"/>
                                        <p:tgtEl>
                                          <p:spTgt spid="53"/>
                                        </p:tgtEl>
                                        <p:attrNameLst>
                                          <p:attrName>ppt_w</p:attrName>
                                        </p:attrNameLst>
                                      </p:cBhvr>
                                      <p:tavLst>
                                        <p:tav tm="0">
                                          <p:val>
                                            <p:fltVal val="0"/>
                                          </p:val>
                                        </p:tav>
                                        <p:tav tm="100000">
                                          <p:val>
                                            <p:strVal val="#ppt_w"/>
                                          </p:val>
                                        </p:tav>
                                      </p:tavLst>
                                    </p:anim>
                                    <p:anim calcmode="lin" valueType="num">
                                      <p:cBhvr>
                                        <p:cTn dur="500" fill="hold" id="13"/>
                                        <p:tgtEl>
                                          <p:spTgt spid="53"/>
                                        </p:tgtEl>
                                        <p:attrNameLst>
                                          <p:attrName>ppt_h</p:attrName>
                                        </p:attrNameLst>
                                      </p:cBhvr>
                                      <p:tavLst>
                                        <p:tav tm="0">
                                          <p:val>
                                            <p:fltVal val="0"/>
                                          </p:val>
                                        </p:tav>
                                        <p:tav tm="100000">
                                          <p:val>
                                            <p:strVal val="#ppt_h"/>
                                          </p:val>
                                        </p:tav>
                                      </p:tavLst>
                                    </p:anim>
                                    <p:animEffect filter="fade" transition="in">
                                      <p:cBhvr>
                                        <p:cTn dur="500" id="14"/>
                                        <p:tgtEl>
                                          <p:spTgt spid="53"/>
                                        </p:tgtEl>
                                      </p:cBhvr>
                                    </p:animEffect>
                                  </p:childTnLst>
                                </p:cTn>
                              </p:par>
                              <p:par>
                                <p:cTn fill="hold" grpId="0" id="15" nodeType="withEffect" presetClass="entr" presetID="53" presetSubtype="0">
                                  <p:stCondLst>
                                    <p:cond delay="0"/>
                                  </p:stCondLst>
                                  <p:childTnLst>
                                    <p:set>
                                      <p:cBhvr>
                                        <p:cTn dur="1" fill="hold" id="16">
                                          <p:stCondLst>
                                            <p:cond delay="0"/>
                                          </p:stCondLst>
                                        </p:cTn>
                                        <p:tgtEl>
                                          <p:spTgt spid="54"/>
                                        </p:tgtEl>
                                        <p:attrNameLst>
                                          <p:attrName>style.visibility</p:attrName>
                                        </p:attrNameLst>
                                      </p:cBhvr>
                                      <p:to>
                                        <p:strVal val="visible"/>
                                      </p:to>
                                    </p:set>
                                    <p:anim calcmode="lin" valueType="num">
                                      <p:cBhvr>
                                        <p:cTn dur="500" fill="hold" id="17"/>
                                        <p:tgtEl>
                                          <p:spTgt spid="54"/>
                                        </p:tgtEl>
                                        <p:attrNameLst>
                                          <p:attrName>ppt_w</p:attrName>
                                        </p:attrNameLst>
                                      </p:cBhvr>
                                      <p:tavLst>
                                        <p:tav tm="0">
                                          <p:val>
                                            <p:fltVal val="0"/>
                                          </p:val>
                                        </p:tav>
                                        <p:tav tm="100000">
                                          <p:val>
                                            <p:strVal val="#ppt_w"/>
                                          </p:val>
                                        </p:tav>
                                      </p:tavLst>
                                    </p:anim>
                                    <p:anim calcmode="lin" valueType="num">
                                      <p:cBhvr>
                                        <p:cTn dur="500" fill="hold" id="18"/>
                                        <p:tgtEl>
                                          <p:spTgt spid="54"/>
                                        </p:tgtEl>
                                        <p:attrNameLst>
                                          <p:attrName>ppt_h</p:attrName>
                                        </p:attrNameLst>
                                      </p:cBhvr>
                                      <p:tavLst>
                                        <p:tav tm="0">
                                          <p:val>
                                            <p:fltVal val="0"/>
                                          </p:val>
                                        </p:tav>
                                        <p:tav tm="100000">
                                          <p:val>
                                            <p:strVal val="#ppt_h"/>
                                          </p:val>
                                        </p:tav>
                                      </p:tavLst>
                                    </p:anim>
                                    <p:animEffect filter="fade" transition="in">
                                      <p:cBhvr>
                                        <p:cTn dur="500" id="19"/>
                                        <p:tgtEl>
                                          <p:spTgt spid="54"/>
                                        </p:tgtEl>
                                      </p:cBhvr>
                                    </p:animEffect>
                                  </p:childTnLst>
                                </p:cTn>
                              </p:par>
                              <p:par>
                                <p:cTn fill="hold" grpId="0" id="20" nodeType="withEffect" presetClass="entr" presetID="53" presetSubtype="0">
                                  <p:stCondLst>
                                    <p:cond delay="0"/>
                                  </p:stCondLst>
                                  <p:childTnLst>
                                    <p:set>
                                      <p:cBhvr>
                                        <p:cTn dur="1" fill="hold" id="21">
                                          <p:stCondLst>
                                            <p:cond delay="0"/>
                                          </p:stCondLst>
                                        </p:cTn>
                                        <p:tgtEl>
                                          <p:spTgt spid="55"/>
                                        </p:tgtEl>
                                        <p:attrNameLst>
                                          <p:attrName>style.visibility</p:attrName>
                                        </p:attrNameLst>
                                      </p:cBhvr>
                                      <p:to>
                                        <p:strVal val="visible"/>
                                      </p:to>
                                    </p:set>
                                    <p:anim calcmode="lin" valueType="num">
                                      <p:cBhvr>
                                        <p:cTn dur="500" fill="hold" id="22"/>
                                        <p:tgtEl>
                                          <p:spTgt spid="55"/>
                                        </p:tgtEl>
                                        <p:attrNameLst>
                                          <p:attrName>ppt_w</p:attrName>
                                        </p:attrNameLst>
                                      </p:cBhvr>
                                      <p:tavLst>
                                        <p:tav tm="0">
                                          <p:val>
                                            <p:fltVal val="0"/>
                                          </p:val>
                                        </p:tav>
                                        <p:tav tm="100000">
                                          <p:val>
                                            <p:strVal val="#ppt_w"/>
                                          </p:val>
                                        </p:tav>
                                      </p:tavLst>
                                    </p:anim>
                                    <p:anim calcmode="lin" valueType="num">
                                      <p:cBhvr>
                                        <p:cTn dur="500" fill="hold" id="23"/>
                                        <p:tgtEl>
                                          <p:spTgt spid="55"/>
                                        </p:tgtEl>
                                        <p:attrNameLst>
                                          <p:attrName>ppt_h</p:attrName>
                                        </p:attrNameLst>
                                      </p:cBhvr>
                                      <p:tavLst>
                                        <p:tav tm="0">
                                          <p:val>
                                            <p:fltVal val="0"/>
                                          </p:val>
                                        </p:tav>
                                        <p:tav tm="100000">
                                          <p:val>
                                            <p:strVal val="#ppt_h"/>
                                          </p:val>
                                        </p:tav>
                                      </p:tavLst>
                                    </p:anim>
                                    <p:animEffect filter="fade" transition="in">
                                      <p:cBhvr>
                                        <p:cTn dur="500" id="24"/>
                                        <p:tgtEl>
                                          <p:spTgt spid="55"/>
                                        </p:tgtEl>
                                      </p:cBhvr>
                                    </p:animEffect>
                                  </p:childTnLst>
                                </p:cTn>
                              </p:par>
                              <p:par>
                                <p:cTn fill="hold" grpId="0" id="25" nodeType="withEffect" presetClass="entr" presetID="53" presetSubtype="0">
                                  <p:stCondLst>
                                    <p:cond delay="0"/>
                                  </p:stCondLst>
                                  <p:childTnLst>
                                    <p:set>
                                      <p:cBhvr>
                                        <p:cTn dur="1" fill="hold" id="26">
                                          <p:stCondLst>
                                            <p:cond delay="0"/>
                                          </p:stCondLst>
                                        </p:cTn>
                                        <p:tgtEl>
                                          <p:spTgt spid="56"/>
                                        </p:tgtEl>
                                        <p:attrNameLst>
                                          <p:attrName>style.visibility</p:attrName>
                                        </p:attrNameLst>
                                      </p:cBhvr>
                                      <p:to>
                                        <p:strVal val="visible"/>
                                      </p:to>
                                    </p:set>
                                    <p:anim calcmode="lin" valueType="num">
                                      <p:cBhvr>
                                        <p:cTn dur="500" fill="hold" id="27"/>
                                        <p:tgtEl>
                                          <p:spTgt spid="56"/>
                                        </p:tgtEl>
                                        <p:attrNameLst>
                                          <p:attrName>ppt_w</p:attrName>
                                        </p:attrNameLst>
                                      </p:cBhvr>
                                      <p:tavLst>
                                        <p:tav tm="0">
                                          <p:val>
                                            <p:fltVal val="0"/>
                                          </p:val>
                                        </p:tav>
                                        <p:tav tm="100000">
                                          <p:val>
                                            <p:strVal val="#ppt_w"/>
                                          </p:val>
                                        </p:tav>
                                      </p:tavLst>
                                    </p:anim>
                                    <p:anim calcmode="lin" valueType="num">
                                      <p:cBhvr>
                                        <p:cTn dur="500" fill="hold" id="28"/>
                                        <p:tgtEl>
                                          <p:spTgt spid="56"/>
                                        </p:tgtEl>
                                        <p:attrNameLst>
                                          <p:attrName>ppt_h</p:attrName>
                                        </p:attrNameLst>
                                      </p:cBhvr>
                                      <p:tavLst>
                                        <p:tav tm="0">
                                          <p:val>
                                            <p:fltVal val="0"/>
                                          </p:val>
                                        </p:tav>
                                        <p:tav tm="100000">
                                          <p:val>
                                            <p:strVal val="#ppt_h"/>
                                          </p:val>
                                        </p:tav>
                                      </p:tavLst>
                                    </p:anim>
                                    <p:animEffect filter="fade" transition="in">
                                      <p:cBhvr>
                                        <p:cTn dur="500" id="29"/>
                                        <p:tgtEl>
                                          <p:spTgt spid="56"/>
                                        </p:tgtEl>
                                      </p:cBhvr>
                                    </p:animEffect>
                                  </p:childTnLst>
                                </p:cTn>
                              </p:par>
                              <p:par>
                                <p:cTn fill="hold" grpId="0" id="30" nodeType="withEffect" presetClass="entr" presetID="53" presetSubtype="0">
                                  <p:stCondLst>
                                    <p:cond delay="0"/>
                                  </p:stCondLst>
                                  <p:childTnLst>
                                    <p:set>
                                      <p:cBhvr>
                                        <p:cTn dur="1" fill="hold" id="31">
                                          <p:stCondLst>
                                            <p:cond delay="0"/>
                                          </p:stCondLst>
                                        </p:cTn>
                                        <p:tgtEl>
                                          <p:spTgt spid="57"/>
                                        </p:tgtEl>
                                        <p:attrNameLst>
                                          <p:attrName>style.visibility</p:attrName>
                                        </p:attrNameLst>
                                      </p:cBhvr>
                                      <p:to>
                                        <p:strVal val="visible"/>
                                      </p:to>
                                    </p:set>
                                    <p:anim calcmode="lin" valueType="num">
                                      <p:cBhvr>
                                        <p:cTn dur="500" fill="hold" id="32"/>
                                        <p:tgtEl>
                                          <p:spTgt spid="57"/>
                                        </p:tgtEl>
                                        <p:attrNameLst>
                                          <p:attrName>ppt_w</p:attrName>
                                        </p:attrNameLst>
                                      </p:cBhvr>
                                      <p:tavLst>
                                        <p:tav tm="0">
                                          <p:val>
                                            <p:fltVal val="0"/>
                                          </p:val>
                                        </p:tav>
                                        <p:tav tm="100000">
                                          <p:val>
                                            <p:strVal val="#ppt_w"/>
                                          </p:val>
                                        </p:tav>
                                      </p:tavLst>
                                    </p:anim>
                                    <p:anim calcmode="lin" valueType="num">
                                      <p:cBhvr>
                                        <p:cTn dur="500" fill="hold" id="33"/>
                                        <p:tgtEl>
                                          <p:spTgt spid="57"/>
                                        </p:tgtEl>
                                        <p:attrNameLst>
                                          <p:attrName>ppt_h</p:attrName>
                                        </p:attrNameLst>
                                      </p:cBhvr>
                                      <p:tavLst>
                                        <p:tav tm="0">
                                          <p:val>
                                            <p:fltVal val="0"/>
                                          </p:val>
                                        </p:tav>
                                        <p:tav tm="100000">
                                          <p:val>
                                            <p:strVal val="#ppt_h"/>
                                          </p:val>
                                        </p:tav>
                                      </p:tavLst>
                                    </p:anim>
                                    <p:animEffect filter="fade" transition="in">
                                      <p:cBhvr>
                                        <p:cTn dur="500" id="34"/>
                                        <p:tgtEl>
                                          <p:spTgt spid="57"/>
                                        </p:tgtEl>
                                      </p:cBhvr>
                                    </p:animEffect>
                                  </p:childTnLst>
                                </p:cTn>
                              </p:par>
                              <p:par>
                                <p:cTn fill="hold" grpId="0" id="35" nodeType="withEffect" presetClass="entr" presetID="53" presetSubtype="0">
                                  <p:stCondLst>
                                    <p:cond delay="0"/>
                                  </p:stCondLst>
                                  <p:childTnLst>
                                    <p:set>
                                      <p:cBhvr>
                                        <p:cTn dur="1" fill="hold" id="36">
                                          <p:stCondLst>
                                            <p:cond delay="0"/>
                                          </p:stCondLst>
                                        </p:cTn>
                                        <p:tgtEl>
                                          <p:spTgt spid="58"/>
                                        </p:tgtEl>
                                        <p:attrNameLst>
                                          <p:attrName>style.visibility</p:attrName>
                                        </p:attrNameLst>
                                      </p:cBhvr>
                                      <p:to>
                                        <p:strVal val="visible"/>
                                      </p:to>
                                    </p:set>
                                    <p:anim calcmode="lin" valueType="num">
                                      <p:cBhvr>
                                        <p:cTn dur="500" fill="hold" id="37"/>
                                        <p:tgtEl>
                                          <p:spTgt spid="58"/>
                                        </p:tgtEl>
                                        <p:attrNameLst>
                                          <p:attrName>ppt_w</p:attrName>
                                        </p:attrNameLst>
                                      </p:cBhvr>
                                      <p:tavLst>
                                        <p:tav tm="0">
                                          <p:val>
                                            <p:fltVal val="0"/>
                                          </p:val>
                                        </p:tav>
                                        <p:tav tm="100000">
                                          <p:val>
                                            <p:strVal val="#ppt_w"/>
                                          </p:val>
                                        </p:tav>
                                      </p:tavLst>
                                    </p:anim>
                                    <p:anim calcmode="lin" valueType="num">
                                      <p:cBhvr>
                                        <p:cTn dur="500" fill="hold" id="38"/>
                                        <p:tgtEl>
                                          <p:spTgt spid="58"/>
                                        </p:tgtEl>
                                        <p:attrNameLst>
                                          <p:attrName>ppt_h</p:attrName>
                                        </p:attrNameLst>
                                      </p:cBhvr>
                                      <p:tavLst>
                                        <p:tav tm="0">
                                          <p:val>
                                            <p:fltVal val="0"/>
                                          </p:val>
                                        </p:tav>
                                        <p:tav tm="100000">
                                          <p:val>
                                            <p:strVal val="#ppt_h"/>
                                          </p:val>
                                        </p:tav>
                                      </p:tavLst>
                                    </p:anim>
                                    <p:animEffect filter="fade" transition="in">
                                      <p:cBhvr>
                                        <p:cTn dur="500" id="39"/>
                                        <p:tgtEl>
                                          <p:spTgt spid="58"/>
                                        </p:tgtEl>
                                      </p:cBhvr>
                                    </p:animEffect>
                                  </p:childTnLst>
                                </p:cTn>
                              </p:par>
                              <p:par>
                                <p:cTn fill="hold" grpId="0" id="40" nodeType="withEffect" presetClass="entr" presetID="53" presetSubtype="0">
                                  <p:stCondLst>
                                    <p:cond delay="0"/>
                                  </p:stCondLst>
                                  <p:childTnLst>
                                    <p:set>
                                      <p:cBhvr>
                                        <p:cTn dur="1" fill="hold" id="41">
                                          <p:stCondLst>
                                            <p:cond delay="0"/>
                                          </p:stCondLst>
                                        </p:cTn>
                                        <p:tgtEl>
                                          <p:spTgt spid="59"/>
                                        </p:tgtEl>
                                        <p:attrNameLst>
                                          <p:attrName>style.visibility</p:attrName>
                                        </p:attrNameLst>
                                      </p:cBhvr>
                                      <p:to>
                                        <p:strVal val="visible"/>
                                      </p:to>
                                    </p:set>
                                    <p:anim calcmode="lin" valueType="num">
                                      <p:cBhvr>
                                        <p:cTn dur="500" fill="hold" id="42"/>
                                        <p:tgtEl>
                                          <p:spTgt spid="59"/>
                                        </p:tgtEl>
                                        <p:attrNameLst>
                                          <p:attrName>ppt_w</p:attrName>
                                        </p:attrNameLst>
                                      </p:cBhvr>
                                      <p:tavLst>
                                        <p:tav tm="0">
                                          <p:val>
                                            <p:fltVal val="0"/>
                                          </p:val>
                                        </p:tav>
                                        <p:tav tm="100000">
                                          <p:val>
                                            <p:strVal val="#ppt_w"/>
                                          </p:val>
                                        </p:tav>
                                      </p:tavLst>
                                    </p:anim>
                                    <p:anim calcmode="lin" valueType="num">
                                      <p:cBhvr>
                                        <p:cTn dur="500" fill="hold" id="43"/>
                                        <p:tgtEl>
                                          <p:spTgt spid="59"/>
                                        </p:tgtEl>
                                        <p:attrNameLst>
                                          <p:attrName>ppt_h</p:attrName>
                                        </p:attrNameLst>
                                      </p:cBhvr>
                                      <p:tavLst>
                                        <p:tav tm="0">
                                          <p:val>
                                            <p:fltVal val="0"/>
                                          </p:val>
                                        </p:tav>
                                        <p:tav tm="100000">
                                          <p:val>
                                            <p:strVal val="#ppt_h"/>
                                          </p:val>
                                        </p:tav>
                                      </p:tavLst>
                                    </p:anim>
                                    <p:animEffect filter="fade" transition="in">
                                      <p:cBhvr>
                                        <p:cTn dur="500" id="44"/>
                                        <p:tgtEl>
                                          <p:spTgt spid="59"/>
                                        </p:tgtEl>
                                      </p:cBhvr>
                                    </p:animEffect>
                                  </p:childTnLst>
                                </p:cTn>
                              </p:par>
                              <p:par>
                                <p:cTn fill="hold" grpId="0" id="45" nodeType="withEffect" presetClass="entr" presetID="53" presetSubtype="0">
                                  <p:stCondLst>
                                    <p:cond delay="0"/>
                                  </p:stCondLst>
                                  <p:childTnLst>
                                    <p:set>
                                      <p:cBhvr>
                                        <p:cTn dur="1" fill="hold" id="46">
                                          <p:stCondLst>
                                            <p:cond delay="0"/>
                                          </p:stCondLst>
                                        </p:cTn>
                                        <p:tgtEl>
                                          <p:spTgt spid="60"/>
                                        </p:tgtEl>
                                        <p:attrNameLst>
                                          <p:attrName>style.visibility</p:attrName>
                                        </p:attrNameLst>
                                      </p:cBhvr>
                                      <p:to>
                                        <p:strVal val="visible"/>
                                      </p:to>
                                    </p:set>
                                    <p:anim calcmode="lin" valueType="num">
                                      <p:cBhvr>
                                        <p:cTn dur="500" fill="hold" id="47"/>
                                        <p:tgtEl>
                                          <p:spTgt spid="60"/>
                                        </p:tgtEl>
                                        <p:attrNameLst>
                                          <p:attrName>ppt_w</p:attrName>
                                        </p:attrNameLst>
                                      </p:cBhvr>
                                      <p:tavLst>
                                        <p:tav tm="0">
                                          <p:val>
                                            <p:fltVal val="0"/>
                                          </p:val>
                                        </p:tav>
                                        <p:tav tm="100000">
                                          <p:val>
                                            <p:strVal val="#ppt_w"/>
                                          </p:val>
                                        </p:tav>
                                      </p:tavLst>
                                    </p:anim>
                                    <p:anim calcmode="lin" valueType="num">
                                      <p:cBhvr>
                                        <p:cTn dur="500" fill="hold" id="48"/>
                                        <p:tgtEl>
                                          <p:spTgt spid="60"/>
                                        </p:tgtEl>
                                        <p:attrNameLst>
                                          <p:attrName>ppt_h</p:attrName>
                                        </p:attrNameLst>
                                      </p:cBhvr>
                                      <p:tavLst>
                                        <p:tav tm="0">
                                          <p:val>
                                            <p:fltVal val="0"/>
                                          </p:val>
                                        </p:tav>
                                        <p:tav tm="100000">
                                          <p:val>
                                            <p:strVal val="#ppt_h"/>
                                          </p:val>
                                        </p:tav>
                                      </p:tavLst>
                                    </p:anim>
                                    <p:animEffect filter="fade" transition="in">
                                      <p:cBhvr>
                                        <p:cTn dur="500" id="49"/>
                                        <p:tgtEl>
                                          <p:spTgt spid="60"/>
                                        </p:tgtEl>
                                      </p:cBhvr>
                                    </p:animEffect>
                                  </p:childTnLst>
                                </p:cTn>
                              </p:par>
                              <p:par>
                                <p:cTn fill="hold" grpId="0" id="50" nodeType="withEffect" presetClass="entr" presetID="53" presetSubtype="0">
                                  <p:stCondLst>
                                    <p:cond delay="0"/>
                                  </p:stCondLst>
                                  <p:childTnLst>
                                    <p:set>
                                      <p:cBhvr>
                                        <p:cTn dur="1" fill="hold" id="51">
                                          <p:stCondLst>
                                            <p:cond delay="0"/>
                                          </p:stCondLst>
                                        </p:cTn>
                                        <p:tgtEl>
                                          <p:spTgt spid="62"/>
                                        </p:tgtEl>
                                        <p:attrNameLst>
                                          <p:attrName>style.visibility</p:attrName>
                                        </p:attrNameLst>
                                      </p:cBhvr>
                                      <p:to>
                                        <p:strVal val="visible"/>
                                      </p:to>
                                    </p:set>
                                    <p:anim calcmode="lin" valueType="num">
                                      <p:cBhvr>
                                        <p:cTn dur="500" fill="hold" id="52"/>
                                        <p:tgtEl>
                                          <p:spTgt spid="62"/>
                                        </p:tgtEl>
                                        <p:attrNameLst>
                                          <p:attrName>ppt_w</p:attrName>
                                        </p:attrNameLst>
                                      </p:cBhvr>
                                      <p:tavLst>
                                        <p:tav tm="0">
                                          <p:val>
                                            <p:fltVal val="0"/>
                                          </p:val>
                                        </p:tav>
                                        <p:tav tm="100000">
                                          <p:val>
                                            <p:strVal val="#ppt_w"/>
                                          </p:val>
                                        </p:tav>
                                      </p:tavLst>
                                    </p:anim>
                                    <p:anim calcmode="lin" valueType="num">
                                      <p:cBhvr>
                                        <p:cTn dur="500" fill="hold" id="53"/>
                                        <p:tgtEl>
                                          <p:spTgt spid="62"/>
                                        </p:tgtEl>
                                        <p:attrNameLst>
                                          <p:attrName>ppt_h</p:attrName>
                                        </p:attrNameLst>
                                      </p:cBhvr>
                                      <p:tavLst>
                                        <p:tav tm="0">
                                          <p:val>
                                            <p:fltVal val="0"/>
                                          </p:val>
                                        </p:tav>
                                        <p:tav tm="100000">
                                          <p:val>
                                            <p:strVal val="#ppt_h"/>
                                          </p:val>
                                        </p:tav>
                                      </p:tavLst>
                                    </p:anim>
                                    <p:animEffect filter="fade" transition="in">
                                      <p:cBhvr>
                                        <p:cTn dur="500" id="54"/>
                                        <p:tgtEl>
                                          <p:spTgt spid="62"/>
                                        </p:tgtEl>
                                      </p:cBhvr>
                                    </p:animEffect>
                                  </p:childTnLst>
                                </p:cTn>
                              </p:par>
                            </p:childTnLst>
                          </p:cTn>
                        </p:par>
                        <p:par>
                          <p:cTn fill="hold" id="55" nodeType="afterGroup">
                            <p:stCondLst>
                              <p:cond delay="500"/>
                            </p:stCondLst>
                            <p:childTnLst>
                              <p:par>
                                <p:cTn fill="hold" id="56" nodeType="afterEffect" presetClass="entr" presetID="55" presetSubtype="0">
                                  <p:stCondLst>
                                    <p:cond delay="0"/>
                                  </p:stCondLst>
                                  <p:childTnLst>
                                    <p:set>
                                      <p:cBhvr>
                                        <p:cTn dur="1" fill="hold" id="57">
                                          <p:stCondLst>
                                            <p:cond delay="0"/>
                                          </p:stCondLst>
                                        </p:cTn>
                                        <p:tgtEl>
                                          <p:spTgt spid="2"/>
                                        </p:tgtEl>
                                        <p:attrNameLst>
                                          <p:attrName>style.visibility</p:attrName>
                                        </p:attrNameLst>
                                      </p:cBhvr>
                                      <p:to>
                                        <p:strVal val="visible"/>
                                      </p:to>
                                    </p:set>
                                    <p:anim calcmode="lin" valueType="num">
                                      <p:cBhvr>
                                        <p:cTn dur="500" fill="hold" id="58"/>
                                        <p:tgtEl>
                                          <p:spTgt spid="2"/>
                                        </p:tgtEl>
                                        <p:attrNameLst>
                                          <p:attrName>ppt_w</p:attrName>
                                        </p:attrNameLst>
                                      </p:cBhvr>
                                      <p:tavLst>
                                        <p:tav tm="0">
                                          <p:val>
                                            <p:strVal val="#ppt_w*0.70"/>
                                          </p:val>
                                        </p:tav>
                                        <p:tav tm="100000">
                                          <p:val>
                                            <p:strVal val="#ppt_w"/>
                                          </p:val>
                                        </p:tav>
                                      </p:tavLst>
                                    </p:anim>
                                    <p:anim calcmode="lin" valueType="num">
                                      <p:cBhvr>
                                        <p:cTn dur="500" fill="hold" id="59"/>
                                        <p:tgtEl>
                                          <p:spTgt spid="2"/>
                                        </p:tgtEl>
                                        <p:attrNameLst>
                                          <p:attrName>ppt_h</p:attrName>
                                        </p:attrNameLst>
                                      </p:cBhvr>
                                      <p:tavLst>
                                        <p:tav tm="0">
                                          <p:val>
                                            <p:strVal val="#ppt_h"/>
                                          </p:val>
                                        </p:tav>
                                        <p:tav tm="100000">
                                          <p:val>
                                            <p:strVal val="#ppt_h"/>
                                          </p:val>
                                        </p:tav>
                                      </p:tavLst>
                                    </p:anim>
                                    <p:animEffect filter="fade" transition="in">
                                      <p:cBhvr>
                                        <p:cTn dur="500" id="60"/>
                                        <p:tgtEl>
                                          <p:spTgt spid="2"/>
                                        </p:tgtEl>
                                      </p:cBhvr>
                                    </p:animEffect>
                                  </p:childTnLst>
                                </p:cTn>
                              </p:par>
                            </p:childTnLst>
                          </p:cTn>
                        </p:par>
                        <p:par>
                          <p:cTn fill="hold" id="61" nodeType="afterGroup">
                            <p:stCondLst>
                              <p:cond delay="1000"/>
                            </p:stCondLst>
                            <p:childTnLst>
                              <p:par>
                                <p:cTn fill="hold" id="62" nodeType="afterEffect" presetClass="emph" presetID="26" presetSubtype="0">
                                  <p:stCondLst>
                                    <p:cond delay="0"/>
                                  </p:stCondLst>
                                  <p:childTnLst>
                                    <p:animEffect filter="fade" transition="out">
                                      <p:cBhvr>
                                        <p:cTn dur="500" id="63" tmFilter="0, 0; .2, .5; .8, .5; 1, 0"/>
                                        <p:tgtEl>
                                          <p:spTgt spid="2"/>
                                        </p:tgtEl>
                                      </p:cBhvr>
                                    </p:animEffect>
                                    <p:animScale>
                                      <p:cBhvr>
                                        <p:cTn autoRev="1" dur="250" fill="hold" id="64"/>
                                        <p:tgtEl>
                                          <p:spTgt spid="2"/>
                                        </p:tgtEl>
                                      </p:cBhvr>
                                      <p:by x="105000" y="105000"/>
                                    </p:animScale>
                                  </p:childTnLst>
                                </p:cTn>
                              </p:par>
                            </p:childTnLst>
                          </p:cTn>
                        </p:par>
                        <p:par>
                          <p:cTn fill="hold" id="65" nodeType="afterGroup">
                            <p:stCondLst>
                              <p:cond delay="1500"/>
                            </p:stCondLst>
                            <p:childTnLst>
                              <p:par>
                                <p:cTn fill="hold" grpId="0" id="66" nodeType="afterEffect" presetClass="entr" presetID="42" presetSubtype="0">
                                  <p:stCondLst>
                                    <p:cond delay="0"/>
                                  </p:stCondLst>
                                  <p:childTnLst>
                                    <p:set>
                                      <p:cBhvr>
                                        <p:cTn dur="1" fill="hold" id="67">
                                          <p:stCondLst>
                                            <p:cond delay="0"/>
                                          </p:stCondLst>
                                        </p:cTn>
                                        <p:tgtEl>
                                          <p:spTgt spid="25"/>
                                        </p:tgtEl>
                                        <p:attrNameLst>
                                          <p:attrName>style.visibility</p:attrName>
                                        </p:attrNameLst>
                                      </p:cBhvr>
                                      <p:to>
                                        <p:strVal val="visible"/>
                                      </p:to>
                                    </p:set>
                                    <p:animEffect filter="fade" transition="in">
                                      <p:cBhvr>
                                        <p:cTn dur="500" id="68"/>
                                        <p:tgtEl>
                                          <p:spTgt spid="25"/>
                                        </p:tgtEl>
                                      </p:cBhvr>
                                    </p:animEffect>
                                    <p:anim calcmode="lin" valueType="num">
                                      <p:cBhvr>
                                        <p:cTn dur="500" fill="hold" id="69"/>
                                        <p:tgtEl>
                                          <p:spTgt spid="25"/>
                                        </p:tgtEl>
                                        <p:attrNameLst>
                                          <p:attrName>ppt_x</p:attrName>
                                        </p:attrNameLst>
                                      </p:cBhvr>
                                      <p:tavLst>
                                        <p:tav tm="0">
                                          <p:val>
                                            <p:strVal val="#ppt_x"/>
                                          </p:val>
                                        </p:tav>
                                        <p:tav tm="100000">
                                          <p:val>
                                            <p:strVal val="#ppt_x"/>
                                          </p:val>
                                        </p:tav>
                                      </p:tavLst>
                                    </p:anim>
                                    <p:anim calcmode="lin" valueType="num">
                                      <p:cBhvr>
                                        <p:cTn dur="500" fill="hold" id="70"/>
                                        <p:tgtEl>
                                          <p:spTgt spid="25"/>
                                        </p:tgtEl>
                                        <p:attrNameLst>
                                          <p:attrName>ppt_y</p:attrName>
                                        </p:attrNameLst>
                                      </p:cBhvr>
                                      <p:tavLst>
                                        <p:tav tm="0">
                                          <p:val>
                                            <p:strVal val="#ppt_y+.1"/>
                                          </p:val>
                                        </p:tav>
                                        <p:tav tm="100000">
                                          <p:val>
                                            <p:strVal val="#ppt_y"/>
                                          </p:val>
                                        </p:tav>
                                      </p:tavLst>
                                    </p:anim>
                                  </p:childTnLst>
                                </p:cTn>
                              </p:par>
                              <p:par>
                                <p:cTn fill="hold" grpId="0" id="71" nodeType="withEffect" presetClass="entr" presetID="42" presetSubtype="0">
                                  <p:stCondLst>
                                    <p:cond delay="0"/>
                                  </p:stCondLst>
                                  <p:childTnLst>
                                    <p:set>
                                      <p:cBhvr>
                                        <p:cTn dur="1" fill="hold" id="72">
                                          <p:stCondLst>
                                            <p:cond delay="0"/>
                                          </p:stCondLst>
                                        </p:cTn>
                                        <p:tgtEl>
                                          <p:spTgt spid="33"/>
                                        </p:tgtEl>
                                        <p:attrNameLst>
                                          <p:attrName>style.visibility</p:attrName>
                                        </p:attrNameLst>
                                      </p:cBhvr>
                                      <p:to>
                                        <p:strVal val="visible"/>
                                      </p:to>
                                    </p:set>
                                    <p:animEffect filter="fade" transition="in">
                                      <p:cBhvr>
                                        <p:cTn dur="500" id="73"/>
                                        <p:tgtEl>
                                          <p:spTgt spid="33"/>
                                        </p:tgtEl>
                                      </p:cBhvr>
                                    </p:animEffect>
                                    <p:anim calcmode="lin" valueType="num">
                                      <p:cBhvr>
                                        <p:cTn dur="500" fill="hold" id="74"/>
                                        <p:tgtEl>
                                          <p:spTgt spid="33"/>
                                        </p:tgtEl>
                                        <p:attrNameLst>
                                          <p:attrName>ppt_x</p:attrName>
                                        </p:attrNameLst>
                                      </p:cBhvr>
                                      <p:tavLst>
                                        <p:tav tm="0">
                                          <p:val>
                                            <p:strVal val="#ppt_x"/>
                                          </p:val>
                                        </p:tav>
                                        <p:tav tm="100000">
                                          <p:val>
                                            <p:strVal val="#ppt_x"/>
                                          </p:val>
                                        </p:tav>
                                      </p:tavLst>
                                    </p:anim>
                                    <p:anim calcmode="lin" valueType="num">
                                      <p:cBhvr>
                                        <p:cTn dur="500" fill="hold" id="75"/>
                                        <p:tgtEl>
                                          <p:spTgt spid="33"/>
                                        </p:tgtEl>
                                        <p:attrNameLst>
                                          <p:attrName>ppt_y</p:attrName>
                                        </p:attrNameLst>
                                      </p:cBhvr>
                                      <p:tavLst>
                                        <p:tav tm="0">
                                          <p:val>
                                            <p:strVal val="#ppt_y+.1"/>
                                          </p:val>
                                        </p:tav>
                                        <p:tav tm="100000">
                                          <p:val>
                                            <p:strVal val="#ppt_y"/>
                                          </p:val>
                                        </p:tav>
                                      </p:tavLst>
                                    </p:anim>
                                  </p:childTnLst>
                                </p:cTn>
                              </p:par>
                              <p:par>
                                <p:cTn fill="hold" grpId="0" id="76" nodeType="withEffect" presetClass="entr" presetID="42" presetSubtype="0">
                                  <p:stCondLst>
                                    <p:cond delay="0"/>
                                  </p:stCondLst>
                                  <p:childTnLst>
                                    <p:set>
                                      <p:cBhvr>
                                        <p:cTn dur="1" fill="hold" id="77">
                                          <p:stCondLst>
                                            <p:cond delay="0"/>
                                          </p:stCondLst>
                                        </p:cTn>
                                        <p:tgtEl>
                                          <p:spTgt spid="34"/>
                                        </p:tgtEl>
                                        <p:attrNameLst>
                                          <p:attrName>style.visibility</p:attrName>
                                        </p:attrNameLst>
                                      </p:cBhvr>
                                      <p:to>
                                        <p:strVal val="visible"/>
                                      </p:to>
                                    </p:set>
                                    <p:animEffect filter="fade" transition="in">
                                      <p:cBhvr>
                                        <p:cTn dur="500" id="78"/>
                                        <p:tgtEl>
                                          <p:spTgt spid="34"/>
                                        </p:tgtEl>
                                      </p:cBhvr>
                                    </p:animEffect>
                                    <p:anim calcmode="lin" valueType="num">
                                      <p:cBhvr>
                                        <p:cTn dur="500" fill="hold" id="79"/>
                                        <p:tgtEl>
                                          <p:spTgt spid="34"/>
                                        </p:tgtEl>
                                        <p:attrNameLst>
                                          <p:attrName>ppt_x</p:attrName>
                                        </p:attrNameLst>
                                      </p:cBhvr>
                                      <p:tavLst>
                                        <p:tav tm="0">
                                          <p:val>
                                            <p:strVal val="#ppt_x"/>
                                          </p:val>
                                        </p:tav>
                                        <p:tav tm="100000">
                                          <p:val>
                                            <p:strVal val="#ppt_x"/>
                                          </p:val>
                                        </p:tav>
                                      </p:tavLst>
                                    </p:anim>
                                    <p:anim calcmode="lin" valueType="num">
                                      <p:cBhvr>
                                        <p:cTn dur="500" fill="hold" id="80"/>
                                        <p:tgtEl>
                                          <p:spTgt spid="34"/>
                                        </p:tgtEl>
                                        <p:attrNameLst>
                                          <p:attrName>ppt_y</p:attrName>
                                        </p:attrNameLst>
                                      </p:cBhvr>
                                      <p:tavLst>
                                        <p:tav tm="0">
                                          <p:val>
                                            <p:strVal val="#ppt_y+.1"/>
                                          </p:val>
                                        </p:tav>
                                        <p:tav tm="100000">
                                          <p:val>
                                            <p:strVal val="#ppt_y"/>
                                          </p:val>
                                        </p:tav>
                                      </p:tavLst>
                                    </p:anim>
                                  </p:childTnLst>
                                </p:cTn>
                              </p:par>
                              <p:par>
                                <p:cTn fill="hold" grpId="0" id="81" nodeType="withEffect" presetClass="entr" presetID="42" presetSubtype="0">
                                  <p:stCondLst>
                                    <p:cond delay="0"/>
                                  </p:stCondLst>
                                  <p:childTnLst>
                                    <p:set>
                                      <p:cBhvr>
                                        <p:cTn dur="1" fill="hold" id="82">
                                          <p:stCondLst>
                                            <p:cond delay="0"/>
                                          </p:stCondLst>
                                        </p:cTn>
                                        <p:tgtEl>
                                          <p:spTgt spid="35"/>
                                        </p:tgtEl>
                                        <p:attrNameLst>
                                          <p:attrName>style.visibility</p:attrName>
                                        </p:attrNameLst>
                                      </p:cBhvr>
                                      <p:to>
                                        <p:strVal val="visible"/>
                                      </p:to>
                                    </p:set>
                                    <p:animEffect filter="fade" transition="in">
                                      <p:cBhvr>
                                        <p:cTn dur="500" id="83"/>
                                        <p:tgtEl>
                                          <p:spTgt spid="35"/>
                                        </p:tgtEl>
                                      </p:cBhvr>
                                    </p:animEffect>
                                    <p:anim calcmode="lin" valueType="num">
                                      <p:cBhvr>
                                        <p:cTn dur="500" fill="hold" id="84"/>
                                        <p:tgtEl>
                                          <p:spTgt spid="35"/>
                                        </p:tgtEl>
                                        <p:attrNameLst>
                                          <p:attrName>ppt_x</p:attrName>
                                        </p:attrNameLst>
                                      </p:cBhvr>
                                      <p:tavLst>
                                        <p:tav tm="0">
                                          <p:val>
                                            <p:strVal val="#ppt_x"/>
                                          </p:val>
                                        </p:tav>
                                        <p:tav tm="100000">
                                          <p:val>
                                            <p:strVal val="#ppt_x"/>
                                          </p:val>
                                        </p:tav>
                                      </p:tavLst>
                                    </p:anim>
                                    <p:anim calcmode="lin" valueType="num">
                                      <p:cBhvr>
                                        <p:cTn dur="500" fill="hold" id="85"/>
                                        <p:tgtEl>
                                          <p:spTgt spid="35"/>
                                        </p:tgtEl>
                                        <p:attrNameLst>
                                          <p:attrName>ppt_y</p:attrName>
                                        </p:attrNameLst>
                                      </p:cBhvr>
                                      <p:tavLst>
                                        <p:tav tm="0">
                                          <p:val>
                                            <p:strVal val="#ppt_y+.1"/>
                                          </p:val>
                                        </p:tav>
                                        <p:tav tm="100000">
                                          <p:val>
                                            <p:strVal val="#ppt_y"/>
                                          </p:val>
                                        </p:tav>
                                      </p:tavLst>
                                    </p:anim>
                                  </p:childTnLst>
                                </p:cTn>
                              </p:par>
                              <p:par>
                                <p:cTn fill="hold" grpId="0" id="86" nodeType="withEffect" presetClass="entr" presetID="42" presetSubtype="0">
                                  <p:stCondLst>
                                    <p:cond delay="0"/>
                                  </p:stCondLst>
                                  <p:childTnLst>
                                    <p:set>
                                      <p:cBhvr>
                                        <p:cTn dur="1" fill="hold" id="87">
                                          <p:stCondLst>
                                            <p:cond delay="0"/>
                                          </p:stCondLst>
                                        </p:cTn>
                                        <p:tgtEl>
                                          <p:spTgt spid="36"/>
                                        </p:tgtEl>
                                        <p:attrNameLst>
                                          <p:attrName>style.visibility</p:attrName>
                                        </p:attrNameLst>
                                      </p:cBhvr>
                                      <p:to>
                                        <p:strVal val="visible"/>
                                      </p:to>
                                    </p:set>
                                    <p:animEffect filter="fade" transition="in">
                                      <p:cBhvr>
                                        <p:cTn dur="500" id="88"/>
                                        <p:tgtEl>
                                          <p:spTgt spid="36"/>
                                        </p:tgtEl>
                                      </p:cBhvr>
                                    </p:animEffect>
                                    <p:anim calcmode="lin" valueType="num">
                                      <p:cBhvr>
                                        <p:cTn dur="500" fill="hold" id="89"/>
                                        <p:tgtEl>
                                          <p:spTgt spid="36"/>
                                        </p:tgtEl>
                                        <p:attrNameLst>
                                          <p:attrName>ppt_x</p:attrName>
                                        </p:attrNameLst>
                                      </p:cBhvr>
                                      <p:tavLst>
                                        <p:tav tm="0">
                                          <p:val>
                                            <p:strVal val="#ppt_x"/>
                                          </p:val>
                                        </p:tav>
                                        <p:tav tm="100000">
                                          <p:val>
                                            <p:strVal val="#ppt_x"/>
                                          </p:val>
                                        </p:tav>
                                      </p:tavLst>
                                    </p:anim>
                                    <p:anim calcmode="lin" valueType="num">
                                      <p:cBhvr>
                                        <p:cTn dur="500" fill="hold" id="90"/>
                                        <p:tgtEl>
                                          <p:spTgt spid="36"/>
                                        </p:tgtEl>
                                        <p:attrNameLst>
                                          <p:attrName>ppt_y</p:attrName>
                                        </p:attrNameLst>
                                      </p:cBhvr>
                                      <p:tavLst>
                                        <p:tav tm="0">
                                          <p:val>
                                            <p:strVal val="#ppt_y+.1"/>
                                          </p:val>
                                        </p:tav>
                                        <p:tav tm="100000">
                                          <p:val>
                                            <p:strVal val="#ppt_y"/>
                                          </p:val>
                                        </p:tav>
                                      </p:tavLst>
                                    </p:anim>
                                  </p:childTnLst>
                                </p:cTn>
                              </p:par>
                              <p:par>
                                <p:cTn fill="hold" grpId="0" id="91" nodeType="withEffect" presetClass="entr" presetID="42" presetSubtype="0">
                                  <p:stCondLst>
                                    <p:cond delay="0"/>
                                  </p:stCondLst>
                                  <p:childTnLst>
                                    <p:set>
                                      <p:cBhvr>
                                        <p:cTn dur="1" fill="hold" id="92">
                                          <p:stCondLst>
                                            <p:cond delay="0"/>
                                          </p:stCondLst>
                                        </p:cTn>
                                        <p:tgtEl>
                                          <p:spTgt spid="44"/>
                                        </p:tgtEl>
                                        <p:attrNameLst>
                                          <p:attrName>style.visibility</p:attrName>
                                        </p:attrNameLst>
                                      </p:cBhvr>
                                      <p:to>
                                        <p:strVal val="visible"/>
                                      </p:to>
                                    </p:set>
                                    <p:animEffect filter="fade" transition="in">
                                      <p:cBhvr>
                                        <p:cTn dur="500" id="93"/>
                                        <p:tgtEl>
                                          <p:spTgt spid="44"/>
                                        </p:tgtEl>
                                      </p:cBhvr>
                                    </p:animEffect>
                                    <p:anim calcmode="lin" valueType="num">
                                      <p:cBhvr>
                                        <p:cTn dur="500" fill="hold" id="94"/>
                                        <p:tgtEl>
                                          <p:spTgt spid="44"/>
                                        </p:tgtEl>
                                        <p:attrNameLst>
                                          <p:attrName>ppt_x</p:attrName>
                                        </p:attrNameLst>
                                      </p:cBhvr>
                                      <p:tavLst>
                                        <p:tav tm="0">
                                          <p:val>
                                            <p:strVal val="#ppt_x"/>
                                          </p:val>
                                        </p:tav>
                                        <p:tav tm="100000">
                                          <p:val>
                                            <p:strVal val="#ppt_x"/>
                                          </p:val>
                                        </p:tav>
                                      </p:tavLst>
                                    </p:anim>
                                    <p:anim calcmode="lin" valueType="num">
                                      <p:cBhvr>
                                        <p:cTn dur="500" fill="hold" id="95"/>
                                        <p:tgtEl>
                                          <p:spTgt spid="44"/>
                                        </p:tgtEl>
                                        <p:attrNameLst>
                                          <p:attrName>ppt_y</p:attrName>
                                        </p:attrNameLst>
                                      </p:cBhvr>
                                      <p:tavLst>
                                        <p:tav tm="0">
                                          <p:val>
                                            <p:strVal val="#ppt_y+.1"/>
                                          </p:val>
                                        </p:tav>
                                        <p:tav tm="100000">
                                          <p:val>
                                            <p:strVal val="#ppt_y"/>
                                          </p:val>
                                        </p:tav>
                                      </p:tavLst>
                                    </p:anim>
                                  </p:childTnLst>
                                </p:cTn>
                              </p:par>
                            </p:childTnLst>
                          </p:cTn>
                        </p:par>
                        <p:par>
                          <p:cTn fill="hold" id="96" nodeType="afterGroup">
                            <p:stCondLst>
                              <p:cond delay="2000"/>
                            </p:stCondLst>
                            <p:childTnLst>
                              <p:par>
                                <p:cTn fill="hold" grpId="0" id="97" nodeType="afterEffect" presetClass="entr" presetID="41" presetSubtype="0">
                                  <p:stCondLst>
                                    <p:cond delay="0"/>
                                  </p:stCondLst>
                                  <p:iterate type="lt">
                                    <p:tmPct val="10000"/>
                                  </p:iterate>
                                  <p:childTnLst>
                                    <p:set>
                                      <p:cBhvr>
                                        <p:cTn dur="1" fill="hold" id="98">
                                          <p:stCondLst>
                                            <p:cond delay="0"/>
                                          </p:stCondLst>
                                        </p:cTn>
                                        <p:tgtEl>
                                          <p:spTgt spid="45"/>
                                        </p:tgtEl>
                                        <p:attrNameLst>
                                          <p:attrName>style.visibility</p:attrName>
                                        </p:attrNameLst>
                                      </p:cBhvr>
                                      <p:to>
                                        <p:strVal val="visible"/>
                                      </p:to>
                                    </p:set>
                                    <p:anim calcmode="lin" valueType="num">
                                      <p:cBhvr>
                                        <p:cTn dur="500" fill="hold" id="99"/>
                                        <p:tgtEl>
                                          <p:spTgt spid="45"/>
                                        </p:tgtEl>
                                        <p:attrNameLst>
                                          <p:attrName>ppt_x</p:attrName>
                                        </p:attrNameLst>
                                      </p:cBhvr>
                                      <p:tavLst>
                                        <p:tav tm="0">
                                          <p:val>
                                            <p:strVal val="#ppt_x"/>
                                          </p:val>
                                        </p:tav>
                                        <p:tav tm="50000">
                                          <p:val>
                                            <p:strVal val="#ppt_x+.1"/>
                                          </p:val>
                                        </p:tav>
                                        <p:tav tm="100000">
                                          <p:val>
                                            <p:strVal val="#ppt_x"/>
                                          </p:val>
                                        </p:tav>
                                      </p:tavLst>
                                    </p:anim>
                                    <p:anim calcmode="lin" valueType="num">
                                      <p:cBhvr>
                                        <p:cTn dur="500" fill="hold" id="100"/>
                                        <p:tgtEl>
                                          <p:spTgt spid="45"/>
                                        </p:tgtEl>
                                        <p:attrNameLst>
                                          <p:attrName>ppt_y</p:attrName>
                                        </p:attrNameLst>
                                      </p:cBhvr>
                                      <p:tavLst>
                                        <p:tav tm="0">
                                          <p:val>
                                            <p:strVal val="#ppt_y"/>
                                          </p:val>
                                        </p:tav>
                                        <p:tav tm="100000">
                                          <p:val>
                                            <p:strVal val="#ppt_y"/>
                                          </p:val>
                                        </p:tav>
                                      </p:tavLst>
                                    </p:anim>
                                    <p:anim calcmode="lin" valueType="num">
                                      <p:cBhvr>
                                        <p:cTn dur="500" fill="hold" id="101"/>
                                        <p:tgtEl>
                                          <p:spTgt spid="45"/>
                                        </p:tgtEl>
                                        <p:attrNameLst>
                                          <p:attrName>ppt_h</p:attrName>
                                        </p:attrNameLst>
                                      </p:cBhvr>
                                      <p:tavLst>
                                        <p:tav tm="0">
                                          <p:val>
                                            <p:strVal val="#ppt_h/10"/>
                                          </p:val>
                                        </p:tav>
                                        <p:tav tm="50000">
                                          <p:val>
                                            <p:strVal val="#ppt_h+.01"/>
                                          </p:val>
                                        </p:tav>
                                        <p:tav tm="100000">
                                          <p:val>
                                            <p:strVal val="#ppt_h"/>
                                          </p:val>
                                        </p:tav>
                                      </p:tavLst>
                                    </p:anim>
                                    <p:anim calcmode="lin" valueType="num">
                                      <p:cBhvr>
                                        <p:cTn dur="500" fill="hold" id="102"/>
                                        <p:tgtEl>
                                          <p:spTgt spid="45"/>
                                        </p:tgtEl>
                                        <p:attrNameLst>
                                          <p:attrName>ppt_w</p:attrName>
                                        </p:attrNameLst>
                                      </p:cBhvr>
                                      <p:tavLst>
                                        <p:tav tm="0">
                                          <p:val>
                                            <p:strVal val="#ppt_w/10"/>
                                          </p:val>
                                        </p:tav>
                                        <p:tav tm="50000">
                                          <p:val>
                                            <p:strVal val="#ppt_w+.01"/>
                                          </p:val>
                                        </p:tav>
                                        <p:tav tm="100000">
                                          <p:val>
                                            <p:strVal val="#ppt_w"/>
                                          </p:val>
                                        </p:tav>
                                      </p:tavLst>
                                    </p:anim>
                                    <p:animEffect filter="fade" transition="in">
                                      <p:cBhvr>
                                        <p:cTn dur="500" id="103" tmFilter="0,0; .5, 1; 1, 1"/>
                                        <p:tgtEl>
                                          <p:spTgt spid="45"/>
                                        </p:tgtEl>
                                      </p:cBhvr>
                                    </p:animEffect>
                                  </p:childTnLst>
                                </p:cTn>
                              </p:par>
                            </p:childTnLst>
                          </p:cTn>
                        </p:par>
                        <p:par>
                          <p:cTn fill="hold" id="104" nodeType="afterGroup">
                            <p:stCondLst>
                              <p:cond delay="2500"/>
                            </p:stCondLst>
                            <p:childTnLst>
                              <p:par>
                                <p:cTn fill="hold" grpId="0" id="105" nodeType="afterEffect" presetClass="entr" presetID="16" presetSubtype="37">
                                  <p:stCondLst>
                                    <p:cond delay="0"/>
                                  </p:stCondLst>
                                  <p:childTnLst>
                                    <p:set>
                                      <p:cBhvr>
                                        <p:cTn dur="1" fill="hold" id="106">
                                          <p:stCondLst>
                                            <p:cond delay="0"/>
                                          </p:stCondLst>
                                        </p:cTn>
                                        <p:tgtEl>
                                          <p:spTgt spid="49"/>
                                        </p:tgtEl>
                                        <p:attrNameLst>
                                          <p:attrName>style.visibility</p:attrName>
                                        </p:attrNameLst>
                                      </p:cBhvr>
                                      <p:to>
                                        <p:strVal val="visible"/>
                                      </p:to>
                                    </p:set>
                                    <p:animEffect filter="barn(outVertical)" transition="in">
                                      <p:cBhvr>
                                        <p:cTn dur="500" id="107"/>
                                        <p:tgtEl>
                                          <p:spTgt spid="49"/>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52"/>
      <p:bldP grpId="0" spid="53"/>
      <p:bldP grpId="0" spid="54"/>
      <p:bldP grpId="0" spid="55"/>
      <p:bldP grpId="0" spid="56"/>
      <p:bldP grpId="0" spid="57"/>
      <p:bldP grpId="0" spid="58"/>
      <p:bldP grpId="0" spid="59"/>
      <p:bldP grpId="0" spid="60"/>
      <p:bldP grpId="0" spid="62"/>
      <p:bldP grpId="0" spid="25"/>
      <p:bldP grpId="0" spid="33"/>
      <p:bldP grpId="0" spid="34"/>
      <p:bldP grpId="0" spid="35"/>
      <p:bldP grpId="0" spid="36"/>
      <p:bldP grpId="0" spid="44"/>
      <p:bldP grpId="0" spid="45"/>
      <p:bldP grpId="0" spid="49"/>
    </p:bldLst>
  </p:timing>
</p:sld>
</file>

<file path=ppt/slides/slide2.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217" name="矩形 216"/>
          <p:cNvSpPr/>
          <p:nvPr/>
        </p:nvSpPr>
        <p:spPr>
          <a:xfrm flipV="1">
            <a:off x="0" y="1203979"/>
            <a:ext cx="9721850" cy="992302"/>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grpSp>
        <p:nvGrpSpPr>
          <p:cNvPr id="79" name="组合 78"/>
          <p:cNvGrpSpPr/>
          <p:nvPr/>
        </p:nvGrpSpPr>
        <p:grpSpPr>
          <a:xfrm>
            <a:off x="1044501" y="4156302"/>
            <a:ext cx="523994" cy="920299"/>
            <a:chOff x="3412250" y="297361"/>
            <a:chExt cx="2987120" cy="5312252"/>
          </a:xfrm>
        </p:grpSpPr>
        <p:sp>
          <p:nvSpPr>
            <p:cNvPr id="80" name="矩形 8"/>
            <p:cNvSpPr/>
            <p:nvPr/>
          </p:nvSpPr>
          <p:spPr>
            <a:xfrm rot="17360516">
              <a:off x="3243772" y="3075381"/>
              <a:ext cx="3724431" cy="1344033"/>
            </a:xfrm>
            <a:custGeom>
              <a:gdLst>
                <a:gd fmla="*/ 0 w 3724431" name="connsiteX0"/>
                <a:gd fmla="*/ 0 h 1344033" name="connsiteY0"/>
                <a:gd fmla="*/ 3724431 w 3724431" name="connsiteX1"/>
                <a:gd fmla="*/ 332864 h 1344033" name="connsiteY1"/>
                <a:gd fmla="*/ 3724431 w 3724431" name="connsiteX2"/>
                <a:gd fmla="*/ 1203721 h 1344033" name="connsiteY2"/>
                <a:gd fmla="*/ 484318 w 3724431" name="connsiteX3"/>
                <a:gd fmla="*/ 1344033 h 1344033" name="connsiteY3"/>
                <a:gd fmla="*/ 0 w 3724431" name="connsiteX4"/>
                <a:gd fmla="*/ 0 h 1344033" name="connsiteY4"/>
              </a:gdLst>
              <a:cxnLst>
                <a:cxn ang="0">
                  <a:pos x="connsiteX0" y="connsiteY0"/>
                </a:cxn>
                <a:cxn ang="0">
                  <a:pos x="connsiteX1" y="connsiteY1"/>
                </a:cxn>
                <a:cxn ang="0">
                  <a:pos x="connsiteX2" y="connsiteY2"/>
                </a:cxn>
                <a:cxn ang="0">
                  <a:pos x="connsiteX3" y="connsiteY3"/>
                </a:cxn>
                <a:cxn ang="0">
                  <a:pos x="connsiteX4" y="connsiteY4"/>
                </a:cxn>
              </a:cxnLst>
              <a:rect b="b" l="l" r="r" t="t"/>
              <a:pathLst>
                <a:path h="1344033" w="3724430">
                  <a:moveTo>
                    <a:pt x="0" y="0"/>
                  </a:moveTo>
                  <a:lnTo>
                    <a:pt x="3724431" y="332864"/>
                  </a:lnTo>
                  <a:lnTo>
                    <a:pt x="3724431" y="1203721"/>
                  </a:lnTo>
                  <a:lnTo>
                    <a:pt x="484318" y="1344033"/>
                  </a:lnTo>
                  <a:lnTo>
                    <a:pt x="0" y="0"/>
                  </a:lnTo>
                  <a:close/>
                </a:path>
              </a:pathLst>
            </a:custGeom>
            <a:solidFill>
              <a:schemeClr val="bg2">
                <a:lumMod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81" name="矩形 5"/>
            <p:cNvSpPr/>
            <p:nvPr/>
          </p:nvSpPr>
          <p:spPr>
            <a:xfrm>
              <a:off x="3773709" y="723987"/>
              <a:ext cx="1514937" cy="4566977"/>
            </a:xfrm>
            <a:custGeom>
              <a:gdLst>
                <a:gd fmla="*/ 275772 w 1514937" name="connsiteX0"/>
                <a:gd fmla="*/ 0 h 4160577" name="connsiteY0"/>
                <a:gd fmla="*/ 1166594 w 1514937" name="connsiteX1"/>
                <a:gd fmla="*/ 0 h 4160577" name="connsiteY1"/>
                <a:gd fmla="*/ 1514937 w 1514937" name="connsiteX2"/>
                <a:gd fmla="*/ 4147355 h 4160577" name="connsiteY2"/>
                <a:gd fmla="*/ 0 w 1514937" name="connsiteX3"/>
                <a:gd fmla="*/ 4160577 h 4160577" name="connsiteY3"/>
                <a:gd fmla="*/ 275772 w 1514937" name="connsiteX4"/>
                <a:gd fmla="*/ 0 h 4160577" name="connsiteY4"/>
              </a:gdLst>
              <a:cxnLst>
                <a:cxn ang="0">
                  <a:pos x="connsiteX0" y="connsiteY0"/>
                </a:cxn>
                <a:cxn ang="0">
                  <a:pos x="connsiteX1" y="connsiteY1"/>
                </a:cxn>
                <a:cxn ang="0">
                  <a:pos x="connsiteX2" y="connsiteY2"/>
                </a:cxn>
                <a:cxn ang="0">
                  <a:pos x="connsiteX3" y="connsiteY3"/>
                </a:cxn>
                <a:cxn ang="0">
                  <a:pos x="connsiteX4" y="connsiteY4"/>
                </a:cxn>
              </a:cxnLst>
              <a:rect b="b" l="l" r="r" t="t"/>
              <a:pathLst>
                <a:path h="4160577" w="1514937">
                  <a:moveTo>
                    <a:pt x="275772" y="0"/>
                  </a:moveTo>
                  <a:lnTo>
                    <a:pt x="1166594" y="0"/>
                  </a:lnTo>
                  <a:lnTo>
                    <a:pt x="1514937" y="4147355"/>
                  </a:lnTo>
                  <a:lnTo>
                    <a:pt x="0" y="4160577"/>
                  </a:lnTo>
                  <a:lnTo>
                    <a:pt x="275772" y="0"/>
                  </a:lnTo>
                  <a:close/>
                </a:path>
              </a:pathLst>
            </a:custGeom>
            <a:solidFill>
              <a:schemeClr val="bg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82" name="矩形 4"/>
            <p:cNvSpPr/>
            <p:nvPr/>
          </p:nvSpPr>
          <p:spPr>
            <a:xfrm rot="18645836">
              <a:off x="2973944" y="735667"/>
              <a:ext cx="2134960" cy="1258348"/>
            </a:xfrm>
            <a:custGeom>
              <a:gdLst>
                <a:gd fmla="*/ 0 w 1634906" name="connsiteX0"/>
                <a:gd fmla="*/ 0 h 963616" name="connsiteY0"/>
                <a:gd fmla="*/ 1192012 w 1634906" name="connsiteX1"/>
                <a:gd fmla="*/ 164691 h 963616" name="connsiteY1"/>
                <a:gd fmla="*/ 1634906 w 1634906" name="connsiteX2"/>
                <a:gd fmla="*/ 678184 h 963616" name="connsiteY2"/>
                <a:gd fmla="*/ 30230 w 1634906" name="connsiteX3"/>
                <a:gd fmla="*/ 963616 h 963616" name="connsiteY3"/>
                <a:gd fmla="*/ 0 w 1634906" name="connsiteX4"/>
                <a:gd fmla="*/ 0 h 963616" name="connsiteY4"/>
              </a:gdLst>
              <a:cxnLst>
                <a:cxn ang="0">
                  <a:pos x="connsiteX0" y="connsiteY0"/>
                </a:cxn>
                <a:cxn ang="0">
                  <a:pos x="connsiteX1" y="connsiteY1"/>
                </a:cxn>
                <a:cxn ang="0">
                  <a:pos x="connsiteX2" y="connsiteY2"/>
                </a:cxn>
                <a:cxn ang="0">
                  <a:pos x="connsiteX3" y="connsiteY3"/>
                </a:cxn>
                <a:cxn ang="0">
                  <a:pos x="connsiteX4" y="connsiteY4"/>
                </a:cxn>
              </a:cxnLst>
              <a:rect b="b" l="l" r="r" t="t"/>
              <a:pathLst>
                <a:path h="963616" w="1634906">
                  <a:moveTo>
                    <a:pt x="0" y="0"/>
                  </a:moveTo>
                  <a:lnTo>
                    <a:pt x="1192012" y="164691"/>
                  </a:lnTo>
                  <a:lnTo>
                    <a:pt x="1634906" y="678184"/>
                  </a:lnTo>
                  <a:lnTo>
                    <a:pt x="30230" y="963616"/>
                  </a:lnTo>
                  <a:lnTo>
                    <a:pt x="0" y="0"/>
                  </a:lnTo>
                  <a:close/>
                </a:path>
              </a:pathLst>
            </a:custGeom>
            <a:solidFill>
              <a:schemeClr val="bg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83" name="等腰三角形 9"/>
            <p:cNvSpPr/>
            <p:nvPr/>
          </p:nvSpPr>
          <p:spPr>
            <a:xfrm rot="18327752">
              <a:off x="5749700" y="1577368"/>
              <a:ext cx="275151" cy="1024189"/>
            </a:xfrm>
            <a:custGeom>
              <a:gdLst>
                <a:gd fmla="*/ 6 w 275151" name="connsiteX0"/>
                <a:gd fmla="*/ 1024189 h 1024189" name="connsiteY0"/>
                <a:gd fmla="*/ 28279 w 275151" name="connsiteX1"/>
                <a:gd fmla="*/ 0 h 1024189" name="connsiteY1"/>
                <a:gd fmla="*/ 275151 w 275151" name="connsiteX2"/>
                <a:gd fmla="*/ 828652 h 1024189" name="connsiteY2"/>
                <a:gd fmla="*/ 6 w 275151" name="connsiteX3"/>
                <a:gd fmla="*/ 1024189 h 1024189" name="connsiteY3"/>
              </a:gdLst>
              <a:cxnLst>
                <a:cxn ang="0">
                  <a:pos x="connsiteX0" y="connsiteY0"/>
                </a:cxn>
                <a:cxn ang="0">
                  <a:pos x="connsiteX1" y="connsiteY1"/>
                </a:cxn>
                <a:cxn ang="0">
                  <a:pos x="connsiteX2" y="connsiteY2"/>
                </a:cxn>
                <a:cxn ang="0">
                  <a:pos x="connsiteX3" y="connsiteY3"/>
                </a:cxn>
              </a:cxnLst>
              <a:rect b="b" l="l" r="r" t="t"/>
              <a:pathLst>
                <a:path h="1024189" w="275151">
                  <a:moveTo>
                    <a:pt x="6" y="1024189"/>
                  </a:moveTo>
                  <a:cubicBezTo>
                    <a:pt x="-471" y="680099"/>
                    <a:pt x="28756" y="344090"/>
                    <a:pt x="28279" y="0"/>
                  </a:cubicBezTo>
                  <a:lnTo>
                    <a:pt x="275151" y="828652"/>
                  </a:lnTo>
                  <a:lnTo>
                    <a:pt x="6" y="1024189"/>
                  </a:lnTo>
                  <a:close/>
                </a:path>
              </a:pathLst>
            </a:custGeom>
            <a:solidFill>
              <a:srgbClr val="5597D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grpSp>
      <p:grpSp>
        <p:nvGrpSpPr>
          <p:cNvPr id="84" name="组合 83"/>
          <p:cNvGrpSpPr/>
          <p:nvPr/>
        </p:nvGrpSpPr>
        <p:grpSpPr>
          <a:xfrm>
            <a:off x="3204741" y="4205738"/>
            <a:ext cx="587323" cy="863340"/>
            <a:chOff x="4005053" y="1971128"/>
            <a:chExt cx="3142548" cy="4677456"/>
          </a:xfrm>
        </p:grpSpPr>
        <p:sp>
          <p:nvSpPr>
            <p:cNvPr id="85" name="等腰三角形 7"/>
            <p:cNvSpPr/>
            <p:nvPr/>
          </p:nvSpPr>
          <p:spPr>
            <a:xfrm rot="6256294">
              <a:off x="4727599" y="4718158"/>
              <a:ext cx="1921332" cy="1939520"/>
            </a:xfrm>
            <a:custGeom>
              <a:gdLst>
                <a:gd fmla="*/ 0 w 1921332" name="connsiteX0"/>
                <a:gd fmla="*/ 1891840 h 1939520" name="connsiteY0"/>
                <a:gd fmla="*/ 915998 w 1921332" name="connsiteX1"/>
                <a:gd fmla="*/ 0 h 1939520" name="connsiteY1"/>
                <a:gd fmla="*/ 1921332 w 1921332" name="connsiteX2"/>
                <a:gd fmla="*/ 1939520 h 1939520" name="connsiteY2"/>
                <a:gd fmla="*/ 0 w 1921332" name="connsiteX3"/>
                <a:gd fmla="*/ 1891840 h 1939520" name="connsiteY3"/>
              </a:gdLst>
              <a:cxnLst>
                <a:cxn ang="0">
                  <a:pos x="connsiteX0" y="connsiteY0"/>
                </a:cxn>
                <a:cxn ang="0">
                  <a:pos x="connsiteX1" y="connsiteY1"/>
                </a:cxn>
                <a:cxn ang="0">
                  <a:pos x="connsiteX2" y="connsiteY2"/>
                </a:cxn>
                <a:cxn ang="0">
                  <a:pos x="connsiteX3" y="connsiteY3"/>
                </a:cxn>
              </a:cxnLst>
              <a:rect b="b" l="l" r="r" t="t"/>
              <a:pathLst>
                <a:path h="1939520" w="1921332">
                  <a:moveTo>
                    <a:pt x="0" y="1891840"/>
                  </a:moveTo>
                  <a:lnTo>
                    <a:pt x="915998" y="0"/>
                  </a:lnTo>
                  <a:lnTo>
                    <a:pt x="1921332" y="1939520"/>
                  </a:lnTo>
                  <a:lnTo>
                    <a:pt x="0" y="1891840"/>
                  </a:ln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86" name="等腰三角形 1"/>
            <p:cNvSpPr/>
            <p:nvPr/>
          </p:nvSpPr>
          <p:spPr>
            <a:xfrm rot="12182262">
              <a:off x="4809663" y="1971128"/>
              <a:ext cx="1474994" cy="4654133"/>
            </a:xfrm>
            <a:custGeom>
              <a:gdLst>
                <a:gd fmla="*/ 0 w 1474994" name="connsiteX0"/>
                <a:gd fmla="*/ 4194672 h 4194672" name="connsiteY0"/>
                <a:gd fmla="*/ 876540 w 1474994" name="connsiteX1"/>
                <a:gd fmla="*/ 0 h 4194672" name="connsiteY1"/>
                <a:gd fmla="*/ 1474994 w 1474994" name="connsiteX2"/>
                <a:gd fmla="*/ 3599030 h 4194672" name="connsiteY2"/>
                <a:gd fmla="*/ 0 w 1474994" name="connsiteX3"/>
                <a:gd fmla="*/ 4194672 h 4194672" name="connsiteY3"/>
              </a:gdLst>
              <a:cxnLst>
                <a:cxn ang="0">
                  <a:pos x="connsiteX0" y="connsiteY0"/>
                </a:cxn>
                <a:cxn ang="0">
                  <a:pos x="connsiteX1" y="connsiteY1"/>
                </a:cxn>
                <a:cxn ang="0">
                  <a:pos x="connsiteX2" y="connsiteY2"/>
                </a:cxn>
                <a:cxn ang="0">
                  <a:pos x="connsiteX3" y="connsiteY3"/>
                </a:cxn>
              </a:cxnLst>
              <a:rect b="b" l="l" r="r" t="t"/>
              <a:pathLst>
                <a:path h="4194672" w="1474994">
                  <a:moveTo>
                    <a:pt x="0" y="4194672"/>
                  </a:moveTo>
                  <a:lnTo>
                    <a:pt x="876540" y="0"/>
                  </a:lnTo>
                  <a:lnTo>
                    <a:pt x="1474994" y="3599030"/>
                  </a:lnTo>
                  <a:lnTo>
                    <a:pt x="0" y="4194672"/>
                  </a:lnTo>
                  <a:close/>
                </a:path>
              </a:pathLst>
            </a:custGeom>
            <a:solidFill>
              <a:srgbClr val="D06E9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87" name="等腰三角形 6"/>
            <p:cNvSpPr/>
            <p:nvPr/>
          </p:nvSpPr>
          <p:spPr>
            <a:xfrm rot="4693759">
              <a:off x="4936793" y="1066005"/>
              <a:ext cx="1279067" cy="3142548"/>
            </a:xfrm>
            <a:custGeom>
              <a:gdLst>
                <a:gd fmla="*/ 0 w 1067328" name="connsiteX0"/>
                <a:gd fmla="*/ 2622325 h 2622325" name="connsiteY0"/>
                <a:gd fmla="*/ 640521 w 1067328" name="connsiteX1"/>
                <a:gd fmla="*/ 0 h 2622325" name="connsiteY1"/>
                <a:gd fmla="*/ 1067328 w 1067328" name="connsiteX2"/>
                <a:gd fmla="*/ 2550934 h 2622325" name="connsiteY2"/>
                <a:gd fmla="*/ 0 w 1067328" name="connsiteX3"/>
                <a:gd fmla="*/ 2622325 h 2622325" name="connsiteY3"/>
              </a:gdLst>
              <a:cxnLst>
                <a:cxn ang="0">
                  <a:pos x="connsiteX0" y="connsiteY0"/>
                </a:cxn>
                <a:cxn ang="0">
                  <a:pos x="connsiteX1" y="connsiteY1"/>
                </a:cxn>
                <a:cxn ang="0">
                  <a:pos x="connsiteX2" y="connsiteY2"/>
                </a:cxn>
                <a:cxn ang="0">
                  <a:pos x="connsiteX3" y="connsiteY3"/>
                </a:cxn>
              </a:cxnLst>
              <a:rect b="b" l="l" r="r" t="t"/>
              <a:pathLst>
                <a:path h="2622325" w="1067328">
                  <a:moveTo>
                    <a:pt x="0" y="2622325"/>
                  </a:moveTo>
                  <a:lnTo>
                    <a:pt x="640521" y="0"/>
                  </a:lnTo>
                  <a:lnTo>
                    <a:pt x="1067328" y="2550934"/>
                  </a:lnTo>
                  <a:lnTo>
                    <a:pt x="0" y="2622325"/>
                  </a:lnTo>
                  <a:close/>
                </a:path>
              </a:pathLst>
            </a:custGeom>
            <a:solidFill>
              <a:srgbClr val="DC94B8"/>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88" name="等腰三角形 10"/>
            <p:cNvSpPr/>
            <p:nvPr/>
          </p:nvSpPr>
          <p:spPr>
            <a:xfrm rot="16979968">
              <a:off x="6491150" y="5682161"/>
              <a:ext cx="171429" cy="201893"/>
            </a:xfrm>
            <a:custGeom>
              <a:gdLst>
                <a:gd fmla="*/ 0 w 171429" name="connsiteX0"/>
                <a:gd fmla="*/ 182967 h 201893" name="connsiteY0"/>
                <a:gd fmla="*/ 93274 w 171429" name="connsiteX1"/>
                <a:gd fmla="*/ 0 h 201893" name="connsiteY1"/>
                <a:gd fmla="*/ 171429 w 171429" name="connsiteX2"/>
                <a:gd fmla="*/ 201893 h 201893" name="connsiteY2"/>
                <a:gd fmla="*/ 0 w 171429" name="connsiteX3"/>
                <a:gd fmla="*/ 182967 h 201893" name="connsiteY3"/>
              </a:gdLst>
              <a:cxnLst>
                <a:cxn ang="0">
                  <a:pos x="connsiteX0" y="connsiteY0"/>
                </a:cxn>
                <a:cxn ang="0">
                  <a:pos x="connsiteX1" y="connsiteY1"/>
                </a:cxn>
                <a:cxn ang="0">
                  <a:pos x="connsiteX2" y="connsiteY2"/>
                </a:cxn>
                <a:cxn ang="0">
                  <a:pos x="connsiteX3" y="connsiteY3"/>
                </a:cxn>
              </a:cxnLst>
              <a:rect b="b" l="l" r="r" t="t"/>
              <a:pathLst>
                <a:path h="201893" w="171429">
                  <a:moveTo>
                    <a:pt x="0" y="182967"/>
                  </a:moveTo>
                  <a:lnTo>
                    <a:pt x="93274" y="0"/>
                  </a:lnTo>
                  <a:lnTo>
                    <a:pt x="171429" y="201893"/>
                  </a:lnTo>
                  <a:lnTo>
                    <a:pt x="0" y="182967"/>
                  </a:lnTo>
                  <a:close/>
                </a:path>
              </a:pathLst>
            </a:custGeom>
            <a:solidFill>
              <a:srgbClr val="9A3266"/>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grpSp>
      <p:grpSp>
        <p:nvGrpSpPr>
          <p:cNvPr id="89" name="组合 88"/>
          <p:cNvGrpSpPr/>
          <p:nvPr/>
        </p:nvGrpSpPr>
        <p:grpSpPr>
          <a:xfrm>
            <a:off x="5581005" y="4273334"/>
            <a:ext cx="419555" cy="748606"/>
            <a:chOff x="3106919" y="1122825"/>
            <a:chExt cx="2100262" cy="3794561"/>
          </a:xfrm>
        </p:grpSpPr>
        <p:sp>
          <p:nvSpPr>
            <p:cNvPr id="90" name="任意多边形 89"/>
            <p:cNvSpPr/>
            <p:nvPr/>
          </p:nvSpPr>
          <p:spPr>
            <a:xfrm>
              <a:off x="3115516" y="2701640"/>
              <a:ext cx="1890046" cy="939194"/>
            </a:xfrm>
            <a:custGeom>
              <a:gdLst>
                <a:gd fmla="*/ 0 w 1890046" name="connsiteX0"/>
                <a:gd fmla="*/ 0 h 939194" name="connsiteY0"/>
                <a:gd fmla="*/ 1890046 w 1890046" name="connsiteX1"/>
                <a:gd fmla="*/ 107626 h 939194" name="connsiteY1"/>
                <a:gd fmla="*/ 1594803 w 1890046" name="connsiteX2"/>
                <a:gd fmla="*/ 627615 h 939194" name="connsiteY2"/>
                <a:gd fmla="*/ 139881 w 1890046" name="connsiteX3"/>
                <a:gd fmla="*/ 939194 h 939194" name="connsiteY3"/>
                <a:gd fmla="*/ 0 w 1890046" name="connsiteX4"/>
                <a:gd fmla="*/ 0 h 939194" name="connsiteY4"/>
              </a:gdLst>
              <a:cxnLst>
                <a:cxn ang="0">
                  <a:pos x="connsiteX0" y="connsiteY0"/>
                </a:cxn>
                <a:cxn ang="0">
                  <a:pos x="connsiteX1" y="connsiteY1"/>
                </a:cxn>
                <a:cxn ang="0">
                  <a:pos x="connsiteX2" y="connsiteY2"/>
                </a:cxn>
                <a:cxn ang="0">
                  <a:pos x="connsiteX3" y="connsiteY3"/>
                </a:cxn>
                <a:cxn ang="0">
                  <a:pos x="connsiteX4" y="connsiteY4"/>
                </a:cxn>
              </a:cxnLst>
              <a:rect b="b" l="l" r="r" t="t"/>
              <a:pathLst>
                <a:path h="939194" w="1890046">
                  <a:moveTo>
                    <a:pt x="0" y="0"/>
                  </a:moveTo>
                  <a:lnTo>
                    <a:pt x="1890046" y="107626"/>
                  </a:lnTo>
                  <a:lnTo>
                    <a:pt x="1594803" y="627615"/>
                  </a:lnTo>
                  <a:lnTo>
                    <a:pt x="139881" y="939194"/>
                  </a:lnTo>
                  <a:lnTo>
                    <a:pt x="0" y="0"/>
                  </a:lnTo>
                  <a:close/>
                </a:path>
              </a:pathLst>
            </a:custGeom>
            <a:solidFill>
              <a:srgbClr val="FF333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wrap="square">
              <a:noAutofit/>
            </a:bodyPr>
            <a:lstStyle/>
            <a:p>
              <a:pPr algn="ctr"/>
              <a:endParaRPr altLang="en-US" lang="zh-CN"/>
            </a:p>
          </p:txBody>
        </p:sp>
        <p:sp>
          <p:nvSpPr>
            <p:cNvPr id="91" name="矩形 3"/>
            <p:cNvSpPr/>
            <p:nvPr/>
          </p:nvSpPr>
          <p:spPr>
            <a:xfrm>
              <a:off x="3106919" y="1122825"/>
              <a:ext cx="2100262" cy="1001919"/>
            </a:xfrm>
            <a:custGeom>
              <a:gdLst>
                <a:gd fmla="*/ 247650 w 2100262" name="connsiteX0"/>
                <a:gd fmla="*/ 0 h 1261836" name="connsiteY0"/>
                <a:gd fmla="*/ 2100262 w 2100262" name="connsiteX1"/>
                <a:gd fmla="*/ 346814 h 1261836" name="connsiteY1"/>
                <a:gd fmla="*/ 1952625 w 2100262" name="connsiteX2"/>
                <a:gd fmla="*/ 1127783 h 1261836" name="connsiteY2"/>
                <a:gd fmla="*/ 0 w 2100262" name="connsiteX3"/>
                <a:gd fmla="*/ 1261836 h 1261836" name="connsiteY3"/>
                <a:gd fmla="*/ 247650 w 2100262" name="connsiteX4"/>
                <a:gd fmla="*/ 0 h 1261836" name="connsiteY4"/>
              </a:gdLst>
              <a:cxnLst>
                <a:cxn ang="0">
                  <a:pos x="connsiteX0" y="connsiteY0"/>
                </a:cxn>
                <a:cxn ang="0">
                  <a:pos x="connsiteX1" y="connsiteY1"/>
                </a:cxn>
                <a:cxn ang="0">
                  <a:pos x="connsiteX2" y="connsiteY2"/>
                </a:cxn>
                <a:cxn ang="0">
                  <a:pos x="connsiteX3" y="connsiteY3"/>
                </a:cxn>
                <a:cxn ang="0">
                  <a:pos x="connsiteX4" y="connsiteY4"/>
                </a:cxn>
              </a:cxnLst>
              <a:rect b="b" l="l" r="r" t="t"/>
              <a:pathLst>
                <a:path h="1261836" w="2100262">
                  <a:moveTo>
                    <a:pt x="247650" y="0"/>
                  </a:moveTo>
                  <a:lnTo>
                    <a:pt x="2100262" y="346814"/>
                  </a:lnTo>
                  <a:lnTo>
                    <a:pt x="1952625" y="1127783"/>
                  </a:lnTo>
                  <a:lnTo>
                    <a:pt x="0" y="1261836"/>
                  </a:lnTo>
                  <a:lnTo>
                    <a:pt x="247650" y="0"/>
                  </a:lnTo>
                  <a:close/>
                </a:path>
              </a:pathLst>
            </a:custGeom>
            <a:solidFill>
              <a:srgbClr val="FF5757"/>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92" name="任意多边形 91"/>
            <p:cNvSpPr/>
            <p:nvPr/>
          </p:nvSpPr>
          <p:spPr>
            <a:xfrm>
              <a:off x="4667250" y="1400176"/>
              <a:ext cx="535940" cy="3119438"/>
            </a:xfrm>
            <a:custGeom>
              <a:gdLst>
                <a:gd fmla="*/ 535940 w 535940" name="connsiteX0"/>
                <a:gd fmla="*/ 0 h 3119438" name="connsiteY0"/>
                <a:gd fmla="*/ 488315 w 535940" name="connsiteX1"/>
                <a:gd fmla="*/ 3119438 h 3119438" name="connsiteY1"/>
                <a:gd fmla="*/ 0 w 535940" name="connsiteX2"/>
                <a:gd fmla="*/ 2676525 h 3119438" name="connsiteY2"/>
                <a:gd fmla="*/ 38307 w 535940" name="connsiteX3"/>
                <a:gd fmla="*/ 1924316 h 3119438" name="connsiteY3"/>
                <a:gd fmla="*/ 39804 w 535940" name="connsiteX4"/>
                <a:gd fmla="*/ 1923877 h 3119438" name="connsiteY4"/>
                <a:gd fmla="*/ 330603 w 535940" name="connsiteX5"/>
                <a:gd fmla="*/ 1407381 h 3119438" name="connsiteY5"/>
                <a:gd fmla="*/ 66850 w 535940" name="connsiteX6"/>
                <a:gd fmla="*/ 1363845 h 3119438" name="connsiteY6"/>
                <a:gd fmla="*/ 104775 w 535940" name="connsiteX7"/>
                <a:gd fmla="*/ 619125 h 3119438" name="connsiteY7"/>
                <a:gd fmla="*/ 535940 w 535940" name="connsiteX8"/>
                <a:gd fmla="*/ 0 h 3119438" name="connsiteY8"/>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b="b" l="l" r="r" t="t"/>
              <a:pathLst>
                <a:path h="3119438" w="535940">
                  <a:moveTo>
                    <a:pt x="535940" y="0"/>
                  </a:moveTo>
                  <a:lnTo>
                    <a:pt x="488315" y="3119438"/>
                  </a:lnTo>
                  <a:lnTo>
                    <a:pt x="0" y="2676525"/>
                  </a:lnTo>
                  <a:lnTo>
                    <a:pt x="38307" y="1924316"/>
                  </a:lnTo>
                  <a:lnTo>
                    <a:pt x="39804" y="1923877"/>
                  </a:lnTo>
                  <a:lnTo>
                    <a:pt x="330603" y="1407381"/>
                  </a:lnTo>
                  <a:lnTo>
                    <a:pt x="66850" y="1363845"/>
                  </a:lnTo>
                  <a:lnTo>
                    <a:pt x="104775" y="619125"/>
                  </a:lnTo>
                  <a:lnTo>
                    <a:pt x="535940" y="0"/>
                  </a:lnTo>
                  <a:close/>
                </a:path>
              </a:pathLst>
            </a:custGeom>
            <a:solidFill>
              <a:srgbClr val="EA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wrap="square">
              <a:noAutofit/>
            </a:bodyPr>
            <a:lstStyle/>
            <a:p>
              <a:pPr algn="ctr"/>
              <a:endParaRPr altLang="en-US" lang="zh-CN"/>
            </a:p>
          </p:txBody>
        </p:sp>
        <p:sp>
          <p:nvSpPr>
            <p:cNvPr id="93" name="矩形 3"/>
            <p:cNvSpPr/>
            <p:nvPr/>
          </p:nvSpPr>
          <p:spPr>
            <a:xfrm>
              <a:off x="3259523" y="4075481"/>
              <a:ext cx="1895475" cy="840843"/>
            </a:xfrm>
            <a:custGeom>
              <a:gdLst>
                <a:gd fmla="*/ 0 w 1895475" name="connsiteX0"/>
                <a:gd fmla="*/ 109033 h 1058973" name="connsiteY0"/>
                <a:gd fmla="*/ 1414463 w 1895475" name="connsiteX1"/>
                <a:gd fmla="*/ 0 h 1058973" name="connsiteY1"/>
                <a:gd fmla="*/ 1895475 w 1895475" name="connsiteX2"/>
                <a:gd fmla="*/ 553046 h 1058973" name="connsiteY2"/>
                <a:gd fmla="*/ 276225 w 1895475" name="connsiteX3"/>
                <a:gd fmla="*/ 1058973 h 1058973" name="connsiteY3"/>
                <a:gd fmla="*/ 0 w 1895475" name="connsiteX4"/>
                <a:gd fmla="*/ 109033 h 1058973" name="connsiteY4"/>
              </a:gdLst>
              <a:cxnLst>
                <a:cxn ang="0">
                  <a:pos x="connsiteX0" y="connsiteY0"/>
                </a:cxn>
                <a:cxn ang="0">
                  <a:pos x="connsiteX1" y="connsiteY1"/>
                </a:cxn>
                <a:cxn ang="0">
                  <a:pos x="connsiteX2" y="connsiteY2"/>
                </a:cxn>
                <a:cxn ang="0">
                  <a:pos x="connsiteX3" y="connsiteY3"/>
                </a:cxn>
                <a:cxn ang="0">
                  <a:pos x="connsiteX4" y="connsiteY4"/>
                </a:cxn>
              </a:cxnLst>
              <a:rect b="b" l="l" r="r" t="t"/>
              <a:pathLst>
                <a:path h="1058973" w="1895475">
                  <a:moveTo>
                    <a:pt x="0" y="109033"/>
                  </a:moveTo>
                  <a:lnTo>
                    <a:pt x="1414463" y="0"/>
                  </a:lnTo>
                  <a:lnTo>
                    <a:pt x="1895475" y="553046"/>
                  </a:lnTo>
                  <a:lnTo>
                    <a:pt x="276225" y="1058973"/>
                  </a:lnTo>
                  <a:lnTo>
                    <a:pt x="0" y="109033"/>
                  </a:lnTo>
                  <a:close/>
                </a:path>
              </a:pathLst>
            </a:custGeom>
            <a:solidFill>
              <a:srgbClr val="D2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94" name="等腰三角形 17"/>
            <p:cNvSpPr/>
            <p:nvPr/>
          </p:nvSpPr>
          <p:spPr>
            <a:xfrm rot="4141062">
              <a:off x="3029941" y="4384977"/>
              <a:ext cx="875075" cy="189743"/>
            </a:xfrm>
            <a:custGeom>
              <a:gdLst>
                <a:gd fmla="*/ 63970 w 875075" name="connsiteX0"/>
                <a:gd fmla="*/ 177121 h 189743" name="connsiteY0"/>
                <a:gd fmla="*/ 0 w 875075" name="connsiteX1"/>
                <a:gd fmla="*/ 0 h 189743" name="connsiteY1"/>
                <a:gd fmla="*/ 875075 w 875075" name="connsiteX2"/>
                <a:gd fmla="*/ 189743 h 189743" name="connsiteY2"/>
                <a:gd fmla="*/ 63970 w 875075" name="connsiteX3"/>
                <a:gd fmla="*/ 177121 h 189743" name="connsiteY3"/>
              </a:gdLst>
              <a:cxnLst>
                <a:cxn ang="0">
                  <a:pos x="connsiteX0" y="connsiteY0"/>
                </a:cxn>
                <a:cxn ang="0">
                  <a:pos x="connsiteX1" y="connsiteY1"/>
                </a:cxn>
                <a:cxn ang="0">
                  <a:pos x="connsiteX2" y="connsiteY2"/>
                </a:cxn>
                <a:cxn ang="0">
                  <a:pos x="connsiteX3" y="connsiteY3"/>
                </a:cxn>
              </a:cxnLst>
              <a:rect b="b" l="l" r="r" t="t"/>
              <a:pathLst>
                <a:path h="189743" w="875074">
                  <a:moveTo>
                    <a:pt x="63970" y="177121"/>
                  </a:moveTo>
                  <a:lnTo>
                    <a:pt x="0" y="0"/>
                  </a:lnTo>
                  <a:lnTo>
                    <a:pt x="875075" y="189743"/>
                  </a:lnTo>
                  <a:lnTo>
                    <a:pt x="63970" y="177121"/>
                  </a:lnTo>
                  <a:close/>
                </a:path>
              </a:pathLst>
            </a:custGeom>
            <a:solidFill>
              <a:srgbClr val="FF1515"/>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grpSp>
      <p:grpSp>
        <p:nvGrpSpPr>
          <p:cNvPr id="95" name="组合 94"/>
          <p:cNvGrpSpPr/>
          <p:nvPr/>
        </p:nvGrpSpPr>
        <p:grpSpPr>
          <a:xfrm>
            <a:off x="7885261" y="4226010"/>
            <a:ext cx="487752" cy="801599"/>
            <a:chOff x="1318686" y="364422"/>
            <a:chExt cx="2681427" cy="4462188"/>
          </a:xfrm>
        </p:grpSpPr>
        <p:sp>
          <p:nvSpPr>
            <p:cNvPr id="96" name="等腰三角形 11"/>
            <p:cNvSpPr/>
            <p:nvPr/>
          </p:nvSpPr>
          <p:spPr>
            <a:xfrm rot="15717986">
              <a:off x="2207123" y="503957"/>
              <a:ext cx="490149" cy="211079"/>
            </a:xfrm>
            <a:custGeom>
              <a:gdLst>
                <a:gd fmla="*/ 0 w 451165" name="connsiteX0"/>
                <a:gd fmla="*/ 17900 h 194290" name="connsiteY0"/>
                <a:gd fmla="*/ 451165 w 451165" name="connsiteX1"/>
                <a:gd fmla="*/ 0 h 194290" name="connsiteY1"/>
                <a:gd fmla="*/ 372805 w 451165" name="connsiteX2"/>
                <a:gd fmla="*/ 194290 h 194290" name="connsiteY2"/>
                <a:gd fmla="*/ 0 w 451165" name="connsiteX3"/>
                <a:gd fmla="*/ 17900 h 194290" name="connsiteY3"/>
              </a:gdLst>
              <a:cxnLst>
                <a:cxn ang="0">
                  <a:pos x="connsiteX0" y="connsiteY0"/>
                </a:cxn>
                <a:cxn ang="0">
                  <a:pos x="connsiteX1" y="connsiteY1"/>
                </a:cxn>
                <a:cxn ang="0">
                  <a:pos x="connsiteX2" y="connsiteY2"/>
                </a:cxn>
                <a:cxn ang="0">
                  <a:pos x="connsiteX3" y="connsiteY3"/>
                </a:cxn>
              </a:cxnLst>
              <a:rect b="b" l="l" r="r" t="t"/>
              <a:pathLst>
                <a:path h="194290" w="451165">
                  <a:moveTo>
                    <a:pt x="0" y="17900"/>
                  </a:moveTo>
                  <a:lnTo>
                    <a:pt x="451165" y="0"/>
                  </a:lnTo>
                  <a:lnTo>
                    <a:pt x="372805" y="194290"/>
                  </a:lnTo>
                  <a:lnTo>
                    <a:pt x="0" y="17900"/>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97" name="矩形 10"/>
            <p:cNvSpPr/>
            <p:nvPr/>
          </p:nvSpPr>
          <p:spPr>
            <a:xfrm>
              <a:off x="2708210" y="1039073"/>
              <a:ext cx="1291903" cy="3787537"/>
            </a:xfrm>
            <a:custGeom>
              <a:gdLst>
                <a:gd fmla="*/ 438380 w 1189151" name="connsiteX0"/>
                <a:gd fmla="*/ 0 h 3899625" name="connsiteY0"/>
                <a:gd fmla="*/ 1065393 w 1189151" name="connsiteX1"/>
                <a:gd fmla="*/ 47625 h 3899625" name="connsiteY1"/>
                <a:gd fmla="*/ 1189090 w 1189151" name="connsiteX2"/>
                <a:gd fmla="*/ 3712198 h 3899625" name="connsiteY2"/>
                <a:gd fmla="*/ 0 w 1189151" name="connsiteX3"/>
                <a:gd fmla="*/ 3899625 h 3899625" name="connsiteY3"/>
                <a:gd fmla="*/ 438380 w 1189151" name="connsiteX4"/>
                <a:gd fmla="*/ 0 h 3899625" name="connsiteY4"/>
              </a:gdLst>
              <a:cxnLst>
                <a:cxn ang="0">
                  <a:pos x="connsiteX0" y="connsiteY0"/>
                </a:cxn>
                <a:cxn ang="0">
                  <a:pos x="connsiteX1" y="connsiteY1"/>
                </a:cxn>
                <a:cxn ang="0">
                  <a:pos x="connsiteX2" y="connsiteY2"/>
                </a:cxn>
                <a:cxn ang="0">
                  <a:pos x="connsiteX3" y="connsiteY3"/>
                </a:cxn>
                <a:cxn ang="0">
                  <a:pos x="connsiteX4" y="connsiteY4"/>
                </a:cxn>
              </a:cxnLst>
              <a:rect b="b" l="l" r="r" t="t"/>
              <a:pathLst>
                <a:path h="3899625" w="1189151">
                  <a:moveTo>
                    <a:pt x="438380" y="0"/>
                  </a:moveTo>
                  <a:lnTo>
                    <a:pt x="1065393" y="47625"/>
                  </a:lnTo>
                  <a:cubicBezTo>
                    <a:pt x="1062092" y="1277822"/>
                    <a:pt x="1192391" y="2482001"/>
                    <a:pt x="1189090" y="3712198"/>
                  </a:cubicBezTo>
                  <a:lnTo>
                    <a:pt x="0" y="3899625"/>
                  </a:lnTo>
                  <a:lnTo>
                    <a:pt x="438380" y="0"/>
                  </a:lnTo>
                  <a:close/>
                </a:path>
              </a:pathLst>
            </a:cu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98" name="矩形 7"/>
            <p:cNvSpPr/>
            <p:nvPr/>
          </p:nvSpPr>
          <p:spPr>
            <a:xfrm rot="20111146">
              <a:off x="2221311" y="2816345"/>
              <a:ext cx="1033182" cy="1219489"/>
            </a:xfrm>
            <a:custGeom>
              <a:gdLst>
                <a:gd fmla="*/ 62378 w 951008" name="connsiteX0"/>
                <a:gd fmla="*/ 0 h 1122497" name="connsiteY0"/>
                <a:gd fmla="*/ 951008 w 951008" name="connsiteX1"/>
                <a:gd fmla="*/ 37773 h 1122497" name="connsiteY1"/>
                <a:gd fmla="*/ 943293 w 951008" name="connsiteX2"/>
                <a:gd fmla="*/ 1122497 h 1122497" name="connsiteY2"/>
                <a:gd fmla="*/ 0 w 951008" name="connsiteX3"/>
                <a:gd fmla="*/ 630484 h 1122497" name="connsiteY3"/>
                <a:gd fmla="*/ 62378 w 951008" name="connsiteX4"/>
                <a:gd fmla="*/ 0 h 1122497" name="connsiteY4"/>
              </a:gdLst>
              <a:cxnLst>
                <a:cxn ang="0">
                  <a:pos x="connsiteX0" y="connsiteY0"/>
                </a:cxn>
                <a:cxn ang="0">
                  <a:pos x="connsiteX1" y="connsiteY1"/>
                </a:cxn>
                <a:cxn ang="0">
                  <a:pos x="connsiteX2" y="connsiteY2"/>
                </a:cxn>
                <a:cxn ang="0">
                  <a:pos x="connsiteX3" y="connsiteY3"/>
                </a:cxn>
                <a:cxn ang="0">
                  <a:pos x="connsiteX4" y="connsiteY4"/>
                </a:cxn>
              </a:cxnLst>
              <a:rect b="b" l="l" r="r" t="t"/>
              <a:pathLst>
                <a:path h="1122497" w="951008">
                  <a:moveTo>
                    <a:pt x="62378" y="0"/>
                  </a:moveTo>
                  <a:lnTo>
                    <a:pt x="951008" y="37773"/>
                  </a:lnTo>
                  <a:cubicBezTo>
                    <a:pt x="949250" y="404553"/>
                    <a:pt x="945051" y="755717"/>
                    <a:pt x="943293" y="1122497"/>
                  </a:cubicBezTo>
                  <a:lnTo>
                    <a:pt x="0" y="630484"/>
                  </a:lnTo>
                  <a:lnTo>
                    <a:pt x="62378" y="0"/>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99" name="等腰三角形 5"/>
            <p:cNvSpPr/>
            <p:nvPr/>
          </p:nvSpPr>
          <p:spPr>
            <a:xfrm rot="9110624">
              <a:off x="1318686" y="741935"/>
              <a:ext cx="1991730" cy="2777923"/>
            </a:xfrm>
            <a:custGeom>
              <a:gdLst>
                <a:gd fmla="*/ 0 w 1833318" name="connsiteX0"/>
                <a:gd fmla="*/ 2556980 h 2556980" name="connsiteY0"/>
                <a:gd fmla="*/ 1613078 w 1833318" name="connsiteX1"/>
                <a:gd fmla="*/ 0 h 2556980" name="connsiteY1"/>
                <a:gd fmla="*/ 1833318 w 1833318" name="connsiteX2"/>
                <a:gd fmla="*/ 2051702 h 2556980" name="connsiteY2"/>
                <a:gd fmla="*/ 0 w 1833318" name="connsiteX3"/>
                <a:gd fmla="*/ 2556980 h 2556980" name="connsiteY3"/>
              </a:gdLst>
              <a:cxnLst>
                <a:cxn ang="0">
                  <a:pos x="connsiteX0" y="connsiteY0"/>
                </a:cxn>
                <a:cxn ang="0">
                  <a:pos x="connsiteX1" y="connsiteY1"/>
                </a:cxn>
                <a:cxn ang="0">
                  <a:pos x="connsiteX2" y="connsiteY2"/>
                </a:cxn>
                <a:cxn ang="0">
                  <a:pos x="connsiteX3" y="connsiteY3"/>
                </a:cxn>
              </a:cxnLst>
              <a:rect b="b" l="l" r="r" t="t"/>
              <a:pathLst>
                <a:path h="2556980" w="1833318">
                  <a:moveTo>
                    <a:pt x="0" y="2556980"/>
                  </a:moveTo>
                  <a:lnTo>
                    <a:pt x="1613078" y="0"/>
                  </a:lnTo>
                  <a:lnTo>
                    <a:pt x="1833318" y="2051702"/>
                  </a:lnTo>
                  <a:lnTo>
                    <a:pt x="0" y="2556980"/>
                  </a:lnTo>
                  <a:close/>
                </a:path>
              </a:pathLst>
            </a:cu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100" name="矩形 9"/>
            <p:cNvSpPr/>
            <p:nvPr/>
          </p:nvSpPr>
          <p:spPr>
            <a:xfrm rot="303323">
              <a:off x="2997217" y="1050495"/>
              <a:ext cx="745871" cy="2708940"/>
            </a:xfrm>
            <a:custGeom>
              <a:gdLst>
                <a:gd fmla="*/ 29802 w 686546" name="connsiteX0"/>
                <a:gd fmla="*/ 0 h 2493486" name="connsiteY0"/>
                <a:gd fmla="*/ 686546 w 686546" name="connsiteX1"/>
                <a:gd fmla="*/ 0 h 2493486" name="connsiteY1"/>
                <a:gd fmla="*/ 529225 w 686546" name="connsiteX2"/>
                <a:gd fmla="*/ 2493486 h 2493486" name="connsiteY2"/>
                <a:gd fmla="*/ 0 w 686546" name="connsiteX3"/>
                <a:gd fmla="*/ 1545067 h 2493486" name="connsiteY3"/>
                <a:gd fmla="*/ 29802 w 686546" name="connsiteX4"/>
                <a:gd fmla="*/ 0 h 2493486" name="connsiteY4"/>
              </a:gdLst>
              <a:cxnLst>
                <a:cxn ang="0">
                  <a:pos x="connsiteX0" y="connsiteY0"/>
                </a:cxn>
                <a:cxn ang="0">
                  <a:pos x="connsiteX1" y="connsiteY1"/>
                </a:cxn>
                <a:cxn ang="0">
                  <a:pos x="connsiteX2" y="connsiteY2"/>
                </a:cxn>
                <a:cxn ang="0">
                  <a:pos x="connsiteX3" y="connsiteY3"/>
                </a:cxn>
                <a:cxn ang="0">
                  <a:pos x="connsiteX4" y="connsiteY4"/>
                </a:cxn>
              </a:cxnLst>
              <a:rect b="b" l="l" r="r" t="t"/>
              <a:pathLst>
                <a:path h="2493486" w="686546">
                  <a:moveTo>
                    <a:pt x="29802" y="0"/>
                  </a:moveTo>
                  <a:lnTo>
                    <a:pt x="686546" y="0"/>
                  </a:lnTo>
                  <a:lnTo>
                    <a:pt x="529225" y="2493486"/>
                  </a:lnTo>
                  <a:lnTo>
                    <a:pt x="0" y="1545067"/>
                  </a:lnTo>
                  <a:lnTo>
                    <a:pt x="29802" y="0"/>
                  </a:lnTo>
                  <a:close/>
                </a:path>
              </a:pathLst>
            </a:cu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grpSp>
      <p:grpSp>
        <p:nvGrpSpPr>
          <p:cNvPr id="101" name="组合 100"/>
          <p:cNvGrpSpPr/>
          <p:nvPr/>
        </p:nvGrpSpPr>
        <p:grpSpPr>
          <a:xfrm>
            <a:off x="569058" y="2664296"/>
            <a:ext cx="1782339" cy="1521166"/>
            <a:chOff x="420914" y="4746518"/>
            <a:chExt cx="2235200" cy="1931639"/>
          </a:xfrm>
        </p:grpSpPr>
        <p:sp>
          <p:nvSpPr>
            <p:cNvPr id="102" name="直角三角形 35"/>
            <p:cNvSpPr/>
            <p:nvPr/>
          </p:nvSpPr>
          <p:spPr>
            <a:xfrm flipV="1" rot="5400000">
              <a:off x="1353399" y="5386386"/>
              <a:ext cx="1233714" cy="1349828"/>
            </a:xfrm>
            <a:custGeom>
              <a:gdLst>
                <a:gd fmla="*/ 0 w 1233714" name="connsiteX0"/>
                <a:gd fmla="*/ 1349828 h 1349828" name="connsiteY0"/>
                <a:gd fmla="*/ 1233714 w 1233714" name="connsiteX1"/>
                <a:gd fmla="*/ 0 h 1349828" name="connsiteY1"/>
                <a:gd fmla="*/ 957942 w 1233714" name="connsiteX2"/>
                <a:gd fmla="*/ 1349828 h 1349828" name="connsiteY2"/>
                <a:gd fmla="*/ 0 w 1233714" name="connsiteX3"/>
                <a:gd fmla="*/ 1349828 h 1349828" name="connsiteY3"/>
              </a:gdLst>
              <a:cxnLst>
                <a:cxn ang="0">
                  <a:pos x="connsiteX0" y="connsiteY0"/>
                </a:cxn>
                <a:cxn ang="0">
                  <a:pos x="connsiteX1" y="connsiteY1"/>
                </a:cxn>
                <a:cxn ang="0">
                  <a:pos x="connsiteX2" y="connsiteY2"/>
                </a:cxn>
                <a:cxn ang="0">
                  <a:pos x="connsiteX3" y="connsiteY3"/>
                </a:cxn>
              </a:cxnLst>
              <a:rect b="b" l="l" r="r" t="t"/>
              <a:pathLst>
                <a:path h="1349828" w="1233714">
                  <a:moveTo>
                    <a:pt x="0" y="1349828"/>
                  </a:moveTo>
                  <a:lnTo>
                    <a:pt x="1233714" y="0"/>
                  </a:lnTo>
                  <a:lnTo>
                    <a:pt x="957942" y="1349828"/>
                  </a:lnTo>
                  <a:lnTo>
                    <a:pt x="0" y="1349828"/>
                  </a:lnTo>
                  <a:close/>
                </a:path>
              </a:pathLst>
            </a:cu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103" name="矩形 102"/>
            <p:cNvSpPr/>
            <p:nvPr/>
          </p:nvSpPr>
          <p:spPr>
            <a:xfrm>
              <a:off x="420914" y="4746518"/>
              <a:ext cx="2235200" cy="1654282"/>
            </a:xfrm>
            <a:prstGeom prst="rect">
              <a:avLst/>
            </a:pr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grpSp>
      <p:grpSp>
        <p:nvGrpSpPr>
          <p:cNvPr id="104" name="组合 103"/>
          <p:cNvGrpSpPr/>
          <p:nvPr/>
        </p:nvGrpSpPr>
        <p:grpSpPr>
          <a:xfrm>
            <a:off x="2862562" y="2694119"/>
            <a:ext cx="1782339" cy="1521166"/>
            <a:chOff x="420914" y="4746518"/>
            <a:chExt cx="2235200" cy="1931639"/>
          </a:xfrm>
        </p:grpSpPr>
        <p:sp>
          <p:nvSpPr>
            <p:cNvPr id="105" name="直角三角形 35"/>
            <p:cNvSpPr/>
            <p:nvPr/>
          </p:nvSpPr>
          <p:spPr>
            <a:xfrm flipV="1" rot="5400000">
              <a:off x="1353399" y="5386386"/>
              <a:ext cx="1233714" cy="1349828"/>
            </a:xfrm>
            <a:custGeom>
              <a:gdLst>
                <a:gd fmla="*/ 0 w 1233714" name="connsiteX0"/>
                <a:gd fmla="*/ 1349828 h 1349828" name="connsiteY0"/>
                <a:gd fmla="*/ 1233714 w 1233714" name="connsiteX1"/>
                <a:gd fmla="*/ 0 h 1349828" name="connsiteY1"/>
                <a:gd fmla="*/ 957942 w 1233714" name="connsiteX2"/>
                <a:gd fmla="*/ 1349828 h 1349828" name="connsiteY2"/>
                <a:gd fmla="*/ 0 w 1233714" name="connsiteX3"/>
                <a:gd fmla="*/ 1349828 h 1349828" name="connsiteY3"/>
              </a:gdLst>
              <a:cxnLst>
                <a:cxn ang="0">
                  <a:pos x="connsiteX0" y="connsiteY0"/>
                </a:cxn>
                <a:cxn ang="0">
                  <a:pos x="connsiteX1" y="connsiteY1"/>
                </a:cxn>
                <a:cxn ang="0">
                  <a:pos x="connsiteX2" y="connsiteY2"/>
                </a:cxn>
                <a:cxn ang="0">
                  <a:pos x="connsiteX3" y="connsiteY3"/>
                </a:cxn>
              </a:cxnLst>
              <a:rect b="b" l="l" r="r" t="t"/>
              <a:pathLst>
                <a:path h="1349828" w="1233714">
                  <a:moveTo>
                    <a:pt x="0" y="1349828"/>
                  </a:moveTo>
                  <a:lnTo>
                    <a:pt x="1233714" y="0"/>
                  </a:lnTo>
                  <a:lnTo>
                    <a:pt x="957942" y="1349828"/>
                  </a:lnTo>
                  <a:lnTo>
                    <a:pt x="0" y="1349828"/>
                  </a:ln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106" name="矩形 105"/>
            <p:cNvSpPr/>
            <p:nvPr/>
          </p:nvSpPr>
          <p:spPr>
            <a:xfrm>
              <a:off x="420914" y="4746518"/>
              <a:ext cx="2235200" cy="1654282"/>
            </a:xfrm>
            <a:prstGeom prst="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grpSp>
      <p:grpSp>
        <p:nvGrpSpPr>
          <p:cNvPr id="107" name="组合 106"/>
          <p:cNvGrpSpPr/>
          <p:nvPr/>
        </p:nvGrpSpPr>
        <p:grpSpPr>
          <a:xfrm>
            <a:off x="5148957" y="2703878"/>
            <a:ext cx="1782339" cy="1521166"/>
            <a:chOff x="420914" y="4746518"/>
            <a:chExt cx="2235200" cy="1931639"/>
          </a:xfrm>
        </p:grpSpPr>
        <p:sp>
          <p:nvSpPr>
            <p:cNvPr id="108" name="直角三角形 35"/>
            <p:cNvSpPr/>
            <p:nvPr/>
          </p:nvSpPr>
          <p:spPr>
            <a:xfrm flipV="1" rot="5400000">
              <a:off x="1353399" y="5386386"/>
              <a:ext cx="1233714" cy="1349828"/>
            </a:xfrm>
            <a:custGeom>
              <a:gdLst>
                <a:gd fmla="*/ 0 w 1233714" name="connsiteX0"/>
                <a:gd fmla="*/ 1349828 h 1349828" name="connsiteY0"/>
                <a:gd fmla="*/ 1233714 w 1233714" name="connsiteX1"/>
                <a:gd fmla="*/ 0 h 1349828" name="connsiteY1"/>
                <a:gd fmla="*/ 957942 w 1233714" name="connsiteX2"/>
                <a:gd fmla="*/ 1349828 h 1349828" name="connsiteY2"/>
                <a:gd fmla="*/ 0 w 1233714" name="connsiteX3"/>
                <a:gd fmla="*/ 1349828 h 1349828" name="connsiteY3"/>
              </a:gdLst>
              <a:cxnLst>
                <a:cxn ang="0">
                  <a:pos x="connsiteX0" y="connsiteY0"/>
                </a:cxn>
                <a:cxn ang="0">
                  <a:pos x="connsiteX1" y="connsiteY1"/>
                </a:cxn>
                <a:cxn ang="0">
                  <a:pos x="connsiteX2" y="connsiteY2"/>
                </a:cxn>
                <a:cxn ang="0">
                  <a:pos x="connsiteX3" y="connsiteY3"/>
                </a:cxn>
              </a:cxnLst>
              <a:rect b="b" l="l" r="r" t="t"/>
              <a:pathLst>
                <a:path h="1349828" w="1233714">
                  <a:moveTo>
                    <a:pt x="0" y="1349828"/>
                  </a:moveTo>
                  <a:lnTo>
                    <a:pt x="1233714" y="0"/>
                  </a:lnTo>
                  <a:lnTo>
                    <a:pt x="957942" y="1349828"/>
                  </a:lnTo>
                  <a:lnTo>
                    <a:pt x="0" y="1349828"/>
                  </a:lnTo>
                  <a:close/>
                </a:path>
              </a:pathLst>
            </a:custGeom>
            <a:solidFill>
              <a:srgbClr val="EA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109" name="矩形 108"/>
            <p:cNvSpPr/>
            <p:nvPr/>
          </p:nvSpPr>
          <p:spPr>
            <a:xfrm>
              <a:off x="420914" y="4746518"/>
              <a:ext cx="2235200" cy="1654282"/>
            </a:xfrm>
            <a:prstGeom prst="rect">
              <a:avLst/>
            </a:prstGeom>
            <a:solidFill>
              <a:srgbClr val="FF3F3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grpSp>
      <p:grpSp>
        <p:nvGrpSpPr>
          <p:cNvPr id="110" name="组合 109"/>
          <p:cNvGrpSpPr/>
          <p:nvPr/>
        </p:nvGrpSpPr>
        <p:grpSpPr>
          <a:xfrm>
            <a:off x="7525221" y="2694119"/>
            <a:ext cx="1782339" cy="1521166"/>
            <a:chOff x="420914" y="4746518"/>
            <a:chExt cx="2235200" cy="1931639"/>
          </a:xfrm>
        </p:grpSpPr>
        <p:sp>
          <p:nvSpPr>
            <p:cNvPr id="111" name="直角三角形 35"/>
            <p:cNvSpPr/>
            <p:nvPr/>
          </p:nvSpPr>
          <p:spPr>
            <a:xfrm flipV="1" rot="5400000">
              <a:off x="1353399" y="5386386"/>
              <a:ext cx="1233714" cy="1349828"/>
            </a:xfrm>
            <a:custGeom>
              <a:gdLst>
                <a:gd fmla="*/ 0 w 1233714" name="connsiteX0"/>
                <a:gd fmla="*/ 1349828 h 1349828" name="connsiteY0"/>
                <a:gd fmla="*/ 1233714 w 1233714" name="connsiteX1"/>
                <a:gd fmla="*/ 0 h 1349828" name="connsiteY1"/>
                <a:gd fmla="*/ 957942 w 1233714" name="connsiteX2"/>
                <a:gd fmla="*/ 1349828 h 1349828" name="connsiteY2"/>
                <a:gd fmla="*/ 0 w 1233714" name="connsiteX3"/>
                <a:gd fmla="*/ 1349828 h 1349828" name="connsiteY3"/>
              </a:gdLst>
              <a:cxnLst>
                <a:cxn ang="0">
                  <a:pos x="connsiteX0" y="connsiteY0"/>
                </a:cxn>
                <a:cxn ang="0">
                  <a:pos x="connsiteX1" y="connsiteY1"/>
                </a:cxn>
                <a:cxn ang="0">
                  <a:pos x="connsiteX2" y="connsiteY2"/>
                </a:cxn>
                <a:cxn ang="0">
                  <a:pos x="connsiteX3" y="connsiteY3"/>
                </a:cxn>
              </a:cxnLst>
              <a:rect b="b" l="l" r="r" t="t"/>
              <a:pathLst>
                <a:path h="1349828" w="1233714">
                  <a:moveTo>
                    <a:pt x="0" y="1349828"/>
                  </a:moveTo>
                  <a:lnTo>
                    <a:pt x="1233714" y="0"/>
                  </a:lnTo>
                  <a:lnTo>
                    <a:pt x="957942" y="1349828"/>
                  </a:lnTo>
                  <a:lnTo>
                    <a:pt x="0" y="1349828"/>
                  </a:lnTo>
                  <a:close/>
                </a:path>
              </a:pathLst>
            </a:cu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112" name="矩形 111"/>
            <p:cNvSpPr/>
            <p:nvPr/>
          </p:nvSpPr>
          <p:spPr>
            <a:xfrm>
              <a:off x="420914" y="4746518"/>
              <a:ext cx="2235200" cy="165428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grpSp>
      <p:grpSp>
        <p:nvGrpSpPr>
          <p:cNvPr id="113" name="组合 112"/>
          <p:cNvGrpSpPr/>
          <p:nvPr/>
        </p:nvGrpSpPr>
        <p:grpSpPr>
          <a:xfrm>
            <a:off x="2681542" y="1280509"/>
            <a:ext cx="4613466" cy="742691"/>
            <a:chOff x="-6762750" y="1617987"/>
            <a:chExt cx="17590488" cy="2867357"/>
          </a:xfrm>
          <a:solidFill>
            <a:srgbClr val="EA157A"/>
          </a:solidFill>
        </p:grpSpPr>
        <p:grpSp>
          <p:nvGrpSpPr>
            <p:cNvPr id="114" name="组合 113"/>
            <p:cNvGrpSpPr/>
            <p:nvPr/>
          </p:nvGrpSpPr>
          <p:grpSpPr>
            <a:xfrm>
              <a:off x="-6762750" y="1617987"/>
              <a:ext cx="2061028" cy="2831452"/>
              <a:chOff x="2873828" y="2496457"/>
              <a:chExt cx="2061028" cy="2831452"/>
            </a:xfrm>
            <a:grpFill/>
          </p:grpSpPr>
          <p:sp>
            <p:nvSpPr>
              <p:cNvPr id="145" name="矩形 3"/>
              <p:cNvSpPr/>
              <p:nvPr/>
            </p:nvSpPr>
            <p:spPr>
              <a:xfrm rot="3875850">
                <a:off x="2298337" y="3677578"/>
                <a:ext cx="2134781" cy="856342"/>
              </a:xfrm>
              <a:custGeom>
                <a:gdLst>
                  <a:gd fmla="*/ 0 w 2134781" name="connsiteX0"/>
                  <a:gd fmla="*/ 0 h 856342" name="connsiteY0"/>
                  <a:gd fmla="*/ 2020434 w 2134781" name="connsiteX1"/>
                  <a:gd fmla="*/ 443798 h 856342" name="connsiteY1"/>
                  <a:gd fmla="*/ 2134781 w 2134781" name="connsiteX2"/>
                  <a:gd fmla="*/ 856342 h 856342" name="connsiteY2"/>
                  <a:gd fmla="*/ 533229 w 2134781" name="connsiteX3"/>
                  <a:gd fmla="*/ 714701 h 856342" name="connsiteY3"/>
                  <a:gd fmla="*/ 0 w 2134781" name="connsiteX4"/>
                  <a:gd fmla="*/ 0 h 856342" name="connsiteY4"/>
                </a:gdLst>
                <a:cxnLst>
                  <a:cxn ang="0">
                    <a:pos x="connsiteX0" y="connsiteY0"/>
                  </a:cxn>
                  <a:cxn ang="0">
                    <a:pos x="connsiteX1" y="connsiteY1"/>
                  </a:cxn>
                  <a:cxn ang="0">
                    <a:pos x="connsiteX2" y="connsiteY2"/>
                  </a:cxn>
                  <a:cxn ang="0">
                    <a:pos x="connsiteX3" y="connsiteY3"/>
                  </a:cxn>
                  <a:cxn ang="0">
                    <a:pos x="connsiteX4" y="connsiteY4"/>
                  </a:cxn>
                </a:cxnLst>
                <a:rect b="b" l="l" r="r" t="t"/>
                <a:pathLst>
                  <a:path h="856342" w="2134781">
                    <a:moveTo>
                      <a:pt x="0" y="0"/>
                    </a:moveTo>
                    <a:lnTo>
                      <a:pt x="2020434" y="443798"/>
                    </a:lnTo>
                    <a:lnTo>
                      <a:pt x="2134781" y="856342"/>
                    </a:lnTo>
                    <a:lnTo>
                      <a:pt x="533229" y="714701"/>
                    </a:lnTo>
                    <a:lnTo>
                      <a:pt x="0" y="0"/>
                    </a:ln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146" name="矩形 1"/>
              <p:cNvSpPr/>
              <p:nvPr/>
            </p:nvSpPr>
            <p:spPr>
              <a:xfrm>
                <a:off x="2873828" y="2496457"/>
                <a:ext cx="2061028" cy="1248228"/>
              </a:xfrm>
              <a:custGeom>
                <a:gdLst>
                  <a:gd fmla="*/ 405675 w 2061028" name="connsiteX0"/>
                  <a:gd fmla="*/ 471351 h 1248228" name="connsiteY0"/>
                  <a:gd fmla="*/ 1494971 w 2061028" name="connsiteX1"/>
                  <a:gd fmla="*/ 0 h 1248228" name="connsiteY1"/>
                  <a:gd fmla="*/ 2061028 w 2061028" name="connsiteX2"/>
                  <a:gd fmla="*/ 841828 h 1248228" name="connsiteY2"/>
                  <a:gd fmla="*/ 0 w 2061028" name="connsiteX3"/>
                  <a:gd fmla="*/ 1248228 h 1248228" name="connsiteY3"/>
                  <a:gd fmla="*/ 405675 w 2061028" name="connsiteX4"/>
                  <a:gd fmla="*/ 471351 h 1248228" name="connsiteY4"/>
                </a:gdLst>
                <a:cxnLst>
                  <a:cxn ang="0">
                    <a:pos x="connsiteX0" y="connsiteY0"/>
                  </a:cxn>
                  <a:cxn ang="0">
                    <a:pos x="connsiteX1" y="connsiteY1"/>
                  </a:cxn>
                  <a:cxn ang="0">
                    <a:pos x="connsiteX2" y="connsiteY2"/>
                  </a:cxn>
                  <a:cxn ang="0">
                    <a:pos x="connsiteX3" y="connsiteY3"/>
                  </a:cxn>
                  <a:cxn ang="0">
                    <a:pos x="connsiteX4" y="connsiteY4"/>
                  </a:cxn>
                </a:cxnLst>
                <a:rect b="b" l="l" r="r" t="t"/>
                <a:pathLst>
                  <a:path h="1248228" w="2061028">
                    <a:moveTo>
                      <a:pt x="405675" y="471351"/>
                    </a:moveTo>
                    <a:lnTo>
                      <a:pt x="1494971" y="0"/>
                    </a:lnTo>
                    <a:lnTo>
                      <a:pt x="2061028" y="841828"/>
                    </a:lnTo>
                    <a:lnTo>
                      <a:pt x="0" y="1248228"/>
                    </a:lnTo>
                    <a:lnTo>
                      <a:pt x="405675" y="471351"/>
                    </a:ln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147" name="矩形 4"/>
              <p:cNvSpPr/>
              <p:nvPr/>
            </p:nvSpPr>
            <p:spPr>
              <a:xfrm>
                <a:off x="3431857" y="4737734"/>
                <a:ext cx="1417273" cy="590175"/>
              </a:xfrm>
              <a:custGeom>
                <a:gdLst>
                  <a:gd fmla="*/ 332422 w 1417273" name="connsiteX0"/>
                  <a:gd fmla="*/ 230505 h 590175" name="connsiteY0"/>
                  <a:gd fmla="*/ 1417273 w 1417273" name="connsiteX1"/>
                  <a:gd fmla="*/ 0 h 590175" name="connsiteY1"/>
                  <a:gd fmla="*/ 1121998 w 1417273" name="connsiteX2"/>
                  <a:gd fmla="*/ 590175 h 590175" name="connsiteY2"/>
                  <a:gd fmla="*/ 0 w 1417273" name="connsiteX3"/>
                  <a:gd fmla="*/ 515880 h 590175" name="connsiteY3"/>
                  <a:gd fmla="*/ 332422 w 1417273" name="connsiteX4"/>
                  <a:gd fmla="*/ 230505 h 590175" name="connsiteY4"/>
                </a:gdLst>
                <a:cxnLst>
                  <a:cxn ang="0">
                    <a:pos x="connsiteX0" y="connsiteY0"/>
                  </a:cxn>
                  <a:cxn ang="0">
                    <a:pos x="connsiteX1" y="connsiteY1"/>
                  </a:cxn>
                  <a:cxn ang="0">
                    <a:pos x="connsiteX2" y="connsiteY2"/>
                  </a:cxn>
                  <a:cxn ang="0">
                    <a:pos x="connsiteX3" y="connsiteY3"/>
                  </a:cxn>
                  <a:cxn ang="0">
                    <a:pos x="connsiteX4" y="connsiteY4"/>
                  </a:cxn>
                </a:cxnLst>
                <a:rect b="b" l="l" r="r" t="t"/>
                <a:pathLst>
                  <a:path h="590175" w="1417273">
                    <a:moveTo>
                      <a:pt x="332422" y="230505"/>
                    </a:moveTo>
                    <a:lnTo>
                      <a:pt x="1417273" y="0"/>
                    </a:lnTo>
                    <a:lnTo>
                      <a:pt x="1121998" y="590175"/>
                    </a:lnTo>
                    <a:lnTo>
                      <a:pt x="0" y="515880"/>
                    </a:lnTo>
                    <a:lnTo>
                      <a:pt x="332422" y="230505"/>
                    </a:ln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grpSp>
        <p:grpSp>
          <p:nvGrpSpPr>
            <p:cNvPr id="115" name="组合 114"/>
            <p:cNvGrpSpPr/>
            <p:nvPr/>
          </p:nvGrpSpPr>
          <p:grpSpPr>
            <a:xfrm>
              <a:off x="-4515406" y="1746521"/>
              <a:ext cx="1750425" cy="2628624"/>
              <a:chOff x="5221423" y="2628357"/>
              <a:chExt cx="1750425" cy="2628624"/>
            </a:xfrm>
            <a:grpFill/>
          </p:grpSpPr>
          <p:sp>
            <p:nvSpPr>
              <p:cNvPr id="141" name="等腰三角形 9"/>
              <p:cNvSpPr/>
              <p:nvPr/>
            </p:nvSpPr>
            <p:spPr>
              <a:xfrm>
                <a:off x="6614160" y="3490322"/>
                <a:ext cx="355148" cy="1742712"/>
              </a:xfrm>
              <a:custGeom>
                <a:gdLst>
                  <a:gd fmla="*/ 0 w 355148" name="connsiteX0"/>
                  <a:gd fmla="*/ 1742712 h 1742712" name="connsiteY0"/>
                  <a:gd fmla="*/ 282349 w 355148" name="connsiteX1"/>
                  <a:gd fmla="*/ 0 h 1742712" name="connsiteY1"/>
                  <a:gd fmla="*/ 355148 w 355148" name="connsiteX2"/>
                  <a:gd fmla="*/ 1059452 h 1742712" name="connsiteY2"/>
                  <a:gd fmla="*/ 0 w 355148" name="connsiteX3"/>
                  <a:gd fmla="*/ 1742712 h 1742712" name="connsiteY3"/>
                </a:gdLst>
                <a:cxnLst>
                  <a:cxn ang="0">
                    <a:pos x="connsiteX0" y="connsiteY0"/>
                  </a:cxn>
                  <a:cxn ang="0">
                    <a:pos x="connsiteX1" y="connsiteY1"/>
                  </a:cxn>
                  <a:cxn ang="0">
                    <a:pos x="connsiteX2" y="connsiteY2"/>
                  </a:cxn>
                  <a:cxn ang="0">
                    <a:pos x="connsiteX3" y="connsiteY3"/>
                  </a:cxn>
                </a:cxnLst>
                <a:rect b="b" l="l" r="r" t="t"/>
                <a:pathLst>
                  <a:path h="1742712" w="355148">
                    <a:moveTo>
                      <a:pt x="0" y="1742712"/>
                    </a:moveTo>
                    <a:lnTo>
                      <a:pt x="282349" y="0"/>
                    </a:lnTo>
                    <a:lnTo>
                      <a:pt x="355148" y="1059452"/>
                    </a:lnTo>
                    <a:lnTo>
                      <a:pt x="0" y="1742712"/>
                    </a:ln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142" name="矩形 7"/>
              <p:cNvSpPr/>
              <p:nvPr/>
            </p:nvSpPr>
            <p:spPr>
              <a:xfrm rot="5400000">
                <a:off x="4123691" y="3773161"/>
                <a:ext cx="2583544" cy="377371"/>
              </a:xfrm>
              <a:custGeom>
                <a:gdLst>
                  <a:gd fmla="*/ 0 w 2583544" name="connsiteX0"/>
                  <a:gd fmla="*/ 87086 h 377371" name="connsiteY0"/>
                  <a:gd fmla="*/ 2583544 w 2583544" name="connsiteX1"/>
                  <a:gd fmla="*/ 0 h 377371" name="connsiteY1"/>
                  <a:gd fmla="*/ 2206169 w 2583544" name="connsiteX2"/>
                  <a:gd fmla="*/ 362857 h 377371" name="connsiteY2"/>
                  <a:gd fmla="*/ 812798 w 2583544" name="connsiteX3"/>
                  <a:gd fmla="*/ 377371 h 377371" name="connsiteY3"/>
                  <a:gd fmla="*/ 0 w 2583544" name="connsiteX4"/>
                  <a:gd fmla="*/ 87086 h 377371" name="connsiteY4"/>
                </a:gdLst>
                <a:cxnLst>
                  <a:cxn ang="0">
                    <a:pos x="connsiteX0" y="connsiteY0"/>
                  </a:cxn>
                  <a:cxn ang="0">
                    <a:pos x="connsiteX1" y="connsiteY1"/>
                  </a:cxn>
                  <a:cxn ang="0">
                    <a:pos x="connsiteX2" y="connsiteY2"/>
                  </a:cxn>
                  <a:cxn ang="0">
                    <a:pos x="connsiteX3" y="connsiteY3"/>
                  </a:cxn>
                  <a:cxn ang="0">
                    <a:pos x="connsiteX4" y="connsiteY4"/>
                  </a:cxn>
                </a:cxnLst>
                <a:rect b="b" l="l" r="r" t="t"/>
                <a:pathLst>
                  <a:path h="377371" w="2583544">
                    <a:moveTo>
                      <a:pt x="0" y="87086"/>
                    </a:moveTo>
                    <a:lnTo>
                      <a:pt x="2583544" y="0"/>
                    </a:lnTo>
                    <a:lnTo>
                      <a:pt x="2206169" y="362857"/>
                    </a:lnTo>
                    <a:lnTo>
                      <a:pt x="812798" y="377371"/>
                    </a:lnTo>
                    <a:lnTo>
                      <a:pt x="0" y="87086"/>
                    </a:ln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143" name="矩形 6"/>
              <p:cNvSpPr/>
              <p:nvPr/>
            </p:nvSpPr>
            <p:spPr>
              <a:xfrm>
                <a:off x="5221423" y="2628357"/>
                <a:ext cx="1683657" cy="870855"/>
              </a:xfrm>
              <a:custGeom>
                <a:gdLst>
                  <a:gd fmla="*/ 275771 w 1683657" name="connsiteX0"/>
                  <a:gd fmla="*/ 0 h 870855" name="connsiteY0"/>
                  <a:gd fmla="*/ 1461589 w 1683657" name="connsiteX1"/>
                  <a:gd fmla="*/ 201022 h 870855" name="connsiteY1"/>
                  <a:gd fmla="*/ 1683657 w 1683657" name="connsiteX2"/>
                  <a:gd fmla="*/ 856342 h 870855" name="connsiteY2"/>
                  <a:gd fmla="*/ 0 w 1683657" name="connsiteX3"/>
                  <a:gd fmla="*/ 870855 h 870855" name="connsiteY3"/>
                  <a:gd fmla="*/ 275771 w 1683657" name="connsiteX4"/>
                  <a:gd fmla="*/ 0 h 870855" name="connsiteY4"/>
                </a:gdLst>
                <a:cxnLst>
                  <a:cxn ang="0">
                    <a:pos x="connsiteX0" y="connsiteY0"/>
                  </a:cxn>
                  <a:cxn ang="0">
                    <a:pos x="connsiteX1" y="connsiteY1"/>
                  </a:cxn>
                  <a:cxn ang="0">
                    <a:pos x="connsiteX2" y="connsiteY2"/>
                  </a:cxn>
                  <a:cxn ang="0">
                    <a:pos x="connsiteX3" y="connsiteY3"/>
                  </a:cxn>
                  <a:cxn ang="0">
                    <a:pos x="connsiteX4" y="connsiteY4"/>
                  </a:cxn>
                </a:cxnLst>
                <a:rect b="b" l="l" r="r" t="t"/>
                <a:pathLst>
                  <a:path h="870854" w="1683656">
                    <a:moveTo>
                      <a:pt x="275771" y="0"/>
                    </a:moveTo>
                    <a:lnTo>
                      <a:pt x="1461589" y="201022"/>
                    </a:lnTo>
                    <a:lnTo>
                      <a:pt x="1683657" y="856342"/>
                    </a:lnTo>
                    <a:lnTo>
                      <a:pt x="0" y="870855"/>
                    </a:lnTo>
                    <a:lnTo>
                      <a:pt x="275771" y="0"/>
                    </a:ln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144" name="矩形 6"/>
              <p:cNvSpPr/>
              <p:nvPr/>
            </p:nvSpPr>
            <p:spPr>
              <a:xfrm>
                <a:off x="5252630" y="4549048"/>
                <a:ext cx="1719218" cy="707933"/>
              </a:xfrm>
              <a:custGeom>
                <a:gdLst>
                  <a:gd fmla="*/ 0 w 1719218" name="connsiteX0"/>
                  <a:gd fmla="*/ 317138 h 707933" name="connsiteY0"/>
                  <a:gd fmla="*/ 1719218 w 1719218" name="connsiteX1"/>
                  <a:gd fmla="*/ 0 h 707933" name="connsiteY1"/>
                  <a:gd fmla="*/ 1377406 w 1719218" name="connsiteX2"/>
                  <a:gd fmla="*/ 693420 h 707933" name="connsiteY2"/>
                  <a:gd fmla="*/ 349069 w 1719218" name="connsiteX3"/>
                  <a:gd fmla="*/ 707933 h 707933" name="connsiteY3"/>
                  <a:gd fmla="*/ 0 w 1719218" name="connsiteX4"/>
                  <a:gd fmla="*/ 317138 h 707933" name="connsiteY4"/>
                </a:gdLst>
                <a:cxnLst>
                  <a:cxn ang="0">
                    <a:pos x="connsiteX0" y="connsiteY0"/>
                  </a:cxn>
                  <a:cxn ang="0">
                    <a:pos x="connsiteX1" y="connsiteY1"/>
                  </a:cxn>
                  <a:cxn ang="0">
                    <a:pos x="connsiteX2" y="connsiteY2"/>
                  </a:cxn>
                  <a:cxn ang="0">
                    <a:pos x="connsiteX3" y="connsiteY3"/>
                  </a:cxn>
                  <a:cxn ang="0">
                    <a:pos x="connsiteX4" y="connsiteY4"/>
                  </a:cxn>
                </a:cxnLst>
                <a:rect b="b" l="l" r="r" t="t"/>
                <a:pathLst>
                  <a:path h="707933" w="1719218">
                    <a:moveTo>
                      <a:pt x="0" y="317138"/>
                    </a:moveTo>
                    <a:lnTo>
                      <a:pt x="1719218" y="0"/>
                    </a:lnTo>
                    <a:lnTo>
                      <a:pt x="1377406" y="693420"/>
                    </a:lnTo>
                    <a:lnTo>
                      <a:pt x="349069" y="707933"/>
                    </a:lnTo>
                    <a:lnTo>
                      <a:pt x="0" y="317138"/>
                    </a:ln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grpSp>
        <p:grpSp>
          <p:nvGrpSpPr>
            <p:cNvPr id="116" name="组合 115"/>
            <p:cNvGrpSpPr/>
            <p:nvPr/>
          </p:nvGrpSpPr>
          <p:grpSpPr>
            <a:xfrm>
              <a:off x="-2442682" y="1859562"/>
              <a:ext cx="1977196" cy="2589877"/>
              <a:chOff x="7278387" y="2696282"/>
              <a:chExt cx="1977196" cy="2589877"/>
            </a:xfrm>
            <a:grpFill/>
          </p:grpSpPr>
          <p:sp>
            <p:nvSpPr>
              <p:cNvPr id="138" name="矩形 12"/>
              <p:cNvSpPr/>
              <p:nvPr/>
            </p:nvSpPr>
            <p:spPr>
              <a:xfrm rot="19775516">
                <a:off x="8000619" y="2696282"/>
                <a:ext cx="561975" cy="2589877"/>
              </a:xfrm>
              <a:custGeom>
                <a:gdLst>
                  <a:gd fmla="*/ 46121 w 561975" name="connsiteX0"/>
                  <a:gd fmla="*/ 0 h 2361199" name="connsiteY0"/>
                  <a:gd fmla="*/ 500001 w 561975" name="connsiteX1"/>
                  <a:gd fmla="*/ 85169 h 2361199" name="connsiteY1"/>
                  <a:gd fmla="*/ 561975 w 561975" name="connsiteX2"/>
                  <a:gd fmla="*/ 2361199 h 2361199" name="connsiteY2"/>
                  <a:gd fmla="*/ 0 w 561975" name="connsiteX3"/>
                  <a:gd fmla="*/ 2361199 h 2361199" name="connsiteY3"/>
                  <a:gd fmla="*/ 46121 w 561975" name="connsiteX4"/>
                  <a:gd fmla="*/ 0 h 2361199" name="connsiteY4"/>
                </a:gdLst>
                <a:cxnLst>
                  <a:cxn ang="0">
                    <a:pos x="connsiteX0" y="connsiteY0"/>
                  </a:cxn>
                  <a:cxn ang="0">
                    <a:pos x="connsiteX1" y="connsiteY1"/>
                  </a:cxn>
                  <a:cxn ang="0">
                    <a:pos x="connsiteX2" y="connsiteY2"/>
                  </a:cxn>
                  <a:cxn ang="0">
                    <a:pos x="connsiteX3" y="connsiteY3"/>
                  </a:cxn>
                  <a:cxn ang="0">
                    <a:pos x="connsiteX4" y="connsiteY4"/>
                  </a:cxn>
                </a:cxnLst>
                <a:rect b="b" l="l" r="r" t="t"/>
                <a:pathLst>
                  <a:path h="2361199" w="561975">
                    <a:moveTo>
                      <a:pt x="46121" y="0"/>
                    </a:moveTo>
                    <a:lnTo>
                      <a:pt x="500001" y="85169"/>
                    </a:lnTo>
                    <a:lnTo>
                      <a:pt x="561975" y="2361199"/>
                    </a:lnTo>
                    <a:lnTo>
                      <a:pt x="0" y="2361199"/>
                    </a:lnTo>
                    <a:lnTo>
                      <a:pt x="46121" y="0"/>
                    </a:ln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139" name="矩形 13"/>
              <p:cNvSpPr/>
              <p:nvPr/>
            </p:nvSpPr>
            <p:spPr>
              <a:xfrm>
                <a:off x="8560258" y="2957883"/>
                <a:ext cx="695325" cy="2298267"/>
              </a:xfrm>
              <a:custGeom>
                <a:gdLst>
                  <a:gd fmla="*/ 0 w 695325" name="connsiteX0"/>
                  <a:gd fmla="*/ 114300 h 1945078" name="connsiteY0"/>
                  <a:gd fmla="*/ 695325 w 695325" name="connsiteX1"/>
                  <a:gd fmla="*/ 0 h 1945078" name="connsiteY1"/>
                  <a:gd fmla="*/ 634365 w 695325" name="connsiteX2"/>
                  <a:gd fmla="*/ 1701395 h 1945078" name="connsiteY2"/>
                  <a:gd fmla="*/ 123825 w 695325" name="connsiteX3"/>
                  <a:gd fmla="*/ 1945078 h 1945078" name="connsiteY3"/>
                  <a:gd fmla="*/ 0 w 695325" name="connsiteX4"/>
                  <a:gd fmla="*/ 114300 h 1945078" name="connsiteY4"/>
                </a:gdLst>
                <a:cxnLst>
                  <a:cxn ang="0">
                    <a:pos x="connsiteX0" y="connsiteY0"/>
                  </a:cxn>
                  <a:cxn ang="0">
                    <a:pos x="connsiteX1" y="connsiteY1"/>
                  </a:cxn>
                  <a:cxn ang="0">
                    <a:pos x="connsiteX2" y="connsiteY2"/>
                  </a:cxn>
                  <a:cxn ang="0">
                    <a:pos x="connsiteX3" y="connsiteY3"/>
                  </a:cxn>
                  <a:cxn ang="0">
                    <a:pos x="connsiteX4" y="connsiteY4"/>
                  </a:cxn>
                </a:cxnLst>
                <a:rect b="b" l="l" r="r" t="t"/>
                <a:pathLst>
                  <a:path h="1945078" w="695325">
                    <a:moveTo>
                      <a:pt x="0" y="114300"/>
                    </a:moveTo>
                    <a:lnTo>
                      <a:pt x="695325" y="0"/>
                    </a:lnTo>
                    <a:lnTo>
                      <a:pt x="634365" y="1701395"/>
                    </a:lnTo>
                    <a:lnTo>
                      <a:pt x="123825" y="1945078"/>
                    </a:lnTo>
                    <a:lnTo>
                      <a:pt x="0" y="114300"/>
                    </a:ln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140" name="矩形 11"/>
              <p:cNvSpPr/>
              <p:nvPr/>
            </p:nvSpPr>
            <p:spPr>
              <a:xfrm>
                <a:off x="7278387" y="2838468"/>
                <a:ext cx="666750" cy="2349723"/>
              </a:xfrm>
              <a:custGeom>
                <a:gdLst>
                  <a:gd fmla="*/ 136525 w 666750" name="connsiteX0"/>
                  <a:gd fmla="*/ 132908 h 2182714" name="connsiteY0"/>
                  <a:gd fmla="*/ 581025 w 666750" name="connsiteX1"/>
                  <a:gd fmla="*/ 0 h 2182714" name="connsiteY1"/>
                  <a:gd fmla="*/ 666750 w 666750" name="connsiteX2"/>
                  <a:gd fmla="*/ 2182714 h 2182714" name="connsiteY2"/>
                  <a:gd fmla="*/ 0 w 666750" name="connsiteX3"/>
                  <a:gd fmla="*/ 2125564 h 2182714" name="connsiteY3"/>
                  <a:gd fmla="*/ 136525 w 666750" name="connsiteX4"/>
                  <a:gd fmla="*/ 132908 h 2182714" name="connsiteY4"/>
                </a:gdLst>
                <a:cxnLst>
                  <a:cxn ang="0">
                    <a:pos x="connsiteX0" y="connsiteY0"/>
                  </a:cxn>
                  <a:cxn ang="0">
                    <a:pos x="connsiteX1" y="connsiteY1"/>
                  </a:cxn>
                  <a:cxn ang="0">
                    <a:pos x="connsiteX2" y="connsiteY2"/>
                  </a:cxn>
                  <a:cxn ang="0">
                    <a:pos x="connsiteX3" y="connsiteY3"/>
                  </a:cxn>
                  <a:cxn ang="0">
                    <a:pos x="connsiteX4" y="connsiteY4"/>
                  </a:cxn>
                </a:cxnLst>
                <a:rect b="b" l="l" r="r" t="t"/>
                <a:pathLst>
                  <a:path h="2182714" w="666750">
                    <a:moveTo>
                      <a:pt x="136525" y="132908"/>
                    </a:moveTo>
                    <a:lnTo>
                      <a:pt x="581025" y="0"/>
                    </a:lnTo>
                    <a:lnTo>
                      <a:pt x="666750" y="2182714"/>
                    </a:lnTo>
                    <a:lnTo>
                      <a:pt x="0" y="2125564"/>
                    </a:lnTo>
                    <a:lnTo>
                      <a:pt x="136525" y="132908"/>
                    </a:ln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grpSp>
        <p:grpSp>
          <p:nvGrpSpPr>
            <p:cNvPr id="117" name="组合 116"/>
            <p:cNvGrpSpPr/>
            <p:nvPr/>
          </p:nvGrpSpPr>
          <p:grpSpPr>
            <a:xfrm>
              <a:off x="-152044" y="2001748"/>
              <a:ext cx="2133599" cy="2351695"/>
              <a:chOff x="6613530" y="708168"/>
              <a:chExt cx="2133599" cy="2351695"/>
            </a:xfrm>
            <a:grpFill/>
          </p:grpSpPr>
          <p:sp>
            <p:nvSpPr>
              <p:cNvPr id="135" name="矩形 16"/>
              <p:cNvSpPr/>
              <p:nvPr/>
            </p:nvSpPr>
            <p:spPr>
              <a:xfrm rot="16200000">
                <a:off x="6863114" y="1852433"/>
                <a:ext cx="1498238" cy="916621"/>
              </a:xfrm>
              <a:custGeom>
                <a:gdLst>
                  <a:gd fmla="*/ 25400 w 1498237" name="connsiteX0"/>
                  <a:gd fmla="*/ 0 h 916621" name="connsiteY0"/>
                  <a:gd fmla="*/ 1322977 w 1498237" name="connsiteX1"/>
                  <a:gd fmla="*/ 86363 h 916621" name="connsiteY1"/>
                  <a:gd fmla="*/ 1498237 w 1498237" name="connsiteX2"/>
                  <a:gd fmla="*/ 555938 h 916621" name="connsiteY2"/>
                  <a:gd fmla="*/ 0 w 1498237" name="connsiteX3"/>
                  <a:gd fmla="*/ 916621 h 916621" name="connsiteY3"/>
                  <a:gd fmla="*/ 25400 w 1498237" name="connsiteX4"/>
                  <a:gd fmla="*/ 0 h 916621" name="connsiteY4"/>
                </a:gdLst>
                <a:cxnLst>
                  <a:cxn ang="0">
                    <a:pos x="connsiteX0" y="connsiteY0"/>
                  </a:cxn>
                  <a:cxn ang="0">
                    <a:pos x="connsiteX1" y="connsiteY1"/>
                  </a:cxn>
                  <a:cxn ang="0">
                    <a:pos x="connsiteX2" y="connsiteY2"/>
                  </a:cxn>
                  <a:cxn ang="0">
                    <a:pos x="connsiteX3" y="connsiteY3"/>
                  </a:cxn>
                  <a:cxn ang="0">
                    <a:pos x="connsiteX4" y="connsiteY4"/>
                  </a:cxn>
                </a:cxnLst>
                <a:rect b="b" l="l" r="r" t="t"/>
                <a:pathLst>
                  <a:path h="916621" w="1498237">
                    <a:moveTo>
                      <a:pt x="25400" y="0"/>
                    </a:moveTo>
                    <a:lnTo>
                      <a:pt x="1322977" y="86363"/>
                    </a:lnTo>
                    <a:lnTo>
                      <a:pt x="1498237" y="555938"/>
                    </a:lnTo>
                    <a:lnTo>
                      <a:pt x="0" y="916621"/>
                    </a:lnTo>
                    <a:lnTo>
                      <a:pt x="25400" y="0"/>
                    </a:ln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136" name="矩形 17"/>
              <p:cNvSpPr/>
              <p:nvPr/>
            </p:nvSpPr>
            <p:spPr>
              <a:xfrm>
                <a:off x="7264142" y="871925"/>
                <a:ext cx="1467191" cy="902104"/>
              </a:xfrm>
              <a:custGeom>
                <a:gdLst>
                  <a:gd fmla="*/ 383786 w 1894767" name="connsiteX0"/>
                  <a:gd fmla="*/ 402046 h 902104" name="connsiteY0"/>
                  <a:gd fmla="*/ 1889324 w 1894767" name="connsiteX1"/>
                  <a:gd fmla="*/ 0 h 902104" name="connsiteY1"/>
                  <a:gd fmla="*/ 1894767 w 1894767" name="connsiteX2"/>
                  <a:gd fmla="*/ 374510 h 902104" name="connsiteY2"/>
                  <a:gd fmla="*/ 0 w 1894767" name="connsiteX3"/>
                  <a:gd fmla="*/ 902104 h 902104" name="connsiteY3"/>
                  <a:gd fmla="*/ 383786 w 1894767" name="connsiteX4"/>
                  <a:gd fmla="*/ 402046 h 902104" name="connsiteY4"/>
                </a:gdLst>
                <a:cxnLst>
                  <a:cxn ang="0">
                    <a:pos x="connsiteX0" y="connsiteY0"/>
                  </a:cxn>
                  <a:cxn ang="0">
                    <a:pos x="connsiteX1" y="connsiteY1"/>
                  </a:cxn>
                  <a:cxn ang="0">
                    <a:pos x="connsiteX2" y="connsiteY2"/>
                  </a:cxn>
                  <a:cxn ang="0">
                    <a:pos x="connsiteX3" y="connsiteY3"/>
                  </a:cxn>
                  <a:cxn ang="0">
                    <a:pos x="connsiteX4" y="connsiteY4"/>
                  </a:cxn>
                </a:cxnLst>
                <a:rect b="b" l="l" r="r" t="t"/>
                <a:pathLst>
                  <a:path h="902103" w="1894767">
                    <a:moveTo>
                      <a:pt x="383786" y="402046"/>
                    </a:moveTo>
                    <a:lnTo>
                      <a:pt x="1889324" y="0"/>
                    </a:lnTo>
                    <a:cubicBezTo>
                      <a:pt x="1891138" y="124837"/>
                      <a:pt x="1892953" y="249673"/>
                      <a:pt x="1894767" y="374510"/>
                    </a:cubicBezTo>
                    <a:lnTo>
                      <a:pt x="0" y="902104"/>
                    </a:lnTo>
                    <a:lnTo>
                      <a:pt x="383786" y="402046"/>
                    </a:ln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137" name="矩形 15"/>
              <p:cNvSpPr/>
              <p:nvPr/>
            </p:nvSpPr>
            <p:spPr>
              <a:xfrm>
                <a:off x="6613530" y="708168"/>
                <a:ext cx="2133599" cy="809938"/>
              </a:xfrm>
              <a:custGeom>
                <a:gdLst>
                  <a:gd fmla="*/ 0 w 2133599" name="connsiteX0"/>
                  <a:gd fmla="*/ 0 h 809938" name="connsiteY0"/>
                  <a:gd fmla="*/ 2133599 w 2133599" name="connsiteX1"/>
                  <a:gd fmla="*/ 159657 h 809938" name="connsiteY1"/>
                  <a:gd fmla="*/ 2119085 w 2133599" name="connsiteX2"/>
                  <a:gd fmla="*/ 548682 h 809938" name="connsiteY2"/>
                  <a:gd fmla="*/ 130628 w 2133599" name="connsiteX3"/>
                  <a:gd fmla="*/ 809938 h 809938" name="connsiteY3"/>
                  <a:gd fmla="*/ 0 w 2133599" name="connsiteX4"/>
                  <a:gd fmla="*/ 0 h 809938" name="connsiteY4"/>
                </a:gdLst>
                <a:cxnLst>
                  <a:cxn ang="0">
                    <a:pos x="connsiteX0" y="connsiteY0"/>
                  </a:cxn>
                  <a:cxn ang="0">
                    <a:pos x="connsiteX1" y="connsiteY1"/>
                  </a:cxn>
                  <a:cxn ang="0">
                    <a:pos x="connsiteX2" y="connsiteY2"/>
                  </a:cxn>
                  <a:cxn ang="0">
                    <a:pos x="connsiteX3" y="connsiteY3"/>
                  </a:cxn>
                  <a:cxn ang="0">
                    <a:pos x="connsiteX4" y="connsiteY4"/>
                  </a:cxn>
                </a:cxnLst>
                <a:rect b="b" l="l" r="r" t="t"/>
                <a:pathLst>
                  <a:path h="809938" w="2133599">
                    <a:moveTo>
                      <a:pt x="0" y="0"/>
                    </a:moveTo>
                    <a:lnTo>
                      <a:pt x="2133599" y="159657"/>
                    </a:lnTo>
                    <a:lnTo>
                      <a:pt x="2119085" y="548682"/>
                    </a:lnTo>
                    <a:lnTo>
                      <a:pt x="130628" y="809938"/>
                    </a:lnTo>
                    <a:lnTo>
                      <a:pt x="0" y="0"/>
                    </a:ln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grpSp>
        <p:grpSp>
          <p:nvGrpSpPr>
            <p:cNvPr id="118" name="组合 117"/>
            <p:cNvGrpSpPr/>
            <p:nvPr/>
          </p:nvGrpSpPr>
          <p:grpSpPr>
            <a:xfrm>
              <a:off x="2112830" y="1886542"/>
              <a:ext cx="1969848" cy="2542528"/>
              <a:chOff x="8875580" y="688562"/>
              <a:chExt cx="1969848" cy="2542528"/>
            </a:xfrm>
            <a:grpFill/>
          </p:grpSpPr>
          <p:sp>
            <p:nvSpPr>
              <p:cNvPr id="131" name="矩形 20"/>
              <p:cNvSpPr/>
              <p:nvPr/>
            </p:nvSpPr>
            <p:spPr>
              <a:xfrm rot="15689257">
                <a:off x="8110473" y="1937432"/>
                <a:ext cx="2111418" cy="426482"/>
              </a:xfrm>
              <a:custGeom>
                <a:gdLst>
                  <a:gd fmla="*/ 0 w 2111418" name="connsiteX0"/>
                  <a:gd fmla="*/ 0 h 426482" name="connsiteY0"/>
                  <a:gd fmla="*/ 1542412 w 2111418" name="connsiteX1"/>
                  <a:gd fmla="*/ 0 h 426482" name="connsiteY1"/>
                  <a:gd fmla="*/ 2111418 w 2111418" name="connsiteX2"/>
                  <a:gd fmla="*/ 236948 h 426482" name="connsiteY2"/>
                  <a:gd fmla="*/ 364527 w 2111418" name="connsiteX3"/>
                  <a:gd fmla="*/ 426482 h 426482" name="connsiteY3"/>
                  <a:gd fmla="*/ 0 w 2111418" name="connsiteX4"/>
                  <a:gd fmla="*/ 0 h 426482" name="connsiteY4"/>
                </a:gdLst>
                <a:cxnLst>
                  <a:cxn ang="0">
                    <a:pos x="connsiteX0" y="connsiteY0"/>
                  </a:cxn>
                  <a:cxn ang="0">
                    <a:pos x="connsiteX1" y="connsiteY1"/>
                  </a:cxn>
                  <a:cxn ang="0">
                    <a:pos x="connsiteX2" y="connsiteY2"/>
                  </a:cxn>
                  <a:cxn ang="0">
                    <a:pos x="connsiteX3" y="connsiteY3"/>
                  </a:cxn>
                  <a:cxn ang="0">
                    <a:pos x="connsiteX4" y="connsiteY4"/>
                  </a:cxn>
                </a:cxnLst>
                <a:rect b="b" l="l" r="r" t="t"/>
                <a:pathLst>
                  <a:path h="426482" w="2111418">
                    <a:moveTo>
                      <a:pt x="0" y="0"/>
                    </a:moveTo>
                    <a:lnTo>
                      <a:pt x="1542412" y="0"/>
                    </a:lnTo>
                    <a:lnTo>
                      <a:pt x="2111418" y="236948"/>
                    </a:lnTo>
                    <a:lnTo>
                      <a:pt x="364527" y="426482"/>
                    </a:lnTo>
                    <a:lnTo>
                      <a:pt x="0" y="0"/>
                    </a:ln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132" name="矩形 19"/>
              <p:cNvSpPr/>
              <p:nvPr/>
            </p:nvSpPr>
            <p:spPr>
              <a:xfrm>
                <a:off x="8875580" y="688562"/>
                <a:ext cx="1935748" cy="1014590"/>
              </a:xfrm>
              <a:custGeom>
                <a:gdLst>
                  <a:gd fmla="*/ 147320 w 1935748" name="connsiteX0"/>
                  <a:gd fmla="*/ 424180 h 1014590" name="connsiteY0"/>
                  <a:gd fmla="*/ 1413234 w 1935748" name="connsiteX1"/>
                  <a:gd fmla="*/ 0 h 1014590" name="connsiteY1"/>
                  <a:gd fmla="*/ 1935748 w 1935748" name="connsiteX2"/>
                  <a:gd fmla="*/ 577709 h 1014590" name="connsiteY2"/>
                  <a:gd fmla="*/ 0 w 1935748" name="connsiteX3"/>
                  <a:gd fmla="*/ 1014590 h 1014590" name="connsiteY3"/>
                  <a:gd fmla="*/ 147320 w 1935748" name="connsiteX4"/>
                  <a:gd fmla="*/ 424180 h 1014590" name="connsiteY4"/>
                </a:gdLst>
                <a:cxnLst>
                  <a:cxn ang="0">
                    <a:pos x="connsiteX0" y="connsiteY0"/>
                  </a:cxn>
                  <a:cxn ang="0">
                    <a:pos x="connsiteX1" y="connsiteY1"/>
                  </a:cxn>
                  <a:cxn ang="0">
                    <a:pos x="connsiteX2" y="connsiteY2"/>
                  </a:cxn>
                  <a:cxn ang="0">
                    <a:pos x="connsiteX3" y="connsiteY3"/>
                  </a:cxn>
                  <a:cxn ang="0">
                    <a:pos x="connsiteX4" y="connsiteY4"/>
                  </a:cxn>
                </a:cxnLst>
                <a:rect b="b" l="l" r="r" t="t"/>
                <a:pathLst>
                  <a:path h="1014590" w="1935748">
                    <a:moveTo>
                      <a:pt x="147320" y="424180"/>
                    </a:moveTo>
                    <a:lnTo>
                      <a:pt x="1413234" y="0"/>
                    </a:lnTo>
                    <a:lnTo>
                      <a:pt x="1935748" y="577709"/>
                    </a:lnTo>
                    <a:lnTo>
                      <a:pt x="0" y="1014590"/>
                    </a:lnTo>
                    <a:lnTo>
                      <a:pt x="147320" y="424180"/>
                    </a:ln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133" name="矩形 19"/>
              <p:cNvSpPr/>
              <p:nvPr/>
            </p:nvSpPr>
            <p:spPr>
              <a:xfrm>
                <a:off x="9106530" y="2634331"/>
                <a:ext cx="1738898" cy="596759"/>
              </a:xfrm>
              <a:custGeom>
                <a:gdLst>
                  <a:gd fmla="*/ 382270 w 1738898" name="connsiteX0"/>
                  <a:gd fmla="*/ 157480 h 596759" name="connsiteY0"/>
                  <a:gd fmla="*/ 1591034 w 1738898" name="connsiteX1"/>
                  <a:gd fmla="*/ 0 h 596759" name="connsiteY1"/>
                  <a:gd fmla="*/ 1738898 w 1738898" name="connsiteX2"/>
                  <a:gd fmla="*/ 596759 h 596759" name="connsiteY2"/>
                  <a:gd fmla="*/ 0 w 1738898" name="connsiteX3"/>
                  <a:gd fmla="*/ 589140 h 596759" name="connsiteY3"/>
                  <a:gd fmla="*/ 382270 w 1738898" name="connsiteX4"/>
                  <a:gd fmla="*/ 157480 h 596759" name="connsiteY4"/>
                </a:gdLst>
                <a:cxnLst>
                  <a:cxn ang="0">
                    <a:pos x="connsiteX0" y="connsiteY0"/>
                  </a:cxn>
                  <a:cxn ang="0">
                    <a:pos x="connsiteX1" y="connsiteY1"/>
                  </a:cxn>
                  <a:cxn ang="0">
                    <a:pos x="connsiteX2" y="connsiteY2"/>
                  </a:cxn>
                  <a:cxn ang="0">
                    <a:pos x="connsiteX3" y="connsiteY3"/>
                  </a:cxn>
                  <a:cxn ang="0">
                    <a:pos x="connsiteX4" y="connsiteY4"/>
                  </a:cxn>
                </a:cxnLst>
                <a:rect b="b" l="l" r="r" t="t"/>
                <a:pathLst>
                  <a:path h="596759" w="1738898">
                    <a:moveTo>
                      <a:pt x="382270" y="157480"/>
                    </a:moveTo>
                    <a:lnTo>
                      <a:pt x="1591034" y="0"/>
                    </a:lnTo>
                    <a:lnTo>
                      <a:pt x="1738898" y="596759"/>
                    </a:lnTo>
                    <a:lnTo>
                      <a:pt x="0" y="589140"/>
                    </a:lnTo>
                    <a:lnTo>
                      <a:pt x="382270" y="157480"/>
                    </a:ln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134" name="矩形 19"/>
              <p:cNvSpPr/>
              <p:nvPr/>
            </p:nvSpPr>
            <p:spPr>
              <a:xfrm>
                <a:off x="8985872" y="1821479"/>
                <a:ext cx="1738898" cy="619620"/>
              </a:xfrm>
              <a:custGeom>
                <a:gdLst>
                  <a:gd fmla="*/ 306070 w 1738898" name="connsiteX0"/>
                  <a:gd fmla="*/ 218440 h 619620" name="connsiteY0"/>
                  <a:gd fmla="*/ 1621514 w 1738898" name="connsiteX1"/>
                  <a:gd fmla="*/ 0 h 619620" name="connsiteY1"/>
                  <a:gd fmla="*/ 1738898 w 1738898" name="connsiteX2"/>
                  <a:gd fmla="*/ 459599 h 619620" name="connsiteY2"/>
                  <a:gd fmla="*/ 0 w 1738898" name="connsiteX3"/>
                  <a:gd fmla="*/ 619620 h 619620" name="connsiteY3"/>
                  <a:gd fmla="*/ 306070 w 1738898" name="connsiteX4"/>
                  <a:gd fmla="*/ 218440 h 619620" name="connsiteY4"/>
                </a:gdLst>
                <a:cxnLst>
                  <a:cxn ang="0">
                    <a:pos x="connsiteX0" y="connsiteY0"/>
                  </a:cxn>
                  <a:cxn ang="0">
                    <a:pos x="connsiteX1" y="connsiteY1"/>
                  </a:cxn>
                  <a:cxn ang="0">
                    <a:pos x="connsiteX2" y="connsiteY2"/>
                  </a:cxn>
                  <a:cxn ang="0">
                    <a:pos x="connsiteX3" y="connsiteY3"/>
                  </a:cxn>
                  <a:cxn ang="0">
                    <a:pos x="connsiteX4" y="connsiteY4"/>
                  </a:cxn>
                </a:cxnLst>
                <a:rect b="b" l="l" r="r" t="t"/>
                <a:pathLst>
                  <a:path h="619620" w="1738898">
                    <a:moveTo>
                      <a:pt x="306070" y="218440"/>
                    </a:moveTo>
                    <a:lnTo>
                      <a:pt x="1621514" y="0"/>
                    </a:lnTo>
                    <a:lnTo>
                      <a:pt x="1738898" y="459599"/>
                    </a:lnTo>
                    <a:lnTo>
                      <a:pt x="0" y="619620"/>
                    </a:lnTo>
                    <a:lnTo>
                      <a:pt x="306070" y="218440"/>
                    </a:ln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grpSp>
        <p:grpSp>
          <p:nvGrpSpPr>
            <p:cNvPr id="119" name="组合 118"/>
            <p:cNvGrpSpPr/>
            <p:nvPr/>
          </p:nvGrpSpPr>
          <p:grpSpPr>
            <a:xfrm>
              <a:off x="4304572" y="1895467"/>
              <a:ext cx="1977196" cy="2589877"/>
              <a:chOff x="7278387" y="2696282"/>
              <a:chExt cx="1977196" cy="2589877"/>
            </a:xfrm>
            <a:grpFill/>
          </p:grpSpPr>
          <p:sp>
            <p:nvSpPr>
              <p:cNvPr id="128" name="矩形 12"/>
              <p:cNvSpPr/>
              <p:nvPr/>
            </p:nvSpPr>
            <p:spPr>
              <a:xfrm rot="19775516">
                <a:off x="8000619" y="2696282"/>
                <a:ext cx="561975" cy="2589877"/>
              </a:xfrm>
              <a:custGeom>
                <a:gdLst>
                  <a:gd fmla="*/ 46121 w 561975" name="connsiteX0"/>
                  <a:gd fmla="*/ 0 h 2361199" name="connsiteY0"/>
                  <a:gd fmla="*/ 500001 w 561975" name="connsiteX1"/>
                  <a:gd fmla="*/ 85169 h 2361199" name="connsiteY1"/>
                  <a:gd fmla="*/ 561975 w 561975" name="connsiteX2"/>
                  <a:gd fmla="*/ 2361199 h 2361199" name="connsiteY2"/>
                  <a:gd fmla="*/ 0 w 561975" name="connsiteX3"/>
                  <a:gd fmla="*/ 2361199 h 2361199" name="connsiteY3"/>
                  <a:gd fmla="*/ 46121 w 561975" name="connsiteX4"/>
                  <a:gd fmla="*/ 0 h 2361199" name="connsiteY4"/>
                </a:gdLst>
                <a:cxnLst>
                  <a:cxn ang="0">
                    <a:pos x="connsiteX0" y="connsiteY0"/>
                  </a:cxn>
                  <a:cxn ang="0">
                    <a:pos x="connsiteX1" y="connsiteY1"/>
                  </a:cxn>
                  <a:cxn ang="0">
                    <a:pos x="connsiteX2" y="connsiteY2"/>
                  </a:cxn>
                  <a:cxn ang="0">
                    <a:pos x="connsiteX3" y="connsiteY3"/>
                  </a:cxn>
                  <a:cxn ang="0">
                    <a:pos x="connsiteX4" y="connsiteY4"/>
                  </a:cxn>
                </a:cxnLst>
                <a:rect b="b" l="l" r="r" t="t"/>
                <a:pathLst>
                  <a:path h="2361199" w="561975">
                    <a:moveTo>
                      <a:pt x="46121" y="0"/>
                    </a:moveTo>
                    <a:lnTo>
                      <a:pt x="500001" y="85169"/>
                    </a:lnTo>
                    <a:lnTo>
                      <a:pt x="561975" y="2361199"/>
                    </a:lnTo>
                    <a:lnTo>
                      <a:pt x="0" y="2361199"/>
                    </a:lnTo>
                    <a:lnTo>
                      <a:pt x="46121" y="0"/>
                    </a:ln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129" name="矩形 13"/>
              <p:cNvSpPr/>
              <p:nvPr/>
            </p:nvSpPr>
            <p:spPr>
              <a:xfrm>
                <a:off x="8560258" y="2957883"/>
                <a:ext cx="695325" cy="2298267"/>
              </a:xfrm>
              <a:custGeom>
                <a:gdLst>
                  <a:gd fmla="*/ 0 w 695325" name="connsiteX0"/>
                  <a:gd fmla="*/ 114300 h 1945078" name="connsiteY0"/>
                  <a:gd fmla="*/ 695325 w 695325" name="connsiteX1"/>
                  <a:gd fmla="*/ 0 h 1945078" name="connsiteY1"/>
                  <a:gd fmla="*/ 634365 w 695325" name="connsiteX2"/>
                  <a:gd fmla="*/ 1701395 h 1945078" name="connsiteY2"/>
                  <a:gd fmla="*/ 123825 w 695325" name="connsiteX3"/>
                  <a:gd fmla="*/ 1945078 h 1945078" name="connsiteY3"/>
                  <a:gd fmla="*/ 0 w 695325" name="connsiteX4"/>
                  <a:gd fmla="*/ 114300 h 1945078" name="connsiteY4"/>
                </a:gdLst>
                <a:cxnLst>
                  <a:cxn ang="0">
                    <a:pos x="connsiteX0" y="connsiteY0"/>
                  </a:cxn>
                  <a:cxn ang="0">
                    <a:pos x="connsiteX1" y="connsiteY1"/>
                  </a:cxn>
                  <a:cxn ang="0">
                    <a:pos x="connsiteX2" y="connsiteY2"/>
                  </a:cxn>
                  <a:cxn ang="0">
                    <a:pos x="connsiteX3" y="connsiteY3"/>
                  </a:cxn>
                  <a:cxn ang="0">
                    <a:pos x="connsiteX4" y="connsiteY4"/>
                  </a:cxn>
                </a:cxnLst>
                <a:rect b="b" l="l" r="r" t="t"/>
                <a:pathLst>
                  <a:path h="1945078" w="695325">
                    <a:moveTo>
                      <a:pt x="0" y="114300"/>
                    </a:moveTo>
                    <a:lnTo>
                      <a:pt x="695325" y="0"/>
                    </a:lnTo>
                    <a:lnTo>
                      <a:pt x="634365" y="1701395"/>
                    </a:lnTo>
                    <a:lnTo>
                      <a:pt x="123825" y="1945078"/>
                    </a:lnTo>
                    <a:lnTo>
                      <a:pt x="0" y="114300"/>
                    </a:ln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130" name="矩形 11"/>
              <p:cNvSpPr/>
              <p:nvPr/>
            </p:nvSpPr>
            <p:spPr>
              <a:xfrm>
                <a:off x="7278387" y="2838468"/>
                <a:ext cx="666750" cy="2349723"/>
              </a:xfrm>
              <a:custGeom>
                <a:gdLst>
                  <a:gd fmla="*/ 136525 w 666750" name="connsiteX0"/>
                  <a:gd fmla="*/ 132908 h 2182714" name="connsiteY0"/>
                  <a:gd fmla="*/ 581025 w 666750" name="connsiteX1"/>
                  <a:gd fmla="*/ 0 h 2182714" name="connsiteY1"/>
                  <a:gd fmla="*/ 666750 w 666750" name="connsiteX2"/>
                  <a:gd fmla="*/ 2182714 h 2182714" name="connsiteY2"/>
                  <a:gd fmla="*/ 0 w 666750" name="connsiteX3"/>
                  <a:gd fmla="*/ 2125564 h 2182714" name="connsiteY3"/>
                  <a:gd fmla="*/ 136525 w 666750" name="connsiteX4"/>
                  <a:gd fmla="*/ 132908 h 2182714" name="connsiteY4"/>
                </a:gdLst>
                <a:cxnLst>
                  <a:cxn ang="0">
                    <a:pos x="connsiteX0" y="connsiteY0"/>
                  </a:cxn>
                  <a:cxn ang="0">
                    <a:pos x="connsiteX1" y="connsiteY1"/>
                  </a:cxn>
                  <a:cxn ang="0">
                    <a:pos x="connsiteX2" y="connsiteY2"/>
                  </a:cxn>
                  <a:cxn ang="0">
                    <a:pos x="connsiteX3" y="connsiteY3"/>
                  </a:cxn>
                  <a:cxn ang="0">
                    <a:pos x="connsiteX4" y="connsiteY4"/>
                  </a:cxn>
                </a:cxnLst>
                <a:rect b="b" l="l" r="r" t="t"/>
                <a:pathLst>
                  <a:path h="2182714" w="666750">
                    <a:moveTo>
                      <a:pt x="136525" y="132908"/>
                    </a:moveTo>
                    <a:lnTo>
                      <a:pt x="581025" y="0"/>
                    </a:lnTo>
                    <a:lnTo>
                      <a:pt x="666750" y="2182714"/>
                    </a:lnTo>
                    <a:lnTo>
                      <a:pt x="0" y="2125564"/>
                    </a:lnTo>
                    <a:lnTo>
                      <a:pt x="136525" y="132908"/>
                    </a:ln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grpSp>
        <p:grpSp>
          <p:nvGrpSpPr>
            <p:cNvPr id="120" name="组合 119"/>
            <p:cNvGrpSpPr/>
            <p:nvPr/>
          </p:nvGrpSpPr>
          <p:grpSpPr>
            <a:xfrm>
              <a:off x="6528233" y="2001748"/>
              <a:ext cx="2133599" cy="2351695"/>
              <a:chOff x="6613530" y="708168"/>
              <a:chExt cx="2133599" cy="2351695"/>
            </a:xfrm>
            <a:grpFill/>
          </p:grpSpPr>
          <p:sp>
            <p:nvSpPr>
              <p:cNvPr id="125" name="矩形 16"/>
              <p:cNvSpPr/>
              <p:nvPr/>
            </p:nvSpPr>
            <p:spPr>
              <a:xfrm rot="16200000">
                <a:off x="6863114" y="1852433"/>
                <a:ext cx="1498238" cy="916621"/>
              </a:xfrm>
              <a:custGeom>
                <a:gdLst>
                  <a:gd fmla="*/ 25400 w 1498237" name="connsiteX0"/>
                  <a:gd fmla="*/ 0 h 916621" name="connsiteY0"/>
                  <a:gd fmla="*/ 1322977 w 1498237" name="connsiteX1"/>
                  <a:gd fmla="*/ 86363 h 916621" name="connsiteY1"/>
                  <a:gd fmla="*/ 1498237 w 1498237" name="connsiteX2"/>
                  <a:gd fmla="*/ 555938 h 916621" name="connsiteY2"/>
                  <a:gd fmla="*/ 0 w 1498237" name="connsiteX3"/>
                  <a:gd fmla="*/ 916621 h 916621" name="connsiteY3"/>
                  <a:gd fmla="*/ 25400 w 1498237" name="connsiteX4"/>
                  <a:gd fmla="*/ 0 h 916621" name="connsiteY4"/>
                </a:gdLst>
                <a:cxnLst>
                  <a:cxn ang="0">
                    <a:pos x="connsiteX0" y="connsiteY0"/>
                  </a:cxn>
                  <a:cxn ang="0">
                    <a:pos x="connsiteX1" y="connsiteY1"/>
                  </a:cxn>
                  <a:cxn ang="0">
                    <a:pos x="connsiteX2" y="connsiteY2"/>
                  </a:cxn>
                  <a:cxn ang="0">
                    <a:pos x="connsiteX3" y="connsiteY3"/>
                  </a:cxn>
                  <a:cxn ang="0">
                    <a:pos x="connsiteX4" y="connsiteY4"/>
                  </a:cxn>
                </a:cxnLst>
                <a:rect b="b" l="l" r="r" t="t"/>
                <a:pathLst>
                  <a:path h="916621" w="1498237">
                    <a:moveTo>
                      <a:pt x="25400" y="0"/>
                    </a:moveTo>
                    <a:lnTo>
                      <a:pt x="1322977" y="86363"/>
                    </a:lnTo>
                    <a:lnTo>
                      <a:pt x="1498237" y="555938"/>
                    </a:lnTo>
                    <a:lnTo>
                      <a:pt x="0" y="916621"/>
                    </a:lnTo>
                    <a:lnTo>
                      <a:pt x="25400" y="0"/>
                    </a:ln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126" name="矩形 17"/>
              <p:cNvSpPr/>
              <p:nvPr/>
            </p:nvSpPr>
            <p:spPr>
              <a:xfrm>
                <a:off x="7264142" y="871925"/>
                <a:ext cx="1467191" cy="902104"/>
              </a:xfrm>
              <a:custGeom>
                <a:gdLst>
                  <a:gd fmla="*/ 383786 w 1894767" name="connsiteX0"/>
                  <a:gd fmla="*/ 402046 h 902104" name="connsiteY0"/>
                  <a:gd fmla="*/ 1889324 w 1894767" name="connsiteX1"/>
                  <a:gd fmla="*/ 0 h 902104" name="connsiteY1"/>
                  <a:gd fmla="*/ 1894767 w 1894767" name="connsiteX2"/>
                  <a:gd fmla="*/ 374510 h 902104" name="connsiteY2"/>
                  <a:gd fmla="*/ 0 w 1894767" name="connsiteX3"/>
                  <a:gd fmla="*/ 902104 h 902104" name="connsiteY3"/>
                  <a:gd fmla="*/ 383786 w 1894767" name="connsiteX4"/>
                  <a:gd fmla="*/ 402046 h 902104" name="connsiteY4"/>
                </a:gdLst>
                <a:cxnLst>
                  <a:cxn ang="0">
                    <a:pos x="connsiteX0" y="connsiteY0"/>
                  </a:cxn>
                  <a:cxn ang="0">
                    <a:pos x="connsiteX1" y="connsiteY1"/>
                  </a:cxn>
                  <a:cxn ang="0">
                    <a:pos x="connsiteX2" y="connsiteY2"/>
                  </a:cxn>
                  <a:cxn ang="0">
                    <a:pos x="connsiteX3" y="connsiteY3"/>
                  </a:cxn>
                  <a:cxn ang="0">
                    <a:pos x="connsiteX4" y="connsiteY4"/>
                  </a:cxn>
                </a:cxnLst>
                <a:rect b="b" l="l" r="r" t="t"/>
                <a:pathLst>
                  <a:path h="902103" w="1894767">
                    <a:moveTo>
                      <a:pt x="383786" y="402046"/>
                    </a:moveTo>
                    <a:lnTo>
                      <a:pt x="1889324" y="0"/>
                    </a:lnTo>
                    <a:cubicBezTo>
                      <a:pt x="1891138" y="124837"/>
                      <a:pt x="1892953" y="249673"/>
                      <a:pt x="1894767" y="374510"/>
                    </a:cubicBezTo>
                    <a:lnTo>
                      <a:pt x="0" y="902104"/>
                    </a:lnTo>
                    <a:lnTo>
                      <a:pt x="383786" y="402046"/>
                    </a:ln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127" name="矩形 15"/>
              <p:cNvSpPr/>
              <p:nvPr/>
            </p:nvSpPr>
            <p:spPr>
              <a:xfrm>
                <a:off x="6613530" y="708168"/>
                <a:ext cx="2133599" cy="809938"/>
              </a:xfrm>
              <a:custGeom>
                <a:gdLst>
                  <a:gd fmla="*/ 0 w 2133599" name="connsiteX0"/>
                  <a:gd fmla="*/ 0 h 809938" name="connsiteY0"/>
                  <a:gd fmla="*/ 2133599 w 2133599" name="connsiteX1"/>
                  <a:gd fmla="*/ 159657 h 809938" name="connsiteY1"/>
                  <a:gd fmla="*/ 2119085 w 2133599" name="connsiteX2"/>
                  <a:gd fmla="*/ 548682 h 809938" name="connsiteY2"/>
                  <a:gd fmla="*/ 130628 w 2133599" name="connsiteX3"/>
                  <a:gd fmla="*/ 809938 h 809938" name="connsiteY3"/>
                  <a:gd fmla="*/ 0 w 2133599" name="connsiteX4"/>
                  <a:gd fmla="*/ 0 h 809938" name="connsiteY4"/>
                </a:gdLst>
                <a:cxnLst>
                  <a:cxn ang="0">
                    <a:pos x="connsiteX0" y="connsiteY0"/>
                  </a:cxn>
                  <a:cxn ang="0">
                    <a:pos x="connsiteX1" y="connsiteY1"/>
                  </a:cxn>
                  <a:cxn ang="0">
                    <a:pos x="connsiteX2" y="connsiteY2"/>
                  </a:cxn>
                  <a:cxn ang="0">
                    <a:pos x="connsiteX3" y="connsiteY3"/>
                  </a:cxn>
                  <a:cxn ang="0">
                    <a:pos x="connsiteX4" y="connsiteY4"/>
                  </a:cxn>
                </a:cxnLst>
                <a:rect b="b" l="l" r="r" t="t"/>
                <a:pathLst>
                  <a:path h="809938" w="2133599">
                    <a:moveTo>
                      <a:pt x="0" y="0"/>
                    </a:moveTo>
                    <a:lnTo>
                      <a:pt x="2133599" y="159657"/>
                    </a:lnTo>
                    <a:lnTo>
                      <a:pt x="2119085" y="548682"/>
                    </a:lnTo>
                    <a:lnTo>
                      <a:pt x="130628" y="809938"/>
                    </a:lnTo>
                    <a:lnTo>
                      <a:pt x="0" y="0"/>
                    </a:ln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grpSp>
        <p:grpSp>
          <p:nvGrpSpPr>
            <p:cNvPr id="121" name="组合 120"/>
            <p:cNvGrpSpPr/>
            <p:nvPr/>
          </p:nvGrpSpPr>
          <p:grpSpPr>
            <a:xfrm>
              <a:off x="8694139" y="2067505"/>
              <a:ext cx="2133599" cy="2401450"/>
              <a:chOff x="8723636" y="2126499"/>
              <a:chExt cx="2133599" cy="2401450"/>
            </a:xfrm>
            <a:grpFill/>
          </p:grpSpPr>
          <p:sp>
            <p:nvSpPr>
              <p:cNvPr id="122" name="矩形 15"/>
              <p:cNvSpPr/>
              <p:nvPr/>
            </p:nvSpPr>
            <p:spPr>
              <a:xfrm>
                <a:off x="9020138" y="3870411"/>
                <a:ext cx="1704022" cy="657538"/>
              </a:xfrm>
              <a:custGeom>
                <a:gdLst>
                  <a:gd fmla="*/ 0 w 1704022" name="connsiteX0"/>
                  <a:gd fmla="*/ 0 h 657538" name="connsiteY0"/>
                  <a:gd fmla="*/ 1704022 w 1704022" name="connsiteX1"/>
                  <a:gd fmla="*/ 144893 h 657538" name="connsiteY1"/>
                  <a:gd fmla="*/ 1427569 w 1704022" name="connsiteX2"/>
                  <a:gd fmla="*/ 415332 h 657538" name="connsiteY2"/>
                  <a:gd fmla="*/ 16328 w 1704022" name="connsiteX3"/>
                  <a:gd fmla="*/ 657538 h 657538" name="connsiteY3"/>
                  <a:gd fmla="*/ 0 w 1704022" name="connsiteX4"/>
                  <a:gd fmla="*/ 0 h 657538" name="connsiteY4"/>
                </a:gdLst>
                <a:cxnLst>
                  <a:cxn ang="0">
                    <a:pos x="connsiteX0" y="connsiteY0"/>
                  </a:cxn>
                  <a:cxn ang="0">
                    <a:pos x="connsiteX1" y="connsiteY1"/>
                  </a:cxn>
                  <a:cxn ang="0">
                    <a:pos x="connsiteX2" y="connsiteY2"/>
                  </a:cxn>
                  <a:cxn ang="0">
                    <a:pos x="connsiteX3" y="connsiteY3"/>
                  </a:cxn>
                  <a:cxn ang="0">
                    <a:pos x="connsiteX4" y="connsiteY4"/>
                  </a:cxn>
                </a:cxnLst>
                <a:rect b="b" l="l" r="r" t="t"/>
                <a:pathLst>
                  <a:path h="657538" w="1704022">
                    <a:moveTo>
                      <a:pt x="0" y="0"/>
                    </a:moveTo>
                    <a:lnTo>
                      <a:pt x="1704022" y="144893"/>
                    </a:lnTo>
                    <a:lnTo>
                      <a:pt x="1427569" y="415332"/>
                    </a:lnTo>
                    <a:lnTo>
                      <a:pt x="16328" y="657538"/>
                    </a:lnTo>
                    <a:lnTo>
                      <a:pt x="0" y="0"/>
                    </a:ln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123" name="矩形 15"/>
              <p:cNvSpPr/>
              <p:nvPr/>
            </p:nvSpPr>
            <p:spPr>
              <a:xfrm rot="2657321">
                <a:off x="8723636" y="3044572"/>
                <a:ext cx="2133599" cy="809938"/>
              </a:xfrm>
              <a:custGeom>
                <a:gdLst>
                  <a:gd fmla="*/ 0 w 2133599" name="connsiteX0"/>
                  <a:gd fmla="*/ 0 h 809938" name="connsiteY0"/>
                  <a:gd fmla="*/ 2133599 w 2133599" name="connsiteX1"/>
                  <a:gd fmla="*/ 159657 h 809938" name="connsiteY1"/>
                  <a:gd fmla="*/ 2119085 w 2133599" name="connsiteX2"/>
                  <a:gd fmla="*/ 548682 h 809938" name="connsiteY2"/>
                  <a:gd fmla="*/ 130628 w 2133599" name="connsiteX3"/>
                  <a:gd fmla="*/ 809938 h 809938" name="connsiteY3"/>
                  <a:gd fmla="*/ 0 w 2133599" name="connsiteX4"/>
                  <a:gd fmla="*/ 0 h 809938" name="connsiteY4"/>
                </a:gdLst>
                <a:cxnLst>
                  <a:cxn ang="0">
                    <a:pos x="connsiteX0" y="connsiteY0"/>
                  </a:cxn>
                  <a:cxn ang="0">
                    <a:pos x="connsiteX1" y="connsiteY1"/>
                  </a:cxn>
                  <a:cxn ang="0">
                    <a:pos x="connsiteX2" y="connsiteY2"/>
                  </a:cxn>
                  <a:cxn ang="0">
                    <a:pos x="connsiteX3" y="connsiteY3"/>
                  </a:cxn>
                  <a:cxn ang="0">
                    <a:pos x="connsiteX4" y="connsiteY4"/>
                  </a:cxn>
                </a:cxnLst>
                <a:rect b="b" l="l" r="r" t="t"/>
                <a:pathLst>
                  <a:path h="809938" w="2133599">
                    <a:moveTo>
                      <a:pt x="0" y="0"/>
                    </a:moveTo>
                    <a:lnTo>
                      <a:pt x="2133599" y="159657"/>
                    </a:lnTo>
                    <a:lnTo>
                      <a:pt x="2119085" y="548682"/>
                    </a:lnTo>
                    <a:lnTo>
                      <a:pt x="130628" y="809938"/>
                    </a:lnTo>
                    <a:lnTo>
                      <a:pt x="0" y="0"/>
                    </a:ln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124" name="矩形 15"/>
              <p:cNvSpPr/>
              <p:nvPr/>
            </p:nvSpPr>
            <p:spPr>
              <a:xfrm rot="20920196">
                <a:off x="8743197" y="2126499"/>
                <a:ext cx="2039244" cy="775567"/>
              </a:xfrm>
              <a:custGeom>
                <a:gdLst>
                  <a:gd fmla="*/ 574527 w 2477270" name="connsiteX0"/>
                  <a:gd fmla="*/ 185916 h 775567" name="connsiteY0"/>
                  <a:gd fmla="*/ 2477270 w 2477270" name="connsiteX1"/>
                  <a:gd fmla="*/ 0 h 775567" name="connsiteY1"/>
                  <a:gd fmla="*/ 2183359 w 2477270" name="connsiteX2"/>
                  <a:gd fmla="*/ 721054 h 775567" name="connsiteY2"/>
                  <a:gd fmla="*/ 0 w 2477270" name="connsiteX3"/>
                  <a:gd fmla="*/ 775567 h 775567" name="connsiteY3"/>
                  <a:gd fmla="*/ 574527 w 2477270" name="connsiteX4"/>
                  <a:gd fmla="*/ 185916 h 775567" name="connsiteY4"/>
                </a:gdLst>
                <a:cxnLst>
                  <a:cxn ang="0">
                    <a:pos x="connsiteX0" y="connsiteY0"/>
                  </a:cxn>
                  <a:cxn ang="0">
                    <a:pos x="connsiteX1" y="connsiteY1"/>
                  </a:cxn>
                  <a:cxn ang="0">
                    <a:pos x="connsiteX2" y="connsiteY2"/>
                  </a:cxn>
                  <a:cxn ang="0">
                    <a:pos x="connsiteX3" y="connsiteY3"/>
                  </a:cxn>
                  <a:cxn ang="0">
                    <a:pos x="connsiteX4" y="connsiteY4"/>
                  </a:cxn>
                </a:cxnLst>
                <a:rect b="b" l="l" r="r" t="t"/>
                <a:pathLst>
                  <a:path h="775567" w="2477270">
                    <a:moveTo>
                      <a:pt x="574527" y="185916"/>
                    </a:moveTo>
                    <a:lnTo>
                      <a:pt x="2477270" y="0"/>
                    </a:lnTo>
                    <a:lnTo>
                      <a:pt x="2183359" y="721054"/>
                    </a:lnTo>
                    <a:lnTo>
                      <a:pt x="0" y="775567"/>
                    </a:lnTo>
                    <a:lnTo>
                      <a:pt x="574527" y="185916"/>
                    </a:ln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grpSp>
      </p:grpSp>
      <p:sp>
        <p:nvSpPr>
          <p:cNvPr id="148" name="文本框 94"/>
          <p:cNvSpPr txBox="1"/>
          <p:nvPr/>
        </p:nvSpPr>
        <p:spPr>
          <a:xfrm>
            <a:off x="690484" y="3014726"/>
            <a:ext cx="1568803" cy="453586"/>
          </a:xfrm>
          <a:prstGeom prst="rect">
            <a:avLst/>
          </a:prstGeom>
          <a:noFill/>
        </p:spPr>
        <p:txBody>
          <a:bodyPr bIns="36293" lIns="72585" rIns="72585" rtlCol="0" tIns="36293" wrap="square">
            <a:spAutoFit/>
          </a:bodyPr>
          <a:lstStyle/>
          <a:p>
            <a:pPr algn="ctr"/>
            <a:r>
              <a:rPr altLang="en-US" lang="zh-CN" smtClean="0" sz="2500">
                <a:solidFill>
                  <a:schemeClr val="bg1"/>
                </a:solidFill>
                <a:latin typeface="+mj-ea"/>
                <a:ea typeface="+mj-ea"/>
                <a:cs charset="0" panose="020b0604030504040204" pitchFamily="34" typeface="Tahoma"/>
              </a:rPr>
              <a:t>您的标题</a:t>
            </a:r>
          </a:p>
        </p:txBody>
      </p:sp>
      <p:grpSp>
        <p:nvGrpSpPr>
          <p:cNvPr id="219" name="组合 218"/>
          <p:cNvGrpSpPr/>
          <p:nvPr/>
        </p:nvGrpSpPr>
        <p:grpSpPr>
          <a:xfrm rot="20623984">
            <a:off x="4209075" y="69840"/>
            <a:ext cx="1464128" cy="1237336"/>
            <a:chOff x="4193431" y="26035"/>
            <a:chExt cx="1464128" cy="1237336"/>
          </a:xfrm>
        </p:grpSpPr>
        <p:sp>
          <p:nvSpPr>
            <p:cNvPr id="163" name="等腰三角形 13"/>
            <p:cNvSpPr/>
            <p:nvPr/>
          </p:nvSpPr>
          <p:spPr>
            <a:xfrm rot="2755469">
              <a:off x="5449825" y="575098"/>
              <a:ext cx="255898" cy="144072"/>
            </a:xfrm>
            <a:custGeom>
              <a:gdLst>
                <a:gd fmla="*/ 0 w 1041452" name="connsiteX0"/>
                <a:gd fmla="*/ 593712 h 593712" name="connsiteY0"/>
                <a:gd fmla="*/ 876720 w 1041452" name="connsiteX1"/>
                <a:gd fmla="*/ 0 h 593712" name="connsiteY1"/>
                <a:gd fmla="*/ 1041452 w 1041452" name="connsiteX2"/>
                <a:gd fmla="*/ 76835 h 593712" name="connsiteY2"/>
                <a:gd fmla="*/ 0 w 1041452" name="connsiteX3"/>
                <a:gd fmla="*/ 593712 h 593712" name="connsiteY3"/>
              </a:gdLst>
              <a:cxnLst>
                <a:cxn ang="0">
                  <a:pos x="connsiteX0" y="connsiteY0"/>
                </a:cxn>
                <a:cxn ang="0">
                  <a:pos x="connsiteX1" y="connsiteY1"/>
                </a:cxn>
                <a:cxn ang="0">
                  <a:pos x="connsiteX2" y="connsiteY2"/>
                </a:cxn>
                <a:cxn ang="0">
                  <a:pos x="connsiteX3" y="connsiteY3"/>
                </a:cxn>
              </a:cxnLst>
              <a:rect b="b" l="l" r="r" t="t"/>
              <a:pathLst>
                <a:path h="593712" w="1041452">
                  <a:moveTo>
                    <a:pt x="0" y="593712"/>
                  </a:moveTo>
                  <a:lnTo>
                    <a:pt x="876720" y="0"/>
                  </a:lnTo>
                  <a:lnTo>
                    <a:pt x="1041452" y="76835"/>
                  </a:lnTo>
                  <a:lnTo>
                    <a:pt x="0" y="593712"/>
                  </a:lnTo>
                  <a:close/>
                </a:path>
              </a:pathLst>
            </a:custGeom>
            <a:solidFill>
              <a:srgbClr val="EA157A"/>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36293" lIns="72585" rIns="72585" rtlCol="0" tIns="36293"/>
            <a:lstStyle/>
            <a:p>
              <a:pPr algn="ctr"/>
              <a:endParaRPr altLang="en-US" lang="zh-CN"/>
            </a:p>
          </p:txBody>
        </p:sp>
        <p:grpSp>
          <p:nvGrpSpPr>
            <p:cNvPr id="153" name="后翅膀"/>
            <p:cNvGrpSpPr/>
            <p:nvPr/>
          </p:nvGrpSpPr>
          <p:grpSpPr>
            <a:xfrm rot="1044185">
              <a:off x="4446379" y="26035"/>
              <a:ext cx="846689" cy="784111"/>
              <a:chOff x="1844890" y="304962"/>
              <a:chExt cx="3445850" cy="3231270"/>
            </a:xfrm>
          </p:grpSpPr>
          <p:sp>
            <p:nvSpPr>
              <p:cNvPr id="154" name="等腰三角形 15"/>
              <p:cNvSpPr/>
              <p:nvPr/>
            </p:nvSpPr>
            <p:spPr>
              <a:xfrm rot="1247463">
                <a:off x="3151989" y="304962"/>
                <a:ext cx="1784535" cy="2162021"/>
              </a:xfrm>
              <a:custGeom>
                <a:gdLst>
                  <a:gd fmla="*/ 0 w 1784535" name="connsiteX0"/>
                  <a:gd fmla="*/ 2162021 h 2162021" name="connsiteY0"/>
                  <a:gd fmla="*/ 1610994 w 1784535" name="connsiteX1"/>
                  <a:gd fmla="*/ 0 h 2162021" name="connsiteY1"/>
                  <a:gd fmla="*/ 1784535 w 1784535" name="connsiteX2"/>
                  <a:gd fmla="*/ 920742 h 2162021" name="connsiteY2"/>
                  <a:gd fmla="*/ 0 w 1784535" name="connsiteX3"/>
                  <a:gd fmla="*/ 2162021 h 2162021" name="connsiteY3"/>
                </a:gdLst>
                <a:cxnLst>
                  <a:cxn ang="0">
                    <a:pos x="connsiteX0" y="connsiteY0"/>
                  </a:cxn>
                  <a:cxn ang="0">
                    <a:pos x="connsiteX1" y="connsiteY1"/>
                  </a:cxn>
                  <a:cxn ang="0">
                    <a:pos x="connsiteX2" y="connsiteY2"/>
                  </a:cxn>
                  <a:cxn ang="0">
                    <a:pos x="connsiteX3" y="connsiteY3"/>
                  </a:cxn>
                </a:cxnLst>
                <a:rect b="b" l="l" r="r" t="t"/>
                <a:pathLst>
                  <a:path h="2162021" w="1784535">
                    <a:moveTo>
                      <a:pt x="0" y="2162021"/>
                    </a:moveTo>
                    <a:lnTo>
                      <a:pt x="1610994" y="0"/>
                    </a:lnTo>
                    <a:lnTo>
                      <a:pt x="1784535" y="920742"/>
                    </a:lnTo>
                    <a:lnTo>
                      <a:pt x="0" y="2162021"/>
                    </a:lnTo>
                    <a:close/>
                  </a:path>
                </a:pathLst>
              </a:custGeom>
              <a:solidFill>
                <a:srgbClr val="EA157A"/>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155" name="等腰三角形 18"/>
              <p:cNvSpPr/>
              <p:nvPr/>
            </p:nvSpPr>
            <p:spPr>
              <a:xfrm>
                <a:off x="4690665" y="632230"/>
                <a:ext cx="600075" cy="268381"/>
              </a:xfrm>
              <a:custGeom>
                <a:gdLst>
                  <a:gd fmla="*/ 0 w 600075" name="connsiteX0"/>
                  <a:gd fmla="*/ 268381 h 268381" name="connsiteY0"/>
                  <a:gd fmla="*/ 404813 w 600075" name="connsiteX1"/>
                  <a:gd fmla="*/ 0 h 268381" name="connsiteY1"/>
                  <a:gd fmla="*/ 600075 w 600075" name="connsiteX2"/>
                  <a:gd fmla="*/ 119156 h 268381" name="connsiteY2"/>
                  <a:gd fmla="*/ 0 w 600075" name="connsiteX3"/>
                  <a:gd fmla="*/ 268381 h 268381" name="connsiteY3"/>
                </a:gdLst>
                <a:cxnLst>
                  <a:cxn ang="0">
                    <a:pos x="connsiteX0" y="connsiteY0"/>
                  </a:cxn>
                  <a:cxn ang="0">
                    <a:pos x="connsiteX1" y="connsiteY1"/>
                  </a:cxn>
                  <a:cxn ang="0">
                    <a:pos x="connsiteX2" y="connsiteY2"/>
                  </a:cxn>
                  <a:cxn ang="0">
                    <a:pos x="connsiteX3" y="connsiteY3"/>
                  </a:cxn>
                </a:cxnLst>
                <a:rect b="b" l="l" r="r" t="t"/>
                <a:pathLst>
                  <a:path h="268381" w="600075">
                    <a:moveTo>
                      <a:pt x="0" y="268381"/>
                    </a:moveTo>
                    <a:lnTo>
                      <a:pt x="404813" y="0"/>
                    </a:lnTo>
                    <a:lnTo>
                      <a:pt x="600075" y="119156"/>
                    </a:lnTo>
                    <a:lnTo>
                      <a:pt x="0" y="268381"/>
                    </a:lnTo>
                    <a:close/>
                  </a:path>
                </a:pathLst>
              </a:cu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156" name="等腰三角形 15"/>
              <p:cNvSpPr/>
              <p:nvPr/>
            </p:nvSpPr>
            <p:spPr>
              <a:xfrm rot="2261504">
                <a:off x="3137649" y="1145480"/>
                <a:ext cx="1960530" cy="1721893"/>
              </a:xfrm>
              <a:custGeom>
                <a:gdLst>
                  <a:gd fmla="*/ 0 w 1960530" name="connsiteX0"/>
                  <a:gd fmla="*/ 1708043 h 1721893" name="connsiteY0"/>
                  <a:gd fmla="*/ 1347805 w 1960530" name="connsiteX1"/>
                  <a:gd fmla="*/ 0 h 1721893" name="connsiteY1"/>
                  <a:gd fmla="*/ 1960530 w 1960530" name="connsiteX2"/>
                  <a:gd fmla="*/ 1721893 h 1721893" name="connsiteY2"/>
                  <a:gd fmla="*/ 0 w 1960530" name="connsiteX3"/>
                  <a:gd fmla="*/ 1708043 h 1721893" name="connsiteY3"/>
                </a:gdLst>
                <a:cxnLst>
                  <a:cxn ang="0">
                    <a:pos x="connsiteX0" y="connsiteY0"/>
                  </a:cxn>
                  <a:cxn ang="0">
                    <a:pos x="connsiteX1" y="connsiteY1"/>
                  </a:cxn>
                  <a:cxn ang="0">
                    <a:pos x="connsiteX2" y="connsiteY2"/>
                  </a:cxn>
                  <a:cxn ang="0">
                    <a:pos x="connsiteX3" y="connsiteY3"/>
                  </a:cxn>
                </a:cxnLst>
                <a:rect b="b" l="l" r="r" t="t"/>
                <a:pathLst>
                  <a:path h="1721893" w="1960530">
                    <a:moveTo>
                      <a:pt x="0" y="1708043"/>
                    </a:moveTo>
                    <a:lnTo>
                      <a:pt x="1347805" y="0"/>
                    </a:lnTo>
                    <a:lnTo>
                      <a:pt x="1960530" y="1721893"/>
                    </a:lnTo>
                    <a:lnTo>
                      <a:pt x="0" y="1708043"/>
                    </a:ln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157" name="等腰三角形 15"/>
              <p:cNvSpPr/>
              <p:nvPr/>
            </p:nvSpPr>
            <p:spPr>
              <a:xfrm rot="19291348">
                <a:off x="1844890" y="2246920"/>
                <a:ext cx="1975832" cy="1289312"/>
              </a:xfrm>
              <a:custGeom>
                <a:gdLst>
                  <a:gd fmla="*/ 0 w 1975832" name="connsiteX0"/>
                  <a:gd fmla="*/ 1271236 h 1289312" name="connsiteY0"/>
                  <a:gd fmla="*/ 1488705 w 1975832" name="connsiteX1"/>
                  <a:gd fmla="*/ 0 h 1289312" name="connsiteY1"/>
                  <a:gd fmla="*/ 1975832 w 1975832" name="connsiteX2"/>
                  <a:gd fmla="*/ 1289312 h 1289312" name="connsiteY2"/>
                  <a:gd fmla="*/ 0 w 1975832" name="connsiteX3"/>
                  <a:gd fmla="*/ 1271236 h 1289312" name="connsiteY3"/>
                </a:gdLst>
                <a:cxnLst>
                  <a:cxn ang="0">
                    <a:pos x="connsiteX0" y="connsiteY0"/>
                  </a:cxn>
                  <a:cxn ang="0">
                    <a:pos x="connsiteX1" y="connsiteY1"/>
                  </a:cxn>
                  <a:cxn ang="0">
                    <a:pos x="connsiteX2" y="connsiteY2"/>
                  </a:cxn>
                  <a:cxn ang="0">
                    <a:pos x="connsiteX3" y="connsiteY3"/>
                  </a:cxn>
                </a:cxnLst>
                <a:rect b="b" l="l" r="r" t="t"/>
                <a:pathLst>
                  <a:path h="1289312" w="1975831">
                    <a:moveTo>
                      <a:pt x="0" y="1271236"/>
                    </a:moveTo>
                    <a:lnTo>
                      <a:pt x="1488705" y="0"/>
                    </a:lnTo>
                    <a:lnTo>
                      <a:pt x="1975832" y="1289312"/>
                    </a:lnTo>
                    <a:lnTo>
                      <a:pt x="0" y="1271236"/>
                    </a:lnTo>
                    <a:close/>
                  </a:path>
                </a:pathLst>
              </a:custGeom>
              <a:solidFill>
                <a:srgbClr val="D6009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grpSp>
        <p:grpSp>
          <p:nvGrpSpPr>
            <p:cNvPr id="158" name="身体"/>
            <p:cNvGrpSpPr/>
            <p:nvPr/>
          </p:nvGrpSpPr>
          <p:grpSpPr>
            <a:xfrm rot="1044185">
              <a:off x="4193431" y="622079"/>
              <a:ext cx="1086178" cy="641292"/>
              <a:chOff x="2823257" y="2614410"/>
              <a:chExt cx="4420524" cy="2642723"/>
            </a:xfrm>
          </p:grpSpPr>
          <p:sp>
            <p:nvSpPr>
              <p:cNvPr id="159" name="直角三角形 158"/>
              <p:cNvSpPr/>
              <p:nvPr/>
            </p:nvSpPr>
            <p:spPr>
              <a:xfrm rot="7802093">
                <a:off x="2824051" y="2733568"/>
                <a:ext cx="584200" cy="585788"/>
              </a:xfrm>
              <a:prstGeom prst="rtTriangle">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160" name="直角三角形 4"/>
              <p:cNvSpPr/>
              <p:nvPr/>
            </p:nvSpPr>
            <p:spPr>
              <a:xfrm rot="20722384">
                <a:off x="5661780" y="3518194"/>
                <a:ext cx="1582001" cy="1738939"/>
              </a:xfrm>
              <a:custGeom>
                <a:gdLst>
                  <a:gd fmla="*/ 56064 w 1582001" name="connsiteX0"/>
                  <a:gd fmla="*/ 1623346 h 1738939" name="connsiteY0"/>
                  <a:gd fmla="*/ 0 w 1582001" name="connsiteX1"/>
                  <a:gd fmla="*/ 0 h 1738939" name="connsiteY1"/>
                  <a:gd fmla="*/ 1582001 w 1582001" name="connsiteX2"/>
                  <a:gd fmla="*/ 1738939 h 1738939" name="connsiteY2"/>
                  <a:gd fmla="*/ 56064 w 1582001" name="connsiteX3"/>
                  <a:gd fmla="*/ 1623346 h 1738939" name="connsiteY3"/>
                </a:gdLst>
                <a:cxnLst>
                  <a:cxn ang="0">
                    <a:pos x="connsiteX0" y="connsiteY0"/>
                  </a:cxn>
                  <a:cxn ang="0">
                    <a:pos x="connsiteX1" y="connsiteY1"/>
                  </a:cxn>
                  <a:cxn ang="0">
                    <a:pos x="connsiteX2" y="connsiteY2"/>
                  </a:cxn>
                  <a:cxn ang="0">
                    <a:pos x="connsiteX3" y="connsiteY3"/>
                  </a:cxn>
                </a:cxnLst>
                <a:rect b="b" l="l" r="r" t="t"/>
                <a:pathLst>
                  <a:path h="1738939" w="1582001">
                    <a:moveTo>
                      <a:pt x="56064" y="1623346"/>
                    </a:moveTo>
                    <a:lnTo>
                      <a:pt x="0" y="0"/>
                    </a:lnTo>
                    <a:lnTo>
                      <a:pt x="1582001" y="1738939"/>
                    </a:lnTo>
                    <a:lnTo>
                      <a:pt x="56064" y="1623346"/>
                    </a:lnTo>
                    <a:close/>
                  </a:path>
                </a:pathLst>
              </a:custGeom>
              <a:solidFill>
                <a:srgbClr val="D6009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161" name="矩形 2"/>
              <p:cNvSpPr/>
              <p:nvPr/>
            </p:nvSpPr>
            <p:spPr>
              <a:xfrm>
                <a:off x="3078051" y="2614410"/>
                <a:ext cx="2459864" cy="1574576"/>
              </a:xfrm>
              <a:custGeom>
                <a:gdLst>
                  <a:gd fmla="*/ 0 w 2459864" name="connsiteX0"/>
                  <a:gd fmla="*/ 0 h 1574576" name="connsiteY0"/>
                  <a:gd fmla="*/ 2253802 w 2459864" name="connsiteX1"/>
                  <a:gd fmla="*/ 347730 h 1574576" name="connsiteY1"/>
                  <a:gd fmla="*/ 2459864 w 2459864" name="connsiteX2"/>
                  <a:gd fmla="*/ 1210615 h 1574576" name="connsiteY2"/>
                  <a:gd fmla="*/ 647298 w 2459864" name="connsiteX3"/>
                  <a:gd fmla="*/ 1574576 h 1574576" name="connsiteY3"/>
                  <a:gd fmla="*/ 0 w 2459864" name="connsiteX4"/>
                  <a:gd fmla="*/ 0 h 1574576" name="connsiteY4"/>
                </a:gdLst>
                <a:cxnLst>
                  <a:cxn ang="0">
                    <a:pos x="connsiteX0" y="connsiteY0"/>
                  </a:cxn>
                  <a:cxn ang="0">
                    <a:pos x="connsiteX1" y="connsiteY1"/>
                  </a:cxn>
                  <a:cxn ang="0">
                    <a:pos x="connsiteX2" y="connsiteY2"/>
                  </a:cxn>
                  <a:cxn ang="0">
                    <a:pos x="connsiteX3" y="connsiteY3"/>
                  </a:cxn>
                  <a:cxn ang="0">
                    <a:pos x="connsiteX4" y="connsiteY4"/>
                  </a:cxn>
                </a:cxnLst>
                <a:rect b="b" l="l" r="r" t="t"/>
                <a:pathLst>
                  <a:path h="1574576" w="2459864">
                    <a:moveTo>
                      <a:pt x="0" y="0"/>
                    </a:moveTo>
                    <a:lnTo>
                      <a:pt x="2253802" y="347730"/>
                    </a:lnTo>
                    <a:lnTo>
                      <a:pt x="2459864" y="1210615"/>
                    </a:lnTo>
                    <a:lnTo>
                      <a:pt x="647298" y="1574576"/>
                    </a:lnTo>
                    <a:lnTo>
                      <a:pt x="0" y="0"/>
                    </a:lnTo>
                    <a:close/>
                  </a:path>
                </a:pathLst>
              </a:cu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162" name="直角三角形 3"/>
              <p:cNvSpPr/>
              <p:nvPr/>
            </p:nvSpPr>
            <p:spPr>
              <a:xfrm rot="10800000">
                <a:off x="3725408" y="3814081"/>
                <a:ext cx="1973978" cy="698950"/>
              </a:xfrm>
              <a:custGeom>
                <a:gdLst>
                  <a:gd fmla="*/ 164566 w 1973978" name="connsiteX0"/>
                  <a:gd fmla="*/ 698950 h 698950" name="connsiteY0"/>
                  <a:gd fmla="*/ 0 w 1973978" name="connsiteX1"/>
                  <a:gd fmla="*/ 0 h 698950" name="connsiteY1"/>
                  <a:gd fmla="*/ 1973978 w 1973978" name="connsiteX2"/>
                  <a:gd fmla="*/ 327475 h 698950" name="connsiteY2"/>
                  <a:gd fmla="*/ 164566 w 1973978" name="connsiteX3"/>
                  <a:gd fmla="*/ 698950 h 698950" name="connsiteY3"/>
                </a:gdLst>
                <a:cxnLst>
                  <a:cxn ang="0">
                    <a:pos x="connsiteX0" y="connsiteY0"/>
                  </a:cxn>
                  <a:cxn ang="0">
                    <a:pos x="connsiteX1" y="connsiteY1"/>
                  </a:cxn>
                  <a:cxn ang="0">
                    <a:pos x="connsiteX2" y="connsiteY2"/>
                  </a:cxn>
                  <a:cxn ang="0">
                    <a:pos x="connsiteX3" y="connsiteY3"/>
                  </a:cxn>
                </a:cxnLst>
                <a:rect b="b" l="l" r="r" t="t"/>
                <a:pathLst>
                  <a:path h="698950" w="1973978">
                    <a:moveTo>
                      <a:pt x="164566" y="698950"/>
                    </a:moveTo>
                    <a:lnTo>
                      <a:pt x="0" y="0"/>
                    </a:lnTo>
                    <a:lnTo>
                      <a:pt x="1973978" y="327475"/>
                    </a:lnTo>
                    <a:lnTo>
                      <a:pt x="164566" y="698950"/>
                    </a:ln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grpSp>
        <p:grpSp>
          <p:nvGrpSpPr>
            <p:cNvPr id="164" name="前翅膀"/>
            <p:cNvGrpSpPr/>
            <p:nvPr/>
          </p:nvGrpSpPr>
          <p:grpSpPr>
            <a:xfrm rot="1044185">
              <a:off x="4507389" y="373608"/>
              <a:ext cx="1150170" cy="640522"/>
              <a:chOff x="2389243" y="1423041"/>
              <a:chExt cx="4680956" cy="2639549"/>
            </a:xfrm>
          </p:grpSpPr>
          <p:sp>
            <p:nvSpPr>
              <p:cNvPr id="165" name="直角三角形 7"/>
              <p:cNvSpPr/>
              <p:nvPr/>
            </p:nvSpPr>
            <p:spPr>
              <a:xfrm>
                <a:off x="2389243" y="2123614"/>
                <a:ext cx="2510973" cy="1938976"/>
              </a:xfrm>
              <a:custGeom>
                <a:gdLst>
                  <a:gd fmla="*/ 0 w 2510973" name="connsiteX0"/>
                  <a:gd fmla="*/ 1938976 h 1938976" name="connsiteY0"/>
                  <a:gd fmla="*/ 1840138 w 2510973" name="connsiteX1"/>
                  <a:gd fmla="*/ 0 h 1938976" name="connsiteY1"/>
                  <a:gd fmla="*/ 2510973 w 2510973" name="connsiteX2"/>
                  <a:gd fmla="*/ 1764804 h 1938976" name="connsiteY2"/>
                  <a:gd fmla="*/ 0 w 2510973" name="connsiteX3"/>
                  <a:gd fmla="*/ 1938976 h 1938976" name="connsiteY3"/>
                </a:gdLst>
                <a:cxnLst>
                  <a:cxn ang="0">
                    <a:pos x="connsiteX0" y="connsiteY0"/>
                  </a:cxn>
                  <a:cxn ang="0">
                    <a:pos x="connsiteX1" y="connsiteY1"/>
                  </a:cxn>
                  <a:cxn ang="0">
                    <a:pos x="connsiteX2" y="connsiteY2"/>
                  </a:cxn>
                  <a:cxn ang="0">
                    <a:pos x="connsiteX3" y="connsiteY3"/>
                  </a:cxn>
                </a:cxnLst>
                <a:rect b="b" l="l" r="r" t="t"/>
                <a:pathLst>
                  <a:path h="1938976" w="2510973">
                    <a:moveTo>
                      <a:pt x="0" y="1938976"/>
                    </a:moveTo>
                    <a:lnTo>
                      <a:pt x="1840138" y="0"/>
                    </a:lnTo>
                    <a:lnTo>
                      <a:pt x="2510973" y="1764804"/>
                    </a:lnTo>
                    <a:lnTo>
                      <a:pt x="0" y="1938976"/>
                    </a:lnTo>
                    <a:close/>
                  </a:path>
                </a:pathLst>
              </a:custGeom>
              <a:solidFill>
                <a:srgbClr val="EA157A"/>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166" name="直角三角形 7"/>
              <p:cNvSpPr/>
              <p:nvPr/>
            </p:nvSpPr>
            <p:spPr>
              <a:xfrm rot="10800000">
                <a:off x="4225564" y="2127361"/>
                <a:ext cx="2010911" cy="1764804"/>
              </a:xfrm>
              <a:custGeom>
                <a:gdLst>
                  <a:gd fmla="*/ 0 w 2010911" name="connsiteX0"/>
                  <a:gd fmla="*/ 1005527 h 1764804" name="connsiteY0"/>
                  <a:gd fmla="*/ 1349601 w 2010911" name="connsiteX1"/>
                  <a:gd fmla="*/ 0 h 1764804" name="connsiteY1"/>
                  <a:gd fmla="*/ 2010911 w 2010911" name="connsiteX2"/>
                  <a:gd fmla="*/ 1764804 h 1764804" name="connsiteY2"/>
                  <a:gd fmla="*/ 0 w 2010911" name="connsiteX3"/>
                  <a:gd fmla="*/ 1005527 h 1764804" name="connsiteY3"/>
                </a:gdLst>
                <a:cxnLst>
                  <a:cxn ang="0">
                    <a:pos x="connsiteX0" y="connsiteY0"/>
                  </a:cxn>
                  <a:cxn ang="0">
                    <a:pos x="connsiteX1" y="connsiteY1"/>
                  </a:cxn>
                  <a:cxn ang="0">
                    <a:pos x="connsiteX2" y="connsiteY2"/>
                  </a:cxn>
                  <a:cxn ang="0">
                    <a:pos x="connsiteX3" y="connsiteY3"/>
                  </a:cxn>
                </a:cxnLst>
                <a:rect b="b" l="l" r="r" t="t"/>
                <a:pathLst>
                  <a:path h="1764804" w="2010911">
                    <a:moveTo>
                      <a:pt x="0" y="1005527"/>
                    </a:moveTo>
                    <a:lnTo>
                      <a:pt x="1349601" y="0"/>
                    </a:lnTo>
                    <a:lnTo>
                      <a:pt x="2010911" y="1764804"/>
                    </a:lnTo>
                    <a:lnTo>
                      <a:pt x="0" y="1005527"/>
                    </a:lnTo>
                    <a:close/>
                  </a:path>
                </a:pathLst>
              </a:custGeom>
              <a:solidFill>
                <a:srgbClr val="D6009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167" name="直角三角形 7"/>
              <p:cNvSpPr/>
              <p:nvPr/>
            </p:nvSpPr>
            <p:spPr>
              <a:xfrm rot="9126709">
                <a:off x="4436298" y="1423041"/>
                <a:ext cx="2633901" cy="1616128"/>
              </a:xfrm>
              <a:custGeom>
                <a:gdLst>
                  <a:gd fmla="*/ 0 w 2633901" name="connsiteX0"/>
                  <a:gd fmla="*/ 527159 h 1616128" name="connsiteY0"/>
                  <a:gd fmla="*/ 1205463 w 2633901" name="connsiteX1"/>
                  <a:gd fmla="*/ 0 h 1616128" name="connsiteY1"/>
                  <a:gd fmla="*/ 2633901 w 2633901" name="connsiteX2"/>
                  <a:gd fmla="*/ 1616128 h 1616128" name="connsiteY2"/>
                  <a:gd fmla="*/ 0 w 2633901" name="connsiteX3"/>
                  <a:gd fmla="*/ 527159 h 1616128" name="connsiteY3"/>
                </a:gdLst>
                <a:cxnLst>
                  <a:cxn ang="0">
                    <a:pos x="connsiteX0" y="connsiteY0"/>
                  </a:cxn>
                  <a:cxn ang="0">
                    <a:pos x="connsiteX1" y="connsiteY1"/>
                  </a:cxn>
                  <a:cxn ang="0">
                    <a:pos x="connsiteX2" y="connsiteY2"/>
                  </a:cxn>
                  <a:cxn ang="0">
                    <a:pos x="connsiteX3" y="connsiteY3"/>
                  </a:cxn>
                </a:cxnLst>
                <a:rect b="b" l="l" r="r" t="t"/>
                <a:pathLst>
                  <a:path h="1616128" w="2633901">
                    <a:moveTo>
                      <a:pt x="0" y="527159"/>
                    </a:moveTo>
                    <a:lnTo>
                      <a:pt x="1205463" y="0"/>
                    </a:lnTo>
                    <a:lnTo>
                      <a:pt x="2633901" y="1616128"/>
                    </a:lnTo>
                    <a:lnTo>
                      <a:pt x="0" y="527159"/>
                    </a:lnTo>
                    <a:close/>
                  </a:path>
                </a:pathLst>
              </a:cu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grpSp>
      </p:grpSp>
      <p:sp>
        <p:nvSpPr>
          <p:cNvPr id="214" name="文本框 94"/>
          <p:cNvSpPr txBox="1"/>
          <p:nvPr/>
        </p:nvSpPr>
        <p:spPr>
          <a:xfrm>
            <a:off x="2965392" y="3024485"/>
            <a:ext cx="1568803" cy="453586"/>
          </a:xfrm>
          <a:prstGeom prst="rect">
            <a:avLst/>
          </a:prstGeom>
          <a:noFill/>
        </p:spPr>
        <p:txBody>
          <a:bodyPr bIns="36293" lIns="72585" rIns="72585" rtlCol="0" tIns="36293" wrap="square">
            <a:spAutoFit/>
          </a:bodyPr>
          <a:lstStyle/>
          <a:p>
            <a:pPr algn="ctr"/>
            <a:r>
              <a:rPr altLang="en-US" lang="zh-CN" smtClean="0" sz="2500">
                <a:solidFill>
                  <a:schemeClr val="bg1"/>
                </a:solidFill>
                <a:latin typeface="+mj-ea"/>
                <a:ea typeface="+mj-ea"/>
                <a:cs charset="0" panose="020b0604030504040204" pitchFamily="34" typeface="Tahoma"/>
              </a:rPr>
              <a:t>您的标题</a:t>
            </a:r>
          </a:p>
        </p:txBody>
      </p:sp>
      <p:sp>
        <p:nvSpPr>
          <p:cNvPr id="215" name="文本框 94"/>
          <p:cNvSpPr txBox="1"/>
          <p:nvPr/>
        </p:nvSpPr>
        <p:spPr>
          <a:xfrm>
            <a:off x="5248342" y="3024485"/>
            <a:ext cx="1568803" cy="453586"/>
          </a:xfrm>
          <a:prstGeom prst="rect">
            <a:avLst/>
          </a:prstGeom>
          <a:noFill/>
        </p:spPr>
        <p:txBody>
          <a:bodyPr bIns="36293" lIns="72585" rIns="72585" rtlCol="0" tIns="36293" wrap="square">
            <a:spAutoFit/>
          </a:bodyPr>
          <a:lstStyle/>
          <a:p>
            <a:pPr algn="ctr"/>
            <a:r>
              <a:rPr altLang="en-US" lang="zh-CN" smtClean="0" sz="2500">
                <a:solidFill>
                  <a:schemeClr val="bg1"/>
                </a:solidFill>
                <a:latin typeface="+mj-ea"/>
                <a:ea typeface="+mj-ea"/>
                <a:cs charset="0" panose="020b0604030504040204" pitchFamily="34" typeface="Tahoma"/>
              </a:rPr>
              <a:t>您的标题</a:t>
            </a:r>
          </a:p>
        </p:txBody>
      </p:sp>
      <p:sp>
        <p:nvSpPr>
          <p:cNvPr id="216" name="文本框 94"/>
          <p:cNvSpPr txBox="1"/>
          <p:nvPr/>
        </p:nvSpPr>
        <p:spPr>
          <a:xfrm>
            <a:off x="7631988" y="3024485"/>
            <a:ext cx="1568803" cy="453586"/>
          </a:xfrm>
          <a:prstGeom prst="rect">
            <a:avLst/>
          </a:prstGeom>
          <a:noFill/>
        </p:spPr>
        <p:txBody>
          <a:bodyPr bIns="36293" lIns="72585" rIns="72585" rtlCol="0" tIns="36293" wrap="square">
            <a:spAutoFit/>
          </a:bodyPr>
          <a:lstStyle/>
          <a:p>
            <a:pPr algn="ctr"/>
            <a:r>
              <a:rPr altLang="en-US" lang="zh-CN" smtClean="0" sz="2500">
                <a:solidFill>
                  <a:schemeClr val="bg1"/>
                </a:solidFill>
                <a:latin typeface="+mj-ea"/>
                <a:ea typeface="+mj-ea"/>
                <a:cs charset="0" panose="020b0604030504040204" pitchFamily="34" typeface="Tahoma"/>
              </a:rPr>
              <a:t>您的标题</a:t>
            </a:r>
          </a:p>
        </p:txBody>
      </p:sp>
      <p:sp>
        <p:nvSpPr>
          <p:cNvPr id="218" name="矩形 217"/>
          <p:cNvSpPr/>
          <p:nvPr/>
        </p:nvSpPr>
        <p:spPr>
          <a:xfrm>
            <a:off x="0" y="2302061"/>
            <a:ext cx="9721850" cy="52951"/>
          </a:xfrm>
          <a:prstGeom prst="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Tree>
    <p:extLst>
      <p:ext uri="{BB962C8B-B14F-4D97-AF65-F5344CB8AC3E}">
        <p14:creationId val="1049538235"/>
      </p:ext>
    </p:extLst>
  </p:cSld>
  <p:clrMapOvr>
    <a:masterClrMapping/>
  </p:clrMapOvr>
  <p:transition spd="med">
    <p:pull/>
  </p:transition>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id="5" nodeType="afterEffect" presetClass="entr" presetID="2" presetSubtype="3">
                                  <p:stCondLst>
                                    <p:cond delay="0"/>
                                  </p:stCondLst>
                                  <p:childTnLst>
                                    <p:set>
                                      <p:cBhvr>
                                        <p:cTn dur="1" fill="hold" id="6">
                                          <p:stCondLst>
                                            <p:cond delay="0"/>
                                          </p:stCondLst>
                                        </p:cTn>
                                        <p:tgtEl>
                                          <p:spTgt spid="219"/>
                                        </p:tgtEl>
                                        <p:attrNameLst>
                                          <p:attrName>style.visibility</p:attrName>
                                        </p:attrNameLst>
                                      </p:cBhvr>
                                      <p:to>
                                        <p:strVal val="visible"/>
                                      </p:to>
                                    </p:set>
                                    <p:anim calcmode="lin" valueType="num">
                                      <p:cBhvr additive="base">
                                        <p:cTn dur="500" fill="hold" id="7"/>
                                        <p:tgtEl>
                                          <p:spTgt spid="219"/>
                                        </p:tgtEl>
                                        <p:attrNameLst>
                                          <p:attrName>ppt_x</p:attrName>
                                        </p:attrNameLst>
                                      </p:cBhvr>
                                      <p:tavLst>
                                        <p:tav tm="0">
                                          <p:val>
                                            <p:strVal val="1+#ppt_w/2"/>
                                          </p:val>
                                        </p:tav>
                                        <p:tav tm="100000">
                                          <p:val>
                                            <p:strVal val="#ppt_x"/>
                                          </p:val>
                                        </p:tav>
                                      </p:tavLst>
                                    </p:anim>
                                    <p:anim calcmode="lin" valueType="num">
                                      <p:cBhvr additive="base">
                                        <p:cTn dur="500" fill="hold" id="8"/>
                                        <p:tgtEl>
                                          <p:spTgt spid="219"/>
                                        </p:tgtEl>
                                        <p:attrNameLst>
                                          <p:attrName>ppt_y</p:attrName>
                                        </p:attrNameLst>
                                      </p:cBhvr>
                                      <p:tavLst>
                                        <p:tav tm="0">
                                          <p:val>
                                            <p:strVal val="0-#ppt_h/2"/>
                                          </p:val>
                                        </p:tav>
                                        <p:tav tm="100000">
                                          <p:val>
                                            <p:strVal val="#ppt_y"/>
                                          </p:val>
                                        </p:tav>
                                      </p:tavLst>
                                    </p:anim>
                                  </p:childTnLst>
                                </p:cTn>
                              </p:par>
                            </p:childTnLst>
                          </p:cTn>
                        </p:par>
                        <p:par>
                          <p:cTn fill="hold" id="9" nodeType="afterGroup">
                            <p:stCondLst>
                              <p:cond delay="500"/>
                            </p:stCondLst>
                            <p:childTnLst>
                              <p:par>
                                <p:cTn fill="hold" grpId="0" id="10" nodeType="afterEffect" presetClass="entr" presetID="16" presetSubtype="37">
                                  <p:stCondLst>
                                    <p:cond delay="0"/>
                                  </p:stCondLst>
                                  <p:childTnLst>
                                    <p:set>
                                      <p:cBhvr>
                                        <p:cTn dur="1" fill="hold" id="11">
                                          <p:stCondLst>
                                            <p:cond delay="0"/>
                                          </p:stCondLst>
                                        </p:cTn>
                                        <p:tgtEl>
                                          <p:spTgt spid="217"/>
                                        </p:tgtEl>
                                        <p:attrNameLst>
                                          <p:attrName>style.visibility</p:attrName>
                                        </p:attrNameLst>
                                      </p:cBhvr>
                                      <p:to>
                                        <p:strVal val="visible"/>
                                      </p:to>
                                    </p:set>
                                    <p:animEffect filter="barn(outVertical)" transition="in">
                                      <p:cBhvr>
                                        <p:cTn dur="500" id="12"/>
                                        <p:tgtEl>
                                          <p:spTgt spid="217"/>
                                        </p:tgtEl>
                                      </p:cBhvr>
                                    </p:animEffect>
                                  </p:childTnLst>
                                </p:cTn>
                              </p:par>
                              <p:par>
                                <p:cTn fill="hold" grpId="0" id="13" nodeType="withEffect" presetClass="entr" presetID="16" presetSubtype="21">
                                  <p:stCondLst>
                                    <p:cond delay="0"/>
                                  </p:stCondLst>
                                  <p:childTnLst>
                                    <p:set>
                                      <p:cBhvr>
                                        <p:cTn dur="1" fill="hold" id="14">
                                          <p:stCondLst>
                                            <p:cond delay="0"/>
                                          </p:stCondLst>
                                        </p:cTn>
                                        <p:tgtEl>
                                          <p:spTgt spid="218"/>
                                        </p:tgtEl>
                                        <p:attrNameLst>
                                          <p:attrName>style.visibility</p:attrName>
                                        </p:attrNameLst>
                                      </p:cBhvr>
                                      <p:to>
                                        <p:strVal val="visible"/>
                                      </p:to>
                                    </p:set>
                                    <p:animEffect filter="barn(inVertical)" transition="in">
                                      <p:cBhvr>
                                        <p:cTn dur="500" id="15"/>
                                        <p:tgtEl>
                                          <p:spTgt spid="218"/>
                                        </p:tgtEl>
                                      </p:cBhvr>
                                    </p:animEffect>
                                  </p:childTnLst>
                                </p:cTn>
                              </p:par>
                            </p:childTnLst>
                          </p:cTn>
                        </p:par>
                        <p:par>
                          <p:cTn fill="hold" id="16" nodeType="afterGroup">
                            <p:stCondLst>
                              <p:cond delay="1000"/>
                            </p:stCondLst>
                            <p:childTnLst>
                              <p:par>
                                <p:cTn fill="hold" id="17" nodeType="afterEffect" presetClass="entr" presetID="47" presetSubtype="0">
                                  <p:stCondLst>
                                    <p:cond delay="0"/>
                                  </p:stCondLst>
                                  <p:childTnLst>
                                    <p:set>
                                      <p:cBhvr>
                                        <p:cTn dur="1" fill="hold" id="18">
                                          <p:stCondLst>
                                            <p:cond delay="0"/>
                                          </p:stCondLst>
                                        </p:cTn>
                                        <p:tgtEl>
                                          <p:spTgt spid="113"/>
                                        </p:tgtEl>
                                        <p:attrNameLst>
                                          <p:attrName>style.visibility</p:attrName>
                                        </p:attrNameLst>
                                      </p:cBhvr>
                                      <p:to>
                                        <p:strVal val="visible"/>
                                      </p:to>
                                    </p:set>
                                    <p:animEffect filter="fade" transition="in">
                                      <p:cBhvr>
                                        <p:cTn dur="1000" id="19"/>
                                        <p:tgtEl>
                                          <p:spTgt spid="113"/>
                                        </p:tgtEl>
                                      </p:cBhvr>
                                    </p:animEffect>
                                    <p:anim calcmode="lin" valueType="num">
                                      <p:cBhvr>
                                        <p:cTn dur="1000" fill="hold" id="20"/>
                                        <p:tgtEl>
                                          <p:spTgt spid="113"/>
                                        </p:tgtEl>
                                        <p:attrNameLst>
                                          <p:attrName>ppt_x</p:attrName>
                                        </p:attrNameLst>
                                      </p:cBhvr>
                                      <p:tavLst>
                                        <p:tav tm="0">
                                          <p:val>
                                            <p:strVal val="#ppt_x"/>
                                          </p:val>
                                        </p:tav>
                                        <p:tav tm="100000">
                                          <p:val>
                                            <p:strVal val="#ppt_x"/>
                                          </p:val>
                                        </p:tav>
                                      </p:tavLst>
                                    </p:anim>
                                    <p:anim calcmode="lin" valueType="num">
                                      <p:cBhvr>
                                        <p:cTn dur="1000" fill="hold" id="21"/>
                                        <p:tgtEl>
                                          <p:spTgt spid="113"/>
                                        </p:tgtEl>
                                        <p:attrNameLst>
                                          <p:attrName>ppt_y</p:attrName>
                                        </p:attrNameLst>
                                      </p:cBhvr>
                                      <p:tavLst>
                                        <p:tav tm="0">
                                          <p:val>
                                            <p:strVal val="#ppt_y-.1"/>
                                          </p:val>
                                        </p:tav>
                                        <p:tav tm="100000">
                                          <p:val>
                                            <p:strVal val="#ppt_y"/>
                                          </p:val>
                                        </p:tav>
                                      </p:tavLst>
                                    </p:anim>
                                  </p:childTnLst>
                                </p:cTn>
                              </p:par>
                            </p:childTnLst>
                          </p:cTn>
                        </p:par>
                        <p:par>
                          <p:cTn fill="hold" id="22" nodeType="afterGroup">
                            <p:stCondLst>
                              <p:cond delay="2000"/>
                            </p:stCondLst>
                            <p:childTnLst>
                              <p:par>
                                <p:cTn fill="hold" id="23" nodeType="afterEffect" presetClass="entr" presetID="37" presetSubtype="0">
                                  <p:stCondLst>
                                    <p:cond delay="0"/>
                                  </p:stCondLst>
                                  <p:childTnLst>
                                    <p:set>
                                      <p:cBhvr>
                                        <p:cTn dur="1" fill="hold" id="24">
                                          <p:stCondLst>
                                            <p:cond delay="0"/>
                                          </p:stCondLst>
                                        </p:cTn>
                                        <p:tgtEl>
                                          <p:spTgt spid="79"/>
                                        </p:tgtEl>
                                        <p:attrNameLst>
                                          <p:attrName>style.visibility</p:attrName>
                                        </p:attrNameLst>
                                      </p:cBhvr>
                                      <p:to>
                                        <p:strVal val="visible"/>
                                      </p:to>
                                    </p:set>
                                    <p:animEffect filter="fade" transition="in">
                                      <p:cBhvr>
                                        <p:cTn dur="500" id="25"/>
                                        <p:tgtEl>
                                          <p:spTgt spid="79"/>
                                        </p:tgtEl>
                                      </p:cBhvr>
                                    </p:animEffect>
                                    <p:anim calcmode="lin" valueType="num">
                                      <p:cBhvr>
                                        <p:cTn dur="500" fill="hold" id="26"/>
                                        <p:tgtEl>
                                          <p:spTgt spid="79"/>
                                        </p:tgtEl>
                                        <p:attrNameLst>
                                          <p:attrName>ppt_x</p:attrName>
                                        </p:attrNameLst>
                                      </p:cBhvr>
                                      <p:tavLst>
                                        <p:tav tm="0">
                                          <p:val>
                                            <p:strVal val="#ppt_x"/>
                                          </p:val>
                                        </p:tav>
                                        <p:tav tm="100000">
                                          <p:val>
                                            <p:strVal val="#ppt_x"/>
                                          </p:val>
                                        </p:tav>
                                      </p:tavLst>
                                    </p:anim>
                                    <p:anim calcmode="lin" valueType="num">
                                      <p:cBhvr>
                                        <p:cTn decel="100000" dur="450" fill="hold" id="27"/>
                                        <p:tgtEl>
                                          <p:spTgt spid="79"/>
                                        </p:tgtEl>
                                        <p:attrNameLst>
                                          <p:attrName>ppt_y</p:attrName>
                                        </p:attrNameLst>
                                      </p:cBhvr>
                                      <p:tavLst>
                                        <p:tav tm="0">
                                          <p:val>
                                            <p:strVal val="#ppt_y+1"/>
                                          </p:val>
                                        </p:tav>
                                        <p:tav tm="100000">
                                          <p:val>
                                            <p:strVal val="#ppt_y-.03"/>
                                          </p:val>
                                        </p:tav>
                                      </p:tavLst>
                                    </p:anim>
                                    <p:anim calcmode="lin" valueType="num">
                                      <p:cBhvr>
                                        <p:cTn accel="100000" dur="50" fill="hold" id="28">
                                          <p:stCondLst>
                                            <p:cond delay="450"/>
                                          </p:stCondLst>
                                        </p:cTn>
                                        <p:tgtEl>
                                          <p:spTgt spid="79"/>
                                        </p:tgtEl>
                                        <p:attrNameLst>
                                          <p:attrName>ppt_y</p:attrName>
                                        </p:attrNameLst>
                                      </p:cBhvr>
                                      <p:tavLst>
                                        <p:tav tm="0">
                                          <p:val>
                                            <p:strVal val="#ppt_y-.03"/>
                                          </p:val>
                                        </p:tav>
                                        <p:tav tm="100000">
                                          <p:val>
                                            <p:strVal val="#ppt_y"/>
                                          </p:val>
                                        </p:tav>
                                      </p:tavLst>
                                    </p:anim>
                                  </p:childTnLst>
                                </p:cTn>
                              </p:par>
                            </p:childTnLst>
                          </p:cTn>
                        </p:par>
                        <p:par>
                          <p:cTn fill="hold" id="29" nodeType="afterGroup">
                            <p:stCondLst>
                              <p:cond delay="2500"/>
                            </p:stCondLst>
                            <p:childTnLst>
                              <p:par>
                                <p:cTn fill="hold" id="30" nodeType="afterEffect" presetClass="entr" presetID="37" presetSubtype="0">
                                  <p:stCondLst>
                                    <p:cond delay="0"/>
                                  </p:stCondLst>
                                  <p:childTnLst>
                                    <p:set>
                                      <p:cBhvr>
                                        <p:cTn dur="1" fill="hold" id="31">
                                          <p:stCondLst>
                                            <p:cond delay="0"/>
                                          </p:stCondLst>
                                        </p:cTn>
                                        <p:tgtEl>
                                          <p:spTgt spid="84"/>
                                        </p:tgtEl>
                                        <p:attrNameLst>
                                          <p:attrName>style.visibility</p:attrName>
                                        </p:attrNameLst>
                                      </p:cBhvr>
                                      <p:to>
                                        <p:strVal val="visible"/>
                                      </p:to>
                                    </p:set>
                                    <p:animEffect filter="fade" transition="in">
                                      <p:cBhvr>
                                        <p:cTn dur="500" id="32"/>
                                        <p:tgtEl>
                                          <p:spTgt spid="84"/>
                                        </p:tgtEl>
                                      </p:cBhvr>
                                    </p:animEffect>
                                    <p:anim calcmode="lin" valueType="num">
                                      <p:cBhvr>
                                        <p:cTn dur="500" fill="hold" id="33"/>
                                        <p:tgtEl>
                                          <p:spTgt spid="84"/>
                                        </p:tgtEl>
                                        <p:attrNameLst>
                                          <p:attrName>ppt_x</p:attrName>
                                        </p:attrNameLst>
                                      </p:cBhvr>
                                      <p:tavLst>
                                        <p:tav tm="0">
                                          <p:val>
                                            <p:strVal val="#ppt_x"/>
                                          </p:val>
                                        </p:tav>
                                        <p:tav tm="100000">
                                          <p:val>
                                            <p:strVal val="#ppt_x"/>
                                          </p:val>
                                        </p:tav>
                                      </p:tavLst>
                                    </p:anim>
                                    <p:anim calcmode="lin" valueType="num">
                                      <p:cBhvr>
                                        <p:cTn decel="100000" dur="450" fill="hold" id="34"/>
                                        <p:tgtEl>
                                          <p:spTgt spid="84"/>
                                        </p:tgtEl>
                                        <p:attrNameLst>
                                          <p:attrName>ppt_y</p:attrName>
                                        </p:attrNameLst>
                                      </p:cBhvr>
                                      <p:tavLst>
                                        <p:tav tm="0">
                                          <p:val>
                                            <p:strVal val="#ppt_y+1"/>
                                          </p:val>
                                        </p:tav>
                                        <p:tav tm="100000">
                                          <p:val>
                                            <p:strVal val="#ppt_y-.03"/>
                                          </p:val>
                                        </p:tav>
                                      </p:tavLst>
                                    </p:anim>
                                    <p:anim calcmode="lin" valueType="num">
                                      <p:cBhvr>
                                        <p:cTn accel="100000" dur="50" fill="hold" id="35">
                                          <p:stCondLst>
                                            <p:cond delay="450"/>
                                          </p:stCondLst>
                                        </p:cTn>
                                        <p:tgtEl>
                                          <p:spTgt spid="84"/>
                                        </p:tgtEl>
                                        <p:attrNameLst>
                                          <p:attrName>ppt_y</p:attrName>
                                        </p:attrNameLst>
                                      </p:cBhvr>
                                      <p:tavLst>
                                        <p:tav tm="0">
                                          <p:val>
                                            <p:strVal val="#ppt_y-.03"/>
                                          </p:val>
                                        </p:tav>
                                        <p:tav tm="100000">
                                          <p:val>
                                            <p:strVal val="#ppt_y"/>
                                          </p:val>
                                        </p:tav>
                                      </p:tavLst>
                                    </p:anim>
                                  </p:childTnLst>
                                </p:cTn>
                              </p:par>
                            </p:childTnLst>
                          </p:cTn>
                        </p:par>
                        <p:par>
                          <p:cTn fill="hold" id="36" nodeType="afterGroup">
                            <p:stCondLst>
                              <p:cond delay="3000"/>
                            </p:stCondLst>
                            <p:childTnLst>
                              <p:par>
                                <p:cTn fill="hold" id="37" nodeType="afterEffect" presetClass="entr" presetID="37" presetSubtype="0">
                                  <p:stCondLst>
                                    <p:cond delay="0"/>
                                  </p:stCondLst>
                                  <p:childTnLst>
                                    <p:set>
                                      <p:cBhvr>
                                        <p:cTn dur="1" fill="hold" id="38">
                                          <p:stCondLst>
                                            <p:cond delay="0"/>
                                          </p:stCondLst>
                                        </p:cTn>
                                        <p:tgtEl>
                                          <p:spTgt spid="89"/>
                                        </p:tgtEl>
                                        <p:attrNameLst>
                                          <p:attrName>style.visibility</p:attrName>
                                        </p:attrNameLst>
                                      </p:cBhvr>
                                      <p:to>
                                        <p:strVal val="visible"/>
                                      </p:to>
                                    </p:set>
                                    <p:animEffect filter="fade" transition="in">
                                      <p:cBhvr>
                                        <p:cTn dur="500" id="39"/>
                                        <p:tgtEl>
                                          <p:spTgt spid="89"/>
                                        </p:tgtEl>
                                      </p:cBhvr>
                                    </p:animEffect>
                                    <p:anim calcmode="lin" valueType="num">
                                      <p:cBhvr>
                                        <p:cTn dur="500" fill="hold" id="40"/>
                                        <p:tgtEl>
                                          <p:spTgt spid="89"/>
                                        </p:tgtEl>
                                        <p:attrNameLst>
                                          <p:attrName>ppt_x</p:attrName>
                                        </p:attrNameLst>
                                      </p:cBhvr>
                                      <p:tavLst>
                                        <p:tav tm="0">
                                          <p:val>
                                            <p:strVal val="#ppt_x"/>
                                          </p:val>
                                        </p:tav>
                                        <p:tav tm="100000">
                                          <p:val>
                                            <p:strVal val="#ppt_x"/>
                                          </p:val>
                                        </p:tav>
                                      </p:tavLst>
                                    </p:anim>
                                    <p:anim calcmode="lin" valueType="num">
                                      <p:cBhvr>
                                        <p:cTn decel="100000" dur="450" fill="hold" id="41"/>
                                        <p:tgtEl>
                                          <p:spTgt spid="89"/>
                                        </p:tgtEl>
                                        <p:attrNameLst>
                                          <p:attrName>ppt_y</p:attrName>
                                        </p:attrNameLst>
                                      </p:cBhvr>
                                      <p:tavLst>
                                        <p:tav tm="0">
                                          <p:val>
                                            <p:strVal val="#ppt_y+1"/>
                                          </p:val>
                                        </p:tav>
                                        <p:tav tm="100000">
                                          <p:val>
                                            <p:strVal val="#ppt_y-.03"/>
                                          </p:val>
                                        </p:tav>
                                      </p:tavLst>
                                    </p:anim>
                                    <p:anim calcmode="lin" valueType="num">
                                      <p:cBhvr>
                                        <p:cTn accel="100000" dur="50" fill="hold" id="42">
                                          <p:stCondLst>
                                            <p:cond delay="450"/>
                                          </p:stCondLst>
                                        </p:cTn>
                                        <p:tgtEl>
                                          <p:spTgt spid="89"/>
                                        </p:tgtEl>
                                        <p:attrNameLst>
                                          <p:attrName>ppt_y</p:attrName>
                                        </p:attrNameLst>
                                      </p:cBhvr>
                                      <p:tavLst>
                                        <p:tav tm="0">
                                          <p:val>
                                            <p:strVal val="#ppt_y-.03"/>
                                          </p:val>
                                        </p:tav>
                                        <p:tav tm="100000">
                                          <p:val>
                                            <p:strVal val="#ppt_y"/>
                                          </p:val>
                                        </p:tav>
                                      </p:tavLst>
                                    </p:anim>
                                  </p:childTnLst>
                                </p:cTn>
                              </p:par>
                            </p:childTnLst>
                          </p:cTn>
                        </p:par>
                        <p:par>
                          <p:cTn fill="hold" id="43" nodeType="afterGroup">
                            <p:stCondLst>
                              <p:cond delay="3500"/>
                            </p:stCondLst>
                            <p:childTnLst>
                              <p:par>
                                <p:cTn fill="hold" id="44" nodeType="afterEffect" presetClass="entr" presetID="37" presetSubtype="0">
                                  <p:stCondLst>
                                    <p:cond delay="0"/>
                                  </p:stCondLst>
                                  <p:childTnLst>
                                    <p:set>
                                      <p:cBhvr>
                                        <p:cTn dur="1" fill="hold" id="45">
                                          <p:stCondLst>
                                            <p:cond delay="0"/>
                                          </p:stCondLst>
                                        </p:cTn>
                                        <p:tgtEl>
                                          <p:spTgt spid="95"/>
                                        </p:tgtEl>
                                        <p:attrNameLst>
                                          <p:attrName>style.visibility</p:attrName>
                                        </p:attrNameLst>
                                      </p:cBhvr>
                                      <p:to>
                                        <p:strVal val="visible"/>
                                      </p:to>
                                    </p:set>
                                    <p:animEffect filter="fade" transition="in">
                                      <p:cBhvr>
                                        <p:cTn dur="500" id="46"/>
                                        <p:tgtEl>
                                          <p:spTgt spid="95"/>
                                        </p:tgtEl>
                                      </p:cBhvr>
                                    </p:animEffect>
                                    <p:anim calcmode="lin" valueType="num">
                                      <p:cBhvr>
                                        <p:cTn dur="500" fill="hold" id="47"/>
                                        <p:tgtEl>
                                          <p:spTgt spid="95"/>
                                        </p:tgtEl>
                                        <p:attrNameLst>
                                          <p:attrName>ppt_x</p:attrName>
                                        </p:attrNameLst>
                                      </p:cBhvr>
                                      <p:tavLst>
                                        <p:tav tm="0">
                                          <p:val>
                                            <p:strVal val="#ppt_x"/>
                                          </p:val>
                                        </p:tav>
                                        <p:tav tm="100000">
                                          <p:val>
                                            <p:strVal val="#ppt_x"/>
                                          </p:val>
                                        </p:tav>
                                      </p:tavLst>
                                    </p:anim>
                                    <p:anim calcmode="lin" valueType="num">
                                      <p:cBhvr>
                                        <p:cTn decel="100000" dur="450" fill="hold" id="48"/>
                                        <p:tgtEl>
                                          <p:spTgt spid="95"/>
                                        </p:tgtEl>
                                        <p:attrNameLst>
                                          <p:attrName>ppt_y</p:attrName>
                                        </p:attrNameLst>
                                      </p:cBhvr>
                                      <p:tavLst>
                                        <p:tav tm="0">
                                          <p:val>
                                            <p:strVal val="#ppt_y+1"/>
                                          </p:val>
                                        </p:tav>
                                        <p:tav tm="100000">
                                          <p:val>
                                            <p:strVal val="#ppt_y-.03"/>
                                          </p:val>
                                        </p:tav>
                                      </p:tavLst>
                                    </p:anim>
                                    <p:anim calcmode="lin" valueType="num">
                                      <p:cBhvr>
                                        <p:cTn accel="100000" dur="50" fill="hold" id="49">
                                          <p:stCondLst>
                                            <p:cond delay="450"/>
                                          </p:stCondLst>
                                        </p:cTn>
                                        <p:tgtEl>
                                          <p:spTgt spid="95"/>
                                        </p:tgtEl>
                                        <p:attrNameLst>
                                          <p:attrName>ppt_y</p:attrName>
                                        </p:attrNameLst>
                                      </p:cBhvr>
                                      <p:tavLst>
                                        <p:tav tm="0">
                                          <p:val>
                                            <p:strVal val="#ppt_y-.03"/>
                                          </p:val>
                                        </p:tav>
                                        <p:tav tm="100000">
                                          <p:val>
                                            <p:strVal val="#ppt_y"/>
                                          </p:val>
                                        </p:tav>
                                      </p:tavLst>
                                    </p:anim>
                                  </p:childTnLst>
                                </p:cTn>
                              </p:par>
                            </p:childTnLst>
                          </p:cTn>
                        </p:par>
                        <p:par>
                          <p:cTn fill="hold" id="50" nodeType="afterGroup">
                            <p:stCondLst>
                              <p:cond delay="4000"/>
                            </p:stCondLst>
                            <p:childTnLst>
                              <p:par>
                                <p:cTn fill="hold" id="51" nodeType="afterEffect" presetClass="entr" presetID="22" presetSubtype="4">
                                  <p:stCondLst>
                                    <p:cond delay="0"/>
                                  </p:stCondLst>
                                  <p:childTnLst>
                                    <p:set>
                                      <p:cBhvr>
                                        <p:cTn dur="1" fill="hold" id="52">
                                          <p:stCondLst>
                                            <p:cond delay="0"/>
                                          </p:stCondLst>
                                        </p:cTn>
                                        <p:tgtEl>
                                          <p:spTgt spid="101"/>
                                        </p:tgtEl>
                                        <p:attrNameLst>
                                          <p:attrName>style.visibility</p:attrName>
                                        </p:attrNameLst>
                                      </p:cBhvr>
                                      <p:to>
                                        <p:strVal val="visible"/>
                                      </p:to>
                                    </p:set>
                                    <p:animEffect filter="wipe(down)" transition="in">
                                      <p:cBhvr>
                                        <p:cTn dur="500" id="53"/>
                                        <p:tgtEl>
                                          <p:spTgt spid="101"/>
                                        </p:tgtEl>
                                      </p:cBhvr>
                                    </p:animEffect>
                                  </p:childTnLst>
                                </p:cTn>
                              </p:par>
                              <p:par>
                                <p:cTn fill="hold" id="54" nodeType="withEffect" presetClass="entr" presetID="22" presetSubtype="4">
                                  <p:stCondLst>
                                    <p:cond delay="0"/>
                                  </p:stCondLst>
                                  <p:childTnLst>
                                    <p:set>
                                      <p:cBhvr>
                                        <p:cTn dur="1" fill="hold" id="55">
                                          <p:stCondLst>
                                            <p:cond delay="0"/>
                                          </p:stCondLst>
                                        </p:cTn>
                                        <p:tgtEl>
                                          <p:spTgt spid="104"/>
                                        </p:tgtEl>
                                        <p:attrNameLst>
                                          <p:attrName>style.visibility</p:attrName>
                                        </p:attrNameLst>
                                      </p:cBhvr>
                                      <p:to>
                                        <p:strVal val="visible"/>
                                      </p:to>
                                    </p:set>
                                    <p:animEffect filter="wipe(down)" transition="in">
                                      <p:cBhvr>
                                        <p:cTn dur="500" id="56"/>
                                        <p:tgtEl>
                                          <p:spTgt spid="104"/>
                                        </p:tgtEl>
                                      </p:cBhvr>
                                    </p:animEffect>
                                  </p:childTnLst>
                                </p:cTn>
                              </p:par>
                              <p:par>
                                <p:cTn fill="hold" id="57" nodeType="withEffect" presetClass="entr" presetID="22" presetSubtype="4">
                                  <p:stCondLst>
                                    <p:cond delay="0"/>
                                  </p:stCondLst>
                                  <p:childTnLst>
                                    <p:set>
                                      <p:cBhvr>
                                        <p:cTn dur="1" fill="hold" id="58">
                                          <p:stCondLst>
                                            <p:cond delay="0"/>
                                          </p:stCondLst>
                                        </p:cTn>
                                        <p:tgtEl>
                                          <p:spTgt spid="107"/>
                                        </p:tgtEl>
                                        <p:attrNameLst>
                                          <p:attrName>style.visibility</p:attrName>
                                        </p:attrNameLst>
                                      </p:cBhvr>
                                      <p:to>
                                        <p:strVal val="visible"/>
                                      </p:to>
                                    </p:set>
                                    <p:animEffect filter="wipe(down)" transition="in">
                                      <p:cBhvr>
                                        <p:cTn dur="500" id="59"/>
                                        <p:tgtEl>
                                          <p:spTgt spid="107"/>
                                        </p:tgtEl>
                                      </p:cBhvr>
                                    </p:animEffect>
                                  </p:childTnLst>
                                </p:cTn>
                              </p:par>
                              <p:par>
                                <p:cTn fill="hold" id="60" nodeType="withEffect" presetClass="entr" presetID="22" presetSubtype="4">
                                  <p:stCondLst>
                                    <p:cond delay="0"/>
                                  </p:stCondLst>
                                  <p:childTnLst>
                                    <p:set>
                                      <p:cBhvr>
                                        <p:cTn dur="1" fill="hold" id="61">
                                          <p:stCondLst>
                                            <p:cond delay="0"/>
                                          </p:stCondLst>
                                        </p:cTn>
                                        <p:tgtEl>
                                          <p:spTgt spid="110"/>
                                        </p:tgtEl>
                                        <p:attrNameLst>
                                          <p:attrName>style.visibility</p:attrName>
                                        </p:attrNameLst>
                                      </p:cBhvr>
                                      <p:to>
                                        <p:strVal val="visible"/>
                                      </p:to>
                                    </p:set>
                                    <p:animEffect filter="wipe(down)" transition="in">
                                      <p:cBhvr>
                                        <p:cTn dur="500" id="62"/>
                                        <p:tgtEl>
                                          <p:spTgt spid="110"/>
                                        </p:tgtEl>
                                      </p:cBhvr>
                                    </p:animEffect>
                                  </p:childTnLst>
                                </p:cTn>
                              </p:par>
                            </p:childTnLst>
                          </p:cTn>
                        </p:par>
                        <p:par>
                          <p:cTn fill="hold" id="63" nodeType="afterGroup">
                            <p:stCondLst>
                              <p:cond delay="4500"/>
                            </p:stCondLst>
                            <p:childTnLst>
                              <p:par>
                                <p:cTn fill="hold" grpId="0" id="64" nodeType="afterEffect" presetClass="entr" presetID="41" presetSubtype="0">
                                  <p:stCondLst>
                                    <p:cond delay="0"/>
                                  </p:stCondLst>
                                  <p:iterate type="lt">
                                    <p:tmPct val="10000"/>
                                  </p:iterate>
                                  <p:childTnLst>
                                    <p:set>
                                      <p:cBhvr>
                                        <p:cTn dur="1" fill="hold" id="65">
                                          <p:stCondLst>
                                            <p:cond delay="0"/>
                                          </p:stCondLst>
                                        </p:cTn>
                                        <p:tgtEl>
                                          <p:spTgt spid="148"/>
                                        </p:tgtEl>
                                        <p:attrNameLst>
                                          <p:attrName>style.visibility</p:attrName>
                                        </p:attrNameLst>
                                      </p:cBhvr>
                                      <p:to>
                                        <p:strVal val="visible"/>
                                      </p:to>
                                    </p:set>
                                    <p:anim calcmode="lin" valueType="num">
                                      <p:cBhvr>
                                        <p:cTn dur="500" fill="hold" id="66"/>
                                        <p:tgtEl>
                                          <p:spTgt spid="148"/>
                                        </p:tgtEl>
                                        <p:attrNameLst>
                                          <p:attrName>ppt_x</p:attrName>
                                        </p:attrNameLst>
                                      </p:cBhvr>
                                      <p:tavLst>
                                        <p:tav tm="0">
                                          <p:val>
                                            <p:strVal val="#ppt_x"/>
                                          </p:val>
                                        </p:tav>
                                        <p:tav tm="50000">
                                          <p:val>
                                            <p:strVal val="#ppt_x+.1"/>
                                          </p:val>
                                        </p:tav>
                                        <p:tav tm="100000">
                                          <p:val>
                                            <p:strVal val="#ppt_x"/>
                                          </p:val>
                                        </p:tav>
                                      </p:tavLst>
                                    </p:anim>
                                    <p:anim calcmode="lin" valueType="num">
                                      <p:cBhvr>
                                        <p:cTn dur="500" fill="hold" id="67"/>
                                        <p:tgtEl>
                                          <p:spTgt spid="148"/>
                                        </p:tgtEl>
                                        <p:attrNameLst>
                                          <p:attrName>ppt_y</p:attrName>
                                        </p:attrNameLst>
                                      </p:cBhvr>
                                      <p:tavLst>
                                        <p:tav tm="0">
                                          <p:val>
                                            <p:strVal val="#ppt_y"/>
                                          </p:val>
                                        </p:tav>
                                        <p:tav tm="100000">
                                          <p:val>
                                            <p:strVal val="#ppt_y"/>
                                          </p:val>
                                        </p:tav>
                                      </p:tavLst>
                                    </p:anim>
                                    <p:anim calcmode="lin" valueType="num">
                                      <p:cBhvr>
                                        <p:cTn dur="500" fill="hold" id="68"/>
                                        <p:tgtEl>
                                          <p:spTgt spid="148"/>
                                        </p:tgtEl>
                                        <p:attrNameLst>
                                          <p:attrName>ppt_h</p:attrName>
                                        </p:attrNameLst>
                                      </p:cBhvr>
                                      <p:tavLst>
                                        <p:tav tm="0">
                                          <p:val>
                                            <p:strVal val="#ppt_h/10"/>
                                          </p:val>
                                        </p:tav>
                                        <p:tav tm="50000">
                                          <p:val>
                                            <p:strVal val="#ppt_h+.01"/>
                                          </p:val>
                                        </p:tav>
                                        <p:tav tm="100000">
                                          <p:val>
                                            <p:strVal val="#ppt_h"/>
                                          </p:val>
                                        </p:tav>
                                      </p:tavLst>
                                    </p:anim>
                                    <p:anim calcmode="lin" valueType="num">
                                      <p:cBhvr>
                                        <p:cTn dur="500" fill="hold" id="69"/>
                                        <p:tgtEl>
                                          <p:spTgt spid="148"/>
                                        </p:tgtEl>
                                        <p:attrNameLst>
                                          <p:attrName>ppt_w</p:attrName>
                                        </p:attrNameLst>
                                      </p:cBhvr>
                                      <p:tavLst>
                                        <p:tav tm="0">
                                          <p:val>
                                            <p:strVal val="#ppt_w/10"/>
                                          </p:val>
                                        </p:tav>
                                        <p:tav tm="50000">
                                          <p:val>
                                            <p:strVal val="#ppt_w+.01"/>
                                          </p:val>
                                        </p:tav>
                                        <p:tav tm="100000">
                                          <p:val>
                                            <p:strVal val="#ppt_w"/>
                                          </p:val>
                                        </p:tav>
                                      </p:tavLst>
                                    </p:anim>
                                    <p:animEffect filter="fade" transition="in">
                                      <p:cBhvr>
                                        <p:cTn dur="500" id="70" tmFilter="0,0; .5, 1; 1, 1"/>
                                        <p:tgtEl>
                                          <p:spTgt spid="148"/>
                                        </p:tgtEl>
                                      </p:cBhvr>
                                    </p:animEffect>
                                  </p:childTnLst>
                                </p:cTn>
                              </p:par>
                              <p:par>
                                <p:cTn fill="hold" grpId="0" id="71" nodeType="withEffect" presetClass="entr" presetID="41" presetSubtype="0">
                                  <p:stCondLst>
                                    <p:cond delay="0"/>
                                  </p:stCondLst>
                                  <p:iterate type="lt">
                                    <p:tmPct val="10000"/>
                                  </p:iterate>
                                  <p:childTnLst>
                                    <p:set>
                                      <p:cBhvr>
                                        <p:cTn dur="1" fill="hold" id="72">
                                          <p:stCondLst>
                                            <p:cond delay="0"/>
                                          </p:stCondLst>
                                        </p:cTn>
                                        <p:tgtEl>
                                          <p:spTgt spid="214"/>
                                        </p:tgtEl>
                                        <p:attrNameLst>
                                          <p:attrName>style.visibility</p:attrName>
                                        </p:attrNameLst>
                                      </p:cBhvr>
                                      <p:to>
                                        <p:strVal val="visible"/>
                                      </p:to>
                                    </p:set>
                                    <p:anim calcmode="lin" valueType="num">
                                      <p:cBhvr>
                                        <p:cTn dur="500" fill="hold" id="73"/>
                                        <p:tgtEl>
                                          <p:spTgt spid="214"/>
                                        </p:tgtEl>
                                        <p:attrNameLst>
                                          <p:attrName>ppt_x</p:attrName>
                                        </p:attrNameLst>
                                      </p:cBhvr>
                                      <p:tavLst>
                                        <p:tav tm="0">
                                          <p:val>
                                            <p:strVal val="#ppt_x"/>
                                          </p:val>
                                        </p:tav>
                                        <p:tav tm="50000">
                                          <p:val>
                                            <p:strVal val="#ppt_x+.1"/>
                                          </p:val>
                                        </p:tav>
                                        <p:tav tm="100000">
                                          <p:val>
                                            <p:strVal val="#ppt_x"/>
                                          </p:val>
                                        </p:tav>
                                      </p:tavLst>
                                    </p:anim>
                                    <p:anim calcmode="lin" valueType="num">
                                      <p:cBhvr>
                                        <p:cTn dur="500" fill="hold" id="74"/>
                                        <p:tgtEl>
                                          <p:spTgt spid="214"/>
                                        </p:tgtEl>
                                        <p:attrNameLst>
                                          <p:attrName>ppt_y</p:attrName>
                                        </p:attrNameLst>
                                      </p:cBhvr>
                                      <p:tavLst>
                                        <p:tav tm="0">
                                          <p:val>
                                            <p:strVal val="#ppt_y"/>
                                          </p:val>
                                        </p:tav>
                                        <p:tav tm="100000">
                                          <p:val>
                                            <p:strVal val="#ppt_y"/>
                                          </p:val>
                                        </p:tav>
                                      </p:tavLst>
                                    </p:anim>
                                    <p:anim calcmode="lin" valueType="num">
                                      <p:cBhvr>
                                        <p:cTn dur="500" fill="hold" id="75"/>
                                        <p:tgtEl>
                                          <p:spTgt spid="214"/>
                                        </p:tgtEl>
                                        <p:attrNameLst>
                                          <p:attrName>ppt_h</p:attrName>
                                        </p:attrNameLst>
                                      </p:cBhvr>
                                      <p:tavLst>
                                        <p:tav tm="0">
                                          <p:val>
                                            <p:strVal val="#ppt_h/10"/>
                                          </p:val>
                                        </p:tav>
                                        <p:tav tm="50000">
                                          <p:val>
                                            <p:strVal val="#ppt_h+.01"/>
                                          </p:val>
                                        </p:tav>
                                        <p:tav tm="100000">
                                          <p:val>
                                            <p:strVal val="#ppt_h"/>
                                          </p:val>
                                        </p:tav>
                                      </p:tavLst>
                                    </p:anim>
                                    <p:anim calcmode="lin" valueType="num">
                                      <p:cBhvr>
                                        <p:cTn dur="500" fill="hold" id="76"/>
                                        <p:tgtEl>
                                          <p:spTgt spid="214"/>
                                        </p:tgtEl>
                                        <p:attrNameLst>
                                          <p:attrName>ppt_w</p:attrName>
                                        </p:attrNameLst>
                                      </p:cBhvr>
                                      <p:tavLst>
                                        <p:tav tm="0">
                                          <p:val>
                                            <p:strVal val="#ppt_w/10"/>
                                          </p:val>
                                        </p:tav>
                                        <p:tav tm="50000">
                                          <p:val>
                                            <p:strVal val="#ppt_w+.01"/>
                                          </p:val>
                                        </p:tav>
                                        <p:tav tm="100000">
                                          <p:val>
                                            <p:strVal val="#ppt_w"/>
                                          </p:val>
                                        </p:tav>
                                      </p:tavLst>
                                    </p:anim>
                                    <p:animEffect filter="fade" transition="in">
                                      <p:cBhvr>
                                        <p:cTn dur="500" id="77" tmFilter="0,0; .5, 1; 1, 1"/>
                                        <p:tgtEl>
                                          <p:spTgt spid="214"/>
                                        </p:tgtEl>
                                      </p:cBhvr>
                                    </p:animEffect>
                                  </p:childTnLst>
                                </p:cTn>
                              </p:par>
                              <p:par>
                                <p:cTn fill="hold" grpId="0" id="78" nodeType="withEffect" presetClass="entr" presetID="41" presetSubtype="0">
                                  <p:stCondLst>
                                    <p:cond delay="0"/>
                                  </p:stCondLst>
                                  <p:iterate type="lt">
                                    <p:tmPct val="10000"/>
                                  </p:iterate>
                                  <p:childTnLst>
                                    <p:set>
                                      <p:cBhvr>
                                        <p:cTn dur="1" fill="hold" id="79">
                                          <p:stCondLst>
                                            <p:cond delay="0"/>
                                          </p:stCondLst>
                                        </p:cTn>
                                        <p:tgtEl>
                                          <p:spTgt spid="215"/>
                                        </p:tgtEl>
                                        <p:attrNameLst>
                                          <p:attrName>style.visibility</p:attrName>
                                        </p:attrNameLst>
                                      </p:cBhvr>
                                      <p:to>
                                        <p:strVal val="visible"/>
                                      </p:to>
                                    </p:set>
                                    <p:anim calcmode="lin" valueType="num">
                                      <p:cBhvr>
                                        <p:cTn dur="500" fill="hold" id="80"/>
                                        <p:tgtEl>
                                          <p:spTgt spid="215"/>
                                        </p:tgtEl>
                                        <p:attrNameLst>
                                          <p:attrName>ppt_x</p:attrName>
                                        </p:attrNameLst>
                                      </p:cBhvr>
                                      <p:tavLst>
                                        <p:tav tm="0">
                                          <p:val>
                                            <p:strVal val="#ppt_x"/>
                                          </p:val>
                                        </p:tav>
                                        <p:tav tm="50000">
                                          <p:val>
                                            <p:strVal val="#ppt_x+.1"/>
                                          </p:val>
                                        </p:tav>
                                        <p:tav tm="100000">
                                          <p:val>
                                            <p:strVal val="#ppt_x"/>
                                          </p:val>
                                        </p:tav>
                                      </p:tavLst>
                                    </p:anim>
                                    <p:anim calcmode="lin" valueType="num">
                                      <p:cBhvr>
                                        <p:cTn dur="500" fill="hold" id="81"/>
                                        <p:tgtEl>
                                          <p:spTgt spid="215"/>
                                        </p:tgtEl>
                                        <p:attrNameLst>
                                          <p:attrName>ppt_y</p:attrName>
                                        </p:attrNameLst>
                                      </p:cBhvr>
                                      <p:tavLst>
                                        <p:tav tm="0">
                                          <p:val>
                                            <p:strVal val="#ppt_y"/>
                                          </p:val>
                                        </p:tav>
                                        <p:tav tm="100000">
                                          <p:val>
                                            <p:strVal val="#ppt_y"/>
                                          </p:val>
                                        </p:tav>
                                      </p:tavLst>
                                    </p:anim>
                                    <p:anim calcmode="lin" valueType="num">
                                      <p:cBhvr>
                                        <p:cTn dur="500" fill="hold" id="82"/>
                                        <p:tgtEl>
                                          <p:spTgt spid="215"/>
                                        </p:tgtEl>
                                        <p:attrNameLst>
                                          <p:attrName>ppt_h</p:attrName>
                                        </p:attrNameLst>
                                      </p:cBhvr>
                                      <p:tavLst>
                                        <p:tav tm="0">
                                          <p:val>
                                            <p:strVal val="#ppt_h/10"/>
                                          </p:val>
                                        </p:tav>
                                        <p:tav tm="50000">
                                          <p:val>
                                            <p:strVal val="#ppt_h+.01"/>
                                          </p:val>
                                        </p:tav>
                                        <p:tav tm="100000">
                                          <p:val>
                                            <p:strVal val="#ppt_h"/>
                                          </p:val>
                                        </p:tav>
                                      </p:tavLst>
                                    </p:anim>
                                    <p:anim calcmode="lin" valueType="num">
                                      <p:cBhvr>
                                        <p:cTn dur="500" fill="hold" id="83"/>
                                        <p:tgtEl>
                                          <p:spTgt spid="215"/>
                                        </p:tgtEl>
                                        <p:attrNameLst>
                                          <p:attrName>ppt_w</p:attrName>
                                        </p:attrNameLst>
                                      </p:cBhvr>
                                      <p:tavLst>
                                        <p:tav tm="0">
                                          <p:val>
                                            <p:strVal val="#ppt_w/10"/>
                                          </p:val>
                                        </p:tav>
                                        <p:tav tm="50000">
                                          <p:val>
                                            <p:strVal val="#ppt_w+.01"/>
                                          </p:val>
                                        </p:tav>
                                        <p:tav tm="100000">
                                          <p:val>
                                            <p:strVal val="#ppt_w"/>
                                          </p:val>
                                        </p:tav>
                                      </p:tavLst>
                                    </p:anim>
                                    <p:animEffect filter="fade" transition="in">
                                      <p:cBhvr>
                                        <p:cTn dur="500" id="84" tmFilter="0,0; .5, 1; 1, 1"/>
                                        <p:tgtEl>
                                          <p:spTgt spid="215"/>
                                        </p:tgtEl>
                                      </p:cBhvr>
                                    </p:animEffect>
                                  </p:childTnLst>
                                </p:cTn>
                              </p:par>
                              <p:par>
                                <p:cTn fill="hold" grpId="0" id="85" nodeType="withEffect" presetClass="entr" presetID="41" presetSubtype="0">
                                  <p:stCondLst>
                                    <p:cond delay="0"/>
                                  </p:stCondLst>
                                  <p:iterate type="lt">
                                    <p:tmPct val="10000"/>
                                  </p:iterate>
                                  <p:childTnLst>
                                    <p:set>
                                      <p:cBhvr>
                                        <p:cTn dur="1" fill="hold" id="86">
                                          <p:stCondLst>
                                            <p:cond delay="0"/>
                                          </p:stCondLst>
                                        </p:cTn>
                                        <p:tgtEl>
                                          <p:spTgt spid="216"/>
                                        </p:tgtEl>
                                        <p:attrNameLst>
                                          <p:attrName>style.visibility</p:attrName>
                                        </p:attrNameLst>
                                      </p:cBhvr>
                                      <p:to>
                                        <p:strVal val="visible"/>
                                      </p:to>
                                    </p:set>
                                    <p:anim calcmode="lin" valueType="num">
                                      <p:cBhvr>
                                        <p:cTn dur="500" fill="hold" id="87"/>
                                        <p:tgtEl>
                                          <p:spTgt spid="216"/>
                                        </p:tgtEl>
                                        <p:attrNameLst>
                                          <p:attrName>ppt_x</p:attrName>
                                        </p:attrNameLst>
                                      </p:cBhvr>
                                      <p:tavLst>
                                        <p:tav tm="0">
                                          <p:val>
                                            <p:strVal val="#ppt_x"/>
                                          </p:val>
                                        </p:tav>
                                        <p:tav tm="50000">
                                          <p:val>
                                            <p:strVal val="#ppt_x+.1"/>
                                          </p:val>
                                        </p:tav>
                                        <p:tav tm="100000">
                                          <p:val>
                                            <p:strVal val="#ppt_x"/>
                                          </p:val>
                                        </p:tav>
                                      </p:tavLst>
                                    </p:anim>
                                    <p:anim calcmode="lin" valueType="num">
                                      <p:cBhvr>
                                        <p:cTn dur="500" fill="hold" id="88"/>
                                        <p:tgtEl>
                                          <p:spTgt spid="216"/>
                                        </p:tgtEl>
                                        <p:attrNameLst>
                                          <p:attrName>ppt_y</p:attrName>
                                        </p:attrNameLst>
                                      </p:cBhvr>
                                      <p:tavLst>
                                        <p:tav tm="0">
                                          <p:val>
                                            <p:strVal val="#ppt_y"/>
                                          </p:val>
                                        </p:tav>
                                        <p:tav tm="100000">
                                          <p:val>
                                            <p:strVal val="#ppt_y"/>
                                          </p:val>
                                        </p:tav>
                                      </p:tavLst>
                                    </p:anim>
                                    <p:anim calcmode="lin" valueType="num">
                                      <p:cBhvr>
                                        <p:cTn dur="500" fill="hold" id="89"/>
                                        <p:tgtEl>
                                          <p:spTgt spid="216"/>
                                        </p:tgtEl>
                                        <p:attrNameLst>
                                          <p:attrName>ppt_h</p:attrName>
                                        </p:attrNameLst>
                                      </p:cBhvr>
                                      <p:tavLst>
                                        <p:tav tm="0">
                                          <p:val>
                                            <p:strVal val="#ppt_h/10"/>
                                          </p:val>
                                        </p:tav>
                                        <p:tav tm="50000">
                                          <p:val>
                                            <p:strVal val="#ppt_h+.01"/>
                                          </p:val>
                                        </p:tav>
                                        <p:tav tm="100000">
                                          <p:val>
                                            <p:strVal val="#ppt_h"/>
                                          </p:val>
                                        </p:tav>
                                      </p:tavLst>
                                    </p:anim>
                                    <p:anim calcmode="lin" valueType="num">
                                      <p:cBhvr>
                                        <p:cTn dur="500" fill="hold" id="90"/>
                                        <p:tgtEl>
                                          <p:spTgt spid="216"/>
                                        </p:tgtEl>
                                        <p:attrNameLst>
                                          <p:attrName>ppt_w</p:attrName>
                                        </p:attrNameLst>
                                      </p:cBhvr>
                                      <p:tavLst>
                                        <p:tav tm="0">
                                          <p:val>
                                            <p:strVal val="#ppt_w/10"/>
                                          </p:val>
                                        </p:tav>
                                        <p:tav tm="50000">
                                          <p:val>
                                            <p:strVal val="#ppt_w+.01"/>
                                          </p:val>
                                        </p:tav>
                                        <p:tav tm="100000">
                                          <p:val>
                                            <p:strVal val="#ppt_w"/>
                                          </p:val>
                                        </p:tav>
                                      </p:tavLst>
                                    </p:anim>
                                    <p:animEffect filter="fade" transition="in">
                                      <p:cBhvr>
                                        <p:cTn dur="500" id="91" tmFilter="0,0; .5, 1; 1, 1"/>
                                        <p:tgtEl>
                                          <p:spTgt spid="216"/>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217"/>
      <p:bldP grpId="0" spid="148"/>
      <p:bldP grpId="0" spid="214"/>
      <p:bldP grpId="0" spid="215"/>
      <p:bldP grpId="0" spid="216"/>
      <p:bldP grpId="0" spid="218"/>
    </p:bldLst>
  </p:timing>
</p:sld>
</file>

<file path=ppt/slides/slide20.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54" name="矩形 57"/>
          <p:cNvSpPr/>
          <p:nvPr/>
        </p:nvSpPr>
        <p:spPr>
          <a:xfrm>
            <a:off x="3396106" y="-2763"/>
            <a:ext cx="6294992" cy="791651"/>
          </a:xfrm>
          <a:custGeom>
            <a:gdLst>
              <a:gd fmla="*/ 0 w 6314150" name="connsiteX0"/>
              <a:gd fmla="*/ 342900 h 791651" name="connsiteY0"/>
              <a:gd fmla="*/ 6314150 w 6314150" name="connsiteX1"/>
              <a:gd fmla="*/ 0 h 791651" name="connsiteY1"/>
              <a:gd fmla="*/ 0 w 6314150" name="connsiteX2"/>
              <a:gd fmla="*/ 791651 h 791651" name="connsiteY2"/>
              <a:gd fmla="*/ 0 w 6314150" name="connsiteX3"/>
              <a:gd fmla="*/ 342900 h 791651" name="connsiteY3"/>
              <a:gd fmla="*/ 0 w 2631150" name="connsiteX4"/>
              <a:gd fmla="*/ 330200 h 778951" name="connsiteY4"/>
            </a:gdLst>
            <a:cxnLst>
              <a:cxn ang="0">
                <a:pos x="connsiteX0" y="connsiteY0"/>
              </a:cxn>
              <a:cxn ang="0">
                <a:pos x="connsiteX1" y="connsiteY1"/>
              </a:cxn>
              <a:cxn ang="0">
                <a:pos x="connsiteX2" y="connsiteY2"/>
              </a:cxn>
              <a:cxn ang="0">
                <a:pos x="connsiteX3" y="connsiteY3"/>
              </a:cxn>
            </a:cxnLst>
            <a:rect b="b" l="l" r="r" t="t"/>
            <a:pathLst>
              <a:path h="791651" w="6314150">
                <a:moveTo>
                  <a:pt x="0" y="342900"/>
                </a:moveTo>
                <a:lnTo>
                  <a:pt x="6314150" y="0"/>
                </a:lnTo>
                <a:lnTo>
                  <a:pt x="0" y="791651"/>
                </a:lnTo>
                <a:lnTo>
                  <a:pt x="0" y="342900"/>
                </a:lnTo>
                <a:close/>
              </a:path>
            </a:pathLst>
          </a:custGeom>
          <a:solidFill>
            <a:srgbClr val="FF8B8B"/>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36293" lIns="72585" rIns="72585" rtlCol="0" tIns="36293"/>
          <a:lstStyle/>
          <a:p>
            <a:pPr algn="ctr"/>
            <a:endParaRPr altLang="en-US" lang="zh-CN"/>
          </a:p>
        </p:txBody>
      </p:sp>
      <p:sp>
        <p:nvSpPr>
          <p:cNvPr id="57" name="矩形 56"/>
          <p:cNvSpPr/>
          <p:nvPr/>
        </p:nvSpPr>
        <p:spPr>
          <a:xfrm>
            <a:off x="0" y="207231"/>
            <a:ext cx="4078950" cy="448751"/>
          </a:xfrm>
          <a:prstGeom prst="rect">
            <a:avLst/>
          </a:prstGeom>
          <a:solidFill>
            <a:srgbClr val="FF3F3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36293" lIns="72585" rIns="72585" rtlCol="0" tIns="36293"/>
          <a:lstStyle/>
          <a:p>
            <a:pPr algn="ctr"/>
            <a:endParaRPr altLang="en-US" lang="zh-CN"/>
          </a:p>
        </p:txBody>
      </p:sp>
      <p:sp>
        <p:nvSpPr>
          <p:cNvPr id="65" name="直角三角形 64"/>
          <p:cNvSpPr/>
          <p:nvPr/>
        </p:nvSpPr>
        <p:spPr>
          <a:xfrm flipV="1">
            <a:off x="3396106" y="651509"/>
            <a:ext cx="682844" cy="137160"/>
          </a:xfrm>
          <a:prstGeom prst="rtTriangle">
            <a:avLst/>
          </a:prstGeom>
          <a:solidFill>
            <a:srgbClr val="A4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36293" lIns="72585" rIns="72585" rtlCol="0" tIns="36293"/>
          <a:lstStyle/>
          <a:p>
            <a:pPr algn="ctr"/>
            <a:endParaRPr altLang="en-US" lang="zh-CN"/>
          </a:p>
        </p:txBody>
      </p:sp>
      <p:grpSp>
        <p:nvGrpSpPr>
          <p:cNvPr id="67" name="组合 66"/>
          <p:cNvGrpSpPr/>
          <p:nvPr/>
        </p:nvGrpSpPr>
        <p:grpSpPr>
          <a:xfrm flipH="1">
            <a:off x="8587951" y="212165"/>
            <a:ext cx="990052" cy="766369"/>
            <a:chExt cx="1865117" cy="1555038"/>
          </a:xfrm>
        </p:grpSpPr>
        <p:sp>
          <p:nvSpPr>
            <p:cNvPr id="68" name="矩形 67"/>
            <p:cNvSpPr/>
            <p:nvPr/>
          </p:nvSpPr>
          <p:spPr>
            <a:xfrm>
              <a:off x="0" y="0"/>
              <a:ext cx="919018" cy="907613"/>
            </a:xfrm>
            <a:prstGeom prst="rect">
              <a:avLst/>
            </a:prstGeom>
            <a:solidFill>
              <a:schemeClr val="bg2">
                <a:lumMod val="75000"/>
                <a:alpha val="58824"/>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36293" lIns="72585" rIns="72585" rtlCol="0" tIns="36293"/>
            <a:lstStyle/>
            <a:p>
              <a:pPr algn="ctr"/>
              <a:endParaRPr altLang="en-US" lang="zh-CN"/>
            </a:p>
          </p:txBody>
        </p:sp>
        <p:sp>
          <p:nvSpPr>
            <p:cNvPr id="69" name="矩形 68"/>
            <p:cNvSpPr/>
            <p:nvPr/>
          </p:nvSpPr>
          <p:spPr>
            <a:xfrm>
              <a:off x="1054437" y="106183"/>
              <a:ext cx="486093" cy="480060"/>
            </a:xfrm>
            <a:prstGeom prst="rect">
              <a:avLst/>
            </a:prstGeom>
            <a:solidFill>
              <a:srgbClr val="5FE8D6">
                <a:alpha val="65882"/>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36293" lIns="72585" rIns="72585" rtlCol="0" tIns="36293"/>
            <a:lstStyle/>
            <a:p>
              <a:pPr algn="ctr"/>
              <a:endParaRPr altLang="en-US" lang="zh-CN"/>
            </a:p>
          </p:txBody>
        </p:sp>
        <p:sp>
          <p:nvSpPr>
            <p:cNvPr id="70" name="矩形 69"/>
            <p:cNvSpPr/>
            <p:nvPr/>
          </p:nvSpPr>
          <p:spPr>
            <a:xfrm>
              <a:off x="86522" y="1004334"/>
              <a:ext cx="297951" cy="294253"/>
            </a:xfrm>
            <a:prstGeom prst="rect">
              <a:avLst/>
            </a:prstGeom>
            <a:solidFill>
              <a:srgbClr val="FF9F9F">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36293" lIns="72585" rIns="72585" rtlCol="0" tIns="36293"/>
            <a:lstStyle/>
            <a:p>
              <a:pPr algn="ctr"/>
              <a:endParaRPr altLang="en-US" lang="zh-CN"/>
            </a:p>
          </p:txBody>
        </p:sp>
        <p:sp>
          <p:nvSpPr>
            <p:cNvPr id="71" name="矩形 70"/>
            <p:cNvSpPr/>
            <p:nvPr/>
          </p:nvSpPr>
          <p:spPr>
            <a:xfrm>
              <a:off x="391245" y="1368218"/>
              <a:ext cx="189168" cy="186820"/>
            </a:xfrm>
            <a:prstGeom prst="rect">
              <a:avLst/>
            </a:prstGeom>
            <a:solidFill>
              <a:srgbClr val="9DDFBE">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36293" lIns="72585" rIns="72585" rtlCol="0" tIns="36293"/>
            <a:lstStyle/>
            <a:p>
              <a:pPr algn="ctr"/>
              <a:endParaRPr altLang="en-US" lang="zh-CN"/>
            </a:p>
          </p:txBody>
        </p:sp>
        <p:sp>
          <p:nvSpPr>
            <p:cNvPr id="72" name="矩形 71"/>
            <p:cNvSpPr/>
            <p:nvPr/>
          </p:nvSpPr>
          <p:spPr>
            <a:xfrm>
              <a:off x="1675949" y="106183"/>
              <a:ext cx="189168" cy="186820"/>
            </a:xfrm>
            <a:prstGeom prst="rect">
              <a:avLst/>
            </a:prstGeom>
            <a:solidFill>
              <a:srgbClr val="FFFFCC">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36293" lIns="72585" rIns="72585" rtlCol="0" tIns="36293"/>
            <a:lstStyle/>
            <a:p>
              <a:pPr algn="ctr"/>
              <a:endParaRPr altLang="en-US" lang="zh-CN"/>
            </a:p>
          </p:txBody>
        </p:sp>
        <p:sp>
          <p:nvSpPr>
            <p:cNvPr id="74" name="矩形 73"/>
            <p:cNvSpPr/>
            <p:nvPr/>
          </p:nvSpPr>
          <p:spPr>
            <a:xfrm>
              <a:off x="1051029" y="720793"/>
              <a:ext cx="189168" cy="186820"/>
            </a:xfrm>
            <a:prstGeom prst="rect">
              <a:avLst/>
            </a:prstGeom>
            <a:solidFill>
              <a:srgbClr val="FFFFCC">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36293" lIns="72585" rIns="72585" rtlCol="0" tIns="36293"/>
            <a:lstStyle/>
            <a:p>
              <a:pPr algn="ctr"/>
              <a:endParaRPr altLang="en-US" lang="zh-CN"/>
            </a:p>
          </p:txBody>
        </p:sp>
      </p:grpSp>
      <p:sp>
        <p:nvSpPr>
          <p:cNvPr id="80" name="文本框 6"/>
          <p:cNvSpPr>
            <a:spLocks noChangeArrowheads="1"/>
          </p:cNvSpPr>
          <p:nvPr/>
        </p:nvSpPr>
        <p:spPr bwMode="auto">
          <a:xfrm>
            <a:off x="497584" y="273875"/>
            <a:ext cx="3295650" cy="312410"/>
          </a:xfrm>
          <a:prstGeom prst="rect">
            <a:avLst/>
          </a:prstGeom>
          <a:noFill/>
          <a:ln>
            <a:noFill/>
          </a:ln>
          <a:extLst/>
        </p:spPr>
        <p:txBody>
          <a:bodyPr bIns="34285" lIns="68571" rIns="68571" tIns="34285">
            <a:spAutoFit/>
          </a:bodyPr>
          <a:lstStyle/>
          <a:p>
            <a:pPr defTabSz="967801" fontAlgn="auto">
              <a:spcBef>
                <a:spcPct val="0"/>
              </a:spcBef>
              <a:spcAft>
                <a:spcPct val="0"/>
              </a:spcAft>
              <a:defRPr/>
            </a:pPr>
            <a:r>
              <a:rPr altLang="zh-CN" b="1" lang="en-US" smtClean="0" sz="1600">
                <a:solidFill>
                  <a:schemeClr val="bg1"/>
                </a:solidFill>
                <a:latin charset="-122" panose="020b0503020204020204" pitchFamily="34" typeface="微软雅黑"/>
                <a:ea charset="-122" pitchFamily="34" typeface="微软雅黑"/>
                <a:sym charset="-122" panose="020b0503020204020204" pitchFamily="34" typeface="微软雅黑"/>
              </a:rPr>
              <a:t>· 在此输入您的标题内容</a:t>
            </a:r>
          </a:p>
        </p:txBody>
      </p:sp>
      <p:grpSp>
        <p:nvGrpSpPr>
          <p:cNvPr id="13" name="组合 70"/>
          <p:cNvGrpSpPr/>
          <p:nvPr/>
        </p:nvGrpSpPr>
        <p:grpSpPr>
          <a:xfrm>
            <a:off x="3350174" y="4042499"/>
            <a:ext cx="847319" cy="863710"/>
            <a:chExt cx="1066800" cy="1087438"/>
          </a:xfrm>
        </p:grpSpPr>
        <p:sp>
          <p:nvSpPr>
            <p:cNvPr id="14" name="Freeform 58"/>
            <p:cNvSpPr>
              <a:spLocks noChangeArrowheads="1"/>
            </p:cNvSpPr>
            <p:nvPr/>
          </p:nvSpPr>
          <p:spPr bwMode="auto">
            <a:xfrm>
              <a:off x="0" y="0"/>
              <a:ext cx="1066800" cy="1087438"/>
            </a:xfrm>
            <a:custGeom>
              <a:gdLst>
                <a:gd fmla="*/ 2147483647 w 205" name="T0"/>
                <a:gd fmla="*/ 1380661234 h 209" name="T1"/>
                <a:gd fmla="*/ 2147483647 w 205" name="T2"/>
                <a:gd fmla="*/ 2147483647 h 209" name="T3"/>
                <a:gd fmla="*/ 839498745 w 205" name="T4"/>
                <a:gd fmla="*/ 2147483647 h 209" name="T5"/>
                <a:gd fmla="*/ 1245710166 w 205" name="T6"/>
                <a:gd fmla="*/ 785083409 h 209" name="T7"/>
                <a:gd fmla="*/ 2147483647 w 205" name="T8"/>
                <a:gd fmla="*/ 1380661234 h 209" name="T9"/>
                <a:gd fmla="*/ 0 60000 65536" name="T10"/>
                <a:gd fmla="*/ 0 60000 65536" name="T11"/>
                <a:gd fmla="*/ 0 60000 65536" name="T12"/>
                <a:gd fmla="*/ 0 60000 65536" name="T13"/>
                <a:gd fmla="*/ 0 60000 65536" name="T14"/>
                <a:gd fmla="*/ 0 w 205" name="T15"/>
                <a:gd fmla="*/ 0 h 209" name="T16"/>
                <a:gd fmla="*/ 205 w 205" name="T17"/>
                <a:gd fmla="*/ 209 h 209" name="T18"/>
              </a:gdLst>
              <a:cxnLst>
                <a:cxn ang="T10">
                  <a:pos x="T0" y="T1"/>
                </a:cxn>
                <a:cxn ang="T11">
                  <a:pos x="T2" y="T3"/>
                </a:cxn>
                <a:cxn ang="T12">
                  <a:pos x="T4" y="T5"/>
                </a:cxn>
                <a:cxn ang="T13">
                  <a:pos x="T6" y="T7"/>
                </a:cxn>
                <a:cxn ang="T14">
                  <a:pos x="T8" y="T9"/>
                </a:cxn>
              </a:cxnLst>
              <a:rect b="T18" l="T15" r="T17" t="T16"/>
              <a:pathLst>
                <a:path h="209" w="205">
                  <a:moveTo>
                    <a:pt x="173" y="51"/>
                  </a:moveTo>
                  <a:cubicBezTo>
                    <a:pt x="205" y="92"/>
                    <a:pt x="198" y="150"/>
                    <a:pt x="158" y="180"/>
                  </a:cubicBezTo>
                  <a:cubicBezTo>
                    <a:pt x="119" y="209"/>
                    <a:pt x="62" y="199"/>
                    <a:pt x="31" y="158"/>
                  </a:cubicBezTo>
                  <a:cubicBezTo>
                    <a:pt x="0" y="116"/>
                    <a:pt x="6" y="59"/>
                    <a:pt x="46" y="29"/>
                  </a:cubicBezTo>
                  <a:cubicBezTo>
                    <a:pt x="85" y="0"/>
                    <a:pt x="142" y="9"/>
                    <a:pt x="173" y="51"/>
                  </a:cubicBezTo>
                  <a:close/>
                </a:path>
              </a:pathLst>
            </a:custGeom>
            <a:solidFill>
              <a:srgbClr val="FEC011"/>
            </a:solidFill>
            <a:ln>
              <a:noFill/>
            </a:ln>
            <a:extLst>
              <a:ext uri="{91240B29-F687-4F45-9708-019B960494DF}">
                <a14:hiddenLine cmpd="sng" w="9525">
                  <a:solidFill>
                    <a:srgbClr val="000000"/>
                  </a:solidFill>
                  <a:bevel/>
                  <a:headEnd/>
                  <a:tailEnd/>
                </a14:hiddenLine>
              </a:ext>
            </a:extLst>
          </p:spPr>
          <p:txBody>
            <a:bodyPr/>
            <a:lstStyle/>
            <a:p>
              <a:endParaRPr altLang="en-US" lang="zh-CN"/>
            </a:p>
          </p:txBody>
        </p:sp>
        <p:sp>
          <p:nvSpPr>
            <p:cNvPr id="15" name="Freeform 59"/>
            <p:cNvSpPr>
              <a:spLocks noChangeArrowheads="1"/>
            </p:cNvSpPr>
            <p:nvPr/>
          </p:nvSpPr>
          <p:spPr bwMode="auto">
            <a:xfrm>
              <a:off x="73024" y="6350"/>
              <a:ext cx="977900" cy="1030288"/>
            </a:xfrm>
            <a:custGeom>
              <a:gdLst>
                <a:gd fmla="*/ 2147483647 w 188" name="T0"/>
                <a:gd fmla="*/ 1380882518 h 198" name="T1"/>
                <a:gd fmla="*/ 2147483647 w 188" name="T2"/>
                <a:gd fmla="*/ 2147483647 h 198" name="T3"/>
                <a:gd fmla="*/ 838752112 w 188" name="T4"/>
                <a:gd fmla="*/ 2147483647 h 198" name="T5"/>
                <a:gd fmla="*/ 1055206116 w 188" name="T6"/>
                <a:gd fmla="*/ 703978099 h 198" name="T7"/>
                <a:gd fmla="*/ 2147483647 w 188" name="T8"/>
                <a:gd fmla="*/ 1380882518 h 198" name="T9"/>
                <a:gd fmla="*/ 0 60000 65536" name="T10"/>
                <a:gd fmla="*/ 0 60000 65536" name="T11"/>
                <a:gd fmla="*/ 0 60000 65536" name="T12"/>
                <a:gd fmla="*/ 0 60000 65536" name="T13"/>
                <a:gd fmla="*/ 0 60000 65536" name="T14"/>
                <a:gd fmla="*/ 0 w 188" name="T15"/>
                <a:gd fmla="*/ 0 h 198" name="T16"/>
                <a:gd fmla="*/ 188 w 188" name="T17"/>
                <a:gd fmla="*/ 198 h 198" name="T18"/>
              </a:gdLst>
              <a:cxnLst>
                <a:cxn ang="T10">
                  <a:pos x="T0" y="T1"/>
                </a:cxn>
                <a:cxn ang="T11">
                  <a:pos x="T2" y="T3"/>
                </a:cxn>
                <a:cxn ang="T12">
                  <a:pos x="T4" y="T5"/>
                </a:cxn>
                <a:cxn ang="T13">
                  <a:pos x="T6" y="T7"/>
                </a:cxn>
                <a:cxn ang="T14">
                  <a:pos x="T8" y="T9"/>
                </a:cxn>
              </a:cxnLst>
              <a:rect b="T18" l="T15" r="T17" t="T16"/>
              <a:pathLst>
                <a:path h="198" w="188">
                  <a:moveTo>
                    <a:pt x="157" y="51"/>
                  </a:moveTo>
                  <a:cubicBezTo>
                    <a:pt x="188" y="92"/>
                    <a:pt x="184" y="146"/>
                    <a:pt x="149" y="172"/>
                  </a:cubicBezTo>
                  <a:cubicBezTo>
                    <a:pt x="114" y="198"/>
                    <a:pt x="61" y="187"/>
                    <a:pt x="31" y="146"/>
                  </a:cubicBezTo>
                  <a:cubicBezTo>
                    <a:pt x="0" y="106"/>
                    <a:pt x="4" y="52"/>
                    <a:pt x="39" y="26"/>
                  </a:cubicBezTo>
                  <a:cubicBezTo>
                    <a:pt x="74" y="0"/>
                    <a:pt x="127" y="11"/>
                    <a:pt x="157" y="51"/>
                  </a:cubicBezTo>
                  <a:close/>
                </a:path>
              </a:pathLst>
            </a:custGeom>
            <a:solidFill>
              <a:srgbClr val="F88A44"/>
            </a:solidFill>
            <a:ln>
              <a:noFill/>
            </a:ln>
            <a:extLst>
              <a:ext uri="{91240B29-F687-4F45-9708-019B960494DF}">
                <a14:hiddenLine cmpd="sng" w="9525">
                  <a:solidFill>
                    <a:srgbClr val="000000"/>
                  </a:solidFill>
                  <a:bevel/>
                  <a:headEnd/>
                  <a:tailEnd/>
                </a14:hiddenLine>
              </a:ext>
            </a:extLst>
          </p:spPr>
          <p:txBody>
            <a:bodyPr/>
            <a:lstStyle/>
            <a:p>
              <a:endParaRPr altLang="en-US" lang="zh-CN"/>
            </a:p>
          </p:txBody>
        </p:sp>
        <p:sp>
          <p:nvSpPr>
            <p:cNvPr id="16" name="Freeform 60"/>
            <p:cNvSpPr>
              <a:spLocks noChangeArrowheads="1"/>
            </p:cNvSpPr>
            <p:nvPr/>
          </p:nvSpPr>
          <p:spPr bwMode="auto">
            <a:xfrm>
              <a:off x="176212" y="114300"/>
              <a:ext cx="769937" cy="812800"/>
            </a:xfrm>
            <a:custGeom>
              <a:gdLst>
                <a:gd fmla="*/ 2147483647 w 148" name="T0"/>
                <a:gd fmla="*/ 1113020185 h 156" name="T1"/>
                <a:gd fmla="*/ 2147483647 w 148" name="T2"/>
                <a:gd fmla="*/ 2147483647 h 156" name="T3"/>
                <a:gd fmla="*/ 649530298 w 148" name="T4"/>
                <a:gd fmla="*/ 2147483647 h 156" name="T5"/>
                <a:gd fmla="*/ 838976418 w 148" name="T6"/>
                <a:gd fmla="*/ 570080205 h 156" name="T7"/>
                <a:gd fmla="*/ 2147483647 w 148" name="T8"/>
                <a:gd fmla="*/ 1113020185 h 156" name="T9"/>
                <a:gd fmla="*/ 0 60000 65536" name="T10"/>
                <a:gd fmla="*/ 0 60000 65536" name="T11"/>
                <a:gd fmla="*/ 0 60000 65536" name="T12"/>
                <a:gd fmla="*/ 0 60000 65536" name="T13"/>
                <a:gd fmla="*/ 0 60000 65536" name="T14"/>
                <a:gd fmla="*/ 0 w 148" name="T15"/>
                <a:gd fmla="*/ 0 h 156" name="T16"/>
                <a:gd fmla="*/ 148 w 148" name="T17"/>
                <a:gd fmla="*/ 156 h 156" name="T18"/>
              </a:gdLst>
              <a:cxnLst>
                <a:cxn ang="T10">
                  <a:pos x="T0" y="T1"/>
                </a:cxn>
                <a:cxn ang="T11">
                  <a:pos x="T2" y="T3"/>
                </a:cxn>
                <a:cxn ang="T12">
                  <a:pos x="T4" y="T5"/>
                </a:cxn>
                <a:cxn ang="T13">
                  <a:pos x="T6" y="T7"/>
                </a:cxn>
                <a:cxn ang="T14">
                  <a:pos x="T8" y="T9"/>
                </a:cxn>
              </a:cxnLst>
              <a:rect b="T18" l="T15" r="T17" t="T16"/>
              <a:pathLst>
                <a:path h="156" w="148">
                  <a:moveTo>
                    <a:pt x="124" y="41"/>
                  </a:moveTo>
                  <a:cubicBezTo>
                    <a:pt x="148" y="72"/>
                    <a:pt x="145" y="115"/>
                    <a:pt x="117" y="135"/>
                  </a:cubicBezTo>
                  <a:cubicBezTo>
                    <a:pt x="89" y="156"/>
                    <a:pt x="48" y="147"/>
                    <a:pt x="24" y="115"/>
                  </a:cubicBezTo>
                  <a:cubicBezTo>
                    <a:pt x="0" y="84"/>
                    <a:pt x="3" y="41"/>
                    <a:pt x="31" y="21"/>
                  </a:cubicBezTo>
                  <a:cubicBezTo>
                    <a:pt x="59" y="0"/>
                    <a:pt x="100" y="9"/>
                    <a:pt x="124" y="41"/>
                  </a:cubicBezTo>
                  <a:close/>
                </a:path>
              </a:pathLst>
            </a:custGeom>
            <a:solidFill>
              <a:srgbClr val="FEC011"/>
            </a:solidFill>
            <a:ln>
              <a:noFill/>
            </a:ln>
            <a:extLst>
              <a:ext uri="{91240B29-F687-4F45-9708-019B960494DF}">
                <a14:hiddenLine cmpd="sng" w="9525">
                  <a:solidFill>
                    <a:srgbClr val="000000"/>
                  </a:solidFill>
                  <a:bevel/>
                  <a:headEnd/>
                  <a:tailEnd/>
                </a14:hiddenLine>
              </a:ext>
            </a:extLst>
          </p:spPr>
          <p:txBody>
            <a:bodyPr/>
            <a:lstStyle/>
            <a:p>
              <a:endParaRPr altLang="en-US" lang="zh-CN"/>
            </a:p>
          </p:txBody>
        </p:sp>
        <p:sp>
          <p:nvSpPr>
            <p:cNvPr id="17" name="Freeform 61"/>
            <p:cNvSpPr>
              <a:spLocks noChangeArrowheads="1" noEditPoints="1"/>
            </p:cNvSpPr>
            <p:nvPr/>
          </p:nvSpPr>
          <p:spPr bwMode="auto">
            <a:xfrm>
              <a:off x="379412" y="266700"/>
              <a:ext cx="365125" cy="498475"/>
            </a:xfrm>
            <a:custGeom>
              <a:gdLst>
                <a:gd fmla="*/ 1251538963 w 70" name="T0"/>
                <a:gd fmla="*/ 2147483647 h 96" name="T1"/>
                <a:gd fmla="*/ 897842375 w 70" name="T2"/>
                <a:gd fmla="*/ 2147483647 h 96" name="T3"/>
                <a:gd fmla="*/ 925049404 w 70" name="T4"/>
                <a:gd fmla="*/ 2147483647 h 96" name="T5"/>
                <a:gd fmla="*/ 1115503820 w 70" name="T6"/>
                <a:gd fmla="*/ 2147483647 h 96" name="T7"/>
                <a:gd fmla="*/ 1414786350 w 70" name="T8"/>
                <a:gd fmla="*/ 2102998523 h 96" name="T9"/>
                <a:gd fmla="*/ 734600204 w 70" name="T10"/>
                <a:gd fmla="*/ 1455920856 h 96" name="T11"/>
                <a:gd fmla="*/ 326489559 w 70" name="T12"/>
                <a:gd fmla="*/ 1401997285 h 96" name="T13"/>
                <a:gd fmla="*/ 54414057 w 70" name="T14"/>
                <a:gd fmla="*/ 997578286 h 96" name="T15"/>
                <a:gd fmla="*/ 81621086 w 70" name="T16"/>
                <a:gd fmla="*/ 566189713 h 96" name="T17"/>
                <a:gd fmla="*/ 136035143 w 70" name="T18"/>
                <a:gd fmla="*/ 161770715 h 96" name="T19"/>
                <a:gd fmla="*/ 136035143 w 70" name="T20"/>
                <a:gd fmla="*/ 53923572 h 96" name="T21"/>
                <a:gd fmla="*/ 380903616 w 70" name="T22"/>
                <a:gd fmla="*/ 269612666 h 96" name="T23"/>
                <a:gd fmla="*/ 870635346 w 70" name="T24"/>
                <a:gd fmla="*/ 188729904 h 96" name="T25"/>
                <a:gd fmla="*/ 870635346 w 70" name="T26"/>
                <a:gd fmla="*/ 404424191 h 96" name="T27"/>
                <a:gd fmla="*/ 734600204 w 70" name="T28"/>
                <a:gd fmla="*/ 404424191 h 96" name="T29"/>
                <a:gd fmla="*/ 516938759 w 70" name="T30"/>
                <a:gd fmla="*/ 458347763 h 96" name="T31"/>
                <a:gd fmla="*/ 1142710848 w 70" name="T32"/>
                <a:gd fmla="*/ 1051496665 h 96" name="T33"/>
                <a:gd fmla="*/ 1550821493 w 70" name="T34"/>
                <a:gd fmla="*/ 1105420237 h 96" name="T35"/>
                <a:gd fmla="*/ 1877311052 w 70" name="T36"/>
                <a:gd fmla="*/ 1509844428 h 96" name="T37"/>
                <a:gd fmla="*/ 1850104023 w 70" name="T38"/>
                <a:gd fmla="*/ 1995151380 h 96" name="T39"/>
                <a:gd fmla="*/ 1822896995 w 70" name="T40"/>
                <a:gd fmla="*/ 2147483647 h 96" name="T41"/>
                <a:gd fmla="*/ 1822896995 w 70" name="T42"/>
                <a:gd fmla="*/ 2147483647 h 96" name="T43"/>
                <a:gd fmla="*/ 1550821493 w 70" name="T44"/>
                <a:gd fmla="*/ 2147483647 h 96" name="T45"/>
                <a:gd fmla="*/ 408110645 w 70" name="T46"/>
                <a:gd fmla="*/ 1132384619 h 96" name="T47"/>
                <a:gd fmla="*/ 652979118 w 70" name="T48"/>
                <a:gd fmla="*/ 1186308191 h 96" name="T49"/>
                <a:gd fmla="*/ 380903616 w 70" name="T50"/>
                <a:gd fmla="*/ 566189713 h 96" name="T51"/>
                <a:gd fmla="*/ 244868473 w 70" name="T52"/>
                <a:gd fmla="*/ 808843189 h 96" name="T53"/>
                <a:gd fmla="*/ 326489559 w 70" name="T54"/>
                <a:gd fmla="*/ 1051496665 h 96" name="T55"/>
                <a:gd fmla="*/ 1469200407 w 70" name="T56"/>
                <a:gd fmla="*/ 1348073713 h 96" name="T57"/>
                <a:gd fmla="*/ 1224331934 w 70" name="T58"/>
                <a:gd fmla="*/ 1321114523 h 96" name="T59"/>
                <a:gd fmla="*/ 1550821493 w 70" name="T60"/>
                <a:gd fmla="*/ 1995151380 h 96" name="T61"/>
                <a:gd fmla="*/ 1686856636 w 70" name="T62"/>
                <a:gd fmla="*/ 1725538714 h 96" name="T63"/>
                <a:gd fmla="*/ 1578028521 w 70" name="T64"/>
                <a:gd fmla="*/ 1428961667 h 96" name="T65"/>
                <a:gd fmla="*/ 0 60000 65536" name="T66"/>
                <a:gd fmla="*/ 0 60000 65536" name="T67"/>
                <a:gd fmla="*/ 0 60000 65536" name="T68"/>
                <a:gd fmla="*/ 0 60000 65536" name="T69"/>
                <a:gd fmla="*/ 0 60000 65536" name="T70"/>
                <a:gd fmla="*/ 0 60000 65536" name="T71"/>
                <a:gd fmla="*/ 0 60000 65536" name="T72"/>
                <a:gd fmla="*/ 0 60000 65536" name="T73"/>
                <a:gd fmla="*/ 0 60000 65536" name="T74"/>
                <a:gd fmla="*/ 0 60000 65536" name="T75"/>
                <a:gd fmla="*/ 0 60000 65536" name="T76"/>
                <a:gd fmla="*/ 0 60000 65536" name="T77"/>
                <a:gd fmla="*/ 0 60000 65536" name="T78"/>
                <a:gd fmla="*/ 0 60000 65536" name="T79"/>
                <a:gd fmla="*/ 0 60000 65536" name="T80"/>
                <a:gd fmla="*/ 0 60000 65536" name="T81"/>
                <a:gd fmla="*/ 0 60000 65536" name="T82"/>
                <a:gd fmla="*/ 0 60000 65536" name="T83"/>
                <a:gd fmla="*/ 0 60000 65536" name="T84"/>
                <a:gd fmla="*/ 0 60000 65536" name="T85"/>
                <a:gd fmla="*/ 0 60000 65536" name="T86"/>
                <a:gd fmla="*/ 0 60000 65536" name="T87"/>
                <a:gd fmla="*/ 0 60000 65536" name="T88"/>
                <a:gd fmla="*/ 0 60000 65536" name="T89"/>
                <a:gd fmla="*/ 0 60000 65536" name="T90"/>
                <a:gd fmla="*/ 0 60000 65536" name="T91"/>
                <a:gd fmla="*/ 0 60000 65536" name="T92"/>
                <a:gd fmla="*/ 0 60000 65536" name="T93"/>
                <a:gd fmla="*/ 0 60000 65536" name="T94"/>
                <a:gd fmla="*/ 0 60000 65536" name="T95"/>
                <a:gd fmla="*/ 0 60000 65536" name="T96"/>
                <a:gd fmla="*/ 0 60000 65536" name="T97"/>
                <a:gd fmla="*/ 0 60000 65536" name="T98"/>
                <a:gd fmla="*/ 0 w 70" name="T99"/>
                <a:gd fmla="*/ 0 h 96" name="T100"/>
                <a:gd fmla="*/ 70 w 70" name="T101"/>
                <a:gd fmla="*/ 96 h 96" name="T102"/>
              </a:gd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b="T102" l="T99" r="T101" t="T100"/>
              <a:pathLst>
                <a:path h="96" w="70">
                  <a:moveTo>
                    <a:pt x="57" y="85"/>
                  </a:moveTo>
                  <a:cubicBezTo>
                    <a:pt x="53" y="87"/>
                    <a:pt x="49" y="89"/>
                    <a:pt x="46" y="89"/>
                  </a:cubicBezTo>
                  <a:cubicBezTo>
                    <a:pt x="42" y="90"/>
                    <a:pt x="38" y="90"/>
                    <a:pt x="34" y="89"/>
                  </a:cubicBezTo>
                  <a:cubicBezTo>
                    <a:pt x="33" y="83"/>
                    <a:pt x="33" y="83"/>
                    <a:pt x="33" y="83"/>
                  </a:cubicBezTo>
                  <a:cubicBezTo>
                    <a:pt x="33" y="83"/>
                    <a:pt x="33" y="82"/>
                    <a:pt x="34" y="82"/>
                  </a:cubicBezTo>
                  <a:cubicBezTo>
                    <a:pt x="34" y="81"/>
                    <a:pt x="34" y="81"/>
                    <a:pt x="34" y="81"/>
                  </a:cubicBezTo>
                  <a:cubicBezTo>
                    <a:pt x="35" y="80"/>
                    <a:pt x="36" y="80"/>
                    <a:pt x="37" y="80"/>
                  </a:cubicBezTo>
                  <a:cubicBezTo>
                    <a:pt x="38" y="80"/>
                    <a:pt x="39" y="80"/>
                    <a:pt x="41" y="80"/>
                  </a:cubicBezTo>
                  <a:cubicBezTo>
                    <a:pt x="42" y="80"/>
                    <a:pt x="44" y="80"/>
                    <a:pt x="46" y="80"/>
                  </a:cubicBezTo>
                  <a:cubicBezTo>
                    <a:pt x="48" y="80"/>
                    <a:pt x="50" y="79"/>
                    <a:pt x="52" y="78"/>
                  </a:cubicBezTo>
                  <a:cubicBezTo>
                    <a:pt x="35" y="52"/>
                    <a:pt x="35" y="52"/>
                    <a:pt x="35" y="52"/>
                  </a:cubicBezTo>
                  <a:cubicBezTo>
                    <a:pt x="32" y="52"/>
                    <a:pt x="30" y="53"/>
                    <a:pt x="27" y="54"/>
                  </a:cubicBezTo>
                  <a:cubicBezTo>
                    <a:pt x="25" y="54"/>
                    <a:pt x="22" y="54"/>
                    <a:pt x="20" y="54"/>
                  </a:cubicBezTo>
                  <a:cubicBezTo>
                    <a:pt x="17" y="54"/>
                    <a:pt x="15" y="53"/>
                    <a:pt x="12" y="52"/>
                  </a:cubicBezTo>
                  <a:cubicBezTo>
                    <a:pt x="10" y="50"/>
                    <a:pt x="8" y="48"/>
                    <a:pt x="5" y="45"/>
                  </a:cubicBezTo>
                  <a:cubicBezTo>
                    <a:pt x="4" y="43"/>
                    <a:pt x="2" y="40"/>
                    <a:pt x="2" y="37"/>
                  </a:cubicBezTo>
                  <a:cubicBezTo>
                    <a:pt x="1" y="35"/>
                    <a:pt x="0" y="32"/>
                    <a:pt x="1" y="29"/>
                  </a:cubicBezTo>
                  <a:cubicBezTo>
                    <a:pt x="1" y="26"/>
                    <a:pt x="2" y="23"/>
                    <a:pt x="3" y="21"/>
                  </a:cubicBezTo>
                  <a:cubicBezTo>
                    <a:pt x="4" y="18"/>
                    <a:pt x="6" y="15"/>
                    <a:pt x="9" y="13"/>
                  </a:cubicBezTo>
                  <a:cubicBezTo>
                    <a:pt x="5" y="6"/>
                    <a:pt x="5" y="6"/>
                    <a:pt x="5" y="6"/>
                  </a:cubicBezTo>
                  <a:cubicBezTo>
                    <a:pt x="4" y="5"/>
                    <a:pt x="4" y="5"/>
                    <a:pt x="4" y="4"/>
                  </a:cubicBezTo>
                  <a:cubicBezTo>
                    <a:pt x="4" y="3"/>
                    <a:pt x="4" y="3"/>
                    <a:pt x="5" y="2"/>
                  </a:cubicBezTo>
                  <a:cubicBezTo>
                    <a:pt x="8" y="0"/>
                    <a:pt x="8" y="0"/>
                    <a:pt x="8" y="0"/>
                  </a:cubicBezTo>
                  <a:cubicBezTo>
                    <a:pt x="14" y="10"/>
                    <a:pt x="14" y="10"/>
                    <a:pt x="14" y="10"/>
                  </a:cubicBezTo>
                  <a:cubicBezTo>
                    <a:pt x="17" y="8"/>
                    <a:pt x="20" y="7"/>
                    <a:pt x="23" y="7"/>
                  </a:cubicBezTo>
                  <a:cubicBezTo>
                    <a:pt x="26" y="7"/>
                    <a:pt x="29" y="7"/>
                    <a:pt x="32" y="7"/>
                  </a:cubicBezTo>
                  <a:cubicBezTo>
                    <a:pt x="33" y="12"/>
                    <a:pt x="33" y="12"/>
                    <a:pt x="33" y="12"/>
                  </a:cubicBezTo>
                  <a:cubicBezTo>
                    <a:pt x="33" y="13"/>
                    <a:pt x="33" y="14"/>
                    <a:pt x="32" y="15"/>
                  </a:cubicBezTo>
                  <a:cubicBezTo>
                    <a:pt x="32" y="15"/>
                    <a:pt x="31" y="15"/>
                    <a:pt x="30" y="15"/>
                  </a:cubicBezTo>
                  <a:cubicBezTo>
                    <a:pt x="29" y="15"/>
                    <a:pt x="28" y="15"/>
                    <a:pt x="27" y="15"/>
                  </a:cubicBezTo>
                  <a:cubicBezTo>
                    <a:pt x="26" y="15"/>
                    <a:pt x="25" y="16"/>
                    <a:pt x="23" y="16"/>
                  </a:cubicBezTo>
                  <a:cubicBezTo>
                    <a:pt x="22" y="16"/>
                    <a:pt x="20" y="17"/>
                    <a:pt x="19" y="17"/>
                  </a:cubicBezTo>
                  <a:cubicBezTo>
                    <a:pt x="35" y="41"/>
                    <a:pt x="35" y="41"/>
                    <a:pt x="35" y="41"/>
                  </a:cubicBezTo>
                  <a:cubicBezTo>
                    <a:pt x="37" y="41"/>
                    <a:pt x="40" y="40"/>
                    <a:pt x="42" y="39"/>
                  </a:cubicBezTo>
                  <a:cubicBezTo>
                    <a:pt x="45" y="39"/>
                    <a:pt x="47" y="38"/>
                    <a:pt x="50" y="39"/>
                  </a:cubicBezTo>
                  <a:cubicBezTo>
                    <a:pt x="52" y="39"/>
                    <a:pt x="55" y="39"/>
                    <a:pt x="57" y="41"/>
                  </a:cubicBezTo>
                  <a:cubicBezTo>
                    <a:pt x="60" y="42"/>
                    <a:pt x="62" y="44"/>
                    <a:pt x="64" y="47"/>
                  </a:cubicBezTo>
                  <a:cubicBezTo>
                    <a:pt x="66" y="50"/>
                    <a:pt x="68" y="53"/>
                    <a:pt x="69" y="56"/>
                  </a:cubicBezTo>
                  <a:cubicBezTo>
                    <a:pt x="70" y="59"/>
                    <a:pt x="70" y="62"/>
                    <a:pt x="70" y="65"/>
                  </a:cubicBezTo>
                  <a:cubicBezTo>
                    <a:pt x="70" y="68"/>
                    <a:pt x="69" y="71"/>
                    <a:pt x="68" y="74"/>
                  </a:cubicBezTo>
                  <a:cubicBezTo>
                    <a:pt x="66" y="77"/>
                    <a:pt x="64" y="80"/>
                    <a:pt x="61" y="82"/>
                  </a:cubicBezTo>
                  <a:cubicBezTo>
                    <a:pt x="67" y="91"/>
                    <a:pt x="67" y="91"/>
                    <a:pt x="67" y="91"/>
                  </a:cubicBezTo>
                  <a:cubicBezTo>
                    <a:pt x="68" y="91"/>
                    <a:pt x="68" y="92"/>
                    <a:pt x="68" y="93"/>
                  </a:cubicBezTo>
                  <a:cubicBezTo>
                    <a:pt x="68" y="93"/>
                    <a:pt x="67" y="94"/>
                    <a:pt x="67" y="94"/>
                  </a:cubicBezTo>
                  <a:cubicBezTo>
                    <a:pt x="64" y="96"/>
                    <a:pt x="64" y="96"/>
                    <a:pt x="64" y="96"/>
                  </a:cubicBezTo>
                  <a:lnTo>
                    <a:pt x="57" y="85"/>
                  </a:lnTo>
                  <a:close/>
                  <a:moveTo>
                    <a:pt x="12" y="39"/>
                  </a:moveTo>
                  <a:cubicBezTo>
                    <a:pt x="13" y="41"/>
                    <a:pt x="14" y="42"/>
                    <a:pt x="15" y="42"/>
                  </a:cubicBezTo>
                  <a:cubicBezTo>
                    <a:pt x="17" y="43"/>
                    <a:pt x="18" y="44"/>
                    <a:pt x="20" y="44"/>
                  </a:cubicBezTo>
                  <a:cubicBezTo>
                    <a:pt x="21" y="44"/>
                    <a:pt x="23" y="44"/>
                    <a:pt x="24" y="44"/>
                  </a:cubicBezTo>
                  <a:cubicBezTo>
                    <a:pt x="26" y="44"/>
                    <a:pt x="27" y="44"/>
                    <a:pt x="29" y="43"/>
                  </a:cubicBezTo>
                  <a:cubicBezTo>
                    <a:pt x="14" y="21"/>
                    <a:pt x="14" y="21"/>
                    <a:pt x="14" y="21"/>
                  </a:cubicBezTo>
                  <a:cubicBezTo>
                    <a:pt x="13" y="22"/>
                    <a:pt x="11" y="24"/>
                    <a:pt x="10" y="25"/>
                  </a:cubicBezTo>
                  <a:cubicBezTo>
                    <a:pt x="10" y="27"/>
                    <a:pt x="9" y="29"/>
                    <a:pt x="9" y="30"/>
                  </a:cubicBezTo>
                  <a:cubicBezTo>
                    <a:pt x="9" y="32"/>
                    <a:pt x="9" y="33"/>
                    <a:pt x="10" y="35"/>
                  </a:cubicBezTo>
                  <a:cubicBezTo>
                    <a:pt x="10" y="36"/>
                    <a:pt x="11" y="38"/>
                    <a:pt x="12" y="39"/>
                  </a:cubicBezTo>
                  <a:close/>
                  <a:moveTo>
                    <a:pt x="58" y="53"/>
                  </a:moveTo>
                  <a:cubicBezTo>
                    <a:pt x="57" y="52"/>
                    <a:pt x="56" y="51"/>
                    <a:pt x="54" y="50"/>
                  </a:cubicBezTo>
                  <a:cubicBezTo>
                    <a:pt x="53" y="49"/>
                    <a:pt x="52" y="49"/>
                    <a:pt x="50" y="48"/>
                  </a:cubicBezTo>
                  <a:cubicBezTo>
                    <a:pt x="49" y="48"/>
                    <a:pt x="47" y="48"/>
                    <a:pt x="45" y="49"/>
                  </a:cubicBezTo>
                  <a:cubicBezTo>
                    <a:pt x="44" y="49"/>
                    <a:pt x="42" y="49"/>
                    <a:pt x="40" y="50"/>
                  </a:cubicBezTo>
                  <a:cubicBezTo>
                    <a:pt x="57" y="74"/>
                    <a:pt x="57" y="74"/>
                    <a:pt x="57" y="74"/>
                  </a:cubicBezTo>
                  <a:cubicBezTo>
                    <a:pt x="58" y="73"/>
                    <a:pt x="59" y="71"/>
                    <a:pt x="60" y="70"/>
                  </a:cubicBezTo>
                  <a:cubicBezTo>
                    <a:pt x="61" y="68"/>
                    <a:pt x="62" y="66"/>
                    <a:pt x="62" y="64"/>
                  </a:cubicBezTo>
                  <a:cubicBezTo>
                    <a:pt x="62" y="62"/>
                    <a:pt x="62" y="61"/>
                    <a:pt x="61" y="59"/>
                  </a:cubicBezTo>
                  <a:cubicBezTo>
                    <a:pt x="60" y="57"/>
                    <a:pt x="59" y="55"/>
                    <a:pt x="58" y="53"/>
                  </a:cubicBezTo>
                  <a:close/>
                </a:path>
              </a:pathLst>
            </a:custGeom>
            <a:solidFill>
              <a:schemeClr val="bg1"/>
            </a:solidFill>
            <a:ln>
              <a:noFill/>
            </a:ln>
            <a:extLst>
              <a:ext uri="{91240B29-F687-4F45-9708-019B960494DF}">
                <a14:hiddenLine cmpd="sng" w="9525">
                  <a:solidFill>
                    <a:srgbClr val="000000"/>
                  </a:solidFill>
                  <a:bevel/>
                  <a:headEnd/>
                  <a:tailEnd/>
                </a14:hiddenLine>
              </a:ext>
            </a:extLst>
          </p:spPr>
          <p:txBody>
            <a:bodyPr/>
            <a:lstStyle/>
            <a:p>
              <a:endParaRPr altLang="en-US" lang="zh-CN"/>
            </a:p>
          </p:txBody>
        </p:sp>
      </p:grpSp>
      <p:grpSp>
        <p:nvGrpSpPr>
          <p:cNvPr id="18" name="组合 71"/>
          <p:cNvGrpSpPr/>
          <p:nvPr/>
        </p:nvGrpSpPr>
        <p:grpSpPr>
          <a:xfrm>
            <a:off x="4097883" y="3175007"/>
            <a:ext cx="790578" cy="827144"/>
            <a:chExt cx="995362" cy="1041400"/>
          </a:xfrm>
        </p:grpSpPr>
        <p:sp>
          <p:nvSpPr>
            <p:cNvPr id="19" name="Freeform 62"/>
            <p:cNvSpPr>
              <a:spLocks noChangeArrowheads="1"/>
            </p:cNvSpPr>
            <p:nvPr/>
          </p:nvSpPr>
          <p:spPr bwMode="auto">
            <a:xfrm>
              <a:off x="0" y="0"/>
              <a:ext cx="995362" cy="1041400"/>
            </a:xfrm>
            <a:custGeom>
              <a:gdLst>
                <a:gd fmla="*/ 950523808 w 191" name="T0"/>
                <a:gd fmla="*/ 1274303903 h 200" name="T1"/>
                <a:gd fmla="*/ 2147483647 w 191" name="T2"/>
                <a:gd fmla="*/ 813385470 h 200" name="T3"/>
                <a:gd fmla="*/ 2147483647 w 191" name="T4"/>
                <a:gd fmla="*/ 2147483647 h 200" name="T5"/>
                <a:gd fmla="*/ 896211438 w 191" name="T6"/>
                <a:gd fmla="*/ 2147483647 h 200" name="T7"/>
                <a:gd fmla="*/ 950523808 w 191" name="T8"/>
                <a:gd fmla="*/ 1274303903 h 200" name="T9"/>
                <a:gd fmla="*/ 0 60000 65536" name="T10"/>
                <a:gd fmla="*/ 0 60000 65536" name="T11"/>
                <a:gd fmla="*/ 0 60000 65536" name="T12"/>
                <a:gd fmla="*/ 0 60000 65536" name="T13"/>
                <a:gd fmla="*/ 0 60000 65536" name="T14"/>
                <a:gd fmla="*/ 0 w 191" name="T15"/>
                <a:gd fmla="*/ 0 h 200" name="T16"/>
                <a:gd fmla="*/ 191 w 191" name="T17"/>
                <a:gd fmla="*/ 200 h 200" name="T18"/>
              </a:gdLst>
              <a:cxnLst>
                <a:cxn ang="T10">
                  <a:pos x="T0" y="T1"/>
                </a:cxn>
                <a:cxn ang="T11">
                  <a:pos x="T2" y="T3"/>
                </a:cxn>
                <a:cxn ang="T12">
                  <a:pos x="T4" y="T5"/>
                </a:cxn>
                <a:cxn ang="T13">
                  <a:pos x="T6" y="T7"/>
                </a:cxn>
                <a:cxn ang="T14">
                  <a:pos x="T8" y="T9"/>
                </a:cxn>
              </a:cxnLst>
              <a:rect b="T18" l="T15" r="T17" t="T16"/>
              <a:pathLst>
                <a:path h="200" w="191">
                  <a:moveTo>
                    <a:pt x="35" y="47"/>
                  </a:moveTo>
                  <a:cubicBezTo>
                    <a:pt x="70" y="8"/>
                    <a:pt x="125" y="0"/>
                    <a:pt x="158" y="30"/>
                  </a:cubicBezTo>
                  <a:cubicBezTo>
                    <a:pt x="191" y="60"/>
                    <a:pt x="190" y="115"/>
                    <a:pt x="156" y="154"/>
                  </a:cubicBezTo>
                  <a:cubicBezTo>
                    <a:pt x="121" y="193"/>
                    <a:pt x="66" y="200"/>
                    <a:pt x="33" y="170"/>
                  </a:cubicBezTo>
                  <a:cubicBezTo>
                    <a:pt x="0" y="141"/>
                    <a:pt x="1" y="85"/>
                    <a:pt x="35" y="47"/>
                  </a:cubicBezTo>
                  <a:close/>
                </a:path>
              </a:pathLst>
            </a:custGeom>
            <a:solidFill>
              <a:srgbClr val="FEC011"/>
            </a:solidFill>
            <a:ln>
              <a:noFill/>
            </a:ln>
            <a:extLst>
              <a:ext uri="{91240B29-F687-4F45-9708-019B960494DF}">
                <a14:hiddenLine cmpd="sng" w="9525">
                  <a:solidFill>
                    <a:srgbClr val="000000"/>
                  </a:solidFill>
                  <a:bevel/>
                  <a:headEnd/>
                  <a:tailEnd/>
                </a14:hiddenLine>
              </a:ext>
            </a:extLst>
          </p:spPr>
          <p:txBody>
            <a:bodyPr/>
            <a:lstStyle/>
            <a:p>
              <a:endParaRPr altLang="en-US" lang="zh-CN"/>
            </a:p>
          </p:txBody>
        </p:sp>
        <p:sp>
          <p:nvSpPr>
            <p:cNvPr id="20" name="Freeform 63"/>
            <p:cNvSpPr>
              <a:spLocks noChangeArrowheads="1"/>
            </p:cNvSpPr>
            <p:nvPr/>
          </p:nvSpPr>
          <p:spPr bwMode="auto">
            <a:xfrm>
              <a:off x="0" y="4763"/>
              <a:ext cx="927100" cy="973138"/>
            </a:xfrm>
            <a:custGeom>
              <a:gdLst>
                <a:gd fmla="*/ 1003726378 w 178" name="T0"/>
                <a:gd fmla="*/ 1272807261 h 187" name="T1"/>
                <a:gd fmla="*/ 2147483647 w 178" name="T2"/>
                <a:gd fmla="*/ 677028239 h 187" name="T3"/>
                <a:gd fmla="*/ 2147483647 w 178" name="T4"/>
                <a:gd fmla="*/ 2147483647 h 187" name="T5"/>
                <a:gd fmla="*/ 759576155 w 178" name="T6"/>
                <a:gd fmla="*/ 2147483647 h 187" name="T7"/>
                <a:gd fmla="*/ 1003726378 w 178" name="T8"/>
                <a:gd fmla="*/ 1272807261 h 187" name="T9"/>
                <a:gd fmla="*/ 0 60000 65536" name="T10"/>
                <a:gd fmla="*/ 0 60000 65536" name="T11"/>
                <a:gd fmla="*/ 0 60000 65536" name="T12"/>
                <a:gd fmla="*/ 0 60000 65536" name="T13"/>
                <a:gd fmla="*/ 0 60000 65536" name="T14"/>
                <a:gd fmla="*/ 0 w 178" name="T15"/>
                <a:gd fmla="*/ 0 h 187" name="T16"/>
                <a:gd fmla="*/ 178 w 178" name="T17"/>
                <a:gd fmla="*/ 187 h 187" name="T18"/>
              </a:gdLst>
              <a:cxnLst>
                <a:cxn ang="T10">
                  <a:pos x="T0" y="T1"/>
                </a:cxn>
                <a:cxn ang="T11">
                  <a:pos x="T2" y="T3"/>
                </a:cxn>
                <a:cxn ang="T12">
                  <a:pos x="T4" y="T5"/>
                </a:cxn>
                <a:cxn ang="T13">
                  <a:pos x="T6" y="T7"/>
                </a:cxn>
                <a:cxn ang="T14">
                  <a:pos x="T8" y="T9"/>
                </a:cxn>
              </a:cxnLst>
              <a:rect b="T18" l="T15" r="T17" t="T16"/>
              <a:pathLst>
                <a:path h="187" w="178">
                  <a:moveTo>
                    <a:pt x="37" y="47"/>
                  </a:moveTo>
                  <a:cubicBezTo>
                    <a:pt x="70" y="9"/>
                    <a:pt x="121" y="0"/>
                    <a:pt x="149" y="25"/>
                  </a:cubicBezTo>
                  <a:cubicBezTo>
                    <a:pt x="178" y="51"/>
                    <a:pt x="174" y="102"/>
                    <a:pt x="141" y="139"/>
                  </a:cubicBezTo>
                  <a:cubicBezTo>
                    <a:pt x="107" y="177"/>
                    <a:pt x="57" y="187"/>
                    <a:pt x="28" y="161"/>
                  </a:cubicBezTo>
                  <a:cubicBezTo>
                    <a:pt x="0" y="136"/>
                    <a:pt x="3" y="85"/>
                    <a:pt x="37" y="47"/>
                  </a:cubicBezTo>
                  <a:close/>
                </a:path>
              </a:pathLst>
            </a:custGeom>
            <a:solidFill>
              <a:srgbClr val="F88A44"/>
            </a:solidFill>
            <a:ln>
              <a:noFill/>
            </a:ln>
            <a:extLst>
              <a:ext uri="{91240B29-F687-4F45-9708-019B960494DF}">
                <a14:hiddenLine cmpd="sng" w="9525">
                  <a:solidFill>
                    <a:srgbClr val="000000"/>
                  </a:solidFill>
                  <a:bevel/>
                  <a:headEnd/>
                  <a:tailEnd/>
                </a14:hiddenLine>
              </a:ext>
            </a:extLst>
          </p:spPr>
          <p:txBody>
            <a:bodyPr/>
            <a:lstStyle/>
            <a:p>
              <a:endParaRPr altLang="en-US" lang="zh-CN"/>
            </a:p>
          </p:txBody>
        </p:sp>
        <p:sp>
          <p:nvSpPr>
            <p:cNvPr id="21" name="Freeform 64"/>
            <p:cNvSpPr>
              <a:spLocks noChangeArrowheads="1"/>
            </p:cNvSpPr>
            <p:nvPr/>
          </p:nvSpPr>
          <p:spPr bwMode="auto">
            <a:xfrm>
              <a:off x="84137" y="93663"/>
              <a:ext cx="733425" cy="765175"/>
            </a:xfrm>
            <a:custGeom>
              <a:gdLst>
                <a:gd fmla="*/ 811698613 w 141" name="T0"/>
                <a:gd fmla="*/ 1002509382 h 147" name="T1"/>
                <a:gd fmla="*/ 2147483647 w 141" name="T2"/>
                <a:gd fmla="*/ 541894853 h 147" name="T3"/>
                <a:gd fmla="*/ 2147483647 w 141" name="T4"/>
                <a:gd fmla="*/ 2147483647 h 147" name="T5"/>
                <a:gd fmla="*/ 622303310 w 141" name="T6"/>
                <a:gd fmla="*/ 2147483647 h 147" name="T7"/>
                <a:gd fmla="*/ 811698613 w 141" name="T8"/>
                <a:gd fmla="*/ 1002509382 h 147" name="T9"/>
                <a:gd fmla="*/ 0 60000 65536" name="T10"/>
                <a:gd fmla="*/ 0 60000 65536" name="T11"/>
                <a:gd fmla="*/ 0 60000 65536" name="T12"/>
                <a:gd fmla="*/ 0 60000 65536" name="T13"/>
                <a:gd fmla="*/ 0 60000 65536" name="T14"/>
                <a:gd fmla="*/ 0 w 141" name="T15"/>
                <a:gd fmla="*/ 0 h 147" name="T16"/>
                <a:gd fmla="*/ 141 w 141" name="T17"/>
                <a:gd fmla="*/ 147 h 147" name="T18"/>
              </a:gdLst>
              <a:cxnLst>
                <a:cxn ang="T10">
                  <a:pos x="T0" y="T1"/>
                </a:cxn>
                <a:cxn ang="T11">
                  <a:pos x="T2" y="T3"/>
                </a:cxn>
                <a:cxn ang="T12">
                  <a:pos x="T4" y="T5"/>
                </a:cxn>
                <a:cxn ang="T13">
                  <a:pos x="T6" y="T7"/>
                </a:cxn>
                <a:cxn ang="T14">
                  <a:pos x="T8" y="T9"/>
                </a:cxn>
              </a:cxnLst>
              <a:rect b="T18" l="T15" r="T17" t="T16"/>
              <a:pathLst>
                <a:path h="147" w="141">
                  <a:moveTo>
                    <a:pt x="30" y="37"/>
                  </a:moveTo>
                  <a:cubicBezTo>
                    <a:pt x="56" y="7"/>
                    <a:pt x="96" y="0"/>
                    <a:pt x="118" y="20"/>
                  </a:cubicBezTo>
                  <a:cubicBezTo>
                    <a:pt x="141" y="40"/>
                    <a:pt x="138" y="80"/>
                    <a:pt x="112" y="110"/>
                  </a:cubicBezTo>
                  <a:cubicBezTo>
                    <a:pt x="85" y="139"/>
                    <a:pt x="46" y="147"/>
                    <a:pt x="23" y="127"/>
                  </a:cubicBezTo>
                  <a:cubicBezTo>
                    <a:pt x="0" y="107"/>
                    <a:pt x="4" y="66"/>
                    <a:pt x="30" y="37"/>
                  </a:cubicBezTo>
                  <a:close/>
                </a:path>
              </a:pathLst>
            </a:custGeom>
            <a:solidFill>
              <a:srgbClr val="FEC011"/>
            </a:solidFill>
            <a:ln>
              <a:noFill/>
            </a:ln>
            <a:extLst>
              <a:ext uri="{91240B29-F687-4F45-9708-019B960494DF}">
                <a14:hiddenLine cmpd="sng" w="9525">
                  <a:solidFill>
                    <a:srgbClr val="000000"/>
                  </a:solidFill>
                  <a:bevel/>
                  <a:headEnd/>
                  <a:tailEnd/>
                </a14:hiddenLine>
              </a:ext>
            </a:extLst>
          </p:spPr>
          <p:txBody>
            <a:bodyPr/>
            <a:lstStyle/>
            <a:p>
              <a:endParaRPr altLang="en-US" lang="zh-CN"/>
            </a:p>
          </p:txBody>
        </p:sp>
        <p:sp>
          <p:nvSpPr>
            <p:cNvPr id="22" name="Freeform 65"/>
            <p:cNvSpPr>
              <a:spLocks noChangeArrowheads="1" noEditPoints="1"/>
            </p:cNvSpPr>
            <p:nvPr/>
          </p:nvSpPr>
          <p:spPr bwMode="auto">
            <a:xfrm>
              <a:off x="234950" y="260350"/>
              <a:ext cx="427037" cy="420688"/>
            </a:xfrm>
            <a:custGeom>
              <a:gdLst>
                <a:gd fmla="*/ 2115426727 w 82" name="T0"/>
                <a:gd fmla="*/ 593434958 h 81" name="T1"/>
                <a:gd fmla="*/ 2006943706 w 82" name="T2"/>
                <a:gd fmla="*/ 917125808 h 81" name="T3"/>
                <a:gd fmla="*/ 1925582742 w 82" name="T4"/>
                <a:gd fmla="*/ 917125808 h 81" name="T5"/>
                <a:gd fmla="*/ 1898460684 w 82" name="T6"/>
                <a:gd fmla="*/ 755280383 h 81" name="T7"/>
                <a:gd fmla="*/ 1789977663 w 82" name="T8"/>
                <a:gd fmla="*/ 512512245 h 81" name="T9"/>
                <a:gd fmla="*/ 1274679406 w 82" name="T10"/>
                <a:gd fmla="*/ 1267792628 h 81" name="T11"/>
                <a:gd fmla="*/ 1274679406 w 82" name="T12"/>
                <a:gd fmla="*/ 1645430223 h 81" name="T13"/>
                <a:gd fmla="*/ 949230342 w 82" name="T14"/>
                <a:gd fmla="*/ 2023073011 h 81" name="T15"/>
                <a:gd fmla="*/ 542415107 w 82" name="T16"/>
                <a:gd fmla="*/ 2103995724 h 81" name="T17"/>
                <a:gd fmla="*/ 162727136 w 82" name="T18"/>
                <a:gd fmla="*/ 2147483647 h 81" name="T19"/>
                <a:gd fmla="*/ 54244115 w 82" name="T20"/>
                <a:gd fmla="*/ 2147483647 h 81" name="T21"/>
                <a:gd fmla="*/ 216966043 w 82" name="T22"/>
                <a:gd fmla="*/ 1888203554 h 81" name="T23"/>
                <a:gd fmla="*/ 108483021 w 82" name="T24"/>
                <a:gd fmla="*/ 1456614022 h 81" name="T25"/>
                <a:gd fmla="*/ 271210157 w 82" name="T26"/>
                <a:gd fmla="*/ 1402662085 h 81" name="T27"/>
                <a:gd fmla="*/ 325449064 w 82" name="T28"/>
                <a:gd fmla="*/ 1537536735 h 81" name="T29"/>
                <a:gd fmla="*/ 406815236 w 82" name="T30"/>
                <a:gd fmla="*/ 1726352935 h 81" name="T31"/>
                <a:gd fmla="*/ 867869378 w 82" name="T32"/>
                <a:gd fmla="*/ 998048521 h 81" name="T33"/>
                <a:gd fmla="*/ 840747321 w 82" name="T34"/>
                <a:gd fmla="*/ 620410926 h 81" name="T35"/>
                <a:gd fmla="*/ 1193318442 w 82" name="T36"/>
                <a:gd fmla="*/ 242768138 h 81" name="T37"/>
                <a:gd fmla="*/ 1654372585 w 82" name="T38"/>
                <a:gd fmla="*/ 134869457 h 81" name="T39"/>
                <a:gd fmla="*/ 2061182613 w 82" name="T40"/>
                <a:gd fmla="*/ 26975969 h 81" name="T41"/>
                <a:gd fmla="*/ 2147483647 w 82" name="T42"/>
                <a:gd fmla="*/ 26975969 h 81" name="T43"/>
                <a:gd fmla="*/ 1979821649 w 82" name="T44"/>
                <a:gd fmla="*/ 323690851 h 81" name="T45"/>
                <a:gd fmla="*/ 1030591306 w 82" name="T46"/>
                <a:gd fmla="*/ 1645430223 h 81" name="T47"/>
                <a:gd fmla="*/ 1057713364 w 82" name="T48"/>
                <a:gd fmla="*/ 1402662085 h 81" name="T49"/>
                <a:gd fmla="*/ 488176200 w 82" name="T50"/>
                <a:gd fmla="*/ 1807275648 h 81" name="T51"/>
                <a:gd fmla="*/ 759386357 w 82" name="T52"/>
                <a:gd fmla="*/ 1888203554 h 81" name="T53"/>
                <a:gd fmla="*/ 976352400 w 82" name="T54"/>
                <a:gd fmla="*/ 1753328904 h 81" name="T55"/>
                <a:gd fmla="*/ 1084835421 w 82" name="T56"/>
                <a:gd fmla="*/ 620410926 h 81" name="T57"/>
                <a:gd fmla="*/ 1084835421 w 82" name="T58"/>
                <a:gd fmla="*/ 863179064 h 81" name="T59"/>
                <a:gd fmla="*/ 1708611491 w 82" name="T60"/>
                <a:gd fmla="*/ 404613563 h 81" name="T61"/>
                <a:gd fmla="*/ 1410284485 w 82" name="T62"/>
                <a:gd fmla="*/ 350666820 h 81" name="T63"/>
                <a:gd fmla="*/ 1166196385 w 82" name="T64"/>
                <a:gd fmla="*/ 512512245 h 81" name="T65"/>
                <a:gd fmla="*/ 0 60000 65536" name="T66"/>
                <a:gd fmla="*/ 0 60000 65536" name="T67"/>
                <a:gd fmla="*/ 0 60000 65536" name="T68"/>
                <a:gd fmla="*/ 0 60000 65536" name="T69"/>
                <a:gd fmla="*/ 0 60000 65536" name="T70"/>
                <a:gd fmla="*/ 0 60000 65536" name="T71"/>
                <a:gd fmla="*/ 0 60000 65536" name="T72"/>
                <a:gd fmla="*/ 0 60000 65536" name="T73"/>
                <a:gd fmla="*/ 0 60000 65536" name="T74"/>
                <a:gd fmla="*/ 0 60000 65536" name="T75"/>
                <a:gd fmla="*/ 0 60000 65536" name="T76"/>
                <a:gd fmla="*/ 0 60000 65536" name="T77"/>
                <a:gd fmla="*/ 0 60000 65536" name="T78"/>
                <a:gd fmla="*/ 0 60000 65536" name="T79"/>
                <a:gd fmla="*/ 0 60000 65536" name="T80"/>
                <a:gd fmla="*/ 0 60000 65536" name="T81"/>
                <a:gd fmla="*/ 0 60000 65536" name="T82"/>
                <a:gd fmla="*/ 0 60000 65536" name="T83"/>
                <a:gd fmla="*/ 0 60000 65536" name="T84"/>
                <a:gd fmla="*/ 0 60000 65536" name="T85"/>
                <a:gd fmla="*/ 0 60000 65536" name="T86"/>
                <a:gd fmla="*/ 0 60000 65536" name="T87"/>
                <a:gd fmla="*/ 0 60000 65536" name="T88"/>
                <a:gd fmla="*/ 0 60000 65536" name="T89"/>
                <a:gd fmla="*/ 0 60000 65536" name="T90"/>
                <a:gd fmla="*/ 0 60000 65536" name="T91"/>
                <a:gd fmla="*/ 0 60000 65536" name="T92"/>
                <a:gd fmla="*/ 0 60000 65536" name="T93"/>
                <a:gd fmla="*/ 0 60000 65536" name="T94"/>
                <a:gd fmla="*/ 0 60000 65536" name="T95"/>
                <a:gd fmla="*/ 0 60000 65536" name="T96"/>
                <a:gd fmla="*/ 0 60000 65536" name="T97"/>
                <a:gd fmla="*/ 0 60000 65536" name="T98"/>
                <a:gd fmla="*/ 0 w 82" name="T99"/>
                <a:gd fmla="*/ 0 h 81" name="T100"/>
                <a:gd fmla="*/ 82 w 82" name="T101"/>
                <a:gd fmla="*/ 81 h 81" name="T102"/>
              </a:gd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b="T102" l="T99" r="T101" t="T100"/>
              <a:pathLst>
                <a:path h="81" w="82">
                  <a:moveTo>
                    <a:pt x="73" y="12"/>
                  </a:moveTo>
                  <a:cubicBezTo>
                    <a:pt x="75" y="15"/>
                    <a:pt x="77" y="18"/>
                    <a:pt x="78" y="22"/>
                  </a:cubicBezTo>
                  <a:cubicBezTo>
                    <a:pt x="79" y="25"/>
                    <a:pt x="79" y="29"/>
                    <a:pt x="79" y="32"/>
                  </a:cubicBezTo>
                  <a:cubicBezTo>
                    <a:pt x="74" y="34"/>
                    <a:pt x="74" y="34"/>
                    <a:pt x="74" y="34"/>
                  </a:cubicBezTo>
                  <a:cubicBezTo>
                    <a:pt x="73" y="34"/>
                    <a:pt x="73" y="34"/>
                    <a:pt x="72" y="34"/>
                  </a:cubicBezTo>
                  <a:cubicBezTo>
                    <a:pt x="72" y="34"/>
                    <a:pt x="71" y="34"/>
                    <a:pt x="71" y="34"/>
                  </a:cubicBezTo>
                  <a:cubicBezTo>
                    <a:pt x="71" y="34"/>
                    <a:pt x="70" y="33"/>
                    <a:pt x="70" y="32"/>
                  </a:cubicBezTo>
                  <a:cubicBezTo>
                    <a:pt x="70" y="31"/>
                    <a:pt x="70" y="29"/>
                    <a:pt x="70" y="28"/>
                  </a:cubicBezTo>
                  <a:cubicBezTo>
                    <a:pt x="70" y="27"/>
                    <a:pt x="70" y="25"/>
                    <a:pt x="69" y="23"/>
                  </a:cubicBezTo>
                  <a:cubicBezTo>
                    <a:pt x="69" y="22"/>
                    <a:pt x="68" y="20"/>
                    <a:pt x="66" y="19"/>
                  </a:cubicBezTo>
                  <a:cubicBezTo>
                    <a:pt x="44" y="41"/>
                    <a:pt x="44" y="41"/>
                    <a:pt x="44" y="41"/>
                  </a:cubicBezTo>
                  <a:cubicBezTo>
                    <a:pt x="45" y="43"/>
                    <a:pt x="46" y="45"/>
                    <a:pt x="47" y="47"/>
                  </a:cubicBezTo>
                  <a:cubicBezTo>
                    <a:pt x="48" y="49"/>
                    <a:pt x="48" y="52"/>
                    <a:pt x="48" y="54"/>
                  </a:cubicBezTo>
                  <a:cubicBezTo>
                    <a:pt x="49" y="56"/>
                    <a:pt x="48" y="59"/>
                    <a:pt x="47" y="61"/>
                  </a:cubicBezTo>
                  <a:cubicBezTo>
                    <a:pt x="46" y="64"/>
                    <a:pt x="44" y="66"/>
                    <a:pt x="42" y="69"/>
                  </a:cubicBezTo>
                  <a:cubicBezTo>
                    <a:pt x="40" y="71"/>
                    <a:pt x="38" y="73"/>
                    <a:pt x="35" y="75"/>
                  </a:cubicBezTo>
                  <a:cubicBezTo>
                    <a:pt x="33" y="76"/>
                    <a:pt x="30" y="77"/>
                    <a:pt x="28" y="78"/>
                  </a:cubicBezTo>
                  <a:cubicBezTo>
                    <a:pt x="25" y="78"/>
                    <a:pt x="22" y="78"/>
                    <a:pt x="20" y="78"/>
                  </a:cubicBezTo>
                  <a:cubicBezTo>
                    <a:pt x="17" y="77"/>
                    <a:pt x="14" y="76"/>
                    <a:pt x="12" y="74"/>
                  </a:cubicBezTo>
                  <a:cubicBezTo>
                    <a:pt x="6" y="80"/>
                    <a:pt x="6" y="80"/>
                    <a:pt x="6" y="80"/>
                  </a:cubicBezTo>
                  <a:cubicBezTo>
                    <a:pt x="5" y="80"/>
                    <a:pt x="5" y="81"/>
                    <a:pt x="4" y="81"/>
                  </a:cubicBezTo>
                  <a:cubicBezTo>
                    <a:pt x="3" y="81"/>
                    <a:pt x="3" y="81"/>
                    <a:pt x="2" y="80"/>
                  </a:cubicBezTo>
                  <a:cubicBezTo>
                    <a:pt x="0" y="78"/>
                    <a:pt x="0" y="78"/>
                    <a:pt x="0" y="78"/>
                  </a:cubicBezTo>
                  <a:cubicBezTo>
                    <a:pt x="8" y="70"/>
                    <a:pt x="8" y="70"/>
                    <a:pt x="8" y="70"/>
                  </a:cubicBezTo>
                  <a:cubicBezTo>
                    <a:pt x="6" y="68"/>
                    <a:pt x="5" y="65"/>
                    <a:pt x="4" y="62"/>
                  </a:cubicBezTo>
                  <a:cubicBezTo>
                    <a:pt x="4" y="60"/>
                    <a:pt x="4" y="57"/>
                    <a:pt x="4" y="54"/>
                  </a:cubicBezTo>
                  <a:cubicBezTo>
                    <a:pt x="8" y="52"/>
                    <a:pt x="8" y="52"/>
                    <a:pt x="8" y="52"/>
                  </a:cubicBezTo>
                  <a:cubicBezTo>
                    <a:pt x="9" y="52"/>
                    <a:pt x="10" y="52"/>
                    <a:pt x="10" y="52"/>
                  </a:cubicBezTo>
                  <a:cubicBezTo>
                    <a:pt x="11" y="53"/>
                    <a:pt x="11" y="53"/>
                    <a:pt x="11" y="54"/>
                  </a:cubicBezTo>
                  <a:cubicBezTo>
                    <a:pt x="11" y="55"/>
                    <a:pt x="11" y="56"/>
                    <a:pt x="12" y="57"/>
                  </a:cubicBezTo>
                  <a:cubicBezTo>
                    <a:pt x="12" y="58"/>
                    <a:pt x="12" y="59"/>
                    <a:pt x="13" y="60"/>
                  </a:cubicBezTo>
                  <a:cubicBezTo>
                    <a:pt x="13" y="61"/>
                    <a:pt x="14" y="63"/>
                    <a:pt x="15" y="64"/>
                  </a:cubicBezTo>
                  <a:cubicBezTo>
                    <a:pt x="35" y="43"/>
                    <a:pt x="35" y="43"/>
                    <a:pt x="35" y="43"/>
                  </a:cubicBezTo>
                  <a:cubicBezTo>
                    <a:pt x="34" y="41"/>
                    <a:pt x="33" y="39"/>
                    <a:pt x="32" y="37"/>
                  </a:cubicBezTo>
                  <a:cubicBezTo>
                    <a:pt x="31" y="35"/>
                    <a:pt x="30" y="33"/>
                    <a:pt x="30" y="30"/>
                  </a:cubicBezTo>
                  <a:cubicBezTo>
                    <a:pt x="30" y="28"/>
                    <a:pt x="30" y="26"/>
                    <a:pt x="31" y="23"/>
                  </a:cubicBezTo>
                  <a:cubicBezTo>
                    <a:pt x="32" y="20"/>
                    <a:pt x="34" y="18"/>
                    <a:pt x="36" y="15"/>
                  </a:cubicBezTo>
                  <a:cubicBezTo>
                    <a:pt x="39" y="13"/>
                    <a:pt x="41" y="10"/>
                    <a:pt x="44" y="9"/>
                  </a:cubicBezTo>
                  <a:cubicBezTo>
                    <a:pt x="47" y="7"/>
                    <a:pt x="49" y="6"/>
                    <a:pt x="52" y="5"/>
                  </a:cubicBezTo>
                  <a:cubicBezTo>
                    <a:pt x="55" y="4"/>
                    <a:pt x="58" y="4"/>
                    <a:pt x="61" y="5"/>
                  </a:cubicBezTo>
                  <a:cubicBezTo>
                    <a:pt x="64" y="6"/>
                    <a:pt x="66" y="7"/>
                    <a:pt x="69" y="9"/>
                  </a:cubicBezTo>
                  <a:cubicBezTo>
                    <a:pt x="76" y="1"/>
                    <a:pt x="76" y="1"/>
                    <a:pt x="76" y="1"/>
                  </a:cubicBezTo>
                  <a:cubicBezTo>
                    <a:pt x="77" y="1"/>
                    <a:pt x="77" y="1"/>
                    <a:pt x="78" y="0"/>
                  </a:cubicBezTo>
                  <a:cubicBezTo>
                    <a:pt x="79" y="0"/>
                    <a:pt x="79" y="0"/>
                    <a:pt x="80" y="1"/>
                  </a:cubicBezTo>
                  <a:cubicBezTo>
                    <a:pt x="82" y="3"/>
                    <a:pt x="82" y="3"/>
                    <a:pt x="82" y="3"/>
                  </a:cubicBezTo>
                  <a:lnTo>
                    <a:pt x="73" y="12"/>
                  </a:lnTo>
                  <a:close/>
                  <a:moveTo>
                    <a:pt x="36" y="65"/>
                  </a:moveTo>
                  <a:cubicBezTo>
                    <a:pt x="37" y="64"/>
                    <a:pt x="38" y="62"/>
                    <a:pt x="38" y="61"/>
                  </a:cubicBezTo>
                  <a:cubicBezTo>
                    <a:pt x="39" y="59"/>
                    <a:pt x="39" y="58"/>
                    <a:pt x="39" y="57"/>
                  </a:cubicBezTo>
                  <a:cubicBezTo>
                    <a:pt x="39" y="55"/>
                    <a:pt x="39" y="54"/>
                    <a:pt x="39" y="52"/>
                  </a:cubicBezTo>
                  <a:cubicBezTo>
                    <a:pt x="38" y="51"/>
                    <a:pt x="38" y="50"/>
                    <a:pt x="37" y="48"/>
                  </a:cubicBezTo>
                  <a:cubicBezTo>
                    <a:pt x="18" y="67"/>
                    <a:pt x="18" y="67"/>
                    <a:pt x="18" y="67"/>
                  </a:cubicBezTo>
                  <a:cubicBezTo>
                    <a:pt x="20" y="68"/>
                    <a:pt x="22" y="69"/>
                    <a:pt x="23" y="70"/>
                  </a:cubicBezTo>
                  <a:cubicBezTo>
                    <a:pt x="25" y="70"/>
                    <a:pt x="26" y="70"/>
                    <a:pt x="28" y="70"/>
                  </a:cubicBezTo>
                  <a:cubicBezTo>
                    <a:pt x="29" y="69"/>
                    <a:pt x="31" y="69"/>
                    <a:pt x="32" y="68"/>
                  </a:cubicBezTo>
                  <a:cubicBezTo>
                    <a:pt x="33" y="67"/>
                    <a:pt x="34" y="66"/>
                    <a:pt x="36" y="65"/>
                  </a:cubicBezTo>
                  <a:close/>
                  <a:moveTo>
                    <a:pt x="43" y="19"/>
                  </a:moveTo>
                  <a:cubicBezTo>
                    <a:pt x="42" y="21"/>
                    <a:pt x="41" y="22"/>
                    <a:pt x="40" y="23"/>
                  </a:cubicBezTo>
                  <a:cubicBezTo>
                    <a:pt x="40" y="25"/>
                    <a:pt x="39" y="26"/>
                    <a:pt x="39" y="28"/>
                  </a:cubicBezTo>
                  <a:cubicBezTo>
                    <a:pt x="39" y="29"/>
                    <a:pt x="40" y="30"/>
                    <a:pt x="40" y="32"/>
                  </a:cubicBezTo>
                  <a:cubicBezTo>
                    <a:pt x="41" y="33"/>
                    <a:pt x="41" y="35"/>
                    <a:pt x="42" y="36"/>
                  </a:cubicBezTo>
                  <a:cubicBezTo>
                    <a:pt x="63" y="15"/>
                    <a:pt x="63" y="15"/>
                    <a:pt x="63" y="15"/>
                  </a:cubicBezTo>
                  <a:cubicBezTo>
                    <a:pt x="61" y="14"/>
                    <a:pt x="59" y="13"/>
                    <a:pt x="58" y="13"/>
                  </a:cubicBezTo>
                  <a:cubicBezTo>
                    <a:pt x="56" y="13"/>
                    <a:pt x="54" y="13"/>
                    <a:pt x="52" y="13"/>
                  </a:cubicBezTo>
                  <a:cubicBezTo>
                    <a:pt x="51" y="13"/>
                    <a:pt x="49" y="14"/>
                    <a:pt x="48" y="15"/>
                  </a:cubicBezTo>
                  <a:cubicBezTo>
                    <a:pt x="46" y="16"/>
                    <a:pt x="44" y="17"/>
                    <a:pt x="43" y="19"/>
                  </a:cubicBezTo>
                  <a:close/>
                </a:path>
              </a:pathLst>
            </a:custGeom>
            <a:solidFill>
              <a:schemeClr val="bg1"/>
            </a:solidFill>
            <a:ln>
              <a:noFill/>
            </a:ln>
            <a:extLst>
              <a:ext uri="{91240B29-F687-4F45-9708-019B960494DF}">
                <a14:hiddenLine cmpd="sng" w="9525">
                  <a:solidFill>
                    <a:srgbClr val="000000"/>
                  </a:solidFill>
                  <a:bevel/>
                  <a:headEnd/>
                  <a:tailEnd/>
                </a14:hiddenLine>
              </a:ext>
            </a:extLst>
          </p:spPr>
          <p:txBody>
            <a:bodyPr/>
            <a:lstStyle/>
            <a:p>
              <a:endParaRPr altLang="en-US" lang="zh-CN"/>
            </a:p>
          </p:txBody>
        </p:sp>
      </p:grpSp>
      <p:grpSp>
        <p:nvGrpSpPr>
          <p:cNvPr id="23" name="组合 109"/>
          <p:cNvGrpSpPr/>
          <p:nvPr/>
        </p:nvGrpSpPr>
        <p:grpSpPr>
          <a:xfrm>
            <a:off x="5375164" y="2340297"/>
            <a:ext cx="3698193" cy="3705758"/>
            <a:chExt cx="4655928" cy="4665502"/>
          </a:xfrm>
        </p:grpSpPr>
        <p:grpSp>
          <p:nvGrpSpPr>
            <p:cNvPr id="24" name="组合 58"/>
            <p:cNvGrpSpPr/>
            <p:nvPr/>
          </p:nvGrpSpPr>
          <p:grpSpPr>
            <a:xfrm rot="-1208842">
              <a:off x="0" y="0"/>
              <a:ext cx="4655928" cy="4665502"/>
              <a:chExt cx="3859213" cy="3867150"/>
            </a:xfrm>
          </p:grpSpPr>
          <p:sp>
            <p:nvSpPr>
              <p:cNvPr id="60" name="Freeform 48"/>
              <p:cNvSpPr>
                <a:spLocks noChangeArrowheads="1"/>
              </p:cNvSpPr>
              <p:nvPr/>
            </p:nvSpPr>
            <p:spPr bwMode="auto">
              <a:xfrm>
                <a:off x="2165350" y="2170112"/>
                <a:ext cx="1693863" cy="1697038"/>
              </a:xfrm>
              <a:custGeom>
                <a:gdLst>
                  <a:gd fmla="*/ 2147483647 w 842" name="T0"/>
                  <a:gd fmla="*/ 2147483647 h 844" name="T1"/>
                  <a:gd fmla="*/ 2147483647 w 842" name="T2"/>
                  <a:gd fmla="*/ 2147483647 h 844" name="T3"/>
                  <a:gd fmla="*/ 2147483647 w 842" name="T4"/>
                  <a:gd fmla="*/ 2147483647 h 844" name="T5"/>
                  <a:gd fmla="*/ 254960581 w 842" name="T6"/>
                  <a:gd fmla="*/ 1168412674 h 844" name="T7"/>
                  <a:gd fmla="*/ 254960581 w 842" name="T8"/>
                  <a:gd fmla="*/ 250662968 h 844" name="T9"/>
                  <a:gd fmla="*/ 254960581 w 842" name="T10"/>
                  <a:gd fmla="*/ 250662968 h 844" name="T11"/>
                  <a:gd fmla="*/ 1173627782 w 842" name="T12"/>
                  <a:gd fmla="*/ 254706503 h 844" name="T13"/>
                  <a:gd fmla="*/ 2147483647 w 842" name="T14"/>
                  <a:gd fmla="*/ 2147483647 h 844" name="T15"/>
                  <a:gd fmla="*/ 2147483647 w 842" name="T16"/>
                  <a:gd fmla="*/ 2147483647 h 844" name="T17"/>
                  <a:gd fmla="*/ 0 60000 65536" name="T18"/>
                  <a:gd fmla="*/ 0 60000 65536" name="T19"/>
                  <a:gd fmla="*/ 0 60000 65536" name="T20"/>
                  <a:gd fmla="*/ 0 60000 65536" name="T21"/>
                  <a:gd fmla="*/ 0 60000 65536" name="T22"/>
                  <a:gd fmla="*/ 0 60000 65536" name="T23"/>
                  <a:gd fmla="*/ 0 60000 65536" name="T24"/>
                  <a:gd fmla="*/ 0 60000 65536" name="T25"/>
                  <a:gd fmla="*/ 0 60000 65536" name="T26"/>
                  <a:gd fmla="*/ 0 w 842" name="T27"/>
                  <a:gd fmla="*/ 0 h 844" name="T28"/>
                  <a:gd fmla="*/ 842 w 842" name="T29"/>
                  <a:gd fmla="*/ 844 h 844" name="T30"/>
                </a:gd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b="T30" l="T27" r="T29" t="T28"/>
                <a:pathLst>
                  <a:path h="844" w="842">
                    <a:moveTo>
                      <a:pt x="780" y="781"/>
                    </a:moveTo>
                    <a:cubicBezTo>
                      <a:pt x="780" y="782"/>
                      <a:pt x="779" y="782"/>
                      <a:pt x="779" y="782"/>
                    </a:cubicBezTo>
                    <a:cubicBezTo>
                      <a:pt x="716" y="844"/>
                      <a:pt x="615" y="844"/>
                      <a:pt x="552" y="781"/>
                    </a:cubicBezTo>
                    <a:cubicBezTo>
                      <a:pt x="63" y="289"/>
                      <a:pt x="63" y="289"/>
                      <a:pt x="63" y="289"/>
                    </a:cubicBezTo>
                    <a:cubicBezTo>
                      <a:pt x="0" y="226"/>
                      <a:pt x="0" y="125"/>
                      <a:pt x="63" y="62"/>
                    </a:cubicBezTo>
                    <a:cubicBezTo>
                      <a:pt x="63" y="62"/>
                      <a:pt x="63" y="62"/>
                      <a:pt x="63" y="62"/>
                    </a:cubicBezTo>
                    <a:cubicBezTo>
                      <a:pt x="126" y="0"/>
                      <a:pt x="228" y="0"/>
                      <a:pt x="290" y="63"/>
                    </a:cubicBezTo>
                    <a:cubicBezTo>
                      <a:pt x="780" y="555"/>
                      <a:pt x="780" y="555"/>
                      <a:pt x="780" y="555"/>
                    </a:cubicBezTo>
                    <a:cubicBezTo>
                      <a:pt x="842" y="617"/>
                      <a:pt x="842" y="719"/>
                      <a:pt x="780" y="781"/>
                    </a:cubicBezTo>
                    <a:close/>
                  </a:path>
                </a:pathLst>
              </a:custGeom>
              <a:solidFill>
                <a:srgbClr val="DE3F18"/>
              </a:solidFill>
              <a:ln>
                <a:noFill/>
              </a:ln>
              <a:extLst>
                <a:ext uri="{91240B29-F687-4F45-9708-019B960494DF}">
                  <a14:hiddenLine cmpd="sng" w="9525">
                    <a:solidFill>
                      <a:srgbClr val="000000"/>
                    </a:solidFill>
                    <a:bevel/>
                    <a:headEnd/>
                    <a:tailEnd/>
                  </a14:hiddenLine>
                </a:ext>
              </a:extLst>
            </p:spPr>
            <p:txBody>
              <a:bodyPr/>
              <a:lstStyle/>
              <a:p>
                <a:endParaRPr altLang="en-US" lang="zh-CN"/>
              </a:p>
            </p:txBody>
          </p:sp>
          <p:sp>
            <p:nvSpPr>
              <p:cNvPr id="61" name="Freeform 49"/>
              <p:cNvSpPr>
                <a:spLocks noChangeArrowheads="1"/>
              </p:cNvSpPr>
              <p:nvPr/>
            </p:nvSpPr>
            <p:spPr bwMode="auto">
              <a:xfrm>
                <a:off x="2382838" y="2520950"/>
                <a:ext cx="1258888" cy="1262063"/>
              </a:xfrm>
              <a:custGeom>
                <a:gdLst>
                  <a:gd fmla="*/ 2147483647 w 626" name="T0"/>
                  <a:gd fmla="*/ 2147483647 h 628" name="T1"/>
                  <a:gd fmla="*/ 2078685518 w 626" name="T2"/>
                  <a:gd fmla="*/ 2147483647 h 628" name="T3"/>
                  <a:gd fmla="*/ 97059058 w 626" name="T4"/>
                  <a:gd fmla="*/ 452335035 h 628" name="T5"/>
                  <a:gd fmla="*/ 97059058 w 626" name="T6"/>
                  <a:gd fmla="*/ 96929654 h 628" name="T7"/>
                  <a:gd fmla="*/ 456986399 w 626" name="T8"/>
                  <a:gd fmla="*/ 96929654 h 628" name="T9"/>
                  <a:gd fmla="*/ 2147483647 w 626" name="T10"/>
                  <a:gd fmla="*/ 2083975500 h 628" name="T11"/>
                  <a:gd fmla="*/ 2147483647 w 626" name="T12"/>
                  <a:gd fmla="*/ 2147483647 h 628" name="T13"/>
                  <a:gd fmla="*/ 0 60000 65536" name="T14"/>
                  <a:gd fmla="*/ 0 60000 65536" name="T15"/>
                  <a:gd fmla="*/ 0 60000 65536" name="T16"/>
                  <a:gd fmla="*/ 0 60000 65536" name="T17"/>
                  <a:gd fmla="*/ 0 60000 65536" name="T18"/>
                  <a:gd fmla="*/ 0 60000 65536" name="T19"/>
                  <a:gd fmla="*/ 0 60000 65536" name="T20"/>
                  <a:gd fmla="*/ 0 w 626" name="T21"/>
                  <a:gd fmla="*/ 0 h 628" name="T22"/>
                  <a:gd fmla="*/ 626 w 626" name="T23"/>
                  <a:gd fmla="*/ 628 h 628" name="T24"/>
                </a:gdLst>
                <a:cxnLst>
                  <a:cxn ang="T14">
                    <a:pos x="T0" y="T1"/>
                  </a:cxn>
                  <a:cxn ang="T15">
                    <a:pos x="T2" y="T3"/>
                  </a:cxn>
                  <a:cxn ang="T16">
                    <a:pos x="T4" y="T5"/>
                  </a:cxn>
                  <a:cxn ang="T17">
                    <a:pos x="T6" y="T7"/>
                  </a:cxn>
                  <a:cxn ang="T18">
                    <a:pos x="T8" y="T9"/>
                  </a:cxn>
                  <a:cxn ang="T19">
                    <a:pos x="T10" y="T11"/>
                  </a:cxn>
                  <a:cxn ang="T20">
                    <a:pos x="T12" y="T13"/>
                  </a:cxn>
                </a:cxnLst>
                <a:rect b="T24" l="T21" r="T23" t="T22"/>
                <a:pathLst>
                  <a:path h="628" w="626">
                    <a:moveTo>
                      <a:pt x="602" y="604"/>
                    </a:moveTo>
                    <a:cubicBezTo>
                      <a:pt x="578" y="628"/>
                      <a:pt x="538" y="628"/>
                      <a:pt x="514" y="604"/>
                    </a:cubicBezTo>
                    <a:cubicBezTo>
                      <a:pt x="24" y="112"/>
                      <a:pt x="24" y="112"/>
                      <a:pt x="24" y="112"/>
                    </a:cubicBezTo>
                    <a:cubicBezTo>
                      <a:pt x="0" y="88"/>
                      <a:pt x="0" y="48"/>
                      <a:pt x="24" y="24"/>
                    </a:cubicBezTo>
                    <a:cubicBezTo>
                      <a:pt x="49" y="0"/>
                      <a:pt x="88" y="0"/>
                      <a:pt x="113" y="24"/>
                    </a:cubicBezTo>
                    <a:cubicBezTo>
                      <a:pt x="602" y="516"/>
                      <a:pt x="602" y="516"/>
                      <a:pt x="602" y="516"/>
                    </a:cubicBezTo>
                    <a:cubicBezTo>
                      <a:pt x="626" y="541"/>
                      <a:pt x="626" y="580"/>
                      <a:pt x="602" y="604"/>
                    </a:cubicBezTo>
                    <a:close/>
                  </a:path>
                </a:pathLst>
              </a:custGeom>
              <a:solidFill>
                <a:srgbClr val="FD6120"/>
              </a:solidFill>
              <a:ln>
                <a:noFill/>
              </a:ln>
              <a:extLst>
                <a:ext uri="{91240B29-F687-4F45-9708-019B960494DF}">
                  <a14:hiddenLine cmpd="sng" w="9525">
                    <a:solidFill>
                      <a:srgbClr val="000000"/>
                    </a:solidFill>
                    <a:bevel/>
                    <a:headEnd/>
                    <a:tailEnd/>
                  </a14:hiddenLine>
                </a:ext>
              </a:extLst>
            </p:spPr>
            <p:txBody>
              <a:bodyPr/>
              <a:lstStyle/>
              <a:p>
                <a:endParaRPr altLang="en-US" lang="zh-CN"/>
              </a:p>
            </p:txBody>
          </p:sp>
          <p:sp>
            <p:nvSpPr>
              <p:cNvPr id="62" name="Freeform 50"/>
              <p:cNvSpPr>
                <a:spLocks noChangeArrowheads="1"/>
              </p:cNvSpPr>
              <p:nvPr/>
            </p:nvSpPr>
            <p:spPr bwMode="auto">
              <a:xfrm>
                <a:off x="0" y="0"/>
                <a:ext cx="2525713" cy="2524125"/>
              </a:xfrm>
              <a:custGeom>
                <a:gdLst>
                  <a:gd fmla="*/ 2147483647 w 1256" name="T0"/>
                  <a:gd fmla="*/ 2147483647 h 1255" name="T1"/>
                  <a:gd fmla="*/ 2147483647 w 1256" name="T2"/>
                  <a:gd fmla="*/ 2147483647 h 1255" name="T3"/>
                  <a:gd fmla="*/ 2147483647 w 1256" name="T4"/>
                  <a:gd fmla="*/ 2147483647 h 1255" name="T5"/>
                  <a:gd fmla="*/ 4043956 w 1256" name="T6"/>
                  <a:gd fmla="*/ 2147483647 h 1255" name="T7"/>
                  <a:gd fmla="*/ 748101712 w 1256" name="T8"/>
                  <a:gd fmla="*/ 744307142 h 1255" name="T9"/>
                  <a:gd fmla="*/ 2147483647 w 1256" name="T10"/>
                  <a:gd fmla="*/ 0 h 1255" name="T11"/>
                  <a:gd fmla="*/ 2147483647 w 1256" name="T12"/>
                  <a:gd fmla="*/ 748351775 h 1255" name="T13"/>
                  <a:gd fmla="*/ 2147483647 w 1256" name="T14"/>
                  <a:gd fmla="*/ 2147483647 h 1255" name="T15"/>
                  <a:gd fmla="*/ 2147483647 w 1256" name="T16"/>
                  <a:gd fmla="*/ 2147483647 h 1255" name="T17"/>
                  <a:gd fmla="*/ 0 60000 65536" name="T18"/>
                  <a:gd fmla="*/ 0 60000 65536" name="T19"/>
                  <a:gd fmla="*/ 0 60000 65536" name="T20"/>
                  <a:gd fmla="*/ 0 60000 65536" name="T21"/>
                  <a:gd fmla="*/ 0 60000 65536" name="T22"/>
                  <a:gd fmla="*/ 0 60000 65536" name="T23"/>
                  <a:gd fmla="*/ 0 60000 65536" name="T24"/>
                  <a:gd fmla="*/ 0 60000 65536" name="T25"/>
                  <a:gd fmla="*/ 0 60000 65536" name="T26"/>
                  <a:gd fmla="*/ 0 w 1256" name="T27"/>
                  <a:gd fmla="*/ 0 h 1255" name="T28"/>
                  <a:gd fmla="*/ 1256 w 1256" name="T29"/>
                  <a:gd fmla="*/ 1255 h 1255" name="T30"/>
                </a:gd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b="T30" l="T27" r="T29" t="T28"/>
                <a:pathLst>
                  <a:path h="1255" w="1256">
                    <a:moveTo>
                      <a:pt x="1072" y="1071"/>
                    </a:moveTo>
                    <a:cubicBezTo>
                      <a:pt x="1072" y="1071"/>
                      <a:pt x="1072" y="1071"/>
                      <a:pt x="1072" y="1071"/>
                    </a:cubicBezTo>
                    <a:cubicBezTo>
                      <a:pt x="953" y="1190"/>
                      <a:pt x="795" y="1255"/>
                      <a:pt x="627" y="1255"/>
                    </a:cubicBezTo>
                    <a:cubicBezTo>
                      <a:pt x="281" y="1254"/>
                      <a:pt x="0" y="972"/>
                      <a:pt x="1" y="626"/>
                    </a:cubicBezTo>
                    <a:cubicBezTo>
                      <a:pt x="1" y="459"/>
                      <a:pt x="66" y="302"/>
                      <a:pt x="185" y="184"/>
                    </a:cubicBezTo>
                    <a:cubicBezTo>
                      <a:pt x="304" y="65"/>
                      <a:pt x="461" y="0"/>
                      <a:pt x="629" y="0"/>
                    </a:cubicBezTo>
                    <a:cubicBezTo>
                      <a:pt x="797" y="0"/>
                      <a:pt x="954" y="66"/>
                      <a:pt x="1073" y="185"/>
                    </a:cubicBezTo>
                    <a:cubicBezTo>
                      <a:pt x="1191" y="304"/>
                      <a:pt x="1256" y="461"/>
                      <a:pt x="1256" y="629"/>
                    </a:cubicBezTo>
                    <a:cubicBezTo>
                      <a:pt x="1256" y="796"/>
                      <a:pt x="1190" y="953"/>
                      <a:pt x="1072" y="1071"/>
                    </a:cubicBezTo>
                    <a:close/>
                  </a:path>
                </a:pathLst>
              </a:custGeom>
              <a:solidFill>
                <a:srgbClr val="1E1D3A"/>
              </a:solidFill>
              <a:ln>
                <a:noFill/>
              </a:ln>
              <a:extLst>
                <a:ext uri="{91240B29-F687-4F45-9708-019B960494DF}">
                  <a14:hiddenLine cmpd="sng" w="9525">
                    <a:solidFill>
                      <a:srgbClr val="000000"/>
                    </a:solidFill>
                    <a:bevel/>
                    <a:headEnd/>
                    <a:tailEnd/>
                  </a14:hiddenLine>
                </a:ext>
              </a:extLst>
            </p:spPr>
            <p:txBody>
              <a:bodyPr/>
              <a:lstStyle/>
              <a:p>
                <a:endParaRPr altLang="en-US" lang="zh-CN"/>
              </a:p>
            </p:txBody>
          </p:sp>
          <p:sp>
            <p:nvSpPr>
              <p:cNvPr id="63" name="Freeform 51"/>
              <p:cNvSpPr>
                <a:spLocks noChangeArrowheads="1"/>
              </p:cNvSpPr>
              <p:nvPr/>
            </p:nvSpPr>
            <p:spPr bwMode="auto">
              <a:xfrm>
                <a:off x="73025" y="71437"/>
                <a:ext cx="1192213" cy="2382838"/>
              </a:xfrm>
              <a:custGeom>
                <a:gdLst>
                  <a:gd fmla="*/ 2147483647 w 593" name="T0"/>
                  <a:gd fmla="*/ 2147483647 h 1185" name="T1"/>
                  <a:gd fmla="*/ 699270118 w 593" name="T2"/>
                  <a:gd fmla="*/ 2147483647 h 1185" name="T3"/>
                  <a:gd fmla="*/ 0 w 593" name="T4"/>
                  <a:gd fmla="*/ 2147483647 h 1185" name="T5"/>
                  <a:gd fmla="*/ 703311178 w 593" name="T6"/>
                  <a:gd fmla="*/ 703560568 h 1185" name="T7"/>
                  <a:gd fmla="*/ 2147483647 w 593" name="T8"/>
                  <a:gd fmla="*/ 0 h 1185" name="T9"/>
                  <a:gd fmla="*/ 2147483647 w 593" name="T10"/>
                  <a:gd fmla="*/ 0 h 1185" name="T11"/>
                  <a:gd fmla="*/ 2147483647 w 593" name="T12"/>
                  <a:gd fmla="*/ 319433007 h 1185" name="T13"/>
                  <a:gd fmla="*/ 2147483647 w 593" name="T14"/>
                  <a:gd fmla="*/ 319433007 h 1185" name="T15"/>
                  <a:gd fmla="*/ 929664778 w 593" name="T16"/>
                  <a:gd fmla="*/ 929994525 h 1185" name="T17"/>
                  <a:gd fmla="*/ 319320078 w 593" name="T18"/>
                  <a:gd fmla="*/ 2147483647 h 1185" name="T19"/>
                  <a:gd fmla="*/ 925621708 w 593" name="T20"/>
                  <a:gd fmla="*/ 2147483647 h 1185" name="T21"/>
                  <a:gd fmla="*/ 2147483647 w 593" name="T22"/>
                  <a:gd fmla="*/ 2147483647 h 1185" name="T23"/>
                  <a:gd fmla="*/ 2147483647 w 593" name="T24"/>
                  <a:gd fmla="*/ 2147483647 h 1185" name="T25"/>
                  <a:gd fmla="*/ 0 60000 65536" name="T26"/>
                  <a:gd fmla="*/ 0 60000 65536" name="T27"/>
                  <a:gd fmla="*/ 0 60000 65536" name="T28"/>
                  <a:gd fmla="*/ 0 60000 65536" name="T29"/>
                  <a:gd fmla="*/ 0 60000 65536" name="T30"/>
                  <a:gd fmla="*/ 0 60000 65536" name="T31"/>
                  <a:gd fmla="*/ 0 60000 65536" name="T32"/>
                  <a:gd fmla="*/ 0 60000 65536" name="T33"/>
                  <a:gd fmla="*/ 0 60000 65536" name="T34"/>
                  <a:gd fmla="*/ 0 60000 65536" name="T35"/>
                  <a:gd fmla="*/ 0 60000 65536" name="T36"/>
                  <a:gd fmla="*/ 0 60000 65536" name="T37"/>
                  <a:gd fmla="*/ 0 60000 65536" name="T38"/>
                  <a:gd fmla="*/ 0 w 593" name="T39"/>
                  <a:gd fmla="*/ 0 h 1185" name="T40"/>
                  <a:gd fmla="*/ 593 w 593" name="T41"/>
                  <a:gd fmla="*/ 1185 h 1185" name="T42"/>
                </a:gd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b="T42" l="T39" r="T41" t="T40"/>
                <a:pathLst>
                  <a:path h="1185" w="593">
                    <a:moveTo>
                      <a:pt x="591" y="1185"/>
                    </a:moveTo>
                    <a:cubicBezTo>
                      <a:pt x="433" y="1184"/>
                      <a:pt x="285" y="1122"/>
                      <a:pt x="173" y="1010"/>
                    </a:cubicBezTo>
                    <a:cubicBezTo>
                      <a:pt x="61" y="898"/>
                      <a:pt x="0" y="749"/>
                      <a:pt x="0" y="591"/>
                    </a:cubicBezTo>
                    <a:cubicBezTo>
                      <a:pt x="0" y="434"/>
                      <a:pt x="62" y="286"/>
                      <a:pt x="174" y="174"/>
                    </a:cubicBezTo>
                    <a:cubicBezTo>
                      <a:pt x="286" y="62"/>
                      <a:pt x="434" y="0"/>
                      <a:pt x="592" y="0"/>
                    </a:cubicBezTo>
                    <a:cubicBezTo>
                      <a:pt x="592" y="0"/>
                      <a:pt x="593" y="0"/>
                      <a:pt x="593" y="0"/>
                    </a:cubicBezTo>
                    <a:cubicBezTo>
                      <a:pt x="593" y="79"/>
                      <a:pt x="593" y="79"/>
                      <a:pt x="593" y="79"/>
                    </a:cubicBezTo>
                    <a:cubicBezTo>
                      <a:pt x="593" y="79"/>
                      <a:pt x="592" y="79"/>
                      <a:pt x="592" y="79"/>
                    </a:cubicBezTo>
                    <a:cubicBezTo>
                      <a:pt x="455" y="79"/>
                      <a:pt x="327" y="133"/>
                      <a:pt x="230" y="230"/>
                    </a:cubicBezTo>
                    <a:cubicBezTo>
                      <a:pt x="133" y="327"/>
                      <a:pt x="79" y="455"/>
                      <a:pt x="79" y="592"/>
                    </a:cubicBezTo>
                    <a:cubicBezTo>
                      <a:pt x="79" y="728"/>
                      <a:pt x="132" y="857"/>
                      <a:pt x="229" y="954"/>
                    </a:cubicBezTo>
                    <a:cubicBezTo>
                      <a:pt x="326" y="1052"/>
                      <a:pt x="454" y="1105"/>
                      <a:pt x="591" y="1106"/>
                    </a:cubicBezTo>
                    <a:cubicBezTo>
                      <a:pt x="591" y="1185"/>
                      <a:pt x="591" y="1185"/>
                      <a:pt x="591" y="1185"/>
                    </a:cubicBezTo>
                    <a:close/>
                  </a:path>
                </a:pathLst>
              </a:custGeom>
              <a:solidFill>
                <a:srgbClr val="3C8DA6"/>
              </a:solidFill>
              <a:ln>
                <a:noFill/>
              </a:ln>
              <a:extLst>
                <a:ext uri="{91240B29-F687-4F45-9708-019B960494DF}">
                  <a14:hiddenLine cmpd="sng" w="9525">
                    <a:solidFill>
                      <a:srgbClr val="000000"/>
                    </a:solidFill>
                    <a:bevel/>
                    <a:headEnd/>
                    <a:tailEnd/>
                  </a14:hiddenLine>
                </a:ext>
              </a:extLst>
            </p:spPr>
            <p:txBody>
              <a:bodyPr/>
              <a:lstStyle/>
              <a:p>
                <a:endParaRPr altLang="en-US" lang="zh-CN"/>
              </a:p>
            </p:txBody>
          </p:sp>
          <p:sp>
            <p:nvSpPr>
              <p:cNvPr id="64" name="Freeform 52"/>
              <p:cNvSpPr>
                <a:spLocks noChangeArrowheads="1"/>
              </p:cNvSpPr>
              <p:nvPr/>
            </p:nvSpPr>
            <p:spPr bwMode="auto">
              <a:xfrm>
                <a:off x="323850" y="322262"/>
                <a:ext cx="1879600" cy="1879600"/>
              </a:xfrm>
              <a:custGeom>
                <a:gdLst>
                  <a:gd fmla="*/ 553641708 w 935" name="T0"/>
                  <a:gd fmla="*/ 553641708 h 935" name="T1"/>
                  <a:gd fmla="*/ 0 w 935" name="T2"/>
                  <a:gd fmla="*/ 1887228965 h 935" name="T3"/>
                  <a:gd fmla="*/ 1883188327 w 935" name="T4"/>
                  <a:gd fmla="*/ 2147483647 h 935" name="T5"/>
                  <a:gd fmla="*/ 2147483647 w 935" name="T6"/>
                  <a:gd fmla="*/ 2147483647 h 935" name="T7"/>
                  <a:gd fmla="*/ 2147483647 w 935" name="T8"/>
                  <a:gd fmla="*/ 2147483647 h 935" name="T9"/>
                  <a:gd fmla="*/ 2147483647 w 935" name="T10"/>
                  <a:gd fmla="*/ 1891269602 h 935" name="T11"/>
                  <a:gd fmla="*/ 2147483647 w 935" name="T12"/>
                  <a:gd fmla="*/ 557682346 h 935" name="T13"/>
                  <a:gd fmla="*/ 1891269602 w 935" name="T14"/>
                  <a:gd fmla="*/ 0 h 935" name="T15"/>
                  <a:gd fmla="*/ 553641708 w 935" name="T16"/>
                  <a:gd fmla="*/ 553641708 h 935" name="T17"/>
                  <a:gd fmla="*/ 0 60000 65536" name="T18"/>
                  <a:gd fmla="*/ 0 60000 65536" name="T19"/>
                  <a:gd fmla="*/ 0 60000 65536" name="T20"/>
                  <a:gd fmla="*/ 0 60000 65536" name="T21"/>
                  <a:gd fmla="*/ 0 60000 65536" name="T22"/>
                  <a:gd fmla="*/ 0 60000 65536" name="T23"/>
                  <a:gd fmla="*/ 0 60000 65536" name="T24"/>
                  <a:gd fmla="*/ 0 60000 65536" name="T25"/>
                  <a:gd fmla="*/ 0 60000 65536" name="T26"/>
                  <a:gd fmla="*/ 0 w 935" name="T27"/>
                  <a:gd fmla="*/ 0 h 935" name="T28"/>
                  <a:gd fmla="*/ 935 w 935" name="T29"/>
                  <a:gd fmla="*/ 935 h 935" name="T30"/>
                </a:gd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b="T30" l="T27" r="T29" t="T28"/>
                <a:pathLst>
                  <a:path h="935" w="935">
                    <a:moveTo>
                      <a:pt x="137" y="137"/>
                    </a:moveTo>
                    <a:cubicBezTo>
                      <a:pt x="49" y="226"/>
                      <a:pt x="0" y="343"/>
                      <a:pt x="0" y="467"/>
                    </a:cubicBezTo>
                    <a:cubicBezTo>
                      <a:pt x="0" y="724"/>
                      <a:pt x="209" y="934"/>
                      <a:pt x="466" y="935"/>
                    </a:cubicBezTo>
                    <a:cubicBezTo>
                      <a:pt x="591" y="935"/>
                      <a:pt x="709" y="886"/>
                      <a:pt x="797" y="797"/>
                    </a:cubicBezTo>
                    <a:cubicBezTo>
                      <a:pt x="798" y="797"/>
                      <a:pt x="798" y="797"/>
                      <a:pt x="798" y="797"/>
                    </a:cubicBezTo>
                    <a:cubicBezTo>
                      <a:pt x="886" y="709"/>
                      <a:pt x="934" y="593"/>
                      <a:pt x="934" y="468"/>
                    </a:cubicBezTo>
                    <a:cubicBezTo>
                      <a:pt x="935" y="344"/>
                      <a:pt x="886" y="227"/>
                      <a:pt x="798" y="138"/>
                    </a:cubicBezTo>
                    <a:cubicBezTo>
                      <a:pt x="710" y="50"/>
                      <a:pt x="593" y="1"/>
                      <a:pt x="468" y="0"/>
                    </a:cubicBezTo>
                    <a:cubicBezTo>
                      <a:pt x="343" y="0"/>
                      <a:pt x="226" y="49"/>
                      <a:pt x="137" y="137"/>
                    </a:cubicBezTo>
                    <a:close/>
                  </a:path>
                </a:pathLst>
              </a:custGeom>
              <a:solidFill>
                <a:srgbClr val="99D5DC"/>
              </a:solidFill>
              <a:ln>
                <a:noFill/>
              </a:ln>
              <a:extLst>
                <a:ext uri="{91240B29-F687-4F45-9708-019B960494DF}">
                  <a14:hiddenLine cmpd="sng" w="9525">
                    <a:solidFill>
                      <a:srgbClr val="000000"/>
                    </a:solidFill>
                    <a:bevel/>
                    <a:headEnd/>
                    <a:tailEnd/>
                  </a14:hiddenLine>
                </a:ext>
              </a:extLst>
            </p:spPr>
            <p:txBody>
              <a:bodyPr/>
              <a:lstStyle/>
              <a:p>
                <a:endParaRPr altLang="en-US" lang="zh-CN"/>
              </a:p>
            </p:txBody>
          </p:sp>
          <p:sp>
            <p:nvSpPr>
              <p:cNvPr id="66" name="Freeform 54"/>
              <p:cNvSpPr>
                <a:spLocks noChangeArrowheads="1"/>
              </p:cNvSpPr>
              <p:nvPr/>
            </p:nvSpPr>
            <p:spPr bwMode="auto">
              <a:xfrm>
                <a:off x="1925638" y="1928812"/>
                <a:ext cx="557213" cy="561975"/>
              </a:xfrm>
              <a:custGeom>
                <a:gdLst>
                  <a:gd fmla="*/ 991400611 w 277" name="T0"/>
                  <a:gd fmla="*/ 1006183002 h 279" name="T1"/>
                  <a:gd fmla="*/ 534141968 w 277" name="T2"/>
                  <a:gd fmla="*/ 1006183002 h 279" name="T3"/>
                  <a:gd fmla="*/ 129488657 w 277" name="T4"/>
                  <a:gd fmla="*/ 588293155 h 279" name="T5"/>
                  <a:gd fmla="*/ 129488657 w 277" name="T6"/>
                  <a:gd fmla="*/ 125773631 h 279" name="T7"/>
                  <a:gd fmla="*/ 129488657 w 277" name="T8"/>
                  <a:gd fmla="*/ 125773631 h 279" name="T9"/>
                  <a:gd fmla="*/ 586747301 w 277" name="T10"/>
                  <a:gd fmla="*/ 125773631 h 279" name="T11"/>
                  <a:gd fmla="*/ 991400611 w 277" name="T12"/>
                  <a:gd fmla="*/ 547720172 h 279" name="T13"/>
                  <a:gd fmla="*/ 991400611 w 277" name="T14"/>
                  <a:gd fmla="*/ 1006183002 h 279" name="T15"/>
                  <a:gd fmla="*/ 991400611 w 277" name="T16"/>
                  <a:gd fmla="*/ 1006183002 h 279" name="T17"/>
                  <a:gd fmla="*/ 0 60000 65536" name="T18"/>
                  <a:gd fmla="*/ 0 60000 65536" name="T19"/>
                  <a:gd fmla="*/ 0 60000 65536" name="T20"/>
                  <a:gd fmla="*/ 0 60000 65536" name="T21"/>
                  <a:gd fmla="*/ 0 60000 65536" name="T22"/>
                  <a:gd fmla="*/ 0 60000 65536" name="T23"/>
                  <a:gd fmla="*/ 0 60000 65536" name="T24"/>
                  <a:gd fmla="*/ 0 60000 65536" name="T25"/>
                  <a:gd fmla="*/ 0 60000 65536" name="T26"/>
                  <a:gd fmla="*/ 0 w 277" name="T27"/>
                  <a:gd fmla="*/ 0 h 279" name="T28"/>
                  <a:gd fmla="*/ 277 w 277" name="T29"/>
                  <a:gd fmla="*/ 279 h 279" name="T30"/>
                </a:gd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b="T30" l="T27" r="T29" t="T28"/>
                <a:pathLst>
                  <a:path h="279" w="277">
                    <a:moveTo>
                      <a:pt x="245" y="248"/>
                    </a:moveTo>
                    <a:cubicBezTo>
                      <a:pt x="214" y="279"/>
                      <a:pt x="163" y="279"/>
                      <a:pt x="132" y="248"/>
                    </a:cubicBezTo>
                    <a:cubicBezTo>
                      <a:pt x="32" y="145"/>
                      <a:pt x="32" y="145"/>
                      <a:pt x="32" y="145"/>
                    </a:cubicBezTo>
                    <a:cubicBezTo>
                      <a:pt x="0" y="113"/>
                      <a:pt x="0" y="63"/>
                      <a:pt x="32" y="31"/>
                    </a:cubicBezTo>
                    <a:cubicBezTo>
                      <a:pt x="32" y="31"/>
                      <a:pt x="32" y="31"/>
                      <a:pt x="32" y="31"/>
                    </a:cubicBezTo>
                    <a:cubicBezTo>
                      <a:pt x="63" y="0"/>
                      <a:pt x="114" y="0"/>
                      <a:pt x="145" y="31"/>
                    </a:cubicBezTo>
                    <a:cubicBezTo>
                      <a:pt x="245" y="135"/>
                      <a:pt x="245" y="135"/>
                      <a:pt x="245" y="135"/>
                    </a:cubicBezTo>
                    <a:cubicBezTo>
                      <a:pt x="277" y="166"/>
                      <a:pt x="276" y="217"/>
                      <a:pt x="245" y="248"/>
                    </a:cubicBezTo>
                    <a:cubicBezTo>
                      <a:pt x="245" y="248"/>
                      <a:pt x="245" y="248"/>
                      <a:pt x="245" y="248"/>
                    </a:cubicBezTo>
                    <a:close/>
                  </a:path>
                </a:pathLst>
              </a:custGeom>
              <a:solidFill>
                <a:srgbClr val="1E1D3A"/>
              </a:solidFill>
              <a:ln>
                <a:noFill/>
              </a:ln>
              <a:extLst>
                <a:ext uri="{91240B29-F687-4F45-9708-019B960494DF}">
                  <a14:hiddenLine cmpd="sng" w="9525">
                    <a:solidFill>
                      <a:srgbClr val="000000"/>
                    </a:solidFill>
                    <a:bevel/>
                    <a:headEnd/>
                    <a:tailEnd/>
                  </a14:hiddenLine>
                </a:ext>
              </a:extLst>
            </p:spPr>
            <p:txBody>
              <a:bodyPr/>
              <a:lstStyle/>
              <a:p>
                <a:endParaRPr altLang="en-US" lang="zh-CN"/>
              </a:p>
            </p:txBody>
          </p:sp>
        </p:grpSp>
        <p:grpSp>
          <p:nvGrpSpPr>
            <p:cNvPr id="25" name="组合 108"/>
            <p:cNvGrpSpPr/>
            <p:nvPr/>
          </p:nvGrpSpPr>
          <p:grpSpPr>
            <a:xfrm>
              <a:off x="319654" y="1172540"/>
              <a:ext cx="2001836" cy="1290442"/>
              <a:chExt cx="1728787" cy="1114425"/>
            </a:xfrm>
          </p:grpSpPr>
          <p:sp>
            <p:nvSpPr>
              <p:cNvPr id="26" name="Rectangle 69"/>
              <p:cNvSpPr>
                <a:spLocks noChangeArrowheads="1"/>
              </p:cNvSpPr>
              <p:nvPr/>
            </p:nvSpPr>
            <p:spPr bwMode="auto">
              <a:xfrm>
                <a:off x="57150" y="735013"/>
                <a:ext cx="82550" cy="133350"/>
              </a:xfrm>
              <a:prstGeom prst="rect">
                <a:avLst/>
              </a:prstGeom>
              <a:solidFill>
                <a:srgbClr val="FFF200"/>
              </a:solidFill>
              <a:ln>
                <a:noFill/>
              </a:ln>
              <a:extLst>
                <a:ext uri="{91240B29-F687-4F45-9708-019B960494DF}">
                  <a14:hiddenLine w="9525">
                    <a:solidFill>
                      <a:srgbClr val="000000"/>
                    </a:solidFill>
                    <a:bevel/>
                    <a:headEnd/>
                    <a:tailEnd/>
                  </a14:hiddenLine>
                </a:ext>
              </a:extLst>
            </p:spPr>
            <p:txBody>
              <a:bodyPr/>
              <a:lstStyle/>
              <a:p>
                <a:pPr eaLnBrk="1" hangingPunct="1"/>
                <a:endParaRPr altLang="zh-CN" lang="zh-CN"/>
              </a:p>
            </p:txBody>
          </p:sp>
          <p:sp>
            <p:nvSpPr>
              <p:cNvPr id="27" name="Rectangle 70"/>
              <p:cNvSpPr>
                <a:spLocks noChangeArrowheads="1"/>
              </p:cNvSpPr>
              <p:nvPr/>
            </p:nvSpPr>
            <p:spPr bwMode="auto">
              <a:xfrm>
                <a:off x="1060450" y="735013"/>
                <a:ext cx="80962" cy="133350"/>
              </a:xfrm>
              <a:prstGeom prst="rect">
                <a:avLst/>
              </a:prstGeom>
              <a:solidFill>
                <a:srgbClr val="FFF200"/>
              </a:solidFill>
              <a:ln>
                <a:noFill/>
              </a:ln>
              <a:extLst>
                <a:ext uri="{91240B29-F687-4F45-9708-019B960494DF}">
                  <a14:hiddenLine w="9525">
                    <a:solidFill>
                      <a:srgbClr val="000000"/>
                    </a:solidFill>
                    <a:bevel/>
                    <a:headEnd/>
                    <a:tailEnd/>
                  </a14:hiddenLine>
                </a:ext>
              </a:extLst>
            </p:spPr>
            <p:txBody>
              <a:bodyPr/>
              <a:lstStyle/>
              <a:p>
                <a:pPr eaLnBrk="1" hangingPunct="1"/>
                <a:endParaRPr altLang="zh-CN" lang="zh-CN"/>
              </a:p>
            </p:txBody>
          </p:sp>
          <p:sp>
            <p:nvSpPr>
              <p:cNvPr id="28" name="Rectangle 71"/>
              <p:cNvSpPr>
                <a:spLocks noChangeArrowheads="1"/>
              </p:cNvSpPr>
              <p:nvPr/>
            </p:nvSpPr>
            <p:spPr bwMode="auto">
              <a:xfrm>
                <a:off x="1060450" y="735013"/>
                <a:ext cx="80962" cy="13335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bevel/>
                    <a:headEnd/>
                    <a:tailEnd/>
                  </a14:hiddenLine>
                </a:ext>
              </a:extLst>
            </p:spPr>
            <p:txBody>
              <a:bodyPr/>
              <a:lstStyle/>
              <a:p>
                <a:pPr eaLnBrk="1" hangingPunct="1"/>
                <a:endParaRPr altLang="zh-CN" lang="zh-CN"/>
              </a:p>
            </p:txBody>
          </p:sp>
          <p:sp>
            <p:nvSpPr>
              <p:cNvPr id="29" name="Oval 72"/>
              <p:cNvSpPr>
                <a:spLocks noChangeArrowheads="1"/>
              </p:cNvSpPr>
              <p:nvPr/>
            </p:nvSpPr>
            <p:spPr bwMode="auto">
              <a:xfrm>
                <a:off x="57150" y="639763"/>
                <a:ext cx="1084262" cy="442913"/>
              </a:xfrm>
              <a:prstGeom prst="ellipse">
                <a:avLst/>
              </a:prstGeom>
              <a:solidFill>
                <a:srgbClr val="FEC011"/>
              </a:solidFill>
              <a:ln>
                <a:noFill/>
              </a:ln>
              <a:extLst>
                <a:ext uri="{91240B29-F687-4F45-9708-019B960494DF}">
                  <a14:hiddenLine w="9525">
                    <a:solidFill>
                      <a:srgbClr val="000000"/>
                    </a:solidFill>
                    <a:bevel/>
                    <a:headEnd/>
                    <a:tailEnd/>
                  </a14:hiddenLine>
                </a:ext>
              </a:extLst>
            </p:spPr>
            <p:txBody>
              <a:bodyPr/>
              <a:lstStyle/>
              <a:p>
                <a:pPr eaLnBrk="1" hangingPunct="1"/>
                <a:endParaRPr altLang="zh-CN" lang="zh-CN"/>
              </a:p>
            </p:txBody>
          </p:sp>
          <p:sp>
            <p:nvSpPr>
              <p:cNvPr id="30" name="Oval 73"/>
              <p:cNvSpPr>
                <a:spLocks noChangeArrowheads="1"/>
              </p:cNvSpPr>
              <p:nvPr/>
            </p:nvSpPr>
            <p:spPr bwMode="auto">
              <a:xfrm>
                <a:off x="57150" y="519113"/>
                <a:ext cx="1084262" cy="442913"/>
              </a:xfrm>
              <a:prstGeom prst="ellipse">
                <a:avLst/>
              </a:prstGeom>
              <a:solidFill>
                <a:srgbClr val="F6871F"/>
              </a:solidFill>
              <a:ln>
                <a:noFill/>
              </a:ln>
              <a:extLst>
                <a:ext uri="{91240B29-F687-4F45-9708-019B960494DF}">
                  <a14:hiddenLine w="9525">
                    <a:solidFill>
                      <a:srgbClr val="000000"/>
                    </a:solidFill>
                    <a:bevel/>
                    <a:headEnd/>
                    <a:tailEnd/>
                  </a14:hiddenLine>
                </a:ext>
              </a:extLst>
            </p:spPr>
            <p:txBody>
              <a:bodyPr/>
              <a:lstStyle/>
              <a:p>
                <a:pPr eaLnBrk="1" hangingPunct="1"/>
                <a:endParaRPr altLang="zh-CN" lang="zh-CN"/>
              </a:p>
            </p:txBody>
          </p:sp>
          <p:sp>
            <p:nvSpPr>
              <p:cNvPr id="31" name="Oval 74"/>
              <p:cNvSpPr>
                <a:spLocks noChangeArrowheads="1"/>
              </p:cNvSpPr>
              <p:nvPr/>
            </p:nvSpPr>
            <p:spPr bwMode="auto">
              <a:xfrm>
                <a:off x="169862" y="563563"/>
                <a:ext cx="852487" cy="292100"/>
              </a:xfrm>
              <a:prstGeom prst="ellipse">
                <a:avLst/>
              </a:prstGeom>
              <a:solidFill>
                <a:srgbClr val="FFF200"/>
              </a:solidFill>
              <a:ln>
                <a:noFill/>
              </a:ln>
              <a:extLst>
                <a:ext uri="{91240B29-F687-4F45-9708-019B960494DF}">
                  <a14:hiddenLine w="9525">
                    <a:solidFill>
                      <a:srgbClr val="000000"/>
                    </a:solidFill>
                    <a:bevel/>
                    <a:headEnd/>
                    <a:tailEnd/>
                  </a14:hiddenLine>
                </a:ext>
              </a:extLst>
            </p:spPr>
            <p:txBody>
              <a:bodyPr/>
              <a:lstStyle/>
              <a:p>
                <a:pPr eaLnBrk="1" hangingPunct="1"/>
                <a:endParaRPr altLang="zh-CN" lang="zh-CN"/>
              </a:p>
            </p:txBody>
          </p:sp>
          <p:sp>
            <p:nvSpPr>
              <p:cNvPr id="32" name="Rectangle 75"/>
              <p:cNvSpPr>
                <a:spLocks noChangeArrowheads="1"/>
              </p:cNvSpPr>
              <p:nvPr/>
            </p:nvSpPr>
            <p:spPr bwMode="auto">
              <a:xfrm>
                <a:off x="0" y="531813"/>
                <a:ext cx="76200" cy="127000"/>
              </a:xfrm>
              <a:prstGeom prst="rect">
                <a:avLst/>
              </a:prstGeom>
              <a:solidFill>
                <a:srgbClr val="FFF200"/>
              </a:solidFill>
              <a:ln>
                <a:noFill/>
              </a:ln>
              <a:extLst>
                <a:ext uri="{91240B29-F687-4F45-9708-019B960494DF}">
                  <a14:hiddenLine w="9525">
                    <a:solidFill>
                      <a:srgbClr val="000000"/>
                    </a:solidFill>
                    <a:bevel/>
                    <a:headEnd/>
                    <a:tailEnd/>
                  </a14:hiddenLine>
                </a:ext>
              </a:extLst>
            </p:spPr>
            <p:txBody>
              <a:bodyPr/>
              <a:lstStyle/>
              <a:p>
                <a:pPr eaLnBrk="1" hangingPunct="1"/>
                <a:endParaRPr altLang="zh-CN" lang="zh-CN"/>
              </a:p>
            </p:txBody>
          </p:sp>
          <p:sp>
            <p:nvSpPr>
              <p:cNvPr id="33" name="Rectangle 76"/>
              <p:cNvSpPr>
                <a:spLocks noChangeArrowheads="1"/>
              </p:cNvSpPr>
              <p:nvPr/>
            </p:nvSpPr>
            <p:spPr bwMode="auto">
              <a:xfrm>
                <a:off x="996950" y="531813"/>
                <a:ext cx="82550" cy="127000"/>
              </a:xfrm>
              <a:prstGeom prst="rect">
                <a:avLst/>
              </a:prstGeom>
              <a:solidFill>
                <a:srgbClr val="FFF200"/>
              </a:solidFill>
              <a:ln>
                <a:noFill/>
              </a:ln>
              <a:extLst>
                <a:ext uri="{91240B29-F687-4F45-9708-019B960494DF}">
                  <a14:hiddenLine w="9525">
                    <a:solidFill>
                      <a:srgbClr val="000000"/>
                    </a:solidFill>
                    <a:bevel/>
                    <a:headEnd/>
                    <a:tailEnd/>
                  </a14:hiddenLine>
                </a:ext>
              </a:extLst>
            </p:spPr>
            <p:txBody>
              <a:bodyPr/>
              <a:lstStyle/>
              <a:p>
                <a:pPr eaLnBrk="1" hangingPunct="1"/>
                <a:endParaRPr altLang="zh-CN" lang="zh-CN"/>
              </a:p>
            </p:txBody>
          </p:sp>
          <p:sp>
            <p:nvSpPr>
              <p:cNvPr id="34" name="Rectangle 77"/>
              <p:cNvSpPr>
                <a:spLocks noChangeArrowheads="1"/>
              </p:cNvSpPr>
              <p:nvPr/>
            </p:nvSpPr>
            <p:spPr bwMode="auto">
              <a:xfrm>
                <a:off x="996950" y="531813"/>
                <a:ext cx="82550" cy="12700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bevel/>
                    <a:headEnd/>
                    <a:tailEnd/>
                  </a14:hiddenLine>
                </a:ext>
              </a:extLst>
            </p:spPr>
            <p:txBody>
              <a:bodyPr/>
              <a:lstStyle/>
              <a:p>
                <a:pPr eaLnBrk="1" hangingPunct="1"/>
                <a:endParaRPr altLang="zh-CN" lang="zh-CN"/>
              </a:p>
            </p:txBody>
          </p:sp>
          <p:sp>
            <p:nvSpPr>
              <p:cNvPr id="35" name="Oval 78"/>
              <p:cNvSpPr>
                <a:spLocks noChangeArrowheads="1"/>
              </p:cNvSpPr>
              <p:nvPr/>
            </p:nvSpPr>
            <p:spPr bwMode="auto">
              <a:xfrm>
                <a:off x="0" y="436563"/>
                <a:ext cx="1079500" cy="438150"/>
              </a:xfrm>
              <a:prstGeom prst="ellipse">
                <a:avLst/>
              </a:prstGeom>
              <a:solidFill>
                <a:srgbClr val="FEC011"/>
              </a:solidFill>
              <a:ln>
                <a:noFill/>
              </a:ln>
              <a:extLst>
                <a:ext uri="{91240B29-F687-4F45-9708-019B960494DF}">
                  <a14:hiddenLine w="9525">
                    <a:solidFill>
                      <a:srgbClr val="000000"/>
                    </a:solidFill>
                    <a:bevel/>
                    <a:headEnd/>
                    <a:tailEnd/>
                  </a14:hiddenLine>
                </a:ext>
              </a:extLst>
            </p:spPr>
            <p:txBody>
              <a:bodyPr/>
              <a:lstStyle/>
              <a:p>
                <a:pPr eaLnBrk="1" hangingPunct="1"/>
                <a:endParaRPr altLang="zh-CN" lang="zh-CN"/>
              </a:p>
            </p:txBody>
          </p:sp>
          <p:sp>
            <p:nvSpPr>
              <p:cNvPr id="36" name="Oval 79"/>
              <p:cNvSpPr>
                <a:spLocks noChangeArrowheads="1"/>
              </p:cNvSpPr>
              <p:nvPr/>
            </p:nvSpPr>
            <p:spPr bwMode="auto">
              <a:xfrm>
                <a:off x="0" y="315913"/>
                <a:ext cx="1079500" cy="444500"/>
              </a:xfrm>
              <a:prstGeom prst="ellipse">
                <a:avLst/>
              </a:prstGeom>
              <a:solidFill>
                <a:srgbClr val="F6871F"/>
              </a:solidFill>
              <a:ln>
                <a:noFill/>
              </a:ln>
              <a:extLst>
                <a:ext uri="{91240B29-F687-4F45-9708-019B960494DF}">
                  <a14:hiddenLine w="9525">
                    <a:solidFill>
                      <a:srgbClr val="000000"/>
                    </a:solidFill>
                    <a:bevel/>
                    <a:headEnd/>
                    <a:tailEnd/>
                  </a14:hiddenLine>
                </a:ext>
              </a:extLst>
            </p:spPr>
            <p:txBody>
              <a:bodyPr/>
              <a:lstStyle/>
              <a:p>
                <a:pPr eaLnBrk="1" hangingPunct="1"/>
                <a:endParaRPr altLang="zh-CN" lang="zh-CN"/>
              </a:p>
            </p:txBody>
          </p:sp>
          <p:sp>
            <p:nvSpPr>
              <p:cNvPr id="37" name="Oval 80"/>
              <p:cNvSpPr>
                <a:spLocks noChangeArrowheads="1"/>
              </p:cNvSpPr>
              <p:nvPr/>
            </p:nvSpPr>
            <p:spPr bwMode="auto">
              <a:xfrm>
                <a:off x="114300" y="360363"/>
                <a:ext cx="850900" cy="285750"/>
              </a:xfrm>
              <a:prstGeom prst="ellipse">
                <a:avLst/>
              </a:prstGeom>
              <a:solidFill>
                <a:srgbClr val="FFF200"/>
              </a:solidFill>
              <a:ln>
                <a:noFill/>
              </a:ln>
              <a:extLst>
                <a:ext uri="{91240B29-F687-4F45-9708-019B960494DF}">
                  <a14:hiddenLine w="9525">
                    <a:solidFill>
                      <a:srgbClr val="000000"/>
                    </a:solidFill>
                    <a:bevel/>
                    <a:headEnd/>
                    <a:tailEnd/>
                  </a14:hiddenLine>
                </a:ext>
              </a:extLst>
            </p:spPr>
            <p:txBody>
              <a:bodyPr/>
              <a:lstStyle/>
              <a:p>
                <a:pPr eaLnBrk="1" hangingPunct="1"/>
                <a:endParaRPr altLang="zh-CN" lang="zh-CN"/>
              </a:p>
            </p:txBody>
          </p:sp>
          <p:sp>
            <p:nvSpPr>
              <p:cNvPr id="38" name="Rectangle 81"/>
              <p:cNvSpPr>
                <a:spLocks noChangeArrowheads="1"/>
              </p:cNvSpPr>
              <p:nvPr/>
            </p:nvSpPr>
            <p:spPr bwMode="auto">
              <a:xfrm>
                <a:off x="76200" y="334963"/>
                <a:ext cx="80962" cy="127000"/>
              </a:xfrm>
              <a:prstGeom prst="rect">
                <a:avLst/>
              </a:prstGeom>
              <a:solidFill>
                <a:srgbClr val="FFF200"/>
              </a:solidFill>
              <a:ln>
                <a:noFill/>
              </a:ln>
              <a:extLst>
                <a:ext uri="{91240B29-F687-4F45-9708-019B960494DF}">
                  <a14:hiddenLine w="9525">
                    <a:solidFill>
                      <a:srgbClr val="000000"/>
                    </a:solidFill>
                    <a:bevel/>
                    <a:headEnd/>
                    <a:tailEnd/>
                  </a14:hiddenLine>
                </a:ext>
              </a:extLst>
            </p:spPr>
            <p:txBody>
              <a:bodyPr/>
              <a:lstStyle/>
              <a:p>
                <a:pPr eaLnBrk="1" hangingPunct="1"/>
                <a:endParaRPr altLang="zh-CN" lang="zh-CN"/>
              </a:p>
            </p:txBody>
          </p:sp>
          <p:sp>
            <p:nvSpPr>
              <p:cNvPr id="39" name="Rectangle 82"/>
              <p:cNvSpPr>
                <a:spLocks noChangeArrowheads="1"/>
              </p:cNvSpPr>
              <p:nvPr/>
            </p:nvSpPr>
            <p:spPr bwMode="auto">
              <a:xfrm>
                <a:off x="1073150" y="334963"/>
                <a:ext cx="80962" cy="127000"/>
              </a:xfrm>
              <a:prstGeom prst="rect">
                <a:avLst/>
              </a:prstGeom>
              <a:solidFill>
                <a:srgbClr val="FFF200"/>
              </a:solidFill>
              <a:ln>
                <a:noFill/>
              </a:ln>
              <a:extLst>
                <a:ext uri="{91240B29-F687-4F45-9708-019B960494DF}">
                  <a14:hiddenLine w="9525">
                    <a:solidFill>
                      <a:srgbClr val="000000"/>
                    </a:solidFill>
                    <a:bevel/>
                    <a:headEnd/>
                    <a:tailEnd/>
                  </a14:hiddenLine>
                </a:ext>
              </a:extLst>
            </p:spPr>
            <p:txBody>
              <a:bodyPr/>
              <a:lstStyle/>
              <a:p>
                <a:pPr eaLnBrk="1" hangingPunct="1"/>
                <a:endParaRPr altLang="zh-CN" lang="zh-CN"/>
              </a:p>
            </p:txBody>
          </p:sp>
          <p:sp>
            <p:nvSpPr>
              <p:cNvPr id="40" name="Rectangle 83"/>
              <p:cNvSpPr>
                <a:spLocks noChangeArrowheads="1"/>
              </p:cNvSpPr>
              <p:nvPr/>
            </p:nvSpPr>
            <p:spPr bwMode="auto">
              <a:xfrm>
                <a:off x="1073150" y="334963"/>
                <a:ext cx="80962" cy="12700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bevel/>
                    <a:headEnd/>
                    <a:tailEnd/>
                  </a14:hiddenLine>
                </a:ext>
              </a:extLst>
            </p:spPr>
            <p:txBody>
              <a:bodyPr/>
              <a:lstStyle/>
              <a:p>
                <a:pPr eaLnBrk="1" hangingPunct="1"/>
                <a:endParaRPr altLang="zh-CN" lang="zh-CN"/>
              </a:p>
            </p:txBody>
          </p:sp>
          <p:sp>
            <p:nvSpPr>
              <p:cNvPr id="41" name="Oval 84"/>
              <p:cNvSpPr>
                <a:spLocks noChangeArrowheads="1"/>
              </p:cNvSpPr>
              <p:nvPr/>
            </p:nvSpPr>
            <p:spPr bwMode="auto">
              <a:xfrm>
                <a:off x="76200" y="241300"/>
                <a:ext cx="1077912" cy="436563"/>
              </a:xfrm>
              <a:prstGeom prst="ellipse">
                <a:avLst/>
              </a:prstGeom>
              <a:solidFill>
                <a:srgbClr val="FEC011"/>
              </a:solidFill>
              <a:ln>
                <a:noFill/>
              </a:ln>
              <a:extLst>
                <a:ext uri="{91240B29-F687-4F45-9708-019B960494DF}">
                  <a14:hiddenLine w="9525">
                    <a:solidFill>
                      <a:srgbClr val="000000"/>
                    </a:solidFill>
                    <a:bevel/>
                    <a:headEnd/>
                    <a:tailEnd/>
                  </a14:hiddenLine>
                </a:ext>
              </a:extLst>
            </p:spPr>
            <p:txBody>
              <a:bodyPr/>
              <a:lstStyle/>
              <a:p>
                <a:pPr eaLnBrk="1" hangingPunct="1"/>
                <a:endParaRPr altLang="zh-CN" lang="zh-CN"/>
              </a:p>
            </p:txBody>
          </p:sp>
          <p:sp>
            <p:nvSpPr>
              <p:cNvPr id="42" name="Oval 85"/>
              <p:cNvSpPr>
                <a:spLocks noChangeArrowheads="1"/>
              </p:cNvSpPr>
              <p:nvPr/>
            </p:nvSpPr>
            <p:spPr bwMode="auto">
              <a:xfrm>
                <a:off x="76200" y="120650"/>
                <a:ext cx="1077912" cy="442913"/>
              </a:xfrm>
              <a:prstGeom prst="ellipse">
                <a:avLst/>
              </a:prstGeom>
              <a:solidFill>
                <a:srgbClr val="F6871F"/>
              </a:solidFill>
              <a:ln>
                <a:noFill/>
              </a:ln>
              <a:extLst>
                <a:ext uri="{91240B29-F687-4F45-9708-019B960494DF}">
                  <a14:hiddenLine w="9525">
                    <a:solidFill>
                      <a:srgbClr val="000000"/>
                    </a:solidFill>
                    <a:bevel/>
                    <a:headEnd/>
                    <a:tailEnd/>
                  </a14:hiddenLine>
                </a:ext>
              </a:extLst>
            </p:spPr>
            <p:txBody>
              <a:bodyPr/>
              <a:lstStyle/>
              <a:p>
                <a:pPr eaLnBrk="1" hangingPunct="1"/>
                <a:endParaRPr altLang="zh-CN" lang="zh-CN"/>
              </a:p>
            </p:txBody>
          </p:sp>
          <p:sp>
            <p:nvSpPr>
              <p:cNvPr id="43" name="Oval 86"/>
              <p:cNvSpPr>
                <a:spLocks noChangeArrowheads="1"/>
              </p:cNvSpPr>
              <p:nvPr/>
            </p:nvSpPr>
            <p:spPr bwMode="auto">
              <a:xfrm>
                <a:off x="188912" y="165100"/>
                <a:ext cx="852487" cy="284163"/>
              </a:xfrm>
              <a:prstGeom prst="ellipse">
                <a:avLst/>
              </a:prstGeom>
              <a:solidFill>
                <a:srgbClr val="FEC011"/>
              </a:solidFill>
              <a:ln>
                <a:noFill/>
              </a:ln>
              <a:extLst>
                <a:ext uri="{91240B29-F687-4F45-9708-019B960494DF}">
                  <a14:hiddenLine w="9525">
                    <a:solidFill>
                      <a:srgbClr val="000000"/>
                    </a:solidFill>
                    <a:bevel/>
                    <a:headEnd/>
                    <a:tailEnd/>
                  </a14:hiddenLine>
                </a:ext>
              </a:extLst>
            </p:spPr>
            <p:txBody>
              <a:bodyPr/>
              <a:lstStyle/>
              <a:p>
                <a:pPr eaLnBrk="1" hangingPunct="1"/>
                <a:endParaRPr altLang="zh-CN" lang="zh-CN"/>
              </a:p>
            </p:txBody>
          </p:sp>
          <p:sp>
            <p:nvSpPr>
              <p:cNvPr id="44" name="Freeform 87"/>
              <p:cNvSpPr>
                <a:spLocks noChangeArrowheads="1" noEditPoints="1"/>
              </p:cNvSpPr>
              <p:nvPr/>
            </p:nvSpPr>
            <p:spPr bwMode="auto">
              <a:xfrm>
                <a:off x="1117600" y="735013"/>
                <a:ext cx="23812" cy="133350"/>
              </a:xfrm>
              <a:custGeom>
                <a:gdLst>
                  <a:gd fmla="*/ 141752836 w 4" name="T0"/>
                  <a:gd fmla="*/ 806450000 h 21" name="T1"/>
                  <a:gd fmla="*/ 106314627 w 4" name="T2"/>
                  <a:gd fmla="*/ 846772500 h 21" name="T3"/>
                  <a:gd fmla="*/ 141752836 w 4" name="T4"/>
                  <a:gd fmla="*/ 846772500 h 21" name="T5"/>
                  <a:gd fmla="*/ 141752836 w 4" name="T6"/>
                  <a:gd fmla="*/ 806450000 h 21" name="T7"/>
                  <a:gd fmla="*/ 141752836 w 4" name="T8"/>
                  <a:gd fmla="*/ 40322500 h 21" name="T9"/>
                  <a:gd fmla="*/ 0 w 4" name="T10"/>
                  <a:gd fmla="*/ 403225000 h 21" name="T11"/>
                  <a:gd fmla="*/ 141752836 w 4" name="T12"/>
                  <a:gd fmla="*/ 806450000 h 21" name="T13"/>
                  <a:gd fmla="*/ 141752836 w 4" name="T14"/>
                  <a:gd fmla="*/ 40322500 h 21" name="T15"/>
                  <a:gd fmla="*/ 141752836 w 4" name="T16"/>
                  <a:gd fmla="*/ 0 h 21" name="T17"/>
                  <a:gd fmla="*/ 106314627 w 4" name="T18"/>
                  <a:gd fmla="*/ 0 h 21" name="T19"/>
                  <a:gd fmla="*/ 141752836 w 4" name="T20"/>
                  <a:gd fmla="*/ 40322500 h 21" name="T21"/>
                  <a:gd fmla="*/ 141752836 w 4" name="T22"/>
                  <a:gd fmla="*/ 0 h 21" name="T23"/>
                  <a:gd fmla="*/ 0 60000 65536" name="T24"/>
                  <a:gd fmla="*/ 0 60000 65536" name="T25"/>
                  <a:gd fmla="*/ 0 60000 65536" name="T26"/>
                  <a:gd fmla="*/ 0 60000 65536" name="T27"/>
                  <a:gd fmla="*/ 0 60000 65536" name="T28"/>
                  <a:gd fmla="*/ 0 60000 65536" name="T29"/>
                  <a:gd fmla="*/ 0 60000 65536" name="T30"/>
                  <a:gd fmla="*/ 0 60000 65536" name="T31"/>
                  <a:gd fmla="*/ 0 60000 65536" name="T32"/>
                  <a:gd fmla="*/ 0 60000 65536" name="T33"/>
                  <a:gd fmla="*/ 0 60000 65536" name="T34"/>
                  <a:gd fmla="*/ 0 60000 65536" name="T35"/>
                  <a:gd fmla="*/ 0 w 4" name="T36"/>
                  <a:gd fmla="*/ 0 h 21" name="T37"/>
                  <a:gd fmla="*/ 4 w 4" name="T38"/>
                  <a:gd fmla="*/ 21 h 21" name="T39"/>
                </a:gd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b="T39" l="T36" r="T38" t="T37"/>
                <a:pathLst>
                  <a:path h="21" w="4">
                    <a:moveTo>
                      <a:pt x="4" y="20"/>
                    </a:moveTo>
                    <a:cubicBezTo>
                      <a:pt x="4" y="20"/>
                      <a:pt x="3" y="20"/>
                      <a:pt x="3" y="21"/>
                    </a:cubicBezTo>
                    <a:cubicBezTo>
                      <a:pt x="4" y="21"/>
                      <a:pt x="4" y="21"/>
                      <a:pt x="4" y="21"/>
                    </a:cubicBezTo>
                    <a:cubicBezTo>
                      <a:pt x="4" y="20"/>
                      <a:pt x="4" y="20"/>
                      <a:pt x="4" y="20"/>
                    </a:cubicBezTo>
                    <a:moveTo>
                      <a:pt x="4" y="1"/>
                    </a:moveTo>
                    <a:cubicBezTo>
                      <a:pt x="4" y="4"/>
                      <a:pt x="2" y="7"/>
                      <a:pt x="0" y="10"/>
                    </a:cubicBezTo>
                    <a:cubicBezTo>
                      <a:pt x="2" y="13"/>
                      <a:pt x="4" y="17"/>
                      <a:pt x="4" y="20"/>
                    </a:cubicBezTo>
                    <a:cubicBezTo>
                      <a:pt x="4" y="1"/>
                      <a:pt x="4" y="1"/>
                      <a:pt x="4" y="1"/>
                    </a:cubicBezTo>
                    <a:moveTo>
                      <a:pt x="4" y="0"/>
                    </a:moveTo>
                    <a:cubicBezTo>
                      <a:pt x="3" y="0"/>
                      <a:pt x="3" y="0"/>
                      <a:pt x="3" y="0"/>
                    </a:cubicBezTo>
                    <a:cubicBezTo>
                      <a:pt x="3" y="1"/>
                      <a:pt x="4" y="1"/>
                      <a:pt x="4" y="1"/>
                    </a:cubicBezTo>
                    <a:cubicBezTo>
                      <a:pt x="4" y="0"/>
                      <a:pt x="4" y="0"/>
                      <a:pt x="4" y="0"/>
                    </a:cubicBezTo>
                  </a:path>
                </a:pathLst>
              </a:custGeom>
              <a:solidFill>
                <a:srgbClr val="F68000"/>
              </a:solidFill>
              <a:ln>
                <a:noFill/>
              </a:ln>
              <a:extLst>
                <a:ext uri="{91240B29-F687-4F45-9708-019B960494DF}">
                  <a14:hiddenLine cmpd="sng" w="9525">
                    <a:solidFill>
                      <a:srgbClr val="000000"/>
                    </a:solidFill>
                    <a:bevel/>
                    <a:headEnd/>
                    <a:tailEnd/>
                  </a14:hiddenLine>
                </a:ext>
              </a:extLst>
            </p:spPr>
            <p:txBody>
              <a:bodyPr/>
              <a:lstStyle/>
              <a:p>
                <a:endParaRPr altLang="en-US" lang="zh-CN"/>
              </a:p>
            </p:txBody>
          </p:sp>
          <p:sp>
            <p:nvSpPr>
              <p:cNvPr id="45" name="Freeform 88"/>
              <p:cNvSpPr>
                <a:spLocks noChangeArrowheads="1"/>
              </p:cNvSpPr>
              <p:nvPr/>
            </p:nvSpPr>
            <p:spPr bwMode="auto">
              <a:xfrm>
                <a:off x="638175" y="798513"/>
                <a:ext cx="503237" cy="277813"/>
              </a:xfrm>
              <a:custGeom>
                <a:gdLst>
                  <a:gd fmla="*/ 2147483647 w 80" name="T0"/>
                  <a:gd fmla="*/ 0 h 44" name="T1"/>
                  <a:gd fmla="*/ 0 w 80" name="T2"/>
                  <a:gd fmla="*/ 1036507675 h 44" name="T3"/>
                  <a:gd fmla="*/ 553975871 w 80" name="T4"/>
                  <a:gd fmla="*/ 1754092340 h 44" name="T5"/>
                  <a:gd fmla="*/ 2147483647 w 80" name="T6"/>
                  <a:gd fmla="*/ 438521507 h 44" name="T7"/>
                  <a:gd fmla="*/ 2147483647 w 80" name="T8"/>
                  <a:gd fmla="*/ 438521507 h 44" name="T9"/>
                  <a:gd fmla="*/ 2147483647 w 80" name="T10"/>
                  <a:gd fmla="*/ 398655341 h 44" name="T11"/>
                  <a:gd fmla="*/ 2147483647 w 80" name="T12"/>
                  <a:gd fmla="*/ 398655341 h 44" name="T13"/>
                  <a:gd fmla="*/ 2147483647 w 80" name="T14"/>
                  <a:gd fmla="*/ 398655341 h 44" name="T15"/>
                  <a:gd fmla="*/ 2147483647 w 80" name="T16"/>
                  <a:gd fmla="*/ 0 h 44" name="T17"/>
                  <a:gd fmla="*/ 0 60000 65536" name="T18"/>
                  <a:gd fmla="*/ 0 60000 65536" name="T19"/>
                  <a:gd fmla="*/ 0 60000 65536" name="T20"/>
                  <a:gd fmla="*/ 0 60000 65536" name="T21"/>
                  <a:gd fmla="*/ 0 60000 65536" name="T22"/>
                  <a:gd fmla="*/ 0 60000 65536" name="T23"/>
                  <a:gd fmla="*/ 0 60000 65536" name="T24"/>
                  <a:gd fmla="*/ 0 60000 65536" name="T25"/>
                  <a:gd fmla="*/ 0 60000 65536" name="T26"/>
                  <a:gd fmla="*/ 0 w 80" name="T27"/>
                  <a:gd fmla="*/ 0 h 44" name="T28"/>
                  <a:gd fmla="*/ 80 w 80" name="T29"/>
                  <a:gd fmla="*/ 44 h 44" name="T30"/>
                </a:gd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b="T30" l="T27" r="T29" t="T28"/>
                <a:pathLst>
                  <a:path h="44" w="80">
                    <a:moveTo>
                      <a:pt x="76" y="0"/>
                    </a:moveTo>
                    <a:cubicBezTo>
                      <a:pt x="67" y="14"/>
                      <a:pt x="36" y="25"/>
                      <a:pt x="0" y="26"/>
                    </a:cubicBezTo>
                    <a:cubicBezTo>
                      <a:pt x="3" y="33"/>
                      <a:pt x="8" y="39"/>
                      <a:pt x="14" y="44"/>
                    </a:cubicBezTo>
                    <a:cubicBezTo>
                      <a:pt x="51" y="40"/>
                      <a:pt x="79" y="27"/>
                      <a:pt x="79" y="11"/>
                    </a:cubicBezTo>
                    <a:cubicBezTo>
                      <a:pt x="79" y="11"/>
                      <a:pt x="79" y="11"/>
                      <a:pt x="79" y="11"/>
                    </a:cubicBezTo>
                    <a:cubicBezTo>
                      <a:pt x="79" y="10"/>
                      <a:pt x="80" y="10"/>
                      <a:pt x="80" y="10"/>
                    </a:cubicBezTo>
                    <a:cubicBezTo>
                      <a:pt x="80" y="10"/>
                      <a:pt x="80" y="10"/>
                      <a:pt x="80" y="10"/>
                    </a:cubicBezTo>
                    <a:cubicBezTo>
                      <a:pt x="80" y="10"/>
                      <a:pt x="80" y="10"/>
                      <a:pt x="80" y="10"/>
                    </a:cubicBezTo>
                    <a:cubicBezTo>
                      <a:pt x="80" y="7"/>
                      <a:pt x="78" y="3"/>
                      <a:pt x="76" y="0"/>
                    </a:cubicBezTo>
                  </a:path>
                </a:pathLst>
              </a:custGeom>
              <a:solidFill>
                <a:srgbClr val="F56602"/>
              </a:solidFill>
              <a:ln>
                <a:noFill/>
              </a:ln>
              <a:extLst>
                <a:ext uri="{91240B29-F687-4F45-9708-019B960494DF}">
                  <a14:hiddenLine cmpd="sng" w="9525">
                    <a:solidFill>
                      <a:srgbClr val="000000"/>
                    </a:solidFill>
                    <a:bevel/>
                    <a:headEnd/>
                    <a:tailEnd/>
                  </a14:hiddenLine>
                </a:ext>
              </a:extLst>
            </p:spPr>
            <p:txBody>
              <a:bodyPr/>
              <a:lstStyle/>
              <a:p>
                <a:endParaRPr altLang="en-US" lang="zh-CN"/>
              </a:p>
            </p:txBody>
          </p:sp>
          <p:sp>
            <p:nvSpPr>
              <p:cNvPr id="46" name="Freeform 89"/>
              <p:cNvSpPr>
                <a:spLocks noChangeArrowheads="1"/>
              </p:cNvSpPr>
              <p:nvPr/>
            </p:nvSpPr>
            <p:spPr bwMode="auto">
              <a:xfrm>
                <a:off x="593725" y="639763"/>
                <a:ext cx="547687" cy="322263"/>
              </a:xfrm>
              <a:custGeom>
                <a:gdLst>
                  <a:gd fmla="*/ 2147483647 w 87" name="T0"/>
                  <a:gd fmla="*/ 0 h 51" name="T1"/>
                  <a:gd fmla="*/ 2147483647 w 87" name="T2"/>
                  <a:gd fmla="*/ 119787053 h 51" name="T3"/>
                  <a:gd fmla="*/ 2147483647 w 87" name="T4"/>
                  <a:gd fmla="*/ 119787053 h 51" name="T5"/>
                  <a:gd fmla="*/ 2147483647 w 87" name="T6"/>
                  <a:gd fmla="*/ 119787053 h 51" name="T7"/>
                  <a:gd fmla="*/ 2147483647 w 87" name="T8"/>
                  <a:gd fmla="*/ 119787053 h 51" name="T9"/>
                  <a:gd fmla="*/ 2147483647 w 87" name="T10"/>
                  <a:gd fmla="*/ 119787053 h 51" name="T11"/>
                  <a:gd fmla="*/ 0 w 87" name="T12"/>
                  <a:gd fmla="*/ 1477348375 h 51" name="T13"/>
                  <a:gd fmla="*/ 277412908 w 87" name="T14"/>
                  <a:gd fmla="*/ 2036341984 h 51" name="T15"/>
                  <a:gd fmla="*/ 2147483647 w 87" name="T16"/>
                  <a:gd fmla="*/ 998206483 h 51" name="T17"/>
                  <a:gd fmla="*/ 2147483647 w 87" name="T18"/>
                  <a:gd fmla="*/ 638851644 h 51" name="T19"/>
                  <a:gd fmla="*/ 2147483647 w 87" name="T20"/>
                  <a:gd fmla="*/ 638851644 h 51" name="T21"/>
                  <a:gd fmla="*/ 2147483647 w 87" name="T22"/>
                  <a:gd fmla="*/ 638851644 h 51" name="T23"/>
                  <a:gd fmla="*/ 2147483647 w 87" name="T24"/>
                  <a:gd fmla="*/ 598922626 h 51" name="T25"/>
                  <a:gd fmla="*/ 2147483647 w 87" name="T26"/>
                  <a:gd fmla="*/ 598922626 h 51" name="T27"/>
                  <a:gd fmla="*/ 2147483647 w 87" name="T28"/>
                  <a:gd fmla="*/ 598922626 h 51" name="T29"/>
                  <a:gd fmla="*/ 2147483647 w 87" name="T30"/>
                  <a:gd fmla="*/ 0 h 51" name="T31"/>
                  <a:gd fmla="*/ 2147483647 w 87" name="T32"/>
                  <a:gd fmla="*/ 0 h 51" name="T33"/>
                  <a:gd fmla="*/ 2147483647 w 87" name="T34"/>
                  <a:gd fmla="*/ 0 h 51" name="T35"/>
                  <a:gd fmla="*/ 0 60000 65536" name="T36"/>
                  <a:gd fmla="*/ 0 60000 65536" name="T37"/>
                  <a:gd fmla="*/ 0 60000 65536" name="T38"/>
                  <a:gd fmla="*/ 0 60000 65536" name="T39"/>
                  <a:gd fmla="*/ 0 60000 65536" name="T40"/>
                  <a:gd fmla="*/ 0 60000 65536" name="T41"/>
                  <a:gd fmla="*/ 0 60000 65536" name="T42"/>
                  <a:gd fmla="*/ 0 60000 65536" name="T43"/>
                  <a:gd fmla="*/ 0 60000 65536" name="T44"/>
                  <a:gd fmla="*/ 0 60000 65536" name="T45"/>
                  <a:gd fmla="*/ 0 60000 65536" name="T46"/>
                  <a:gd fmla="*/ 0 60000 65536" name="T47"/>
                  <a:gd fmla="*/ 0 60000 65536" name="T48"/>
                  <a:gd fmla="*/ 0 60000 65536" name="T49"/>
                  <a:gd fmla="*/ 0 60000 65536" name="T50"/>
                  <a:gd fmla="*/ 0 60000 65536" name="T51"/>
                  <a:gd fmla="*/ 0 60000 65536" name="T52"/>
                  <a:gd fmla="*/ 0 60000 65536" name="T53"/>
                  <a:gd fmla="*/ 0 w 87" name="T54"/>
                  <a:gd fmla="*/ 0 h 51" name="T55"/>
                  <a:gd fmla="*/ 87 w 87" name="T56"/>
                  <a:gd fmla="*/ 51 h 51" name="T57"/>
                </a:gd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b="T57" l="T54" r="T56" t="T55"/>
                <a:pathLst>
                  <a:path h="51" w="87">
                    <a:moveTo>
                      <a:pt x="77" y="0"/>
                    </a:moveTo>
                    <a:cubicBezTo>
                      <a:pt x="77" y="3"/>
                      <a:pt x="77" y="3"/>
                      <a:pt x="77" y="3"/>
                    </a:cubicBezTo>
                    <a:cubicBezTo>
                      <a:pt x="77" y="3"/>
                      <a:pt x="77" y="3"/>
                      <a:pt x="77" y="3"/>
                    </a:cubicBezTo>
                    <a:cubicBezTo>
                      <a:pt x="77" y="3"/>
                      <a:pt x="77" y="3"/>
                      <a:pt x="77" y="3"/>
                    </a:cubicBezTo>
                    <a:cubicBezTo>
                      <a:pt x="77" y="3"/>
                      <a:pt x="77" y="3"/>
                      <a:pt x="77" y="3"/>
                    </a:cubicBezTo>
                    <a:cubicBezTo>
                      <a:pt x="77" y="3"/>
                      <a:pt x="77" y="3"/>
                      <a:pt x="77" y="3"/>
                    </a:cubicBezTo>
                    <a:cubicBezTo>
                      <a:pt x="76" y="21"/>
                      <a:pt x="43" y="35"/>
                      <a:pt x="0" y="37"/>
                    </a:cubicBezTo>
                    <a:cubicBezTo>
                      <a:pt x="2" y="42"/>
                      <a:pt x="4" y="47"/>
                      <a:pt x="7" y="51"/>
                    </a:cubicBezTo>
                    <a:cubicBezTo>
                      <a:pt x="43" y="50"/>
                      <a:pt x="74" y="39"/>
                      <a:pt x="83" y="25"/>
                    </a:cubicBezTo>
                    <a:cubicBezTo>
                      <a:pt x="85" y="22"/>
                      <a:pt x="87" y="19"/>
                      <a:pt x="87" y="16"/>
                    </a:cubicBezTo>
                    <a:cubicBezTo>
                      <a:pt x="87" y="16"/>
                      <a:pt x="87" y="16"/>
                      <a:pt x="87" y="16"/>
                    </a:cubicBezTo>
                    <a:cubicBezTo>
                      <a:pt x="87" y="16"/>
                      <a:pt x="87" y="16"/>
                      <a:pt x="87" y="16"/>
                    </a:cubicBezTo>
                    <a:cubicBezTo>
                      <a:pt x="87" y="16"/>
                      <a:pt x="86" y="16"/>
                      <a:pt x="86" y="15"/>
                    </a:cubicBezTo>
                    <a:cubicBezTo>
                      <a:pt x="86" y="15"/>
                      <a:pt x="86" y="15"/>
                      <a:pt x="86" y="15"/>
                    </a:cubicBezTo>
                    <a:cubicBezTo>
                      <a:pt x="86" y="15"/>
                      <a:pt x="86" y="15"/>
                      <a:pt x="86" y="15"/>
                    </a:cubicBezTo>
                    <a:cubicBezTo>
                      <a:pt x="86" y="10"/>
                      <a:pt x="83" y="5"/>
                      <a:pt x="77" y="0"/>
                    </a:cubicBezTo>
                    <a:cubicBezTo>
                      <a:pt x="77" y="0"/>
                      <a:pt x="77" y="0"/>
                      <a:pt x="77" y="0"/>
                    </a:cubicBezTo>
                    <a:cubicBezTo>
                      <a:pt x="77" y="0"/>
                      <a:pt x="77" y="0"/>
                      <a:pt x="77" y="0"/>
                    </a:cubicBezTo>
                  </a:path>
                </a:pathLst>
              </a:custGeom>
              <a:solidFill>
                <a:srgbClr val="ED4704"/>
              </a:solidFill>
              <a:ln>
                <a:noFill/>
              </a:ln>
              <a:extLst>
                <a:ext uri="{91240B29-F687-4F45-9708-019B960494DF}">
                  <a14:hiddenLine cmpd="sng" w="9525">
                    <a:solidFill>
                      <a:srgbClr val="000000"/>
                    </a:solidFill>
                    <a:bevel/>
                    <a:headEnd/>
                    <a:tailEnd/>
                  </a14:hiddenLine>
                </a:ext>
              </a:extLst>
            </p:spPr>
            <p:txBody>
              <a:bodyPr/>
              <a:lstStyle/>
              <a:p>
                <a:endParaRPr altLang="en-US" lang="zh-CN"/>
              </a:p>
            </p:txBody>
          </p:sp>
          <p:sp>
            <p:nvSpPr>
              <p:cNvPr id="47" name="Freeform 90"/>
              <p:cNvSpPr>
                <a:spLocks noChangeArrowheads="1" noEditPoints="1"/>
              </p:cNvSpPr>
              <p:nvPr/>
            </p:nvSpPr>
            <p:spPr bwMode="auto">
              <a:xfrm>
                <a:off x="1060450" y="569913"/>
                <a:ext cx="19050" cy="88900"/>
              </a:xfrm>
              <a:custGeom>
                <a:gdLst>
                  <a:gd fmla="*/ 120967500 w 3" name="T0"/>
                  <a:gd fmla="*/ 564515000 h 14" name="T1"/>
                  <a:gd fmla="*/ 120967500 w 3" name="T2"/>
                  <a:gd fmla="*/ 564515000 h 14" name="T3"/>
                  <a:gd fmla="*/ 120967500 w 3" name="T4"/>
                  <a:gd fmla="*/ 564515000 h 14" name="T5"/>
                  <a:gd fmla="*/ 120967500 w 3" name="T6"/>
                  <a:gd fmla="*/ 564515000 h 14" name="T7"/>
                  <a:gd fmla="*/ 120967500 w 3" name="T8"/>
                  <a:gd fmla="*/ 0 h 14" name="T9"/>
                  <a:gd fmla="*/ 40322500 w 3" name="T10"/>
                  <a:gd fmla="*/ 80645000 h 14" name="T11"/>
                  <a:gd fmla="*/ 0 w 3" name="T12"/>
                  <a:gd fmla="*/ 161290000 h 14" name="T13"/>
                  <a:gd fmla="*/ 120967500 w 3" name="T14"/>
                  <a:gd fmla="*/ 564515000 h 14" name="T15"/>
                  <a:gd fmla="*/ 120967500 w 3" name="T16"/>
                  <a:gd fmla="*/ 443547500 h 14" name="T17"/>
                  <a:gd fmla="*/ 120967500 w 3" name="T18"/>
                  <a:gd fmla="*/ 0 h 14" name="T19"/>
                  <a:gd fmla="*/ 0 60000 65536" name="T20"/>
                  <a:gd fmla="*/ 0 60000 65536" name="T21"/>
                  <a:gd fmla="*/ 0 60000 65536" name="T22"/>
                  <a:gd fmla="*/ 0 60000 65536" name="T23"/>
                  <a:gd fmla="*/ 0 60000 65536" name="T24"/>
                  <a:gd fmla="*/ 0 60000 65536" name="T25"/>
                  <a:gd fmla="*/ 0 60000 65536" name="T26"/>
                  <a:gd fmla="*/ 0 60000 65536" name="T27"/>
                  <a:gd fmla="*/ 0 60000 65536" name="T28"/>
                  <a:gd fmla="*/ 0 60000 65536" name="T29"/>
                  <a:gd fmla="*/ 0 w 3" name="T30"/>
                  <a:gd fmla="*/ 0 h 14" name="T31"/>
                  <a:gd fmla="*/ 3 w 3" name="T32"/>
                  <a:gd fmla="*/ 14 h 14" name="T33"/>
                </a:gd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b="T33" l="T30" r="T32" t="T31"/>
                <a:pathLst>
                  <a:path h="14" w="3">
                    <a:moveTo>
                      <a:pt x="3" y="14"/>
                    </a:moveTo>
                    <a:cubicBezTo>
                      <a:pt x="3" y="14"/>
                      <a:pt x="3" y="14"/>
                      <a:pt x="3" y="14"/>
                    </a:cubicBezTo>
                    <a:cubicBezTo>
                      <a:pt x="3" y="14"/>
                      <a:pt x="3" y="14"/>
                      <a:pt x="3" y="14"/>
                    </a:cubicBezTo>
                    <a:cubicBezTo>
                      <a:pt x="3" y="14"/>
                      <a:pt x="3" y="14"/>
                      <a:pt x="3" y="14"/>
                    </a:cubicBezTo>
                    <a:moveTo>
                      <a:pt x="3" y="0"/>
                    </a:moveTo>
                    <a:cubicBezTo>
                      <a:pt x="3" y="1"/>
                      <a:pt x="2" y="1"/>
                      <a:pt x="1" y="2"/>
                    </a:cubicBezTo>
                    <a:cubicBezTo>
                      <a:pt x="1" y="2"/>
                      <a:pt x="0" y="3"/>
                      <a:pt x="0" y="4"/>
                    </a:cubicBezTo>
                    <a:cubicBezTo>
                      <a:pt x="2" y="7"/>
                      <a:pt x="3" y="10"/>
                      <a:pt x="3" y="14"/>
                    </a:cubicBezTo>
                    <a:cubicBezTo>
                      <a:pt x="3" y="11"/>
                      <a:pt x="3" y="11"/>
                      <a:pt x="3" y="11"/>
                    </a:cubicBezTo>
                    <a:cubicBezTo>
                      <a:pt x="3" y="0"/>
                      <a:pt x="3" y="0"/>
                      <a:pt x="3" y="0"/>
                    </a:cubicBezTo>
                  </a:path>
                </a:pathLst>
              </a:custGeom>
              <a:solidFill>
                <a:srgbClr val="F68000"/>
              </a:solidFill>
              <a:ln>
                <a:noFill/>
              </a:ln>
              <a:extLst>
                <a:ext uri="{91240B29-F687-4F45-9708-019B960494DF}">
                  <a14:hiddenLine cmpd="sng" w="9525">
                    <a:solidFill>
                      <a:srgbClr val="000000"/>
                    </a:solidFill>
                    <a:bevel/>
                    <a:headEnd/>
                    <a:tailEnd/>
                  </a14:hiddenLine>
                </a:ext>
              </a:extLst>
            </p:spPr>
            <p:txBody>
              <a:bodyPr/>
              <a:lstStyle/>
              <a:p>
                <a:endParaRPr altLang="en-US" lang="zh-CN"/>
              </a:p>
            </p:txBody>
          </p:sp>
          <p:sp>
            <p:nvSpPr>
              <p:cNvPr id="48" name="Freeform 91"/>
              <p:cNvSpPr>
                <a:spLocks noChangeArrowheads="1"/>
              </p:cNvSpPr>
              <p:nvPr/>
            </p:nvSpPr>
            <p:spPr bwMode="auto">
              <a:xfrm>
                <a:off x="568325" y="595313"/>
                <a:ext cx="511175" cy="279400"/>
              </a:xfrm>
              <a:custGeom>
                <a:gdLst>
                  <a:gd fmla="*/ 2147483647 w 81" name="T0"/>
                  <a:gd fmla="*/ 0 h 44" name="T1"/>
                  <a:gd fmla="*/ 0 w 81" name="T2"/>
                  <a:gd fmla="*/ 1048385000 h 44" name="T3"/>
                  <a:gd fmla="*/ 79654949 w 81" name="T4"/>
                  <a:gd fmla="*/ 1451610000 h 44" name="T5"/>
                  <a:gd fmla="*/ 159303587 w 81" name="T6"/>
                  <a:gd fmla="*/ 1774190000 h 44" name="T7"/>
                  <a:gd fmla="*/ 2147483647 w 81" name="T8"/>
                  <a:gd fmla="*/ 403225000 h 44" name="T9"/>
                  <a:gd fmla="*/ 2147483647 w 81" name="T10"/>
                  <a:gd fmla="*/ 403225000 h 44" name="T11"/>
                  <a:gd fmla="*/ 2147483647 w 81" name="T12"/>
                  <a:gd fmla="*/ 403225000 h 44" name="T13"/>
                  <a:gd fmla="*/ 2147483647 w 81" name="T14"/>
                  <a:gd fmla="*/ 403225000 h 44" name="T15"/>
                  <a:gd fmla="*/ 2147483647 w 81" name="T16"/>
                  <a:gd fmla="*/ 0 h 44" name="T17"/>
                  <a:gd fmla="*/ 0 60000 65536" name="T18"/>
                  <a:gd fmla="*/ 0 60000 65536" name="T19"/>
                  <a:gd fmla="*/ 0 60000 65536" name="T20"/>
                  <a:gd fmla="*/ 0 60000 65536" name="T21"/>
                  <a:gd fmla="*/ 0 60000 65536" name="T22"/>
                  <a:gd fmla="*/ 0 60000 65536" name="T23"/>
                  <a:gd fmla="*/ 0 60000 65536" name="T24"/>
                  <a:gd fmla="*/ 0 60000 65536" name="T25"/>
                  <a:gd fmla="*/ 0 60000 65536" name="T26"/>
                  <a:gd fmla="*/ 0 w 81" name="T27"/>
                  <a:gd fmla="*/ 0 h 44" name="T28"/>
                  <a:gd fmla="*/ 81 w 81" name="T29"/>
                  <a:gd fmla="*/ 44 h 44" name="T30"/>
                </a:gd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b="T30" l="T27" r="T29" t="T28"/>
                <a:pathLst>
                  <a:path h="44" w="81">
                    <a:moveTo>
                      <a:pt x="78" y="0"/>
                    </a:moveTo>
                    <a:cubicBezTo>
                      <a:pt x="68" y="14"/>
                      <a:pt x="37" y="25"/>
                      <a:pt x="0" y="26"/>
                    </a:cubicBezTo>
                    <a:cubicBezTo>
                      <a:pt x="1" y="29"/>
                      <a:pt x="1" y="32"/>
                      <a:pt x="2" y="36"/>
                    </a:cubicBezTo>
                    <a:cubicBezTo>
                      <a:pt x="3" y="39"/>
                      <a:pt x="3" y="42"/>
                      <a:pt x="4" y="44"/>
                    </a:cubicBezTo>
                    <a:cubicBezTo>
                      <a:pt x="47" y="42"/>
                      <a:pt x="80" y="28"/>
                      <a:pt x="81" y="10"/>
                    </a:cubicBezTo>
                    <a:cubicBezTo>
                      <a:pt x="81" y="10"/>
                      <a:pt x="81" y="10"/>
                      <a:pt x="81" y="10"/>
                    </a:cubicBezTo>
                    <a:cubicBezTo>
                      <a:pt x="81" y="10"/>
                      <a:pt x="81" y="10"/>
                      <a:pt x="81" y="10"/>
                    </a:cubicBezTo>
                    <a:cubicBezTo>
                      <a:pt x="81" y="10"/>
                      <a:pt x="81" y="10"/>
                      <a:pt x="81" y="10"/>
                    </a:cubicBezTo>
                    <a:cubicBezTo>
                      <a:pt x="81" y="6"/>
                      <a:pt x="80" y="3"/>
                      <a:pt x="78" y="0"/>
                    </a:cubicBezTo>
                  </a:path>
                </a:pathLst>
              </a:custGeom>
              <a:solidFill>
                <a:srgbClr val="F56602"/>
              </a:solidFill>
              <a:ln>
                <a:noFill/>
              </a:ln>
              <a:extLst>
                <a:ext uri="{91240B29-F687-4F45-9708-019B960494DF}">
                  <a14:hiddenLine cmpd="sng" w="9525">
                    <a:solidFill>
                      <a:srgbClr val="000000"/>
                    </a:solidFill>
                    <a:bevel/>
                    <a:headEnd/>
                    <a:tailEnd/>
                  </a14:hiddenLine>
                </a:ext>
              </a:extLst>
            </p:spPr>
            <p:txBody>
              <a:bodyPr/>
              <a:lstStyle/>
              <a:p>
                <a:endParaRPr altLang="en-US" lang="zh-CN"/>
              </a:p>
            </p:txBody>
          </p:sp>
          <p:sp>
            <p:nvSpPr>
              <p:cNvPr id="49" name="Freeform 92"/>
              <p:cNvSpPr>
                <a:spLocks noChangeArrowheads="1"/>
              </p:cNvSpPr>
              <p:nvPr/>
            </p:nvSpPr>
            <p:spPr bwMode="auto">
              <a:xfrm>
                <a:off x="568325" y="582613"/>
                <a:ext cx="498475" cy="177800"/>
              </a:xfrm>
              <a:custGeom>
                <a:gdLst>
                  <a:gd fmla="*/ 2147483647 w 79" name="T0"/>
                  <a:gd fmla="*/ 0 h 28" name="T1"/>
                  <a:gd fmla="*/ 318506596 w 79" name="T2"/>
                  <a:gd fmla="*/ 604837500 h 28" name="T3"/>
                  <a:gd fmla="*/ 0 w 79" name="T4"/>
                  <a:gd fmla="*/ 604837500 h 28" name="T5"/>
                  <a:gd fmla="*/ 0 w 79" name="T6"/>
                  <a:gd fmla="*/ 1129030000 h 28" name="T7"/>
                  <a:gd fmla="*/ 2147483647 w 79" name="T8"/>
                  <a:gd fmla="*/ 80645000 h 28" name="T9"/>
                  <a:gd fmla="*/ 2147483647 w 79" name="T10"/>
                  <a:gd fmla="*/ 0 h 28" name="T11"/>
                  <a:gd fmla="*/ 0 60000 65536" name="T12"/>
                  <a:gd fmla="*/ 0 60000 65536" name="T13"/>
                  <a:gd fmla="*/ 0 60000 65536" name="T14"/>
                  <a:gd fmla="*/ 0 60000 65536" name="T15"/>
                  <a:gd fmla="*/ 0 60000 65536" name="T16"/>
                  <a:gd fmla="*/ 0 60000 65536" name="T17"/>
                  <a:gd fmla="*/ 0 w 79" name="T18"/>
                  <a:gd fmla="*/ 0 h 28" name="T19"/>
                  <a:gd fmla="*/ 79 w 79" name="T20"/>
                  <a:gd fmla="*/ 28 h 28" name="T21"/>
                </a:gdLst>
                <a:cxnLst>
                  <a:cxn ang="T12">
                    <a:pos x="T0" y="T1"/>
                  </a:cxn>
                  <a:cxn ang="T13">
                    <a:pos x="T2" y="T3"/>
                  </a:cxn>
                  <a:cxn ang="T14">
                    <a:pos x="T4" y="T5"/>
                  </a:cxn>
                  <a:cxn ang="T15">
                    <a:pos x="T6" y="T7"/>
                  </a:cxn>
                  <a:cxn ang="T16">
                    <a:pos x="T8" y="T9"/>
                  </a:cxn>
                  <a:cxn ang="T17">
                    <a:pos x="T10" y="T11"/>
                  </a:cxn>
                </a:cxnLst>
                <a:rect b="T21" l="T18" r="T20" t="T19"/>
                <a:pathLst>
                  <a:path h="28" w="79">
                    <a:moveTo>
                      <a:pt x="79" y="0"/>
                    </a:moveTo>
                    <a:cubicBezTo>
                      <a:pt x="64" y="9"/>
                      <a:pt x="38" y="15"/>
                      <a:pt x="8" y="15"/>
                    </a:cubicBezTo>
                    <a:cubicBezTo>
                      <a:pt x="5" y="15"/>
                      <a:pt x="3" y="15"/>
                      <a:pt x="0" y="15"/>
                    </a:cubicBezTo>
                    <a:cubicBezTo>
                      <a:pt x="0" y="19"/>
                      <a:pt x="0" y="23"/>
                      <a:pt x="0" y="28"/>
                    </a:cubicBezTo>
                    <a:cubicBezTo>
                      <a:pt x="37" y="27"/>
                      <a:pt x="68" y="16"/>
                      <a:pt x="78" y="2"/>
                    </a:cubicBezTo>
                    <a:cubicBezTo>
                      <a:pt x="78" y="1"/>
                      <a:pt x="79" y="0"/>
                      <a:pt x="79" y="0"/>
                    </a:cubicBezTo>
                  </a:path>
                </a:pathLst>
              </a:custGeom>
              <a:solidFill>
                <a:srgbClr val="ED4704"/>
              </a:solidFill>
              <a:ln>
                <a:noFill/>
              </a:ln>
              <a:extLst>
                <a:ext uri="{91240B29-F687-4F45-9708-019B960494DF}">
                  <a14:hiddenLine cmpd="sng" w="9525">
                    <a:solidFill>
                      <a:srgbClr val="000000"/>
                    </a:solidFill>
                    <a:bevel/>
                    <a:headEnd/>
                    <a:tailEnd/>
                  </a14:hiddenLine>
                </a:ext>
              </a:extLst>
            </p:spPr>
            <p:txBody>
              <a:bodyPr/>
              <a:lstStyle/>
              <a:p>
                <a:endParaRPr altLang="en-US" lang="zh-CN"/>
              </a:p>
            </p:txBody>
          </p:sp>
          <p:sp>
            <p:nvSpPr>
              <p:cNvPr id="50" name="Freeform 93"/>
              <p:cNvSpPr>
                <a:spLocks noChangeArrowheads="1" noEditPoints="1"/>
              </p:cNvSpPr>
              <p:nvPr/>
            </p:nvSpPr>
            <p:spPr bwMode="auto">
              <a:xfrm>
                <a:off x="1135062" y="334963"/>
                <a:ext cx="19050" cy="127000"/>
              </a:xfrm>
              <a:custGeom>
                <a:gdLst>
                  <a:gd fmla="*/ 120967500 w 3" name="T0"/>
                  <a:gd fmla="*/ 806450000 h 20" name="T1"/>
                  <a:gd fmla="*/ 120967500 w 3" name="T2"/>
                  <a:gd fmla="*/ 806450000 h 20" name="T3"/>
                  <a:gd fmla="*/ 120967500 w 3" name="T4"/>
                  <a:gd fmla="*/ 806450000 h 20" name="T5"/>
                  <a:gd fmla="*/ 120967500 w 3" name="T6"/>
                  <a:gd fmla="*/ 806450000 h 20" name="T7"/>
                  <a:gd fmla="*/ 120967500 w 3" name="T8"/>
                  <a:gd fmla="*/ 40322500 h 20" name="T9"/>
                  <a:gd fmla="*/ 0 w 3" name="T10"/>
                  <a:gd fmla="*/ 403225000 h 20" name="T11"/>
                  <a:gd fmla="*/ 120967500 w 3" name="T12"/>
                  <a:gd fmla="*/ 806450000 h 20" name="T13"/>
                  <a:gd fmla="*/ 120967500 w 3" name="T14"/>
                  <a:gd fmla="*/ 40322500 h 20" name="T15"/>
                  <a:gd fmla="*/ 120967500 w 3" name="T16"/>
                  <a:gd fmla="*/ 0 h 20" name="T17"/>
                  <a:gd fmla="*/ 120967500 w 3" name="T18"/>
                  <a:gd fmla="*/ 0 h 20" name="T19"/>
                  <a:gd fmla="*/ 120967500 w 3" name="T20"/>
                  <a:gd fmla="*/ 40322500 h 20" name="T21"/>
                  <a:gd fmla="*/ 120967500 w 3" name="T22"/>
                  <a:gd fmla="*/ 0 h 20" name="T23"/>
                  <a:gd fmla="*/ 0 60000 65536" name="T24"/>
                  <a:gd fmla="*/ 0 60000 65536" name="T25"/>
                  <a:gd fmla="*/ 0 60000 65536" name="T26"/>
                  <a:gd fmla="*/ 0 60000 65536" name="T27"/>
                  <a:gd fmla="*/ 0 60000 65536" name="T28"/>
                  <a:gd fmla="*/ 0 60000 65536" name="T29"/>
                  <a:gd fmla="*/ 0 60000 65536" name="T30"/>
                  <a:gd fmla="*/ 0 60000 65536" name="T31"/>
                  <a:gd fmla="*/ 0 60000 65536" name="T32"/>
                  <a:gd fmla="*/ 0 60000 65536" name="T33"/>
                  <a:gd fmla="*/ 0 60000 65536" name="T34"/>
                  <a:gd fmla="*/ 0 60000 65536" name="T35"/>
                  <a:gd fmla="*/ 0 w 3" name="T36"/>
                  <a:gd fmla="*/ 0 h 20" name="T37"/>
                  <a:gd fmla="*/ 3 w 3" name="T38"/>
                  <a:gd fmla="*/ 20 h 20" name="T39"/>
                </a:gd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b="T39" l="T36" r="T38" t="T37"/>
                <a:pathLst>
                  <a:path h="20" w="3">
                    <a:moveTo>
                      <a:pt x="3" y="20"/>
                    </a:moveTo>
                    <a:cubicBezTo>
                      <a:pt x="3" y="20"/>
                      <a:pt x="3" y="20"/>
                      <a:pt x="3" y="20"/>
                    </a:cubicBezTo>
                    <a:cubicBezTo>
                      <a:pt x="3" y="20"/>
                      <a:pt x="3" y="20"/>
                      <a:pt x="3" y="20"/>
                    </a:cubicBezTo>
                    <a:cubicBezTo>
                      <a:pt x="3" y="20"/>
                      <a:pt x="3" y="20"/>
                      <a:pt x="3" y="20"/>
                    </a:cubicBezTo>
                    <a:moveTo>
                      <a:pt x="3" y="1"/>
                    </a:moveTo>
                    <a:cubicBezTo>
                      <a:pt x="3" y="4"/>
                      <a:pt x="2" y="7"/>
                      <a:pt x="0" y="10"/>
                    </a:cubicBezTo>
                    <a:cubicBezTo>
                      <a:pt x="2" y="13"/>
                      <a:pt x="3" y="16"/>
                      <a:pt x="3" y="20"/>
                    </a:cubicBezTo>
                    <a:cubicBezTo>
                      <a:pt x="3" y="1"/>
                      <a:pt x="3" y="1"/>
                      <a:pt x="3" y="1"/>
                    </a:cubicBezTo>
                    <a:moveTo>
                      <a:pt x="3" y="0"/>
                    </a:moveTo>
                    <a:cubicBezTo>
                      <a:pt x="3" y="0"/>
                      <a:pt x="3" y="0"/>
                      <a:pt x="3" y="0"/>
                    </a:cubicBezTo>
                    <a:cubicBezTo>
                      <a:pt x="3" y="0"/>
                      <a:pt x="3" y="0"/>
                      <a:pt x="3" y="1"/>
                    </a:cubicBezTo>
                    <a:cubicBezTo>
                      <a:pt x="3" y="0"/>
                      <a:pt x="3" y="0"/>
                      <a:pt x="3" y="0"/>
                    </a:cubicBezTo>
                  </a:path>
                </a:pathLst>
              </a:custGeom>
              <a:solidFill>
                <a:srgbClr val="F68000"/>
              </a:solidFill>
              <a:ln>
                <a:noFill/>
              </a:ln>
              <a:extLst>
                <a:ext uri="{91240B29-F687-4F45-9708-019B960494DF}">
                  <a14:hiddenLine cmpd="sng" w="9525">
                    <a:solidFill>
                      <a:srgbClr val="000000"/>
                    </a:solidFill>
                    <a:bevel/>
                    <a:headEnd/>
                    <a:tailEnd/>
                  </a14:hiddenLine>
                </a:ext>
              </a:extLst>
            </p:spPr>
            <p:txBody>
              <a:bodyPr/>
              <a:lstStyle/>
              <a:p>
                <a:endParaRPr altLang="en-US" lang="zh-CN"/>
              </a:p>
            </p:txBody>
          </p:sp>
          <p:sp>
            <p:nvSpPr>
              <p:cNvPr id="51" name="Freeform 94"/>
              <p:cNvSpPr>
                <a:spLocks noChangeArrowheads="1"/>
              </p:cNvSpPr>
              <p:nvPr/>
            </p:nvSpPr>
            <p:spPr bwMode="auto">
              <a:xfrm>
                <a:off x="568325" y="398463"/>
                <a:ext cx="585787" cy="279400"/>
              </a:xfrm>
              <a:custGeom>
                <a:gdLst>
                  <a:gd fmla="*/ 2147483647 w 93" name="T0"/>
                  <a:gd fmla="*/ 0 h 44" name="T1"/>
                  <a:gd fmla="*/ 317395773 w 93" name="T2"/>
                  <a:gd fmla="*/ 1048385000 h 44" name="T3"/>
                  <a:gd fmla="*/ 158697887 w 93" name="T4"/>
                  <a:gd fmla="*/ 1048385000 h 44" name="T5"/>
                  <a:gd fmla="*/ 0 w 93" name="T6"/>
                  <a:gd fmla="*/ 1774190000 h 44" name="T7"/>
                  <a:gd fmla="*/ 317395773 w 93" name="T8"/>
                  <a:gd fmla="*/ 1774190000 h 44" name="T9"/>
                  <a:gd fmla="*/ 2147483647 w 93" name="T10"/>
                  <a:gd fmla="*/ 1169352500 h 44" name="T11"/>
                  <a:gd fmla="*/ 2147483647 w 93" name="T12"/>
                  <a:gd fmla="*/ 1088707500 h 44" name="T13"/>
                  <a:gd fmla="*/ 2147483647 w 93" name="T14"/>
                  <a:gd fmla="*/ 1088707500 h 44" name="T15"/>
                  <a:gd fmla="*/ 2147483647 w 93" name="T16"/>
                  <a:gd fmla="*/ 1088707500 h 44" name="T17"/>
                  <a:gd fmla="*/ 2147483647 w 93" name="T18"/>
                  <a:gd fmla="*/ 403225000 h 44" name="T19"/>
                  <a:gd fmla="*/ 2147483647 w 93" name="T20"/>
                  <a:gd fmla="*/ 403225000 h 44" name="T21"/>
                  <a:gd fmla="*/ 2147483647 w 93" name="T22"/>
                  <a:gd fmla="*/ 403225000 h 44" name="T23"/>
                  <a:gd fmla="*/ 2147483647 w 93" name="T24"/>
                  <a:gd fmla="*/ 403225000 h 44" name="T25"/>
                  <a:gd fmla="*/ 2147483647 w 93" name="T26"/>
                  <a:gd fmla="*/ 403225000 h 44" name="T27"/>
                  <a:gd fmla="*/ 2147483647 w 93" name="T28"/>
                  <a:gd fmla="*/ 0 h 44" name="T29"/>
                  <a:gd fmla="*/ 0 60000 65536" name="T30"/>
                  <a:gd fmla="*/ 0 60000 65536" name="T31"/>
                  <a:gd fmla="*/ 0 60000 65536" name="T32"/>
                  <a:gd fmla="*/ 0 60000 65536" name="T33"/>
                  <a:gd fmla="*/ 0 60000 65536" name="T34"/>
                  <a:gd fmla="*/ 0 60000 65536" name="T35"/>
                  <a:gd fmla="*/ 0 60000 65536" name="T36"/>
                  <a:gd fmla="*/ 0 60000 65536" name="T37"/>
                  <a:gd fmla="*/ 0 60000 65536" name="T38"/>
                  <a:gd fmla="*/ 0 60000 65536" name="T39"/>
                  <a:gd fmla="*/ 0 60000 65536" name="T40"/>
                  <a:gd fmla="*/ 0 60000 65536" name="T41"/>
                  <a:gd fmla="*/ 0 60000 65536" name="T42"/>
                  <a:gd fmla="*/ 0 60000 65536" name="T43"/>
                  <a:gd fmla="*/ 0 60000 65536" name="T44"/>
                  <a:gd fmla="*/ 0 w 93" name="T45"/>
                  <a:gd fmla="*/ 0 h 44" name="T46"/>
                  <a:gd fmla="*/ 93 w 93" name="T47"/>
                  <a:gd fmla="*/ 44 h 44" name="T48"/>
                </a:gd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b="T48" l="T45" r="T47" t="T46"/>
                <a:pathLst>
                  <a:path h="44" w="93">
                    <a:moveTo>
                      <a:pt x="90" y="0"/>
                    </a:moveTo>
                    <a:cubicBezTo>
                      <a:pt x="80" y="15"/>
                      <a:pt x="47" y="26"/>
                      <a:pt x="8" y="26"/>
                    </a:cubicBezTo>
                    <a:cubicBezTo>
                      <a:pt x="6" y="26"/>
                      <a:pt x="5" y="26"/>
                      <a:pt x="4" y="26"/>
                    </a:cubicBezTo>
                    <a:cubicBezTo>
                      <a:pt x="2" y="32"/>
                      <a:pt x="1" y="38"/>
                      <a:pt x="0" y="44"/>
                    </a:cubicBezTo>
                    <a:cubicBezTo>
                      <a:pt x="3" y="44"/>
                      <a:pt x="5" y="44"/>
                      <a:pt x="8" y="44"/>
                    </a:cubicBezTo>
                    <a:cubicBezTo>
                      <a:pt x="38" y="44"/>
                      <a:pt x="64" y="38"/>
                      <a:pt x="79" y="29"/>
                    </a:cubicBezTo>
                    <a:cubicBezTo>
                      <a:pt x="80" y="28"/>
                      <a:pt x="81" y="28"/>
                      <a:pt x="81" y="27"/>
                    </a:cubicBezTo>
                    <a:cubicBezTo>
                      <a:pt x="81" y="27"/>
                      <a:pt x="81" y="27"/>
                      <a:pt x="81" y="27"/>
                    </a:cubicBezTo>
                    <a:cubicBezTo>
                      <a:pt x="81" y="27"/>
                      <a:pt x="81" y="27"/>
                      <a:pt x="81" y="27"/>
                    </a:cubicBezTo>
                    <a:cubicBezTo>
                      <a:pt x="88" y="22"/>
                      <a:pt x="93" y="17"/>
                      <a:pt x="93" y="10"/>
                    </a:cubicBezTo>
                    <a:cubicBezTo>
                      <a:pt x="93" y="10"/>
                      <a:pt x="93" y="10"/>
                      <a:pt x="93" y="10"/>
                    </a:cubicBezTo>
                    <a:cubicBezTo>
                      <a:pt x="93" y="10"/>
                      <a:pt x="93" y="10"/>
                      <a:pt x="93" y="10"/>
                    </a:cubicBezTo>
                    <a:cubicBezTo>
                      <a:pt x="93" y="10"/>
                      <a:pt x="93" y="10"/>
                      <a:pt x="93" y="10"/>
                    </a:cubicBezTo>
                    <a:cubicBezTo>
                      <a:pt x="93" y="10"/>
                      <a:pt x="93" y="10"/>
                      <a:pt x="93" y="10"/>
                    </a:cubicBezTo>
                    <a:cubicBezTo>
                      <a:pt x="93" y="6"/>
                      <a:pt x="92" y="3"/>
                      <a:pt x="90" y="0"/>
                    </a:cubicBezTo>
                  </a:path>
                </a:pathLst>
              </a:custGeom>
              <a:solidFill>
                <a:srgbClr val="F56602"/>
              </a:solidFill>
              <a:ln>
                <a:noFill/>
              </a:ln>
              <a:extLst>
                <a:ext uri="{91240B29-F687-4F45-9708-019B960494DF}">
                  <a14:hiddenLine cmpd="sng" w="9525">
                    <a:solidFill>
                      <a:srgbClr val="000000"/>
                    </a:solidFill>
                    <a:bevel/>
                    <a:headEnd/>
                    <a:tailEnd/>
                  </a14:hiddenLine>
                </a:ext>
              </a:extLst>
            </p:spPr>
            <p:txBody>
              <a:bodyPr/>
              <a:lstStyle/>
              <a:p>
                <a:endParaRPr altLang="en-US" lang="zh-CN"/>
              </a:p>
            </p:txBody>
          </p:sp>
          <p:sp>
            <p:nvSpPr>
              <p:cNvPr id="52" name="Freeform 95"/>
              <p:cNvSpPr>
                <a:spLocks noChangeArrowheads="1"/>
              </p:cNvSpPr>
              <p:nvPr/>
            </p:nvSpPr>
            <p:spPr bwMode="auto">
              <a:xfrm>
                <a:off x="593725" y="190500"/>
                <a:ext cx="560387" cy="373063"/>
              </a:xfrm>
              <a:custGeom>
                <a:gdLst>
                  <a:gd fmla="*/ 2147483647 w 89" name="T0"/>
                  <a:gd fmla="*/ 0 h 59" name="T1"/>
                  <a:gd fmla="*/ 2147483647 w 89" name="T2"/>
                  <a:gd fmla="*/ 39980972 h 59" name="T3"/>
                  <a:gd fmla="*/ 2140867234 w 89" name="T4"/>
                  <a:gd fmla="*/ 159923888 h 59" name="T5"/>
                  <a:gd fmla="*/ 2147483647 w 89" name="T6"/>
                  <a:gd fmla="*/ 759651115 h 59" name="T7"/>
                  <a:gd fmla="*/ 277517495 w 89" name="T8"/>
                  <a:gd fmla="*/ 1639245145 h 59" name="T9"/>
                  <a:gd fmla="*/ 0 w 89" name="T10"/>
                  <a:gd fmla="*/ 2147483647 h 59" name="T11"/>
                  <a:gd fmla="*/ 158583225 w 89" name="T12"/>
                  <a:gd fmla="*/ 2147483647 h 59" name="T13"/>
                  <a:gd fmla="*/ 2147483647 w 89" name="T14"/>
                  <a:gd fmla="*/ 1319391046 h 59" name="T15"/>
                  <a:gd fmla="*/ 2147483647 w 89" name="T16"/>
                  <a:gd fmla="*/ 959555975 h 59" name="T17"/>
                  <a:gd fmla="*/ 2147483647 w 89" name="T18"/>
                  <a:gd fmla="*/ 959555975 h 59" name="T19"/>
                  <a:gd fmla="*/ 2147483647 w 89" name="T20"/>
                  <a:gd fmla="*/ 959555975 h 59" name="T21"/>
                  <a:gd fmla="*/ 2147483647 w 89" name="T22"/>
                  <a:gd fmla="*/ 919575003 h 59" name="T23"/>
                  <a:gd fmla="*/ 2147483647 w 89" name="T24"/>
                  <a:gd fmla="*/ 919575003 h 59" name="T25"/>
                  <a:gd fmla="*/ 2147483647 w 89" name="T26"/>
                  <a:gd fmla="*/ 919575003 h 59" name="T27"/>
                  <a:gd fmla="*/ 2147483647 w 89" name="T28"/>
                  <a:gd fmla="*/ 0 h 59" name="T29"/>
                  <a:gd fmla="*/ 0 60000 65536" name="T30"/>
                  <a:gd fmla="*/ 0 60000 65536" name="T31"/>
                  <a:gd fmla="*/ 0 60000 65536" name="T32"/>
                  <a:gd fmla="*/ 0 60000 65536" name="T33"/>
                  <a:gd fmla="*/ 0 60000 65536" name="T34"/>
                  <a:gd fmla="*/ 0 60000 65536" name="T35"/>
                  <a:gd fmla="*/ 0 60000 65536" name="T36"/>
                  <a:gd fmla="*/ 0 60000 65536" name="T37"/>
                  <a:gd fmla="*/ 0 60000 65536" name="T38"/>
                  <a:gd fmla="*/ 0 60000 65536" name="T39"/>
                  <a:gd fmla="*/ 0 60000 65536" name="T40"/>
                  <a:gd fmla="*/ 0 60000 65536" name="T41"/>
                  <a:gd fmla="*/ 0 60000 65536" name="T42"/>
                  <a:gd fmla="*/ 0 60000 65536" name="T43"/>
                  <a:gd fmla="*/ 0 60000 65536" name="T44"/>
                  <a:gd fmla="*/ 0 w 89" name="T45"/>
                  <a:gd fmla="*/ 0 h 59" name="T46"/>
                  <a:gd fmla="*/ 89 w 89" name="T47"/>
                  <a:gd fmla="*/ 59 h 59" name="T48"/>
                </a:gd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b="T48" l="T45" r="T47" t="T46"/>
                <a:pathLst>
                  <a:path h="59" w="89">
                    <a:moveTo>
                      <a:pt x="67" y="0"/>
                    </a:moveTo>
                    <a:cubicBezTo>
                      <a:pt x="66" y="0"/>
                      <a:pt x="65" y="1"/>
                      <a:pt x="63" y="1"/>
                    </a:cubicBezTo>
                    <a:cubicBezTo>
                      <a:pt x="60" y="2"/>
                      <a:pt x="57" y="3"/>
                      <a:pt x="54" y="4"/>
                    </a:cubicBezTo>
                    <a:cubicBezTo>
                      <a:pt x="64" y="8"/>
                      <a:pt x="71" y="13"/>
                      <a:pt x="71" y="19"/>
                    </a:cubicBezTo>
                    <a:cubicBezTo>
                      <a:pt x="71" y="31"/>
                      <a:pt x="43" y="41"/>
                      <a:pt x="7" y="41"/>
                    </a:cubicBezTo>
                    <a:cubicBezTo>
                      <a:pt x="4" y="47"/>
                      <a:pt x="2" y="52"/>
                      <a:pt x="0" y="59"/>
                    </a:cubicBezTo>
                    <a:cubicBezTo>
                      <a:pt x="1" y="59"/>
                      <a:pt x="2" y="59"/>
                      <a:pt x="4" y="59"/>
                    </a:cubicBezTo>
                    <a:cubicBezTo>
                      <a:pt x="43" y="59"/>
                      <a:pt x="76" y="48"/>
                      <a:pt x="86" y="33"/>
                    </a:cubicBezTo>
                    <a:cubicBezTo>
                      <a:pt x="88" y="30"/>
                      <a:pt x="89" y="27"/>
                      <a:pt x="89" y="24"/>
                    </a:cubicBezTo>
                    <a:cubicBezTo>
                      <a:pt x="89" y="24"/>
                      <a:pt x="89" y="24"/>
                      <a:pt x="89" y="24"/>
                    </a:cubicBezTo>
                    <a:cubicBezTo>
                      <a:pt x="89" y="24"/>
                      <a:pt x="89" y="24"/>
                      <a:pt x="89" y="24"/>
                    </a:cubicBezTo>
                    <a:cubicBezTo>
                      <a:pt x="89" y="23"/>
                      <a:pt x="89" y="23"/>
                      <a:pt x="89" y="23"/>
                    </a:cubicBezTo>
                    <a:cubicBezTo>
                      <a:pt x="89" y="23"/>
                      <a:pt x="89" y="23"/>
                      <a:pt x="89" y="23"/>
                    </a:cubicBezTo>
                    <a:cubicBezTo>
                      <a:pt x="89" y="23"/>
                      <a:pt x="89" y="23"/>
                      <a:pt x="89" y="23"/>
                    </a:cubicBezTo>
                    <a:cubicBezTo>
                      <a:pt x="89" y="14"/>
                      <a:pt x="80" y="6"/>
                      <a:pt x="67" y="0"/>
                    </a:cubicBezTo>
                  </a:path>
                </a:pathLst>
              </a:custGeom>
              <a:solidFill>
                <a:srgbClr val="ED4704"/>
              </a:solidFill>
              <a:ln>
                <a:noFill/>
              </a:ln>
              <a:extLst>
                <a:ext uri="{91240B29-F687-4F45-9708-019B960494DF}">
                  <a14:hiddenLine cmpd="sng" w="9525">
                    <a:solidFill>
                      <a:srgbClr val="000000"/>
                    </a:solidFill>
                    <a:bevel/>
                    <a:headEnd/>
                    <a:tailEnd/>
                  </a14:hiddenLine>
                </a:ext>
              </a:extLst>
            </p:spPr>
            <p:txBody>
              <a:bodyPr/>
              <a:lstStyle/>
              <a:p>
                <a:endParaRPr altLang="en-US" lang="zh-CN"/>
              </a:p>
            </p:txBody>
          </p:sp>
          <p:sp>
            <p:nvSpPr>
              <p:cNvPr id="53" name="Freeform 96"/>
              <p:cNvSpPr>
                <a:spLocks noChangeArrowheads="1"/>
              </p:cNvSpPr>
              <p:nvPr/>
            </p:nvSpPr>
            <p:spPr bwMode="auto">
              <a:xfrm>
                <a:off x="638175" y="215900"/>
                <a:ext cx="403225" cy="233363"/>
              </a:xfrm>
              <a:custGeom>
                <a:gdLst>
                  <a:gd fmla="*/ 1865659071 w 64" name="T0"/>
                  <a:gd fmla="*/ 0 h 37" name="T1"/>
                  <a:gd fmla="*/ 0 w 64" name="T2"/>
                  <a:gd fmla="*/ 1471845669 h 37" name="T3"/>
                  <a:gd fmla="*/ 2147483647 w 64" name="T4"/>
                  <a:gd fmla="*/ 596696577 h 37" name="T5"/>
                  <a:gd fmla="*/ 1865659071 w 64" name="T6"/>
                  <a:gd fmla="*/ 0 h 37" name="T7"/>
                  <a:gd fmla="*/ 0 60000 65536" name="T8"/>
                  <a:gd fmla="*/ 0 60000 65536" name="T9"/>
                  <a:gd fmla="*/ 0 60000 65536" name="T10"/>
                  <a:gd fmla="*/ 0 60000 65536" name="T11"/>
                  <a:gd fmla="*/ 0 w 64" name="T12"/>
                  <a:gd fmla="*/ 0 h 37" name="T13"/>
                  <a:gd fmla="*/ 64 w 64" name="T14"/>
                  <a:gd fmla="*/ 37 h 37" name="T15"/>
                </a:gdLst>
                <a:cxnLst>
                  <a:cxn ang="T8">
                    <a:pos x="T0" y="T1"/>
                  </a:cxn>
                  <a:cxn ang="T9">
                    <a:pos x="T2" y="T3"/>
                  </a:cxn>
                  <a:cxn ang="T10">
                    <a:pos x="T4" y="T5"/>
                  </a:cxn>
                  <a:cxn ang="T11">
                    <a:pos x="T6" y="T7"/>
                  </a:cxn>
                </a:cxnLst>
                <a:rect b="T15" l="T12" r="T14" t="T13"/>
                <a:pathLst>
                  <a:path h="37" w="64">
                    <a:moveTo>
                      <a:pt x="47" y="0"/>
                    </a:moveTo>
                    <a:cubicBezTo>
                      <a:pt x="27" y="7"/>
                      <a:pt x="10" y="20"/>
                      <a:pt x="0" y="37"/>
                    </a:cubicBezTo>
                    <a:cubicBezTo>
                      <a:pt x="36" y="37"/>
                      <a:pt x="64" y="27"/>
                      <a:pt x="64" y="15"/>
                    </a:cubicBezTo>
                    <a:cubicBezTo>
                      <a:pt x="64" y="9"/>
                      <a:pt x="57" y="4"/>
                      <a:pt x="47" y="0"/>
                    </a:cubicBezTo>
                  </a:path>
                </a:pathLst>
              </a:custGeom>
              <a:solidFill>
                <a:srgbClr val="F56602"/>
              </a:solidFill>
              <a:ln>
                <a:noFill/>
              </a:ln>
              <a:extLst>
                <a:ext uri="{91240B29-F687-4F45-9708-019B960494DF}">
                  <a14:hiddenLine cmpd="sng" w="9525">
                    <a:solidFill>
                      <a:srgbClr val="000000"/>
                    </a:solidFill>
                    <a:bevel/>
                    <a:headEnd/>
                    <a:tailEnd/>
                  </a14:hiddenLine>
                </a:ext>
              </a:extLst>
            </p:spPr>
            <p:txBody>
              <a:bodyPr/>
              <a:lstStyle/>
              <a:p>
                <a:endParaRPr altLang="en-US" lang="zh-CN"/>
              </a:p>
            </p:txBody>
          </p:sp>
          <p:sp>
            <p:nvSpPr>
              <p:cNvPr id="55" name="Oval 97"/>
              <p:cNvSpPr>
                <a:spLocks noChangeArrowheads="1"/>
              </p:cNvSpPr>
              <p:nvPr/>
            </p:nvSpPr>
            <p:spPr bwMode="auto">
              <a:xfrm>
                <a:off x="612775" y="0"/>
                <a:ext cx="1116012" cy="1114425"/>
              </a:xfrm>
              <a:prstGeom prst="ellipse">
                <a:avLst/>
              </a:prstGeom>
              <a:solidFill>
                <a:srgbClr val="FEC011"/>
              </a:solidFill>
              <a:ln>
                <a:noFill/>
              </a:ln>
              <a:extLst>
                <a:ext uri="{91240B29-F687-4F45-9708-019B960494DF}">
                  <a14:hiddenLine w="9525">
                    <a:solidFill>
                      <a:srgbClr val="000000"/>
                    </a:solidFill>
                    <a:bevel/>
                    <a:headEnd/>
                    <a:tailEnd/>
                  </a14:hiddenLine>
                </a:ext>
              </a:extLst>
            </p:spPr>
            <p:txBody>
              <a:bodyPr/>
              <a:lstStyle/>
              <a:p>
                <a:pPr eaLnBrk="1" hangingPunct="1"/>
                <a:endParaRPr altLang="zh-CN" lang="zh-CN"/>
              </a:p>
            </p:txBody>
          </p:sp>
          <p:sp>
            <p:nvSpPr>
              <p:cNvPr id="56" name="Oval 98"/>
              <p:cNvSpPr>
                <a:spLocks noChangeArrowheads="1"/>
              </p:cNvSpPr>
              <p:nvPr/>
            </p:nvSpPr>
            <p:spPr bwMode="auto">
              <a:xfrm>
                <a:off x="631825" y="12700"/>
                <a:ext cx="1077912" cy="1089025"/>
              </a:xfrm>
              <a:prstGeom prst="ellipse">
                <a:avLst/>
              </a:prstGeom>
              <a:solidFill>
                <a:srgbClr val="F6871F"/>
              </a:solidFill>
              <a:ln>
                <a:noFill/>
              </a:ln>
              <a:extLst>
                <a:ext uri="{91240B29-F687-4F45-9708-019B960494DF}">
                  <a14:hiddenLine w="9525">
                    <a:solidFill>
                      <a:srgbClr val="000000"/>
                    </a:solidFill>
                    <a:bevel/>
                    <a:headEnd/>
                    <a:tailEnd/>
                  </a14:hiddenLine>
                </a:ext>
              </a:extLst>
            </p:spPr>
            <p:txBody>
              <a:bodyPr/>
              <a:lstStyle/>
              <a:p>
                <a:pPr eaLnBrk="1" hangingPunct="1"/>
                <a:endParaRPr altLang="zh-CN" lang="zh-CN"/>
              </a:p>
            </p:txBody>
          </p:sp>
          <p:sp>
            <p:nvSpPr>
              <p:cNvPr id="58" name="Oval 99"/>
              <p:cNvSpPr>
                <a:spLocks noChangeArrowheads="1"/>
              </p:cNvSpPr>
              <p:nvPr/>
            </p:nvSpPr>
            <p:spPr bwMode="auto">
              <a:xfrm>
                <a:off x="744537" y="133350"/>
                <a:ext cx="852487" cy="847725"/>
              </a:xfrm>
              <a:prstGeom prst="ellipse">
                <a:avLst/>
              </a:prstGeom>
              <a:solidFill>
                <a:srgbClr val="FEC011"/>
              </a:solidFill>
              <a:ln>
                <a:noFill/>
              </a:ln>
              <a:extLst>
                <a:ext uri="{91240B29-F687-4F45-9708-019B960494DF}">
                  <a14:hiddenLine w="9525">
                    <a:solidFill>
                      <a:srgbClr val="000000"/>
                    </a:solidFill>
                    <a:bevel/>
                    <a:headEnd/>
                    <a:tailEnd/>
                  </a14:hiddenLine>
                </a:ext>
              </a:extLst>
            </p:spPr>
            <p:txBody>
              <a:bodyPr/>
              <a:lstStyle/>
              <a:p>
                <a:pPr eaLnBrk="1" hangingPunct="1"/>
                <a:endParaRPr altLang="zh-CN" lang="zh-CN"/>
              </a:p>
            </p:txBody>
          </p:sp>
          <p:sp>
            <p:nvSpPr>
              <p:cNvPr id="59" name="Freeform 100"/>
              <p:cNvSpPr>
                <a:spLocks noChangeArrowheads="1" noEditPoints="1"/>
              </p:cNvSpPr>
              <p:nvPr/>
            </p:nvSpPr>
            <p:spPr bwMode="auto">
              <a:xfrm>
                <a:off x="1003300" y="228600"/>
                <a:ext cx="334962" cy="658813"/>
              </a:xfrm>
              <a:custGeom>
                <a:gdLst>
                  <a:gd fmla="*/ 399426385 w 53" name="T0"/>
                  <a:gd fmla="*/ 2147483647 h 104" name="T1"/>
                  <a:gd fmla="*/ 119827915 w 53" name="T2"/>
                  <a:gd fmla="*/ 2147483647 h 104" name="T3"/>
                  <a:gd fmla="*/ 239655831 w 53" name="T4"/>
                  <a:gd fmla="*/ 2147483647 h 104" name="T5"/>
                  <a:gd fmla="*/ 439369023 w 53" name="T6"/>
                  <a:gd fmla="*/ 2147483647 h 104" name="T7"/>
                  <a:gd fmla="*/ 878744367 w 53" name="T8"/>
                  <a:gd fmla="*/ 2147483647 h 104" name="T9"/>
                  <a:gd fmla="*/ 679031174 w 53" name="T10"/>
                  <a:gd fmla="*/ 2046577246 h 104" name="T11"/>
                  <a:gd fmla="*/ 199713192 w 53" name="T12"/>
                  <a:gd fmla="*/ 1645284112 h 104" name="T13"/>
                  <a:gd fmla="*/ 199713192 w 53" name="T14"/>
                  <a:gd fmla="*/ 963095920 h 104" name="T15"/>
                  <a:gd fmla="*/ 679031174 w 53" name="T16"/>
                  <a:gd fmla="*/ 521678540 h 104" name="T17"/>
                  <a:gd fmla="*/ 1118400198 w 53" name="T18"/>
                  <a:gd fmla="*/ 120385406 h 104" name="T19"/>
                  <a:gd fmla="*/ 1238228113 w 53" name="T20"/>
                  <a:gd fmla="*/ 0 h 104" name="T21"/>
                  <a:gd fmla="*/ 1358056029 w 53" name="T22"/>
                  <a:gd fmla="*/ 441417379 h 104" name="T23"/>
                  <a:gd fmla="*/ 2037087203 w 53" name="T24"/>
                  <a:gd fmla="*/ 762449353 h 104" name="T25"/>
                  <a:gd fmla="*/ 1837374011 w 53" name="T26"/>
                  <a:gd fmla="*/ 1003226500 h 104" name="T27"/>
                  <a:gd fmla="*/ 1677603457 w 53" name="T28"/>
                  <a:gd fmla="*/ 882834759 h 104" name="T29"/>
                  <a:gd fmla="*/ 1318113390 w 53" name="T30"/>
                  <a:gd fmla="*/ 762449353 h 104" name="T31"/>
                  <a:gd fmla="*/ 1557769221 w 53" name="T32"/>
                  <a:gd fmla="*/ 1966316085 h 104" name="T33"/>
                  <a:gd fmla="*/ 2037087203 w 53" name="T34"/>
                  <a:gd fmla="*/ 2147483647 h 104" name="T35"/>
                  <a:gd fmla="*/ 2037087203 w 53" name="T36"/>
                  <a:gd fmla="*/ 2147483647 h 104" name="T37"/>
                  <a:gd fmla="*/ 1557769221 w 53" name="T38"/>
                  <a:gd fmla="*/ 2147483647 h 104" name="T39"/>
                  <a:gd fmla="*/ 1078457559 w 53" name="T40"/>
                  <a:gd fmla="*/ 2147483647 h 104" name="T41"/>
                  <a:gd fmla="*/ 998572282 w 53" name="T42"/>
                  <a:gd fmla="*/ 2147483647 h 104" name="T43"/>
                  <a:gd fmla="*/ 878744367 w 53" name="T44"/>
                  <a:gd fmla="*/ 2147483647 h 104" name="T45"/>
                  <a:gd fmla="*/ 559203259 w 53" name="T46"/>
                  <a:gd fmla="*/ 1444643879 h 104" name="T47"/>
                  <a:gd fmla="*/ 798859090 w 53" name="T48"/>
                  <a:gd fmla="*/ 1685414692 h 104" name="T49"/>
                  <a:gd fmla="*/ 1078457559 w 53" name="T50"/>
                  <a:gd fmla="*/ 762449353 h 104" name="T51"/>
                  <a:gd fmla="*/ 639088536 w 53" name="T52"/>
                  <a:gd fmla="*/ 922965339 h 104" name="T53"/>
                  <a:gd fmla="*/ 519254300 w 53" name="T54"/>
                  <a:gd fmla="*/ 1243997313 h 104" name="T55"/>
                  <a:gd fmla="*/ 1717546095 w 53" name="T56"/>
                  <a:gd fmla="*/ 2147483647 h 104" name="T57"/>
                  <a:gd fmla="*/ 1437941306 w 53" name="T58"/>
                  <a:gd fmla="*/ 2147483647 h 104" name="T59"/>
                  <a:gd fmla="*/ 1158342836 w 53" name="T60"/>
                  <a:gd fmla="*/ 2147483647 h 104" name="T61"/>
                  <a:gd fmla="*/ 1597718180 w 53" name="T62"/>
                  <a:gd fmla="*/ 2147483647 h 104" name="T63"/>
                  <a:gd fmla="*/ 1757488734 w 53" name="T64"/>
                  <a:gd fmla="*/ 2147483647 h 104" name="T65"/>
                  <a:gd fmla="*/ 0 60000 65536" name="T66"/>
                  <a:gd fmla="*/ 0 60000 65536" name="T67"/>
                  <a:gd fmla="*/ 0 60000 65536" name="T68"/>
                  <a:gd fmla="*/ 0 60000 65536" name="T69"/>
                  <a:gd fmla="*/ 0 60000 65536" name="T70"/>
                  <a:gd fmla="*/ 0 60000 65536" name="T71"/>
                  <a:gd fmla="*/ 0 60000 65536" name="T72"/>
                  <a:gd fmla="*/ 0 60000 65536" name="T73"/>
                  <a:gd fmla="*/ 0 60000 65536" name="T74"/>
                  <a:gd fmla="*/ 0 60000 65536" name="T75"/>
                  <a:gd fmla="*/ 0 60000 65536" name="T76"/>
                  <a:gd fmla="*/ 0 60000 65536" name="T77"/>
                  <a:gd fmla="*/ 0 60000 65536" name="T78"/>
                  <a:gd fmla="*/ 0 60000 65536" name="T79"/>
                  <a:gd fmla="*/ 0 60000 65536" name="T80"/>
                  <a:gd fmla="*/ 0 60000 65536" name="T81"/>
                  <a:gd fmla="*/ 0 60000 65536" name="T82"/>
                  <a:gd fmla="*/ 0 60000 65536" name="T83"/>
                  <a:gd fmla="*/ 0 60000 65536" name="T84"/>
                  <a:gd fmla="*/ 0 60000 65536" name="T85"/>
                  <a:gd fmla="*/ 0 60000 65536" name="T86"/>
                  <a:gd fmla="*/ 0 60000 65536" name="T87"/>
                  <a:gd fmla="*/ 0 60000 65536" name="T88"/>
                  <a:gd fmla="*/ 0 60000 65536" name="T89"/>
                  <a:gd fmla="*/ 0 60000 65536" name="T90"/>
                  <a:gd fmla="*/ 0 60000 65536" name="T91"/>
                  <a:gd fmla="*/ 0 60000 65536" name="T92"/>
                  <a:gd fmla="*/ 0 60000 65536" name="T93"/>
                  <a:gd fmla="*/ 0 60000 65536" name="T94"/>
                  <a:gd fmla="*/ 0 60000 65536" name="T95"/>
                  <a:gd fmla="*/ 0 60000 65536" name="T96"/>
                  <a:gd fmla="*/ 0 60000 65536" name="T97"/>
                  <a:gd fmla="*/ 0 60000 65536" name="T98"/>
                  <a:gd fmla="*/ 0 w 53" name="T99"/>
                  <a:gd fmla="*/ 0 h 104" name="T100"/>
                  <a:gd fmla="*/ 53 w 53" name="T101"/>
                  <a:gd fmla="*/ 104 h 104" name="T102"/>
                </a:gd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b="T102" l="T99" r="T101" t="T100"/>
                <a:pathLst>
                  <a:path h="104" w="52">
                    <a:moveTo>
                      <a:pt x="22" y="92"/>
                    </a:moveTo>
                    <a:cubicBezTo>
                      <a:pt x="17" y="91"/>
                      <a:pt x="13" y="90"/>
                      <a:pt x="10" y="88"/>
                    </a:cubicBezTo>
                    <a:cubicBezTo>
                      <a:pt x="6" y="87"/>
                      <a:pt x="3" y="84"/>
                      <a:pt x="0" y="81"/>
                    </a:cubicBezTo>
                    <a:cubicBezTo>
                      <a:pt x="3" y="77"/>
                      <a:pt x="3" y="77"/>
                      <a:pt x="3" y="77"/>
                    </a:cubicBezTo>
                    <a:cubicBezTo>
                      <a:pt x="3" y="76"/>
                      <a:pt x="4" y="76"/>
                      <a:pt x="4" y="76"/>
                    </a:cubicBezTo>
                    <a:cubicBezTo>
                      <a:pt x="5" y="76"/>
                      <a:pt x="5" y="75"/>
                      <a:pt x="6" y="75"/>
                    </a:cubicBezTo>
                    <a:cubicBezTo>
                      <a:pt x="6" y="75"/>
                      <a:pt x="7" y="76"/>
                      <a:pt x="8" y="77"/>
                    </a:cubicBezTo>
                    <a:cubicBezTo>
                      <a:pt x="9" y="77"/>
                      <a:pt x="10" y="78"/>
                      <a:pt x="11" y="79"/>
                    </a:cubicBezTo>
                    <a:cubicBezTo>
                      <a:pt x="13" y="80"/>
                      <a:pt x="14" y="81"/>
                      <a:pt x="16" y="82"/>
                    </a:cubicBezTo>
                    <a:cubicBezTo>
                      <a:pt x="18" y="82"/>
                      <a:pt x="20" y="83"/>
                      <a:pt x="22" y="83"/>
                    </a:cubicBezTo>
                    <a:cubicBezTo>
                      <a:pt x="24" y="54"/>
                      <a:pt x="24" y="54"/>
                      <a:pt x="24" y="54"/>
                    </a:cubicBezTo>
                    <a:cubicBezTo>
                      <a:pt x="22" y="53"/>
                      <a:pt x="19" y="52"/>
                      <a:pt x="17" y="51"/>
                    </a:cubicBezTo>
                    <a:cubicBezTo>
                      <a:pt x="14" y="50"/>
                      <a:pt x="12" y="49"/>
                      <a:pt x="10" y="47"/>
                    </a:cubicBezTo>
                    <a:cubicBezTo>
                      <a:pt x="8" y="46"/>
                      <a:pt x="6" y="44"/>
                      <a:pt x="5" y="41"/>
                    </a:cubicBezTo>
                    <a:cubicBezTo>
                      <a:pt x="4" y="39"/>
                      <a:pt x="3" y="36"/>
                      <a:pt x="3" y="32"/>
                    </a:cubicBezTo>
                    <a:cubicBezTo>
                      <a:pt x="3" y="30"/>
                      <a:pt x="4" y="27"/>
                      <a:pt x="5" y="24"/>
                    </a:cubicBezTo>
                    <a:cubicBezTo>
                      <a:pt x="6" y="22"/>
                      <a:pt x="8" y="20"/>
                      <a:pt x="10" y="18"/>
                    </a:cubicBezTo>
                    <a:cubicBezTo>
                      <a:pt x="12" y="16"/>
                      <a:pt x="14" y="14"/>
                      <a:pt x="17" y="13"/>
                    </a:cubicBezTo>
                    <a:cubicBezTo>
                      <a:pt x="20" y="11"/>
                      <a:pt x="24" y="11"/>
                      <a:pt x="27" y="11"/>
                    </a:cubicBezTo>
                    <a:cubicBezTo>
                      <a:pt x="28" y="3"/>
                      <a:pt x="28" y="3"/>
                      <a:pt x="28" y="3"/>
                    </a:cubicBezTo>
                    <a:cubicBezTo>
                      <a:pt x="28" y="2"/>
                      <a:pt x="28" y="1"/>
                      <a:pt x="29" y="1"/>
                    </a:cubicBezTo>
                    <a:cubicBezTo>
                      <a:pt x="29" y="0"/>
                      <a:pt x="30" y="0"/>
                      <a:pt x="31" y="0"/>
                    </a:cubicBezTo>
                    <a:cubicBezTo>
                      <a:pt x="34" y="0"/>
                      <a:pt x="34" y="0"/>
                      <a:pt x="34" y="0"/>
                    </a:cubicBezTo>
                    <a:cubicBezTo>
                      <a:pt x="34" y="11"/>
                      <a:pt x="34" y="11"/>
                      <a:pt x="34" y="11"/>
                    </a:cubicBezTo>
                    <a:cubicBezTo>
                      <a:pt x="37" y="11"/>
                      <a:pt x="41" y="12"/>
                      <a:pt x="44" y="14"/>
                    </a:cubicBezTo>
                    <a:cubicBezTo>
                      <a:pt x="46" y="15"/>
                      <a:pt x="49" y="17"/>
                      <a:pt x="51" y="19"/>
                    </a:cubicBezTo>
                    <a:cubicBezTo>
                      <a:pt x="49" y="23"/>
                      <a:pt x="49" y="23"/>
                      <a:pt x="49" y="23"/>
                    </a:cubicBezTo>
                    <a:cubicBezTo>
                      <a:pt x="48" y="24"/>
                      <a:pt x="47" y="25"/>
                      <a:pt x="46" y="25"/>
                    </a:cubicBezTo>
                    <a:cubicBezTo>
                      <a:pt x="46" y="25"/>
                      <a:pt x="45" y="24"/>
                      <a:pt x="44" y="24"/>
                    </a:cubicBezTo>
                    <a:cubicBezTo>
                      <a:pt x="44" y="24"/>
                      <a:pt x="43" y="23"/>
                      <a:pt x="42" y="22"/>
                    </a:cubicBezTo>
                    <a:cubicBezTo>
                      <a:pt x="41" y="22"/>
                      <a:pt x="39" y="21"/>
                      <a:pt x="38" y="21"/>
                    </a:cubicBezTo>
                    <a:cubicBezTo>
                      <a:pt x="36" y="20"/>
                      <a:pt x="35" y="19"/>
                      <a:pt x="33" y="19"/>
                    </a:cubicBezTo>
                    <a:cubicBezTo>
                      <a:pt x="31" y="46"/>
                      <a:pt x="31" y="46"/>
                      <a:pt x="31" y="46"/>
                    </a:cubicBezTo>
                    <a:cubicBezTo>
                      <a:pt x="34" y="47"/>
                      <a:pt x="36" y="48"/>
                      <a:pt x="39" y="49"/>
                    </a:cubicBezTo>
                    <a:cubicBezTo>
                      <a:pt x="42" y="50"/>
                      <a:pt x="44" y="51"/>
                      <a:pt x="46" y="53"/>
                    </a:cubicBezTo>
                    <a:cubicBezTo>
                      <a:pt x="48" y="54"/>
                      <a:pt x="50" y="56"/>
                      <a:pt x="51" y="58"/>
                    </a:cubicBezTo>
                    <a:cubicBezTo>
                      <a:pt x="52" y="61"/>
                      <a:pt x="53" y="63"/>
                      <a:pt x="53" y="67"/>
                    </a:cubicBezTo>
                    <a:cubicBezTo>
                      <a:pt x="53" y="70"/>
                      <a:pt x="52" y="73"/>
                      <a:pt x="51" y="76"/>
                    </a:cubicBezTo>
                    <a:cubicBezTo>
                      <a:pt x="50" y="79"/>
                      <a:pt x="49" y="82"/>
                      <a:pt x="47" y="84"/>
                    </a:cubicBezTo>
                    <a:cubicBezTo>
                      <a:pt x="44" y="86"/>
                      <a:pt x="42" y="88"/>
                      <a:pt x="39" y="89"/>
                    </a:cubicBezTo>
                    <a:cubicBezTo>
                      <a:pt x="36" y="91"/>
                      <a:pt x="32" y="92"/>
                      <a:pt x="28" y="92"/>
                    </a:cubicBezTo>
                    <a:cubicBezTo>
                      <a:pt x="27" y="102"/>
                      <a:pt x="27" y="102"/>
                      <a:pt x="27" y="102"/>
                    </a:cubicBezTo>
                    <a:cubicBezTo>
                      <a:pt x="27" y="102"/>
                      <a:pt x="27" y="103"/>
                      <a:pt x="27" y="103"/>
                    </a:cubicBezTo>
                    <a:cubicBezTo>
                      <a:pt x="26" y="104"/>
                      <a:pt x="25" y="104"/>
                      <a:pt x="25" y="104"/>
                    </a:cubicBezTo>
                    <a:cubicBezTo>
                      <a:pt x="21" y="104"/>
                      <a:pt x="21" y="104"/>
                      <a:pt x="21" y="104"/>
                    </a:cubicBezTo>
                    <a:lnTo>
                      <a:pt x="22" y="92"/>
                    </a:lnTo>
                    <a:close/>
                    <a:moveTo>
                      <a:pt x="13" y="31"/>
                    </a:moveTo>
                    <a:cubicBezTo>
                      <a:pt x="13" y="33"/>
                      <a:pt x="13" y="35"/>
                      <a:pt x="14" y="36"/>
                    </a:cubicBezTo>
                    <a:cubicBezTo>
                      <a:pt x="14" y="37"/>
                      <a:pt x="15" y="39"/>
                      <a:pt x="16" y="40"/>
                    </a:cubicBezTo>
                    <a:cubicBezTo>
                      <a:pt x="17" y="41"/>
                      <a:pt x="19" y="41"/>
                      <a:pt x="20" y="42"/>
                    </a:cubicBezTo>
                    <a:cubicBezTo>
                      <a:pt x="22" y="43"/>
                      <a:pt x="23" y="44"/>
                      <a:pt x="25" y="44"/>
                    </a:cubicBezTo>
                    <a:cubicBezTo>
                      <a:pt x="27" y="19"/>
                      <a:pt x="27" y="19"/>
                      <a:pt x="27" y="19"/>
                    </a:cubicBezTo>
                    <a:cubicBezTo>
                      <a:pt x="24" y="19"/>
                      <a:pt x="22" y="20"/>
                      <a:pt x="21" y="21"/>
                    </a:cubicBezTo>
                    <a:cubicBezTo>
                      <a:pt x="19" y="21"/>
                      <a:pt x="17" y="22"/>
                      <a:pt x="16" y="23"/>
                    </a:cubicBezTo>
                    <a:cubicBezTo>
                      <a:pt x="15" y="24"/>
                      <a:pt x="14" y="26"/>
                      <a:pt x="14" y="27"/>
                    </a:cubicBezTo>
                    <a:cubicBezTo>
                      <a:pt x="13" y="28"/>
                      <a:pt x="13" y="30"/>
                      <a:pt x="13" y="31"/>
                    </a:cubicBezTo>
                    <a:close/>
                    <a:moveTo>
                      <a:pt x="44" y="68"/>
                    </a:moveTo>
                    <a:cubicBezTo>
                      <a:pt x="44" y="66"/>
                      <a:pt x="43" y="65"/>
                      <a:pt x="43" y="64"/>
                    </a:cubicBezTo>
                    <a:cubicBezTo>
                      <a:pt x="42" y="62"/>
                      <a:pt x="41" y="61"/>
                      <a:pt x="40" y="60"/>
                    </a:cubicBezTo>
                    <a:cubicBezTo>
                      <a:pt x="39" y="59"/>
                      <a:pt x="37" y="58"/>
                      <a:pt x="36" y="58"/>
                    </a:cubicBezTo>
                    <a:cubicBezTo>
                      <a:pt x="34" y="57"/>
                      <a:pt x="32" y="56"/>
                      <a:pt x="31" y="56"/>
                    </a:cubicBezTo>
                    <a:cubicBezTo>
                      <a:pt x="29" y="83"/>
                      <a:pt x="29" y="83"/>
                      <a:pt x="29" y="83"/>
                    </a:cubicBezTo>
                    <a:cubicBezTo>
                      <a:pt x="31" y="83"/>
                      <a:pt x="33" y="83"/>
                      <a:pt x="35" y="82"/>
                    </a:cubicBezTo>
                    <a:cubicBezTo>
                      <a:pt x="37" y="81"/>
                      <a:pt x="39" y="80"/>
                      <a:pt x="40" y="79"/>
                    </a:cubicBezTo>
                    <a:cubicBezTo>
                      <a:pt x="41" y="77"/>
                      <a:pt x="42" y="76"/>
                      <a:pt x="43" y="74"/>
                    </a:cubicBezTo>
                    <a:cubicBezTo>
                      <a:pt x="43" y="72"/>
                      <a:pt x="44" y="70"/>
                      <a:pt x="44" y="68"/>
                    </a:cubicBezTo>
                    <a:close/>
                  </a:path>
                </a:pathLst>
              </a:custGeom>
              <a:solidFill>
                <a:schemeClr val="bg1"/>
              </a:solidFill>
              <a:ln>
                <a:noFill/>
              </a:ln>
              <a:extLst>
                <a:ext uri="{91240B29-F687-4F45-9708-019B960494DF}">
                  <a14:hiddenLine cmpd="sng" w="9525">
                    <a:solidFill>
                      <a:srgbClr val="000000"/>
                    </a:solidFill>
                    <a:bevel/>
                    <a:headEnd/>
                    <a:tailEnd/>
                  </a14:hiddenLine>
                </a:ext>
              </a:extLst>
            </p:spPr>
            <p:txBody>
              <a:bodyPr/>
              <a:lstStyle/>
              <a:p>
                <a:endParaRPr altLang="en-US" lang="zh-CN"/>
              </a:p>
            </p:txBody>
          </p:sp>
        </p:grpSp>
      </p:grpSp>
      <p:sp>
        <p:nvSpPr>
          <p:cNvPr id="73" name="矩形 25"/>
          <p:cNvSpPr>
            <a:spLocks noChangeArrowheads="1"/>
          </p:cNvSpPr>
          <p:nvPr/>
        </p:nvSpPr>
        <p:spPr bwMode="auto">
          <a:xfrm>
            <a:off x="887129" y="1968041"/>
            <a:ext cx="2304691" cy="1992826"/>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36293" lIns="72585" rIns="72585" tIns="36293" wrap="square">
            <a:spAutoFit/>
          </a:bodyPr>
          <a:lstStyle/>
          <a:p>
            <a:pPr>
              <a:lnSpc>
                <a:spcPct val="150000"/>
              </a:lnSpc>
            </a:pPr>
            <a:r>
              <a:rPr altLang="en-US" lang="zh-CN" sz="1200">
                <a:solidFill>
                  <a:srgbClr val="434154"/>
                </a:solidFill>
                <a:latin charset="0" pitchFamily="34" typeface="Impact"/>
                <a:ea charset="-122" pitchFamily="34" typeface="微软雅黑"/>
                <a:sym charset="0" pitchFamily="34" typeface="Impact"/>
              </a:rPr>
              <a:t>请输入您的文字内容请输入您的文字内容请输入您的文字内容请输入您的文字请输入您的文字内容请输入您的文字内容请输入您的文字请输入您的文字内容请输入您的文字内容请输入您的文字内容</a:t>
            </a:r>
          </a:p>
        </p:txBody>
      </p:sp>
      <p:sp>
        <p:nvSpPr>
          <p:cNvPr id="75" name="矩形 40"/>
          <p:cNvSpPr>
            <a:spLocks noChangeArrowheads="1"/>
          </p:cNvSpPr>
          <p:nvPr/>
        </p:nvSpPr>
        <p:spPr bwMode="auto">
          <a:xfrm>
            <a:off x="887129" y="1175708"/>
            <a:ext cx="2304692" cy="712666"/>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nchor="b" bIns="36293" lIns="72585" rIns="72585" tIns="36293" wrap="square">
            <a:spAutoFit/>
          </a:bodyPr>
          <a:lstStyle/>
          <a:p>
            <a:pPr>
              <a:lnSpc>
                <a:spcPct val="150000"/>
              </a:lnSpc>
            </a:pPr>
            <a:r>
              <a:rPr altLang="en-US" b="1" lang="zh-CN" sz="2800">
                <a:solidFill>
                  <a:srgbClr val="EE9065"/>
                </a:solidFill>
                <a:latin charset="0" pitchFamily="34" typeface="Impact"/>
                <a:ea charset="-122" pitchFamily="34" typeface="微软雅黑"/>
                <a:sym charset="0" pitchFamily="34" typeface="Impact"/>
              </a:rPr>
              <a:t>内容说明</a:t>
            </a:r>
          </a:p>
        </p:txBody>
      </p:sp>
      <p:grpSp>
        <p:nvGrpSpPr>
          <p:cNvPr id="76" name="组合 25"/>
          <p:cNvGrpSpPr/>
          <p:nvPr/>
        </p:nvGrpSpPr>
        <p:grpSpPr>
          <a:xfrm>
            <a:off x="6735851" y="1045023"/>
            <a:ext cx="703263" cy="695325"/>
            <a:chExt cx="499393" cy="499393"/>
          </a:xfrm>
        </p:grpSpPr>
        <p:sp>
          <p:nvSpPr>
            <p:cNvPr id="77" name="椭圆 19"/>
            <p:cNvSpPr>
              <a:spLocks noChangeArrowheads="1"/>
            </p:cNvSpPr>
            <p:nvPr/>
          </p:nvSpPr>
          <p:spPr bwMode="auto">
            <a:xfrm>
              <a:off x="0" y="0"/>
              <a:ext cx="499393" cy="499393"/>
            </a:xfrm>
            <a:prstGeom prst="ellipse">
              <a:avLst/>
            </a:prstGeom>
            <a:solidFill>
              <a:srgbClr val="EE9065"/>
            </a:solidFill>
            <a:ln>
              <a:noFill/>
            </a:ln>
            <a:extLst>
              <a:ext uri="{91240B29-F687-4F45-9708-019B960494DF}">
                <a14:hiddenLine w="9525">
                  <a:solidFill>
                    <a:srgbClr val="000000"/>
                  </a:solidFill>
                  <a:round/>
                  <a:headEnd/>
                  <a:tailEnd/>
                </a14:hiddenLine>
              </a:ext>
            </a:extLst>
          </p:spPr>
          <p:txBody>
            <a:bodyPr anchor="ctr"/>
            <a:lstStyle/>
            <a:p>
              <a:pPr algn="ctr"/>
              <a:endParaRPr altLang="zh-CN" lang="zh-CN">
                <a:solidFill>
                  <a:srgbClr val="FFFFFF"/>
                </a:solidFill>
              </a:endParaRPr>
            </a:p>
          </p:txBody>
        </p:sp>
        <p:pic>
          <p:nvPicPr>
            <p:cNvPr id="78" name="图片 21"/>
            <p:cNvPicPr>
              <a:picLocks noChangeArrowheads="1" noChangeAspect="1"/>
            </p:cNvPicPr>
            <p:nvPr/>
          </p:nvPicPr>
          <p:blipFill>
            <a:blip r:embed="rId3">
              <a:extLst>
                <a:ext uri="{28A0092B-C50C-407E-A947-70E740481C1C}">
                  <a14:useLocalDpi val="0"/>
                </a:ext>
              </a:extLst>
            </a:blip>
            <a:stretch>
              <a:fillRect/>
            </a:stretch>
          </p:blipFill>
          <p:spPr bwMode="auto">
            <a:xfrm>
              <a:off x="101246" y="85977"/>
              <a:ext cx="324047" cy="327438"/>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pic>
      </p:grpSp>
      <p:grpSp>
        <p:nvGrpSpPr>
          <p:cNvPr id="79" name="组合 24"/>
          <p:cNvGrpSpPr/>
          <p:nvPr/>
        </p:nvGrpSpPr>
        <p:grpSpPr>
          <a:xfrm>
            <a:off x="5838914" y="1045023"/>
            <a:ext cx="703262" cy="695325"/>
            <a:chExt cx="499393" cy="499393"/>
          </a:xfrm>
        </p:grpSpPr>
        <p:sp>
          <p:nvSpPr>
            <p:cNvPr id="81" name="椭圆 18"/>
            <p:cNvSpPr>
              <a:spLocks noChangeArrowheads="1"/>
            </p:cNvSpPr>
            <p:nvPr/>
          </p:nvSpPr>
          <p:spPr bwMode="auto">
            <a:xfrm>
              <a:off x="0" y="0"/>
              <a:ext cx="499393" cy="499393"/>
            </a:xfrm>
            <a:prstGeom prst="ellipse">
              <a:avLst/>
            </a:prstGeom>
            <a:solidFill>
              <a:srgbClr val="4BB0D0"/>
            </a:solidFill>
            <a:ln>
              <a:noFill/>
            </a:ln>
            <a:extLst>
              <a:ext uri="{91240B29-F687-4F45-9708-019B960494DF}">
                <a14:hiddenLine w="9525">
                  <a:solidFill>
                    <a:srgbClr val="000000"/>
                  </a:solidFill>
                  <a:round/>
                  <a:headEnd/>
                  <a:tailEnd/>
                </a14:hiddenLine>
              </a:ext>
            </a:extLst>
          </p:spPr>
          <p:txBody>
            <a:bodyPr anchor="ctr"/>
            <a:lstStyle/>
            <a:p>
              <a:pPr algn="ctr"/>
              <a:endParaRPr altLang="zh-CN" lang="zh-CN">
                <a:solidFill>
                  <a:srgbClr val="FFFFFF"/>
                </a:solidFill>
              </a:endParaRPr>
            </a:p>
          </p:txBody>
        </p:sp>
        <p:pic>
          <p:nvPicPr>
            <p:cNvPr id="82" name="图片 22"/>
            <p:cNvPicPr>
              <a:picLocks noChangeArrowheads="1" noChangeAspect="1"/>
            </p:cNvPicPr>
            <p:nvPr/>
          </p:nvPicPr>
          <p:blipFill>
            <a:blip r:embed="rId4">
              <a:extLst>
                <a:ext uri="{28A0092B-C50C-407E-A947-70E740481C1C}">
                  <a14:useLocalDpi val="0"/>
                </a:ext>
              </a:extLst>
            </a:blip>
            <a:stretch>
              <a:fillRect/>
            </a:stretch>
          </p:blipFill>
          <p:spPr bwMode="auto">
            <a:xfrm flipH="1">
              <a:off x="44507" y="67369"/>
              <a:ext cx="410379" cy="364656"/>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pic>
      </p:grpSp>
      <p:grpSp>
        <p:nvGrpSpPr>
          <p:cNvPr id="83" name="组合 26"/>
          <p:cNvGrpSpPr/>
          <p:nvPr/>
        </p:nvGrpSpPr>
        <p:grpSpPr>
          <a:xfrm>
            <a:off x="7629614" y="884685"/>
            <a:ext cx="704850" cy="855663"/>
            <a:chExt cx="499393" cy="614420"/>
          </a:xfrm>
        </p:grpSpPr>
        <p:sp>
          <p:nvSpPr>
            <p:cNvPr id="84" name="椭圆 20"/>
            <p:cNvSpPr>
              <a:spLocks noChangeArrowheads="1"/>
            </p:cNvSpPr>
            <p:nvPr/>
          </p:nvSpPr>
          <p:spPr bwMode="auto">
            <a:xfrm>
              <a:off x="0" y="115027"/>
              <a:ext cx="499393" cy="499393"/>
            </a:xfrm>
            <a:prstGeom prst="ellipse">
              <a:avLst/>
            </a:prstGeom>
            <a:solidFill>
              <a:srgbClr val="A6BABA"/>
            </a:solidFill>
            <a:ln>
              <a:noFill/>
            </a:ln>
            <a:extLst>
              <a:ext uri="{91240B29-F687-4F45-9708-019B960494DF}">
                <a14:hiddenLine w="9525">
                  <a:solidFill>
                    <a:srgbClr val="000000"/>
                  </a:solidFill>
                  <a:round/>
                  <a:headEnd/>
                  <a:tailEnd/>
                </a14:hiddenLine>
              </a:ext>
            </a:extLst>
          </p:spPr>
          <p:txBody>
            <a:bodyPr anchor="ctr"/>
            <a:lstStyle/>
            <a:p>
              <a:pPr algn="ctr"/>
              <a:endParaRPr altLang="zh-CN" lang="zh-CN">
                <a:solidFill>
                  <a:srgbClr val="FFFFFF"/>
                </a:solidFill>
              </a:endParaRPr>
            </a:p>
          </p:txBody>
        </p:sp>
        <p:pic>
          <p:nvPicPr>
            <p:cNvPr id="85" name="图片 23"/>
            <p:cNvPicPr>
              <a:picLocks noChangeArrowheads="1" noChangeAspect="1"/>
            </p:cNvPicPr>
            <p:nvPr/>
          </p:nvPicPr>
          <p:blipFill>
            <a:blip r:embed="rId5">
              <a:extLst>
                <a:ext uri="{28A0092B-C50C-407E-A947-70E740481C1C}">
                  <a14:useLocalDpi val="0"/>
                </a:ext>
              </a:extLst>
            </a:blip>
            <a:stretch>
              <a:fillRect/>
            </a:stretch>
          </p:blipFill>
          <p:spPr bwMode="auto">
            <a:xfrm>
              <a:off x="114119" y="0"/>
              <a:ext cx="271155" cy="584087"/>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pic>
      </p:grpSp>
      <p:sp>
        <p:nvSpPr>
          <p:cNvPr id="86" name="矩形 28"/>
          <p:cNvSpPr>
            <a:spLocks noChangeArrowheads="1"/>
          </p:cNvSpPr>
          <p:nvPr/>
        </p:nvSpPr>
        <p:spPr bwMode="auto">
          <a:xfrm>
            <a:off x="5788554" y="1835598"/>
            <a:ext cx="805570" cy="270706"/>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36293" lIns="72585" rIns="72585" tIns="36293" wrap="none">
            <a:spAutoFit/>
          </a:bodyPr>
          <a:lstStyle/>
          <a:p>
            <a:pPr algn="ctr"/>
            <a:r>
              <a:rPr altLang="en-US" lang="zh-CN" sz="1300">
                <a:solidFill>
                  <a:srgbClr val="3F3F3F"/>
                </a:solidFill>
                <a:latin charset="0" pitchFamily="34" typeface="Impact"/>
                <a:ea charset="-122" pitchFamily="34" typeface="微软雅黑"/>
                <a:sym charset="0" pitchFamily="34" typeface="Impact"/>
              </a:rPr>
              <a:t>内容说明</a:t>
            </a:r>
          </a:p>
        </p:txBody>
      </p:sp>
      <p:sp>
        <p:nvSpPr>
          <p:cNvPr id="88" name="矩形 30"/>
          <p:cNvSpPr>
            <a:spLocks noChangeArrowheads="1"/>
          </p:cNvSpPr>
          <p:nvPr/>
        </p:nvSpPr>
        <p:spPr bwMode="auto">
          <a:xfrm>
            <a:off x="6685491" y="1835598"/>
            <a:ext cx="805570" cy="270706"/>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36293" lIns="72585" rIns="72585" tIns="36293" wrap="none">
            <a:spAutoFit/>
          </a:bodyPr>
          <a:lstStyle/>
          <a:p>
            <a:pPr algn="ctr"/>
            <a:r>
              <a:rPr altLang="en-US" lang="zh-CN" sz="1300">
                <a:solidFill>
                  <a:srgbClr val="3F3F3F"/>
                </a:solidFill>
                <a:latin charset="0" pitchFamily="34" typeface="Impact"/>
                <a:ea charset="-122" pitchFamily="34" typeface="微软雅黑"/>
                <a:sym charset="0" pitchFamily="34" typeface="Impact"/>
              </a:rPr>
              <a:t>内容说明</a:t>
            </a:r>
          </a:p>
        </p:txBody>
      </p:sp>
      <p:sp>
        <p:nvSpPr>
          <p:cNvPr id="90" name="矩形 32"/>
          <p:cNvSpPr>
            <a:spLocks noChangeArrowheads="1"/>
          </p:cNvSpPr>
          <p:nvPr/>
        </p:nvSpPr>
        <p:spPr bwMode="auto">
          <a:xfrm>
            <a:off x="7579254" y="1835598"/>
            <a:ext cx="805570" cy="270706"/>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36293" lIns="72585" rIns="72585" tIns="36293" wrap="none">
            <a:spAutoFit/>
          </a:bodyPr>
          <a:lstStyle/>
          <a:p>
            <a:pPr algn="ctr"/>
            <a:r>
              <a:rPr altLang="en-US" lang="zh-CN" sz="1300">
                <a:solidFill>
                  <a:srgbClr val="3F3F3F"/>
                </a:solidFill>
                <a:latin charset="0" pitchFamily="34" typeface="Impact"/>
                <a:ea charset="-122" pitchFamily="34" typeface="微软雅黑"/>
                <a:sym charset="0" pitchFamily="34" typeface="Impact"/>
              </a:rPr>
              <a:t>内容说明</a:t>
            </a:r>
          </a:p>
        </p:txBody>
      </p:sp>
      <p:grpSp>
        <p:nvGrpSpPr>
          <p:cNvPr id="3" name="组合 2"/>
          <p:cNvGrpSpPr/>
          <p:nvPr/>
        </p:nvGrpSpPr>
        <p:grpSpPr>
          <a:xfrm>
            <a:off x="4827732" y="1045023"/>
            <a:ext cx="703262" cy="695325"/>
            <a:chOff x="4827732" y="1045023"/>
            <a:chExt cx="703262" cy="695325"/>
          </a:xfrm>
        </p:grpSpPr>
        <p:sp>
          <p:nvSpPr>
            <p:cNvPr id="98" name="椭圆 18"/>
            <p:cNvSpPr>
              <a:spLocks noChangeArrowheads="1"/>
            </p:cNvSpPr>
            <p:nvPr/>
          </p:nvSpPr>
          <p:spPr bwMode="auto">
            <a:xfrm>
              <a:off x="4827732" y="1045023"/>
              <a:ext cx="703262" cy="695325"/>
            </a:xfrm>
            <a:prstGeom prst="ellipse">
              <a:avLst/>
            </a:prstGeom>
            <a:solidFill>
              <a:schemeClr val="accent3">
                <a:lumMod val="60000"/>
                <a:lumOff val="40000"/>
              </a:schemeClr>
            </a:solidFill>
            <a:ln>
              <a:noFill/>
            </a:ln>
          </p:spPr>
          <p:txBody>
            <a:bodyPr anchor="ctr"/>
            <a:lstStyle/>
            <a:p>
              <a:pPr algn="ctr"/>
              <a:endParaRPr altLang="zh-CN" lang="zh-CN">
                <a:solidFill>
                  <a:srgbClr val="FFFFFF"/>
                </a:solidFill>
              </a:endParaRPr>
            </a:p>
          </p:txBody>
        </p:sp>
        <p:grpSp>
          <p:nvGrpSpPr>
            <p:cNvPr id="92" name="组合 63"/>
            <p:cNvGrpSpPr/>
            <p:nvPr/>
          </p:nvGrpSpPr>
          <p:grpSpPr>
            <a:xfrm>
              <a:off x="4980693" y="1143184"/>
              <a:ext cx="407818" cy="479087"/>
              <a:chOff x="2" y="0"/>
              <a:chExt cx="3111498" cy="3689350"/>
            </a:xfrm>
            <a:solidFill>
              <a:schemeClr val="bg1"/>
            </a:solidFill>
          </p:grpSpPr>
          <p:sp>
            <p:nvSpPr>
              <p:cNvPr id="93" name="Freeform 42"/>
              <p:cNvSpPr>
                <a:spLocks noChangeArrowheads="1" noEditPoints="1"/>
              </p:cNvSpPr>
              <p:nvPr/>
            </p:nvSpPr>
            <p:spPr bwMode="auto">
              <a:xfrm>
                <a:off x="2" y="1016001"/>
                <a:ext cx="3111498" cy="2673349"/>
              </a:xfrm>
              <a:custGeom>
                <a:gdLst>
                  <a:gd fmla="*/ 1714500 w 1960" name="T0"/>
                  <a:gd fmla="*/ 9525 h 1684" name="T1"/>
                  <a:gd fmla="*/ 2019300 w 1960" name="T2"/>
                  <a:gd fmla="*/ 85725 h 1684" name="T3"/>
                  <a:gd fmla="*/ 2298700 w 1960" name="T4"/>
                  <a:gd fmla="*/ 228600 h 1684" name="T5"/>
                  <a:gd fmla="*/ 2546350 w 1960" name="T6"/>
                  <a:gd fmla="*/ 431800 h 1684" name="T7"/>
                  <a:gd fmla="*/ 2755900 w 1960" name="T8"/>
                  <a:gd fmla="*/ 688975 h 1684" name="T9"/>
                  <a:gd fmla="*/ 2924175 w 1960" name="T10"/>
                  <a:gd fmla="*/ 990600 h 1684" name="T11"/>
                  <a:gd fmla="*/ 3041650 w 1960" name="T12"/>
                  <a:gd fmla="*/ 1327150 h 1684" name="T13"/>
                  <a:gd fmla="*/ 3105150 w 1960" name="T14"/>
                  <a:gd fmla="*/ 1695450 h 1684" name="T15"/>
                  <a:gd fmla="*/ 3108325 w 1960" name="T16"/>
                  <a:gd fmla="*/ 1936750 h 1684" name="T17"/>
                  <a:gd fmla="*/ 3057525 w 1960" name="T18"/>
                  <a:gd fmla="*/ 2114550 h 1684" name="T19"/>
                  <a:gd fmla="*/ 2943225 w 1960" name="T20"/>
                  <a:gd fmla="*/ 2266950 h 1684" name="T21"/>
                  <a:gd fmla="*/ 2778125 w 1960" name="T22"/>
                  <a:gd fmla="*/ 2397125 h 1684" name="T23"/>
                  <a:gd fmla="*/ 2568575 w 1960" name="T24"/>
                  <a:gd fmla="*/ 2498725 h 1684" name="T25"/>
                  <a:gd fmla="*/ 2260600 w 1960" name="T26"/>
                  <a:gd fmla="*/ 2593975 h 1684" name="T27"/>
                  <a:gd fmla="*/ 1701800 w 1960" name="T28"/>
                  <a:gd fmla="*/ 2670175 h 1684" name="T29"/>
                  <a:gd fmla="*/ 1123950 w 1960" name="T30"/>
                  <a:gd fmla="*/ 2644775 h 1684" name="T31"/>
                  <a:gd fmla="*/ 660400 w 1960" name="T32"/>
                  <a:gd fmla="*/ 2543175 h 1684" name="T33"/>
                  <a:gd fmla="*/ 431800 w 1960" name="T34"/>
                  <a:gd fmla="*/ 2451100 h 1684" name="T35"/>
                  <a:gd fmla="*/ 244475 w 1960" name="T36"/>
                  <a:gd fmla="*/ 2333625 h 1684" name="T37"/>
                  <a:gd fmla="*/ 104775 w 1960" name="T38"/>
                  <a:gd fmla="*/ 2193925 h 1684" name="T39"/>
                  <a:gd fmla="*/ 19050 w 1960" name="T40"/>
                  <a:gd fmla="*/ 2028825 h 1684" name="T41"/>
                  <a:gd fmla="*/ 0 w 1960" name="T42"/>
                  <a:gd fmla="*/ 1889125 h 1684" name="T43"/>
                  <a:gd fmla="*/ 31750 w 1960" name="T44"/>
                  <a:gd fmla="*/ 1508125 h 1684" name="T45"/>
                  <a:gd fmla="*/ 123825 w 1960" name="T46"/>
                  <a:gd fmla="*/ 1155700 h 1684" name="T47"/>
                  <a:gd fmla="*/ 266700 w 1960" name="T48"/>
                  <a:gd fmla="*/ 835025 h 1684" name="T49"/>
                  <a:gd fmla="*/ 457200 w 1960" name="T50"/>
                  <a:gd fmla="*/ 555625 h 1684" name="T51"/>
                  <a:gd fmla="*/ 685800 w 1960" name="T52"/>
                  <a:gd fmla="*/ 323850 h 1684" name="T53"/>
                  <a:gd fmla="*/ 949325 w 1960" name="T54"/>
                  <a:gd fmla="*/ 149225 h 1684" name="T55"/>
                  <a:gd fmla="*/ 1241425 w 1960" name="T56"/>
                  <a:gd fmla="*/ 38100 h 1684" name="T57"/>
                  <a:gd fmla="*/ 1555750 w 1960" name="T58"/>
                  <a:gd fmla="*/ 0 h 1684" name="T59"/>
                  <a:gd fmla="*/ 2155825 w 1960" name="T60"/>
                  <a:gd fmla="*/ 857250 h 1684" name="T61"/>
                  <a:gd fmla="*/ 2120900 w 1960" name="T62"/>
                  <a:gd fmla="*/ 673100 h 1684" name="T63"/>
                  <a:gd fmla="*/ 2016125 w 1960" name="T64"/>
                  <a:gd fmla="*/ 514350 h 1684" name="T65"/>
                  <a:gd fmla="*/ 1860550 w 1960" name="T66"/>
                  <a:gd fmla="*/ 400050 h 1684" name="T67"/>
                  <a:gd fmla="*/ 1666875 w 1960" name="T68"/>
                  <a:gd fmla="*/ 333375 h 1684" name="T69"/>
                  <a:gd fmla="*/ 1444625 w 1960" name="T70"/>
                  <a:gd fmla="*/ 333375 h 1684" name="T71"/>
                  <a:gd fmla="*/ 1250950 w 1960" name="T72"/>
                  <a:gd fmla="*/ 396875 h 1684" name="T73"/>
                  <a:gd fmla="*/ 1095375 w 1960" name="T74"/>
                  <a:gd fmla="*/ 514350 h 1684" name="T75"/>
                  <a:gd fmla="*/ 993775 w 1960" name="T76"/>
                  <a:gd fmla="*/ 673100 h 1684" name="T77"/>
                  <a:gd fmla="*/ 955675 w 1960" name="T78"/>
                  <a:gd fmla="*/ 857250 h 1684" name="T79"/>
                  <a:gd fmla="*/ 977900 w 1960" name="T80"/>
                  <a:gd fmla="*/ 996950 h 1684" name="T81"/>
                  <a:gd fmla="*/ 1063625 w 1960" name="T82"/>
                  <a:gd fmla="*/ 1162050 h 1684" name="T83"/>
                  <a:gd fmla="*/ 1206500 w 1960" name="T84"/>
                  <a:gd fmla="*/ 1289050 h 1684" name="T85"/>
                  <a:gd fmla="*/ 1393825 w 1960" name="T86"/>
                  <a:gd fmla="*/ 1368425 h 1684" name="T87"/>
                  <a:gd fmla="*/ 1409700 w 1960" name="T88"/>
                  <a:gd fmla="*/ 1847850 h 1684" name="T89"/>
                  <a:gd fmla="*/ 1304925 w 1960" name="T90"/>
                  <a:gd fmla="*/ 1746250 h 1684" name="T91"/>
                  <a:gd fmla="*/ 955675 w 1960" name="T92"/>
                  <a:gd fmla="*/ 1641475 h 1684" name="T93"/>
                  <a:gd fmla="*/ 977900 w 1960" name="T94"/>
                  <a:gd fmla="*/ 1781175 h 1684" name="T95"/>
                  <a:gd fmla="*/ 1063625 w 1960" name="T96"/>
                  <a:gd fmla="*/ 1946275 h 1684" name="T97"/>
                  <a:gd fmla="*/ 1206500 w 1960" name="T98"/>
                  <a:gd fmla="*/ 2073275 h 1684" name="T99"/>
                  <a:gd fmla="*/ 1393825 w 1960" name="T100"/>
                  <a:gd fmla="*/ 2152650 h 1684" name="T101"/>
                  <a:gd fmla="*/ 1666875 w 1960" name="T102"/>
                  <a:gd fmla="*/ 2162175 h 1684" name="T103"/>
                  <a:gd fmla="*/ 1816100 w 1960" name="T104"/>
                  <a:gd fmla="*/ 2120900 h 1684" name="T105"/>
                  <a:gd fmla="*/ 1981200 w 1960" name="T106"/>
                  <a:gd fmla="*/ 2016125 h 1684" name="T107"/>
                  <a:gd fmla="*/ 2098675 w 1960" name="T108"/>
                  <a:gd fmla="*/ 1866900 h 1684" name="T109"/>
                  <a:gd fmla="*/ 2155825 w 1960" name="T110"/>
                  <a:gd fmla="*/ 1689100 h 1684" name="T111"/>
                  <a:gd fmla="*/ 2146300 w 1960" name="T112"/>
                  <a:gd fmla="*/ 1546225 h 1684" name="T113"/>
                  <a:gd fmla="*/ 2076450 w 1960" name="T114"/>
                  <a:gd fmla="*/ 1371600 h 1684" name="T115"/>
                  <a:gd fmla="*/ 1943100 w 1960" name="T116"/>
                  <a:gd fmla="*/ 1235075 h 1684" name="T117"/>
                  <a:gd fmla="*/ 1768475 w 1960" name="T118"/>
                  <a:gd fmla="*/ 1143000 h 1684" name="T119"/>
                  <a:gd fmla="*/ 1666875 w 1960" name="T120"/>
                  <a:gd fmla="*/ 631825 h 1684" name="T121"/>
                  <a:gd fmla="*/ 1787525 w 1960" name="T122"/>
                  <a:gd fmla="*/ 720725 h 1684" name="T123"/>
                  <a:gd fmla="*/ 1835150 w 1960" name="T124"/>
                  <a:gd fmla="*/ 857250 h 1684" name="T125"/>
                  <a:gd fmla="*/ 0 60000 65536" name="T126"/>
                  <a:gd fmla="*/ 0 60000 65536" name="T127"/>
                  <a:gd fmla="*/ 0 60000 65536" name="T128"/>
                  <a:gd fmla="*/ 0 60000 65536" name="T129"/>
                  <a:gd fmla="*/ 0 60000 65536" name="T130"/>
                  <a:gd fmla="*/ 0 60000 65536" name="T131"/>
                  <a:gd fmla="*/ 0 60000 65536" name="T132"/>
                  <a:gd fmla="*/ 0 60000 65536" name="T133"/>
                  <a:gd fmla="*/ 0 60000 65536" name="T134"/>
                  <a:gd fmla="*/ 0 60000 65536" name="T135"/>
                  <a:gd fmla="*/ 0 60000 65536" name="T136"/>
                  <a:gd fmla="*/ 0 60000 65536" name="T137"/>
                  <a:gd fmla="*/ 0 60000 65536" name="T138"/>
                  <a:gd fmla="*/ 0 60000 65536" name="T139"/>
                  <a:gd fmla="*/ 0 60000 65536" name="T140"/>
                  <a:gd fmla="*/ 0 60000 65536" name="T141"/>
                  <a:gd fmla="*/ 0 60000 65536" name="T142"/>
                  <a:gd fmla="*/ 0 60000 65536" name="T143"/>
                  <a:gd fmla="*/ 0 60000 65536" name="T144"/>
                  <a:gd fmla="*/ 0 60000 65536" name="T145"/>
                  <a:gd fmla="*/ 0 60000 65536" name="T146"/>
                  <a:gd fmla="*/ 0 60000 65536" name="T147"/>
                  <a:gd fmla="*/ 0 60000 65536" name="T148"/>
                  <a:gd fmla="*/ 0 60000 65536" name="T149"/>
                  <a:gd fmla="*/ 0 60000 65536" name="T150"/>
                  <a:gd fmla="*/ 0 60000 65536" name="T151"/>
                  <a:gd fmla="*/ 0 60000 65536" name="T152"/>
                  <a:gd fmla="*/ 0 60000 65536" name="T153"/>
                  <a:gd fmla="*/ 0 60000 65536" name="T154"/>
                  <a:gd fmla="*/ 0 60000 65536" name="T155"/>
                  <a:gd fmla="*/ 0 60000 65536" name="T156"/>
                  <a:gd fmla="*/ 0 60000 65536" name="T157"/>
                  <a:gd fmla="*/ 0 60000 65536" name="T158"/>
                  <a:gd fmla="*/ 0 60000 65536" name="T159"/>
                  <a:gd fmla="*/ 0 60000 65536" name="T160"/>
                  <a:gd fmla="*/ 0 60000 65536" name="T161"/>
                  <a:gd fmla="*/ 0 60000 65536" name="T162"/>
                  <a:gd fmla="*/ 0 60000 65536" name="T163"/>
                  <a:gd fmla="*/ 0 60000 65536" name="T164"/>
                  <a:gd fmla="*/ 0 60000 65536" name="T165"/>
                  <a:gd fmla="*/ 0 60000 65536" name="T166"/>
                  <a:gd fmla="*/ 0 60000 65536" name="T167"/>
                  <a:gd fmla="*/ 0 60000 65536" name="T168"/>
                  <a:gd fmla="*/ 0 60000 65536" name="T169"/>
                  <a:gd fmla="*/ 0 60000 65536" name="T170"/>
                  <a:gd fmla="*/ 0 60000 65536" name="T171"/>
                  <a:gd fmla="*/ 0 60000 65536" name="T172"/>
                  <a:gd fmla="*/ 0 60000 65536" name="T173"/>
                  <a:gd fmla="*/ 0 60000 65536" name="T174"/>
                  <a:gd fmla="*/ 0 60000 65536" name="T175"/>
                  <a:gd fmla="*/ 0 60000 65536" name="T176"/>
                  <a:gd fmla="*/ 0 60000 65536" name="T177"/>
                  <a:gd fmla="*/ 0 60000 65536" name="T178"/>
                  <a:gd fmla="*/ 0 60000 65536" name="T179"/>
                  <a:gd fmla="*/ 0 60000 65536" name="T180"/>
                  <a:gd fmla="*/ 0 60000 65536" name="T181"/>
                  <a:gd fmla="*/ 0 60000 65536" name="T182"/>
                  <a:gd fmla="*/ 0 60000 65536" name="T183"/>
                  <a:gd fmla="*/ 0 60000 65536" name="T184"/>
                  <a:gd fmla="*/ 0 60000 65536" name="T185"/>
                  <a:gd fmla="*/ 0 60000 65536" name="T186"/>
                  <a:gd fmla="*/ 0 60000 65536" name="T187"/>
                  <a:gd fmla="*/ 0 60000 65536" name="T188"/>
                  <a:gd fmla="*/ 0 w 1960" name="T189"/>
                  <a:gd fmla="*/ 0 h 1684" name="T190"/>
                  <a:gd fmla="*/ 1960 w 1960" name="T191"/>
                  <a:gd fmla="*/ 1684 h 1684" name="T192"/>
                </a:gdLst>
                <a:cxnLst>
                  <a:cxn ang="T126">
                    <a:pos x="T0" y="T1"/>
                  </a:cxn>
                  <a:cxn ang="T127">
                    <a:pos x="T2" y="T3"/>
                  </a:cxn>
                  <a:cxn ang="T128">
                    <a:pos x="T4" y="T5"/>
                  </a:cxn>
                  <a:cxn ang="T129">
                    <a:pos x="T6" y="T7"/>
                  </a:cxn>
                  <a:cxn ang="T130">
                    <a:pos x="T8" y="T9"/>
                  </a:cxn>
                  <a:cxn ang="T131">
                    <a:pos x="T10" y="T11"/>
                  </a:cxn>
                  <a:cxn ang="T132">
                    <a:pos x="T12" y="T13"/>
                  </a:cxn>
                  <a:cxn ang="T133">
                    <a:pos x="T14" y="T15"/>
                  </a:cxn>
                  <a:cxn ang="T134">
                    <a:pos x="T16" y="T17"/>
                  </a:cxn>
                  <a:cxn ang="T135">
                    <a:pos x="T18" y="T19"/>
                  </a:cxn>
                  <a:cxn ang="T136">
                    <a:pos x="T20" y="T21"/>
                  </a:cxn>
                  <a:cxn ang="T137">
                    <a:pos x="T22" y="T23"/>
                  </a:cxn>
                  <a:cxn ang="T138">
                    <a:pos x="T24" y="T25"/>
                  </a:cxn>
                  <a:cxn ang="T139">
                    <a:pos x="T26" y="T27"/>
                  </a:cxn>
                  <a:cxn ang="T140">
                    <a:pos x="T28" y="T29"/>
                  </a:cxn>
                  <a:cxn ang="T141">
                    <a:pos x="T30" y="T31"/>
                  </a:cxn>
                  <a:cxn ang="T142">
                    <a:pos x="T32" y="T33"/>
                  </a:cxn>
                  <a:cxn ang="T143">
                    <a:pos x="T34" y="T35"/>
                  </a:cxn>
                  <a:cxn ang="T144">
                    <a:pos x="T36" y="T37"/>
                  </a:cxn>
                  <a:cxn ang="T145">
                    <a:pos x="T38" y="T39"/>
                  </a:cxn>
                  <a:cxn ang="T146">
                    <a:pos x="T40" y="T41"/>
                  </a:cxn>
                  <a:cxn ang="T147">
                    <a:pos x="T42" y="T43"/>
                  </a:cxn>
                  <a:cxn ang="T148">
                    <a:pos x="T44" y="T45"/>
                  </a:cxn>
                  <a:cxn ang="T149">
                    <a:pos x="T46" y="T47"/>
                  </a:cxn>
                  <a:cxn ang="T150">
                    <a:pos x="T48" y="T49"/>
                  </a:cxn>
                  <a:cxn ang="T151">
                    <a:pos x="T50" y="T51"/>
                  </a:cxn>
                  <a:cxn ang="T152">
                    <a:pos x="T52" y="T53"/>
                  </a:cxn>
                  <a:cxn ang="T153">
                    <a:pos x="T54" y="T55"/>
                  </a:cxn>
                  <a:cxn ang="T154">
                    <a:pos x="T56" y="T57"/>
                  </a:cxn>
                  <a:cxn ang="T155">
                    <a:pos x="T58" y="T59"/>
                  </a:cxn>
                  <a:cxn ang="T156">
                    <a:pos x="T60" y="T61"/>
                  </a:cxn>
                  <a:cxn ang="T157">
                    <a:pos x="T62" y="T63"/>
                  </a:cxn>
                  <a:cxn ang="T158">
                    <a:pos x="T64" y="T65"/>
                  </a:cxn>
                  <a:cxn ang="T159">
                    <a:pos x="T66" y="T67"/>
                  </a:cxn>
                  <a:cxn ang="T160">
                    <a:pos x="T68" y="T69"/>
                  </a:cxn>
                  <a:cxn ang="T161">
                    <a:pos x="T70" y="T71"/>
                  </a:cxn>
                  <a:cxn ang="T162">
                    <a:pos x="T72" y="T73"/>
                  </a:cxn>
                  <a:cxn ang="T163">
                    <a:pos x="T74" y="T75"/>
                  </a:cxn>
                  <a:cxn ang="T164">
                    <a:pos x="T76" y="T77"/>
                  </a:cxn>
                  <a:cxn ang="T165">
                    <a:pos x="T78" y="T79"/>
                  </a:cxn>
                  <a:cxn ang="T166">
                    <a:pos x="T80" y="T81"/>
                  </a:cxn>
                  <a:cxn ang="T167">
                    <a:pos x="T82" y="T83"/>
                  </a:cxn>
                  <a:cxn ang="T168">
                    <a:pos x="T84" y="T85"/>
                  </a:cxn>
                  <a:cxn ang="T169">
                    <a:pos x="T86" y="T87"/>
                  </a:cxn>
                  <a:cxn ang="T170">
                    <a:pos x="T88" y="T89"/>
                  </a:cxn>
                  <a:cxn ang="T171">
                    <a:pos x="T90" y="T91"/>
                  </a:cxn>
                  <a:cxn ang="T172">
                    <a:pos x="T92" y="T93"/>
                  </a:cxn>
                  <a:cxn ang="T173">
                    <a:pos x="T94" y="T95"/>
                  </a:cxn>
                  <a:cxn ang="T174">
                    <a:pos x="T96" y="T97"/>
                  </a:cxn>
                  <a:cxn ang="T175">
                    <a:pos x="T98" y="T99"/>
                  </a:cxn>
                  <a:cxn ang="T176">
                    <a:pos x="T100" y="T101"/>
                  </a:cxn>
                  <a:cxn ang="T177">
                    <a:pos x="T102" y="T103"/>
                  </a:cxn>
                  <a:cxn ang="T178">
                    <a:pos x="T104" y="T105"/>
                  </a:cxn>
                  <a:cxn ang="T179">
                    <a:pos x="T106" y="T107"/>
                  </a:cxn>
                  <a:cxn ang="T180">
                    <a:pos x="T108" y="T109"/>
                  </a:cxn>
                  <a:cxn ang="T181">
                    <a:pos x="T110" y="T111"/>
                  </a:cxn>
                  <a:cxn ang="T182">
                    <a:pos x="T112" y="T113"/>
                  </a:cxn>
                  <a:cxn ang="T183">
                    <a:pos x="T114" y="T115"/>
                  </a:cxn>
                  <a:cxn ang="T184">
                    <a:pos x="T116" y="T117"/>
                  </a:cxn>
                  <a:cxn ang="T185">
                    <a:pos x="T118" y="T119"/>
                  </a:cxn>
                  <a:cxn ang="T186">
                    <a:pos x="T120" y="T121"/>
                  </a:cxn>
                  <a:cxn ang="T187">
                    <a:pos x="T122" y="T123"/>
                  </a:cxn>
                  <a:cxn ang="T188">
                    <a:pos x="T124" y="T125"/>
                  </a:cxn>
                </a:cxnLst>
                <a:rect b="T192" l="T189" r="T191" t="T190"/>
                <a:pathLst>
                  <a:path h="1684" w="1960">
                    <a:moveTo>
                      <a:pt x="980" y="0"/>
                    </a:moveTo>
                    <a:lnTo>
                      <a:pt x="980" y="0"/>
                    </a:lnTo>
                    <a:lnTo>
                      <a:pt x="1030" y="2"/>
                    </a:lnTo>
                    <a:lnTo>
                      <a:pt x="1080" y="6"/>
                    </a:lnTo>
                    <a:lnTo>
                      <a:pt x="1130" y="14"/>
                    </a:lnTo>
                    <a:lnTo>
                      <a:pt x="1178" y="24"/>
                    </a:lnTo>
                    <a:lnTo>
                      <a:pt x="1226" y="38"/>
                    </a:lnTo>
                    <a:lnTo>
                      <a:pt x="1272" y="54"/>
                    </a:lnTo>
                    <a:lnTo>
                      <a:pt x="1318" y="72"/>
                    </a:lnTo>
                    <a:lnTo>
                      <a:pt x="1362" y="94"/>
                    </a:lnTo>
                    <a:lnTo>
                      <a:pt x="1406" y="118"/>
                    </a:lnTo>
                    <a:lnTo>
                      <a:pt x="1448" y="144"/>
                    </a:lnTo>
                    <a:lnTo>
                      <a:pt x="1488" y="172"/>
                    </a:lnTo>
                    <a:lnTo>
                      <a:pt x="1528" y="204"/>
                    </a:lnTo>
                    <a:lnTo>
                      <a:pt x="1566" y="238"/>
                    </a:lnTo>
                    <a:lnTo>
                      <a:pt x="1604" y="272"/>
                    </a:lnTo>
                    <a:lnTo>
                      <a:pt x="1640" y="310"/>
                    </a:lnTo>
                    <a:lnTo>
                      <a:pt x="1674" y="350"/>
                    </a:lnTo>
                    <a:lnTo>
                      <a:pt x="1706" y="390"/>
                    </a:lnTo>
                    <a:lnTo>
                      <a:pt x="1736" y="434"/>
                    </a:lnTo>
                    <a:lnTo>
                      <a:pt x="1766" y="478"/>
                    </a:lnTo>
                    <a:lnTo>
                      <a:pt x="1792" y="526"/>
                    </a:lnTo>
                    <a:lnTo>
                      <a:pt x="1818" y="574"/>
                    </a:lnTo>
                    <a:lnTo>
                      <a:pt x="1842" y="624"/>
                    </a:lnTo>
                    <a:lnTo>
                      <a:pt x="1864" y="674"/>
                    </a:lnTo>
                    <a:lnTo>
                      <a:pt x="1884" y="728"/>
                    </a:lnTo>
                    <a:lnTo>
                      <a:pt x="1900" y="782"/>
                    </a:lnTo>
                    <a:lnTo>
                      <a:pt x="1916" y="836"/>
                    </a:lnTo>
                    <a:lnTo>
                      <a:pt x="1930" y="894"/>
                    </a:lnTo>
                    <a:lnTo>
                      <a:pt x="1940" y="950"/>
                    </a:lnTo>
                    <a:lnTo>
                      <a:pt x="1950" y="1010"/>
                    </a:lnTo>
                    <a:lnTo>
                      <a:pt x="1956" y="1068"/>
                    </a:lnTo>
                    <a:lnTo>
                      <a:pt x="1960" y="1130"/>
                    </a:lnTo>
                    <a:lnTo>
                      <a:pt x="1960" y="1190"/>
                    </a:lnTo>
                    <a:lnTo>
                      <a:pt x="1958" y="1220"/>
                    </a:lnTo>
                    <a:lnTo>
                      <a:pt x="1954" y="1250"/>
                    </a:lnTo>
                    <a:lnTo>
                      <a:pt x="1948" y="1278"/>
                    </a:lnTo>
                    <a:lnTo>
                      <a:pt x="1938" y="1306"/>
                    </a:lnTo>
                    <a:lnTo>
                      <a:pt x="1926" y="1332"/>
                    </a:lnTo>
                    <a:lnTo>
                      <a:pt x="1912" y="1358"/>
                    </a:lnTo>
                    <a:lnTo>
                      <a:pt x="1896" y="1382"/>
                    </a:lnTo>
                    <a:lnTo>
                      <a:pt x="1876" y="1406"/>
                    </a:lnTo>
                    <a:lnTo>
                      <a:pt x="1854" y="1428"/>
                    </a:lnTo>
                    <a:lnTo>
                      <a:pt x="1832" y="1450"/>
                    </a:lnTo>
                    <a:lnTo>
                      <a:pt x="1806" y="1470"/>
                    </a:lnTo>
                    <a:lnTo>
                      <a:pt x="1780" y="1490"/>
                    </a:lnTo>
                    <a:lnTo>
                      <a:pt x="1750" y="1510"/>
                    </a:lnTo>
                    <a:lnTo>
                      <a:pt x="1720" y="1528"/>
                    </a:lnTo>
                    <a:lnTo>
                      <a:pt x="1688" y="1544"/>
                    </a:lnTo>
                    <a:lnTo>
                      <a:pt x="1654" y="1560"/>
                    </a:lnTo>
                    <a:lnTo>
                      <a:pt x="1618" y="1574"/>
                    </a:lnTo>
                    <a:lnTo>
                      <a:pt x="1582" y="1588"/>
                    </a:lnTo>
                    <a:lnTo>
                      <a:pt x="1544" y="1602"/>
                    </a:lnTo>
                    <a:lnTo>
                      <a:pt x="1506" y="1614"/>
                    </a:lnTo>
                    <a:lnTo>
                      <a:pt x="1424" y="1634"/>
                    </a:lnTo>
                    <a:lnTo>
                      <a:pt x="1340" y="1652"/>
                    </a:lnTo>
                    <a:lnTo>
                      <a:pt x="1252" y="1666"/>
                    </a:lnTo>
                    <a:lnTo>
                      <a:pt x="1164" y="1676"/>
                    </a:lnTo>
                    <a:lnTo>
                      <a:pt x="1072" y="1682"/>
                    </a:lnTo>
                    <a:lnTo>
                      <a:pt x="980" y="1684"/>
                    </a:lnTo>
                    <a:lnTo>
                      <a:pt x="888" y="1682"/>
                    </a:lnTo>
                    <a:lnTo>
                      <a:pt x="798" y="1676"/>
                    </a:lnTo>
                    <a:lnTo>
                      <a:pt x="708" y="1666"/>
                    </a:lnTo>
                    <a:lnTo>
                      <a:pt x="620" y="1652"/>
                    </a:lnTo>
                    <a:lnTo>
                      <a:pt x="536" y="1634"/>
                    </a:lnTo>
                    <a:lnTo>
                      <a:pt x="454" y="1614"/>
                    </a:lnTo>
                    <a:lnTo>
                      <a:pt x="416" y="1602"/>
                    </a:lnTo>
                    <a:lnTo>
                      <a:pt x="378" y="1588"/>
                    </a:lnTo>
                    <a:lnTo>
                      <a:pt x="342" y="1574"/>
                    </a:lnTo>
                    <a:lnTo>
                      <a:pt x="306" y="1560"/>
                    </a:lnTo>
                    <a:lnTo>
                      <a:pt x="272" y="1544"/>
                    </a:lnTo>
                    <a:lnTo>
                      <a:pt x="240" y="1528"/>
                    </a:lnTo>
                    <a:lnTo>
                      <a:pt x="210" y="1510"/>
                    </a:lnTo>
                    <a:lnTo>
                      <a:pt x="180" y="1490"/>
                    </a:lnTo>
                    <a:lnTo>
                      <a:pt x="154" y="1470"/>
                    </a:lnTo>
                    <a:lnTo>
                      <a:pt x="128" y="1450"/>
                    </a:lnTo>
                    <a:lnTo>
                      <a:pt x="106" y="1428"/>
                    </a:lnTo>
                    <a:lnTo>
                      <a:pt x="84" y="1406"/>
                    </a:lnTo>
                    <a:lnTo>
                      <a:pt x="66" y="1382"/>
                    </a:lnTo>
                    <a:lnTo>
                      <a:pt x="48" y="1358"/>
                    </a:lnTo>
                    <a:lnTo>
                      <a:pt x="34" y="1332"/>
                    </a:lnTo>
                    <a:lnTo>
                      <a:pt x="22" y="1306"/>
                    </a:lnTo>
                    <a:lnTo>
                      <a:pt x="12" y="1278"/>
                    </a:lnTo>
                    <a:lnTo>
                      <a:pt x="6" y="1250"/>
                    </a:lnTo>
                    <a:lnTo>
                      <a:pt x="2" y="1220"/>
                    </a:lnTo>
                    <a:lnTo>
                      <a:pt x="0" y="1190"/>
                    </a:lnTo>
                    <a:lnTo>
                      <a:pt x="2" y="1130"/>
                    </a:lnTo>
                    <a:lnTo>
                      <a:pt x="6" y="1068"/>
                    </a:lnTo>
                    <a:lnTo>
                      <a:pt x="12" y="1010"/>
                    </a:lnTo>
                    <a:lnTo>
                      <a:pt x="20" y="950"/>
                    </a:lnTo>
                    <a:lnTo>
                      <a:pt x="30" y="894"/>
                    </a:lnTo>
                    <a:lnTo>
                      <a:pt x="44" y="836"/>
                    </a:lnTo>
                    <a:lnTo>
                      <a:pt x="60" y="782"/>
                    </a:lnTo>
                    <a:lnTo>
                      <a:pt x="78" y="728"/>
                    </a:lnTo>
                    <a:lnTo>
                      <a:pt x="96" y="674"/>
                    </a:lnTo>
                    <a:lnTo>
                      <a:pt x="118" y="624"/>
                    </a:lnTo>
                    <a:lnTo>
                      <a:pt x="142" y="574"/>
                    </a:lnTo>
                    <a:lnTo>
                      <a:pt x="168" y="526"/>
                    </a:lnTo>
                    <a:lnTo>
                      <a:pt x="194" y="478"/>
                    </a:lnTo>
                    <a:lnTo>
                      <a:pt x="224" y="434"/>
                    </a:lnTo>
                    <a:lnTo>
                      <a:pt x="254" y="390"/>
                    </a:lnTo>
                    <a:lnTo>
                      <a:pt x="288" y="350"/>
                    </a:lnTo>
                    <a:lnTo>
                      <a:pt x="322" y="310"/>
                    </a:lnTo>
                    <a:lnTo>
                      <a:pt x="356" y="272"/>
                    </a:lnTo>
                    <a:lnTo>
                      <a:pt x="394" y="238"/>
                    </a:lnTo>
                    <a:lnTo>
                      <a:pt x="432" y="204"/>
                    </a:lnTo>
                    <a:lnTo>
                      <a:pt x="472" y="172"/>
                    </a:lnTo>
                    <a:lnTo>
                      <a:pt x="512" y="144"/>
                    </a:lnTo>
                    <a:lnTo>
                      <a:pt x="556" y="118"/>
                    </a:lnTo>
                    <a:lnTo>
                      <a:pt x="598" y="94"/>
                    </a:lnTo>
                    <a:lnTo>
                      <a:pt x="644" y="72"/>
                    </a:lnTo>
                    <a:lnTo>
                      <a:pt x="688" y="54"/>
                    </a:lnTo>
                    <a:lnTo>
                      <a:pt x="736" y="38"/>
                    </a:lnTo>
                    <a:lnTo>
                      <a:pt x="782" y="24"/>
                    </a:lnTo>
                    <a:lnTo>
                      <a:pt x="830" y="14"/>
                    </a:lnTo>
                    <a:lnTo>
                      <a:pt x="880" y="6"/>
                    </a:lnTo>
                    <a:lnTo>
                      <a:pt x="930" y="2"/>
                    </a:lnTo>
                    <a:lnTo>
                      <a:pt x="980" y="0"/>
                    </a:lnTo>
                    <a:close/>
                    <a:moveTo>
                      <a:pt x="1156" y="540"/>
                    </a:moveTo>
                    <a:lnTo>
                      <a:pt x="1358" y="540"/>
                    </a:lnTo>
                    <a:lnTo>
                      <a:pt x="1358" y="510"/>
                    </a:lnTo>
                    <a:lnTo>
                      <a:pt x="1352" y="480"/>
                    </a:lnTo>
                    <a:lnTo>
                      <a:pt x="1346" y="450"/>
                    </a:lnTo>
                    <a:lnTo>
                      <a:pt x="1336" y="424"/>
                    </a:lnTo>
                    <a:lnTo>
                      <a:pt x="1322" y="396"/>
                    </a:lnTo>
                    <a:lnTo>
                      <a:pt x="1308" y="372"/>
                    </a:lnTo>
                    <a:lnTo>
                      <a:pt x="1290" y="348"/>
                    </a:lnTo>
                    <a:lnTo>
                      <a:pt x="1270" y="324"/>
                    </a:lnTo>
                    <a:lnTo>
                      <a:pt x="1248" y="304"/>
                    </a:lnTo>
                    <a:lnTo>
                      <a:pt x="1224" y="284"/>
                    </a:lnTo>
                    <a:lnTo>
                      <a:pt x="1200" y="266"/>
                    </a:lnTo>
                    <a:lnTo>
                      <a:pt x="1172" y="252"/>
                    </a:lnTo>
                    <a:lnTo>
                      <a:pt x="1144" y="238"/>
                    </a:lnTo>
                    <a:lnTo>
                      <a:pt x="1114" y="226"/>
                    </a:lnTo>
                    <a:lnTo>
                      <a:pt x="1082" y="218"/>
                    </a:lnTo>
                    <a:lnTo>
                      <a:pt x="1050" y="210"/>
                    </a:lnTo>
                    <a:lnTo>
                      <a:pt x="1050" y="130"/>
                    </a:lnTo>
                    <a:lnTo>
                      <a:pt x="910" y="130"/>
                    </a:lnTo>
                    <a:lnTo>
                      <a:pt x="910" y="210"/>
                    </a:lnTo>
                    <a:lnTo>
                      <a:pt x="878" y="216"/>
                    </a:lnTo>
                    <a:lnTo>
                      <a:pt x="846" y="226"/>
                    </a:lnTo>
                    <a:lnTo>
                      <a:pt x="816" y="238"/>
                    </a:lnTo>
                    <a:lnTo>
                      <a:pt x="788" y="250"/>
                    </a:lnTo>
                    <a:lnTo>
                      <a:pt x="760" y="266"/>
                    </a:lnTo>
                    <a:lnTo>
                      <a:pt x="736" y="284"/>
                    </a:lnTo>
                    <a:lnTo>
                      <a:pt x="712" y="304"/>
                    </a:lnTo>
                    <a:lnTo>
                      <a:pt x="690" y="324"/>
                    </a:lnTo>
                    <a:lnTo>
                      <a:pt x="670" y="348"/>
                    </a:lnTo>
                    <a:lnTo>
                      <a:pt x="654" y="372"/>
                    </a:lnTo>
                    <a:lnTo>
                      <a:pt x="638" y="396"/>
                    </a:lnTo>
                    <a:lnTo>
                      <a:pt x="626" y="424"/>
                    </a:lnTo>
                    <a:lnTo>
                      <a:pt x="616" y="450"/>
                    </a:lnTo>
                    <a:lnTo>
                      <a:pt x="608" y="480"/>
                    </a:lnTo>
                    <a:lnTo>
                      <a:pt x="604" y="510"/>
                    </a:lnTo>
                    <a:lnTo>
                      <a:pt x="602" y="540"/>
                    </a:lnTo>
                    <a:lnTo>
                      <a:pt x="604" y="570"/>
                    </a:lnTo>
                    <a:lnTo>
                      <a:pt x="608" y="600"/>
                    </a:lnTo>
                    <a:lnTo>
                      <a:pt x="616" y="628"/>
                    </a:lnTo>
                    <a:lnTo>
                      <a:pt x="626" y="656"/>
                    </a:lnTo>
                    <a:lnTo>
                      <a:pt x="638" y="682"/>
                    </a:lnTo>
                    <a:lnTo>
                      <a:pt x="654" y="708"/>
                    </a:lnTo>
                    <a:lnTo>
                      <a:pt x="670" y="732"/>
                    </a:lnTo>
                    <a:lnTo>
                      <a:pt x="690" y="754"/>
                    </a:lnTo>
                    <a:lnTo>
                      <a:pt x="712" y="776"/>
                    </a:lnTo>
                    <a:lnTo>
                      <a:pt x="736" y="796"/>
                    </a:lnTo>
                    <a:lnTo>
                      <a:pt x="760" y="812"/>
                    </a:lnTo>
                    <a:lnTo>
                      <a:pt x="788" y="828"/>
                    </a:lnTo>
                    <a:lnTo>
                      <a:pt x="816" y="842"/>
                    </a:lnTo>
                    <a:lnTo>
                      <a:pt x="846" y="854"/>
                    </a:lnTo>
                    <a:lnTo>
                      <a:pt x="878" y="862"/>
                    </a:lnTo>
                    <a:lnTo>
                      <a:pt x="910" y="868"/>
                    </a:lnTo>
                    <a:lnTo>
                      <a:pt x="910" y="1174"/>
                    </a:lnTo>
                    <a:lnTo>
                      <a:pt x="888" y="1164"/>
                    </a:lnTo>
                    <a:lnTo>
                      <a:pt x="868" y="1152"/>
                    </a:lnTo>
                    <a:lnTo>
                      <a:pt x="850" y="1136"/>
                    </a:lnTo>
                    <a:lnTo>
                      <a:pt x="834" y="1118"/>
                    </a:lnTo>
                    <a:lnTo>
                      <a:pt x="822" y="1100"/>
                    </a:lnTo>
                    <a:lnTo>
                      <a:pt x="814" y="1078"/>
                    </a:lnTo>
                    <a:lnTo>
                      <a:pt x="808" y="1056"/>
                    </a:lnTo>
                    <a:lnTo>
                      <a:pt x="806" y="1034"/>
                    </a:lnTo>
                    <a:lnTo>
                      <a:pt x="602" y="1034"/>
                    </a:lnTo>
                    <a:lnTo>
                      <a:pt x="604" y="1064"/>
                    </a:lnTo>
                    <a:lnTo>
                      <a:pt x="608" y="1094"/>
                    </a:lnTo>
                    <a:lnTo>
                      <a:pt x="616" y="1122"/>
                    </a:lnTo>
                    <a:lnTo>
                      <a:pt x="626" y="1150"/>
                    </a:lnTo>
                    <a:lnTo>
                      <a:pt x="638" y="1176"/>
                    </a:lnTo>
                    <a:lnTo>
                      <a:pt x="654" y="1202"/>
                    </a:lnTo>
                    <a:lnTo>
                      <a:pt x="670" y="1226"/>
                    </a:lnTo>
                    <a:lnTo>
                      <a:pt x="690" y="1248"/>
                    </a:lnTo>
                    <a:lnTo>
                      <a:pt x="712" y="1270"/>
                    </a:lnTo>
                    <a:lnTo>
                      <a:pt x="736" y="1288"/>
                    </a:lnTo>
                    <a:lnTo>
                      <a:pt x="760" y="1306"/>
                    </a:lnTo>
                    <a:lnTo>
                      <a:pt x="788" y="1322"/>
                    </a:lnTo>
                    <a:lnTo>
                      <a:pt x="816" y="1336"/>
                    </a:lnTo>
                    <a:lnTo>
                      <a:pt x="846" y="1346"/>
                    </a:lnTo>
                    <a:lnTo>
                      <a:pt x="878" y="1356"/>
                    </a:lnTo>
                    <a:lnTo>
                      <a:pt x="910" y="1362"/>
                    </a:lnTo>
                    <a:lnTo>
                      <a:pt x="910" y="1442"/>
                    </a:lnTo>
                    <a:lnTo>
                      <a:pt x="1050" y="1442"/>
                    </a:lnTo>
                    <a:lnTo>
                      <a:pt x="1050" y="1362"/>
                    </a:lnTo>
                    <a:lnTo>
                      <a:pt x="1082" y="1356"/>
                    </a:lnTo>
                    <a:lnTo>
                      <a:pt x="1114" y="1346"/>
                    </a:lnTo>
                    <a:lnTo>
                      <a:pt x="1144" y="1336"/>
                    </a:lnTo>
                    <a:lnTo>
                      <a:pt x="1172" y="1322"/>
                    </a:lnTo>
                    <a:lnTo>
                      <a:pt x="1200" y="1306"/>
                    </a:lnTo>
                    <a:lnTo>
                      <a:pt x="1224" y="1288"/>
                    </a:lnTo>
                    <a:lnTo>
                      <a:pt x="1248" y="1270"/>
                    </a:lnTo>
                    <a:lnTo>
                      <a:pt x="1270" y="1248"/>
                    </a:lnTo>
                    <a:lnTo>
                      <a:pt x="1290" y="1226"/>
                    </a:lnTo>
                    <a:lnTo>
                      <a:pt x="1308" y="1202"/>
                    </a:lnTo>
                    <a:lnTo>
                      <a:pt x="1322" y="1176"/>
                    </a:lnTo>
                    <a:lnTo>
                      <a:pt x="1336" y="1150"/>
                    </a:lnTo>
                    <a:lnTo>
                      <a:pt x="1346" y="1122"/>
                    </a:lnTo>
                    <a:lnTo>
                      <a:pt x="1352" y="1094"/>
                    </a:lnTo>
                    <a:lnTo>
                      <a:pt x="1358" y="1064"/>
                    </a:lnTo>
                    <a:lnTo>
                      <a:pt x="1358" y="1034"/>
                    </a:lnTo>
                    <a:lnTo>
                      <a:pt x="1358" y="1002"/>
                    </a:lnTo>
                    <a:lnTo>
                      <a:pt x="1352" y="974"/>
                    </a:lnTo>
                    <a:lnTo>
                      <a:pt x="1346" y="944"/>
                    </a:lnTo>
                    <a:lnTo>
                      <a:pt x="1336" y="916"/>
                    </a:lnTo>
                    <a:lnTo>
                      <a:pt x="1322" y="890"/>
                    </a:lnTo>
                    <a:lnTo>
                      <a:pt x="1308" y="864"/>
                    </a:lnTo>
                    <a:lnTo>
                      <a:pt x="1290" y="840"/>
                    </a:lnTo>
                    <a:lnTo>
                      <a:pt x="1270" y="818"/>
                    </a:lnTo>
                    <a:lnTo>
                      <a:pt x="1248" y="796"/>
                    </a:lnTo>
                    <a:lnTo>
                      <a:pt x="1224" y="778"/>
                    </a:lnTo>
                    <a:lnTo>
                      <a:pt x="1200" y="760"/>
                    </a:lnTo>
                    <a:lnTo>
                      <a:pt x="1172" y="744"/>
                    </a:lnTo>
                    <a:lnTo>
                      <a:pt x="1144" y="730"/>
                    </a:lnTo>
                    <a:lnTo>
                      <a:pt x="1114" y="720"/>
                    </a:lnTo>
                    <a:lnTo>
                      <a:pt x="1082" y="710"/>
                    </a:lnTo>
                    <a:lnTo>
                      <a:pt x="1050" y="704"/>
                    </a:lnTo>
                    <a:lnTo>
                      <a:pt x="1050" y="398"/>
                    </a:lnTo>
                    <a:lnTo>
                      <a:pt x="1072" y="408"/>
                    </a:lnTo>
                    <a:lnTo>
                      <a:pt x="1092" y="422"/>
                    </a:lnTo>
                    <a:lnTo>
                      <a:pt x="1110" y="436"/>
                    </a:lnTo>
                    <a:lnTo>
                      <a:pt x="1126" y="454"/>
                    </a:lnTo>
                    <a:lnTo>
                      <a:pt x="1138" y="474"/>
                    </a:lnTo>
                    <a:lnTo>
                      <a:pt x="1148" y="494"/>
                    </a:lnTo>
                    <a:lnTo>
                      <a:pt x="1154" y="516"/>
                    </a:lnTo>
                    <a:lnTo>
                      <a:pt x="1156" y="540"/>
                    </a:lnTo>
                    <a:close/>
                  </a:path>
                </a:pathLst>
              </a:custGeom>
              <a:grpFill/>
              <a:ln>
                <a:noFill/>
              </a:ln>
              <a:extLst>
                <a:ext uri="{91240B29-F687-4F45-9708-019B960494DF}">
                  <a14:hiddenLine w="9525">
                    <a:solidFill>
                      <a:srgbClr val="000000"/>
                    </a:solidFill>
                    <a:miter lim="800000"/>
                    <a:headEnd/>
                    <a:tailEnd/>
                  </a14:hiddenLine>
                </a:ext>
              </a:extLst>
            </p:spPr>
            <p:txBody>
              <a:bodyPr/>
              <a:lstStyle/>
              <a:p>
                <a:endParaRPr altLang="en-US" lang="zh-CN"/>
              </a:p>
            </p:txBody>
          </p:sp>
          <p:sp>
            <p:nvSpPr>
              <p:cNvPr id="94" name="Freeform 43"/>
              <p:cNvSpPr>
                <a:spLocks noChangeArrowheads="1"/>
              </p:cNvSpPr>
              <p:nvPr/>
            </p:nvSpPr>
            <p:spPr bwMode="auto">
              <a:xfrm>
                <a:off x="641350" y="0"/>
                <a:ext cx="1828800" cy="1060450"/>
              </a:xfrm>
              <a:custGeom>
                <a:gdLst>
                  <a:gd fmla="*/ 1828800 w 1152" name="T0"/>
                  <a:gd fmla="*/ 381000 h 668" name="T1"/>
                  <a:gd fmla="*/ 1822450 w 1152" name="T2"/>
                  <a:gd fmla="*/ 479425 h 668" name="T3"/>
                  <a:gd fmla="*/ 1806575 w 1152" name="T4"/>
                  <a:gd fmla="*/ 577850 h 668" name="T5"/>
                  <a:gd fmla="*/ 1781175 w 1152" name="T6"/>
                  <a:gd fmla="*/ 669925 h 668" name="T7"/>
                  <a:gd fmla="*/ 1746250 w 1152" name="T8"/>
                  <a:gd fmla="*/ 758825 h 668" name="T9"/>
                  <a:gd fmla="*/ 1701800 w 1152" name="T10"/>
                  <a:gd fmla="*/ 841375 h 668" name="T11"/>
                  <a:gd fmla="*/ 1651000 w 1152" name="T12"/>
                  <a:gd fmla="*/ 920750 h 668" name="T13"/>
                  <a:gd fmla="*/ 1590675 w 1152" name="T14"/>
                  <a:gd fmla="*/ 993775 h 668" name="T15"/>
                  <a:gd fmla="*/ 1524000 w 1152" name="T16"/>
                  <a:gd fmla="*/ 1060450 h 668" name="T17"/>
                  <a:gd fmla="*/ 1454150 w 1152" name="T18"/>
                  <a:gd fmla="*/ 1028700 h 668" name="T19"/>
                  <a:gd fmla="*/ 1304925 w 1152" name="T20"/>
                  <a:gd fmla="*/ 977900 h 668" name="T21"/>
                  <a:gd fmla="*/ 1152525 w 1152" name="T22"/>
                  <a:gd fmla="*/ 942975 h 668" name="T23"/>
                  <a:gd fmla="*/ 993775 w 1152" name="T24"/>
                  <a:gd fmla="*/ 923925 h 668" name="T25"/>
                  <a:gd fmla="*/ 914400 w 1152" name="T26"/>
                  <a:gd fmla="*/ 923925 h 668" name="T27"/>
                  <a:gd fmla="*/ 755650 w 1152" name="T28"/>
                  <a:gd fmla="*/ 933450 h 668" name="T29"/>
                  <a:gd fmla="*/ 600075 w 1152" name="T30"/>
                  <a:gd fmla="*/ 958850 h 668" name="T31"/>
                  <a:gd fmla="*/ 450850 w 1152" name="T32"/>
                  <a:gd fmla="*/ 1000125 h 668" name="T33"/>
                  <a:gd fmla="*/ 304800 w 1152" name="T34"/>
                  <a:gd fmla="*/ 1060450 h 668" name="T35"/>
                  <a:gd fmla="*/ 269875 w 1152" name="T36"/>
                  <a:gd fmla="*/ 1028700 h 668" name="T37"/>
                  <a:gd fmla="*/ 206375 w 1152" name="T38"/>
                  <a:gd fmla="*/ 958850 h 668" name="T39"/>
                  <a:gd fmla="*/ 152400 w 1152" name="T40"/>
                  <a:gd fmla="*/ 882650 h 668" name="T41"/>
                  <a:gd fmla="*/ 104775 w 1152" name="T42"/>
                  <a:gd fmla="*/ 800100 h 668" name="T43"/>
                  <a:gd fmla="*/ 63500 w 1152" name="T44"/>
                  <a:gd fmla="*/ 714375 h 668" name="T45"/>
                  <a:gd fmla="*/ 34925 w 1152" name="T46"/>
                  <a:gd fmla="*/ 625475 h 668" name="T47"/>
                  <a:gd fmla="*/ 12700 w 1152" name="T48"/>
                  <a:gd fmla="*/ 530225 h 668" name="T49"/>
                  <a:gd fmla="*/ 3175 w 1152" name="T50"/>
                  <a:gd fmla="*/ 431800 h 668" name="T51"/>
                  <a:gd fmla="*/ 0 w 1152" name="T52"/>
                  <a:gd fmla="*/ 381000 h 668" name="T53"/>
                  <a:gd fmla="*/ 6350 w 1152" name="T54"/>
                  <a:gd fmla="*/ 333375 h 668" name="T55"/>
                  <a:gd fmla="*/ 22225 w 1152" name="T56"/>
                  <a:gd fmla="*/ 292100 h 668" name="T57"/>
                  <a:gd fmla="*/ 44450 w 1152" name="T58"/>
                  <a:gd fmla="*/ 250825 h 668" name="T59"/>
                  <a:gd fmla="*/ 79375 w 1152" name="T60"/>
                  <a:gd fmla="*/ 215900 h 668" name="T61"/>
                  <a:gd fmla="*/ 168275 w 1152" name="T62"/>
                  <a:gd fmla="*/ 149225 h 668" name="T63"/>
                  <a:gd fmla="*/ 285750 w 1152" name="T64"/>
                  <a:gd fmla="*/ 95250 h 668" name="T65"/>
                  <a:gd fmla="*/ 425450 w 1152" name="T66"/>
                  <a:gd fmla="*/ 53975 h 668" name="T67"/>
                  <a:gd fmla="*/ 577850 w 1152" name="T68"/>
                  <a:gd fmla="*/ 25400 h 668" name="T69"/>
                  <a:gd fmla="*/ 742950 w 1152" name="T70"/>
                  <a:gd fmla="*/ 6350 h 668" name="T71"/>
                  <a:gd fmla="*/ 914400 w 1152" name="T72"/>
                  <a:gd fmla="*/ 0 h 668" name="T73"/>
                  <a:gd fmla="*/ 1085850 w 1152" name="T74"/>
                  <a:gd fmla="*/ 6350 h 668" name="T75"/>
                  <a:gd fmla="*/ 1250950 w 1152" name="T76"/>
                  <a:gd fmla="*/ 25400 h 668" name="T77"/>
                  <a:gd fmla="*/ 1403350 w 1152" name="T78"/>
                  <a:gd fmla="*/ 53975 h 668" name="T79"/>
                  <a:gd fmla="*/ 1543050 w 1152" name="T80"/>
                  <a:gd fmla="*/ 95250 h 668" name="T81"/>
                  <a:gd fmla="*/ 1660525 w 1152" name="T82"/>
                  <a:gd fmla="*/ 149225 h 668" name="T83"/>
                  <a:gd fmla="*/ 1749425 w 1152" name="T84"/>
                  <a:gd fmla="*/ 215900 h 668" name="T85"/>
                  <a:gd fmla="*/ 1784350 w 1152" name="T86"/>
                  <a:gd fmla="*/ 250825 h 668" name="T87"/>
                  <a:gd fmla="*/ 1809750 w 1152" name="T88"/>
                  <a:gd fmla="*/ 292100 h 668" name="T89"/>
                  <a:gd fmla="*/ 1822450 w 1152" name="T90"/>
                  <a:gd fmla="*/ 333375 h 668" name="T91"/>
                  <a:gd fmla="*/ 1828800 w 1152" name="T92"/>
                  <a:gd fmla="*/ 381000 h 668" name="T93"/>
                  <a:gd fmla="*/ 0 60000 65536" name="T94"/>
                  <a:gd fmla="*/ 0 60000 65536" name="T95"/>
                  <a:gd fmla="*/ 0 60000 65536" name="T96"/>
                  <a:gd fmla="*/ 0 60000 65536" name="T97"/>
                  <a:gd fmla="*/ 0 60000 65536" name="T98"/>
                  <a:gd fmla="*/ 0 60000 65536" name="T99"/>
                  <a:gd fmla="*/ 0 60000 65536" name="T100"/>
                  <a:gd fmla="*/ 0 60000 65536" name="T101"/>
                  <a:gd fmla="*/ 0 60000 65536" name="T102"/>
                  <a:gd fmla="*/ 0 60000 65536" name="T103"/>
                  <a:gd fmla="*/ 0 60000 65536" name="T104"/>
                  <a:gd fmla="*/ 0 60000 65536" name="T105"/>
                  <a:gd fmla="*/ 0 60000 65536" name="T106"/>
                  <a:gd fmla="*/ 0 60000 65536" name="T107"/>
                  <a:gd fmla="*/ 0 60000 65536" name="T108"/>
                  <a:gd fmla="*/ 0 60000 65536" name="T109"/>
                  <a:gd fmla="*/ 0 60000 65536" name="T110"/>
                  <a:gd fmla="*/ 0 60000 65536" name="T111"/>
                  <a:gd fmla="*/ 0 60000 65536" name="T112"/>
                  <a:gd fmla="*/ 0 60000 65536" name="T113"/>
                  <a:gd fmla="*/ 0 60000 65536" name="T114"/>
                  <a:gd fmla="*/ 0 60000 65536" name="T115"/>
                  <a:gd fmla="*/ 0 60000 65536" name="T116"/>
                  <a:gd fmla="*/ 0 60000 65536" name="T117"/>
                  <a:gd fmla="*/ 0 60000 65536" name="T118"/>
                  <a:gd fmla="*/ 0 60000 65536" name="T119"/>
                  <a:gd fmla="*/ 0 60000 65536" name="T120"/>
                  <a:gd fmla="*/ 0 60000 65536" name="T121"/>
                  <a:gd fmla="*/ 0 60000 65536" name="T122"/>
                  <a:gd fmla="*/ 0 60000 65536" name="T123"/>
                  <a:gd fmla="*/ 0 60000 65536" name="T124"/>
                  <a:gd fmla="*/ 0 60000 65536" name="T125"/>
                  <a:gd fmla="*/ 0 60000 65536" name="T126"/>
                  <a:gd fmla="*/ 0 60000 65536" name="T127"/>
                  <a:gd fmla="*/ 0 60000 65536" name="T128"/>
                  <a:gd fmla="*/ 0 60000 65536" name="T129"/>
                  <a:gd fmla="*/ 0 60000 65536" name="T130"/>
                  <a:gd fmla="*/ 0 60000 65536" name="T131"/>
                  <a:gd fmla="*/ 0 60000 65536" name="T132"/>
                  <a:gd fmla="*/ 0 60000 65536" name="T133"/>
                  <a:gd fmla="*/ 0 60000 65536" name="T134"/>
                  <a:gd fmla="*/ 0 60000 65536" name="T135"/>
                  <a:gd fmla="*/ 0 60000 65536" name="T136"/>
                  <a:gd fmla="*/ 0 60000 65536" name="T137"/>
                  <a:gd fmla="*/ 0 60000 65536" name="T138"/>
                  <a:gd fmla="*/ 0 60000 65536" name="T139"/>
                  <a:gd fmla="*/ 0 60000 65536" name="T140"/>
                  <a:gd fmla="*/ 0 w 1152" name="T141"/>
                  <a:gd fmla="*/ 0 h 668" name="T142"/>
                  <a:gd fmla="*/ 1152 w 1152" name="T143"/>
                  <a:gd fmla="*/ 668 h 668" name="T144"/>
                </a:gdLst>
                <a:cxnLst>
                  <a:cxn ang="T94">
                    <a:pos x="T0" y="T1"/>
                  </a:cxn>
                  <a:cxn ang="T95">
                    <a:pos x="T2" y="T3"/>
                  </a:cxn>
                  <a:cxn ang="T96">
                    <a:pos x="T4" y="T5"/>
                  </a:cxn>
                  <a:cxn ang="T97">
                    <a:pos x="T6" y="T7"/>
                  </a:cxn>
                  <a:cxn ang="T98">
                    <a:pos x="T8" y="T9"/>
                  </a:cxn>
                  <a:cxn ang="T99">
                    <a:pos x="T10" y="T11"/>
                  </a:cxn>
                  <a:cxn ang="T100">
                    <a:pos x="T12" y="T13"/>
                  </a:cxn>
                  <a:cxn ang="T101">
                    <a:pos x="T14" y="T15"/>
                  </a:cxn>
                  <a:cxn ang="T102">
                    <a:pos x="T16" y="T17"/>
                  </a:cxn>
                  <a:cxn ang="T103">
                    <a:pos x="T18" y="T19"/>
                  </a:cxn>
                  <a:cxn ang="T104">
                    <a:pos x="T20" y="T21"/>
                  </a:cxn>
                  <a:cxn ang="T105">
                    <a:pos x="T22" y="T23"/>
                  </a:cxn>
                  <a:cxn ang="T106">
                    <a:pos x="T24" y="T25"/>
                  </a:cxn>
                  <a:cxn ang="T107">
                    <a:pos x="T26" y="T27"/>
                  </a:cxn>
                  <a:cxn ang="T108">
                    <a:pos x="T28" y="T29"/>
                  </a:cxn>
                  <a:cxn ang="T109">
                    <a:pos x="T30" y="T31"/>
                  </a:cxn>
                  <a:cxn ang="T110">
                    <a:pos x="T32" y="T33"/>
                  </a:cxn>
                  <a:cxn ang="T111">
                    <a:pos x="T34" y="T35"/>
                  </a:cxn>
                  <a:cxn ang="T112">
                    <a:pos x="T36" y="T37"/>
                  </a:cxn>
                  <a:cxn ang="T113">
                    <a:pos x="T38" y="T39"/>
                  </a:cxn>
                  <a:cxn ang="T114">
                    <a:pos x="T40" y="T41"/>
                  </a:cxn>
                  <a:cxn ang="T115">
                    <a:pos x="T42" y="T43"/>
                  </a:cxn>
                  <a:cxn ang="T116">
                    <a:pos x="T44" y="T45"/>
                  </a:cxn>
                  <a:cxn ang="T117">
                    <a:pos x="T46" y="T47"/>
                  </a:cxn>
                  <a:cxn ang="T118">
                    <a:pos x="T48" y="T49"/>
                  </a:cxn>
                  <a:cxn ang="T119">
                    <a:pos x="T50" y="T51"/>
                  </a:cxn>
                  <a:cxn ang="T120">
                    <a:pos x="T52" y="T53"/>
                  </a:cxn>
                  <a:cxn ang="T121">
                    <a:pos x="T54" y="T55"/>
                  </a:cxn>
                  <a:cxn ang="T122">
                    <a:pos x="T56" y="T57"/>
                  </a:cxn>
                  <a:cxn ang="T123">
                    <a:pos x="T58" y="T59"/>
                  </a:cxn>
                  <a:cxn ang="T124">
                    <a:pos x="T60" y="T61"/>
                  </a:cxn>
                  <a:cxn ang="T125">
                    <a:pos x="T62" y="T63"/>
                  </a:cxn>
                  <a:cxn ang="T126">
                    <a:pos x="T64" y="T65"/>
                  </a:cxn>
                  <a:cxn ang="T127">
                    <a:pos x="T66" y="T67"/>
                  </a:cxn>
                  <a:cxn ang="T128">
                    <a:pos x="T68" y="T69"/>
                  </a:cxn>
                  <a:cxn ang="T129">
                    <a:pos x="T70" y="T71"/>
                  </a:cxn>
                  <a:cxn ang="T130">
                    <a:pos x="T72" y="T73"/>
                  </a:cxn>
                  <a:cxn ang="T131">
                    <a:pos x="T74" y="T75"/>
                  </a:cxn>
                  <a:cxn ang="T132">
                    <a:pos x="T76" y="T77"/>
                  </a:cxn>
                  <a:cxn ang="T133">
                    <a:pos x="T78" y="T79"/>
                  </a:cxn>
                  <a:cxn ang="T134">
                    <a:pos x="T80" y="T81"/>
                  </a:cxn>
                  <a:cxn ang="T135">
                    <a:pos x="T82" y="T83"/>
                  </a:cxn>
                  <a:cxn ang="T136">
                    <a:pos x="T84" y="T85"/>
                  </a:cxn>
                  <a:cxn ang="T137">
                    <a:pos x="T86" y="T87"/>
                  </a:cxn>
                  <a:cxn ang="T138">
                    <a:pos x="T88" y="T89"/>
                  </a:cxn>
                  <a:cxn ang="T139">
                    <a:pos x="T90" y="T91"/>
                  </a:cxn>
                  <a:cxn ang="T140">
                    <a:pos x="T92" y="T93"/>
                  </a:cxn>
                </a:cxnLst>
                <a:rect b="T144" l="T141" r="T143" t="T142"/>
                <a:pathLst>
                  <a:path h="668" w="1152">
                    <a:moveTo>
                      <a:pt x="1152" y="240"/>
                    </a:moveTo>
                    <a:lnTo>
                      <a:pt x="1152" y="240"/>
                    </a:lnTo>
                    <a:lnTo>
                      <a:pt x="1152" y="272"/>
                    </a:lnTo>
                    <a:lnTo>
                      <a:pt x="1148" y="302"/>
                    </a:lnTo>
                    <a:lnTo>
                      <a:pt x="1144" y="334"/>
                    </a:lnTo>
                    <a:lnTo>
                      <a:pt x="1138" y="364"/>
                    </a:lnTo>
                    <a:lnTo>
                      <a:pt x="1132" y="394"/>
                    </a:lnTo>
                    <a:lnTo>
                      <a:pt x="1122" y="422"/>
                    </a:lnTo>
                    <a:lnTo>
                      <a:pt x="1112" y="450"/>
                    </a:lnTo>
                    <a:lnTo>
                      <a:pt x="1100" y="478"/>
                    </a:lnTo>
                    <a:lnTo>
                      <a:pt x="1088" y="504"/>
                    </a:lnTo>
                    <a:lnTo>
                      <a:pt x="1072" y="530"/>
                    </a:lnTo>
                    <a:lnTo>
                      <a:pt x="1058" y="556"/>
                    </a:lnTo>
                    <a:lnTo>
                      <a:pt x="1040" y="580"/>
                    </a:lnTo>
                    <a:lnTo>
                      <a:pt x="1022" y="604"/>
                    </a:lnTo>
                    <a:lnTo>
                      <a:pt x="1002" y="626"/>
                    </a:lnTo>
                    <a:lnTo>
                      <a:pt x="982" y="648"/>
                    </a:lnTo>
                    <a:lnTo>
                      <a:pt x="960" y="668"/>
                    </a:lnTo>
                    <a:lnTo>
                      <a:pt x="916" y="648"/>
                    </a:lnTo>
                    <a:lnTo>
                      <a:pt x="870" y="630"/>
                    </a:lnTo>
                    <a:lnTo>
                      <a:pt x="822" y="616"/>
                    </a:lnTo>
                    <a:lnTo>
                      <a:pt x="774" y="604"/>
                    </a:lnTo>
                    <a:lnTo>
                      <a:pt x="726" y="594"/>
                    </a:lnTo>
                    <a:lnTo>
                      <a:pt x="676" y="588"/>
                    </a:lnTo>
                    <a:lnTo>
                      <a:pt x="626" y="582"/>
                    </a:lnTo>
                    <a:lnTo>
                      <a:pt x="576" y="582"/>
                    </a:lnTo>
                    <a:lnTo>
                      <a:pt x="526" y="582"/>
                    </a:lnTo>
                    <a:lnTo>
                      <a:pt x="476" y="588"/>
                    </a:lnTo>
                    <a:lnTo>
                      <a:pt x="426" y="594"/>
                    </a:lnTo>
                    <a:lnTo>
                      <a:pt x="378" y="604"/>
                    </a:lnTo>
                    <a:lnTo>
                      <a:pt x="330" y="616"/>
                    </a:lnTo>
                    <a:lnTo>
                      <a:pt x="284" y="630"/>
                    </a:lnTo>
                    <a:lnTo>
                      <a:pt x="238" y="648"/>
                    </a:lnTo>
                    <a:lnTo>
                      <a:pt x="192" y="668"/>
                    </a:lnTo>
                    <a:lnTo>
                      <a:pt x="170" y="648"/>
                    </a:lnTo>
                    <a:lnTo>
                      <a:pt x="150" y="626"/>
                    </a:lnTo>
                    <a:lnTo>
                      <a:pt x="130" y="604"/>
                    </a:lnTo>
                    <a:lnTo>
                      <a:pt x="112" y="580"/>
                    </a:lnTo>
                    <a:lnTo>
                      <a:pt x="96" y="556"/>
                    </a:lnTo>
                    <a:lnTo>
                      <a:pt x="80" y="530"/>
                    </a:lnTo>
                    <a:lnTo>
                      <a:pt x="66" y="504"/>
                    </a:lnTo>
                    <a:lnTo>
                      <a:pt x="52" y="478"/>
                    </a:lnTo>
                    <a:lnTo>
                      <a:pt x="40" y="450"/>
                    </a:lnTo>
                    <a:lnTo>
                      <a:pt x="30" y="422"/>
                    </a:lnTo>
                    <a:lnTo>
                      <a:pt x="22" y="394"/>
                    </a:lnTo>
                    <a:lnTo>
                      <a:pt x="14" y="364"/>
                    </a:lnTo>
                    <a:lnTo>
                      <a:pt x="8" y="334"/>
                    </a:lnTo>
                    <a:lnTo>
                      <a:pt x="4" y="302"/>
                    </a:lnTo>
                    <a:lnTo>
                      <a:pt x="2" y="272"/>
                    </a:lnTo>
                    <a:lnTo>
                      <a:pt x="0" y="240"/>
                    </a:lnTo>
                    <a:lnTo>
                      <a:pt x="2" y="224"/>
                    </a:lnTo>
                    <a:lnTo>
                      <a:pt x="4" y="210"/>
                    </a:lnTo>
                    <a:lnTo>
                      <a:pt x="8" y="196"/>
                    </a:lnTo>
                    <a:lnTo>
                      <a:pt x="14" y="184"/>
                    </a:lnTo>
                    <a:lnTo>
                      <a:pt x="20" y="170"/>
                    </a:lnTo>
                    <a:lnTo>
                      <a:pt x="28" y="158"/>
                    </a:lnTo>
                    <a:lnTo>
                      <a:pt x="38" y="146"/>
                    </a:lnTo>
                    <a:lnTo>
                      <a:pt x="50" y="136"/>
                    </a:lnTo>
                    <a:lnTo>
                      <a:pt x="76" y="114"/>
                    </a:lnTo>
                    <a:lnTo>
                      <a:pt x="106" y="94"/>
                    </a:lnTo>
                    <a:lnTo>
                      <a:pt x="142" y="76"/>
                    </a:lnTo>
                    <a:lnTo>
                      <a:pt x="180" y="60"/>
                    </a:lnTo>
                    <a:lnTo>
                      <a:pt x="222" y="46"/>
                    </a:lnTo>
                    <a:lnTo>
                      <a:pt x="268" y="34"/>
                    </a:lnTo>
                    <a:lnTo>
                      <a:pt x="316" y="24"/>
                    </a:lnTo>
                    <a:lnTo>
                      <a:pt x="364" y="16"/>
                    </a:lnTo>
                    <a:lnTo>
                      <a:pt x="416" y="10"/>
                    </a:lnTo>
                    <a:lnTo>
                      <a:pt x="468" y="4"/>
                    </a:lnTo>
                    <a:lnTo>
                      <a:pt x="522" y="2"/>
                    </a:lnTo>
                    <a:lnTo>
                      <a:pt x="576" y="0"/>
                    </a:lnTo>
                    <a:lnTo>
                      <a:pt x="630" y="2"/>
                    </a:lnTo>
                    <a:lnTo>
                      <a:pt x="684" y="4"/>
                    </a:lnTo>
                    <a:lnTo>
                      <a:pt x="736" y="10"/>
                    </a:lnTo>
                    <a:lnTo>
                      <a:pt x="788" y="16"/>
                    </a:lnTo>
                    <a:lnTo>
                      <a:pt x="838" y="24"/>
                    </a:lnTo>
                    <a:lnTo>
                      <a:pt x="884" y="34"/>
                    </a:lnTo>
                    <a:lnTo>
                      <a:pt x="930" y="46"/>
                    </a:lnTo>
                    <a:lnTo>
                      <a:pt x="972" y="60"/>
                    </a:lnTo>
                    <a:lnTo>
                      <a:pt x="1010" y="76"/>
                    </a:lnTo>
                    <a:lnTo>
                      <a:pt x="1046" y="94"/>
                    </a:lnTo>
                    <a:lnTo>
                      <a:pt x="1076" y="114"/>
                    </a:lnTo>
                    <a:lnTo>
                      <a:pt x="1102" y="136"/>
                    </a:lnTo>
                    <a:lnTo>
                      <a:pt x="1114" y="146"/>
                    </a:lnTo>
                    <a:lnTo>
                      <a:pt x="1124" y="158"/>
                    </a:lnTo>
                    <a:lnTo>
                      <a:pt x="1132" y="170"/>
                    </a:lnTo>
                    <a:lnTo>
                      <a:pt x="1140" y="184"/>
                    </a:lnTo>
                    <a:lnTo>
                      <a:pt x="1144" y="196"/>
                    </a:lnTo>
                    <a:lnTo>
                      <a:pt x="1148" y="210"/>
                    </a:lnTo>
                    <a:lnTo>
                      <a:pt x="1152" y="224"/>
                    </a:lnTo>
                    <a:lnTo>
                      <a:pt x="1152" y="240"/>
                    </a:lnTo>
                    <a:close/>
                  </a:path>
                </a:pathLst>
              </a:custGeom>
              <a:grpFill/>
              <a:ln>
                <a:noFill/>
              </a:ln>
              <a:extLst>
                <a:ext uri="{91240B29-F687-4F45-9708-019B960494DF}">
                  <a14:hiddenLine w="9525">
                    <a:solidFill>
                      <a:srgbClr val="000000"/>
                    </a:solidFill>
                    <a:miter lim="800000"/>
                    <a:headEnd/>
                    <a:tailEnd/>
                  </a14:hiddenLine>
                </a:ext>
              </a:extLst>
            </p:spPr>
            <p:txBody>
              <a:bodyPr/>
              <a:lstStyle/>
              <a:p>
                <a:endParaRPr altLang="en-US" lang="zh-CN"/>
              </a:p>
            </p:txBody>
          </p:sp>
          <p:sp>
            <p:nvSpPr>
              <p:cNvPr id="95" name="Freeform 44"/>
              <p:cNvSpPr>
                <a:spLocks noChangeArrowheads="1"/>
              </p:cNvSpPr>
              <p:nvPr/>
            </p:nvSpPr>
            <p:spPr bwMode="auto">
              <a:xfrm>
                <a:off x="1666875" y="2432050"/>
                <a:ext cx="168275" cy="447675"/>
              </a:xfrm>
              <a:custGeom>
                <a:gdLst>
                  <a:gd fmla="*/ 0 w 106" name="T0"/>
                  <a:gd fmla="*/ 0 h 282" name="T1"/>
                  <a:gd fmla="*/ 0 w 106" name="T2"/>
                  <a:gd fmla="*/ 0 h 282" name="T3"/>
                  <a:gd fmla="*/ 34925 w 106" name="T4"/>
                  <a:gd fmla="*/ 15875 h 282" name="T5"/>
                  <a:gd fmla="*/ 66675 w 106" name="T6"/>
                  <a:gd fmla="*/ 34925 h 282" name="T7"/>
                  <a:gd fmla="*/ 95250 w 106" name="T8"/>
                  <a:gd fmla="*/ 60325 h 282" name="T9"/>
                  <a:gd fmla="*/ 120650 w 106" name="T10"/>
                  <a:gd fmla="*/ 88900 h 282" name="T11"/>
                  <a:gd fmla="*/ 139700 w 106" name="T12"/>
                  <a:gd fmla="*/ 117475 h 282" name="T13"/>
                  <a:gd fmla="*/ 155575 w 106" name="T14"/>
                  <a:gd fmla="*/ 152400 h 282" name="T15"/>
                  <a:gd fmla="*/ 165100 w 106" name="T16"/>
                  <a:gd fmla="*/ 187325 h 282" name="T17"/>
                  <a:gd fmla="*/ 168275 w 106" name="T18"/>
                  <a:gd fmla="*/ 225425 h 282" name="T19"/>
                  <a:gd fmla="*/ 168275 w 106" name="T20"/>
                  <a:gd fmla="*/ 225425 h 282" name="T21"/>
                  <a:gd fmla="*/ 165100 w 106" name="T22"/>
                  <a:gd fmla="*/ 260350 h 282" name="T23"/>
                  <a:gd fmla="*/ 155575 w 106" name="T24"/>
                  <a:gd fmla="*/ 295275 h 282" name="T25"/>
                  <a:gd fmla="*/ 139700 w 106" name="T26"/>
                  <a:gd fmla="*/ 330200 h 282" name="T27"/>
                  <a:gd fmla="*/ 120650 w 106" name="T28"/>
                  <a:gd fmla="*/ 358775 h 282" name="T29"/>
                  <a:gd fmla="*/ 95250 w 106" name="T30"/>
                  <a:gd fmla="*/ 387350 h 282" name="T31"/>
                  <a:gd fmla="*/ 66675 w 106" name="T32"/>
                  <a:gd fmla="*/ 412750 h 282" name="T33"/>
                  <a:gd fmla="*/ 34925 w 106" name="T34"/>
                  <a:gd fmla="*/ 431800 h 282" name="T35"/>
                  <a:gd fmla="*/ 0 w 106" name="T36"/>
                  <a:gd fmla="*/ 447675 h 282" name="T37"/>
                  <a:gd fmla="*/ 0 w 106" name="T38"/>
                  <a:gd fmla="*/ 0 h 282" name="T39"/>
                  <a:gd fmla="*/ 0 60000 65536" name="T40"/>
                  <a:gd fmla="*/ 0 60000 65536" name="T41"/>
                  <a:gd fmla="*/ 0 60000 65536" name="T42"/>
                  <a:gd fmla="*/ 0 60000 65536" name="T43"/>
                  <a:gd fmla="*/ 0 60000 65536" name="T44"/>
                  <a:gd fmla="*/ 0 60000 65536" name="T45"/>
                  <a:gd fmla="*/ 0 60000 65536" name="T46"/>
                  <a:gd fmla="*/ 0 60000 65536" name="T47"/>
                  <a:gd fmla="*/ 0 60000 65536" name="T48"/>
                  <a:gd fmla="*/ 0 60000 65536" name="T49"/>
                  <a:gd fmla="*/ 0 60000 65536" name="T50"/>
                  <a:gd fmla="*/ 0 60000 65536" name="T51"/>
                  <a:gd fmla="*/ 0 60000 65536" name="T52"/>
                  <a:gd fmla="*/ 0 60000 65536" name="T53"/>
                  <a:gd fmla="*/ 0 60000 65536" name="T54"/>
                  <a:gd fmla="*/ 0 60000 65536" name="T55"/>
                  <a:gd fmla="*/ 0 60000 65536" name="T56"/>
                  <a:gd fmla="*/ 0 60000 65536" name="T57"/>
                  <a:gd fmla="*/ 0 60000 65536" name="T58"/>
                  <a:gd fmla="*/ 0 60000 65536" name="T59"/>
                  <a:gd fmla="*/ 0 w 106" name="T60"/>
                  <a:gd fmla="*/ 0 h 282" name="T61"/>
                  <a:gd fmla="*/ 106 w 106" name="T62"/>
                  <a:gd fmla="*/ 282 h 282" name="T63"/>
                </a:gd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b="T63" l="T60" r="T62" t="T61"/>
                <a:pathLst>
                  <a:path h="282" w="105">
                    <a:moveTo>
                      <a:pt x="0" y="0"/>
                    </a:moveTo>
                    <a:lnTo>
                      <a:pt x="0" y="0"/>
                    </a:lnTo>
                    <a:lnTo>
                      <a:pt x="22" y="10"/>
                    </a:lnTo>
                    <a:lnTo>
                      <a:pt x="42" y="22"/>
                    </a:lnTo>
                    <a:lnTo>
                      <a:pt x="60" y="38"/>
                    </a:lnTo>
                    <a:lnTo>
                      <a:pt x="76" y="56"/>
                    </a:lnTo>
                    <a:lnTo>
                      <a:pt x="88" y="74"/>
                    </a:lnTo>
                    <a:lnTo>
                      <a:pt x="98" y="96"/>
                    </a:lnTo>
                    <a:lnTo>
                      <a:pt x="104" y="118"/>
                    </a:lnTo>
                    <a:lnTo>
                      <a:pt x="106" y="142"/>
                    </a:lnTo>
                    <a:lnTo>
                      <a:pt x="104" y="164"/>
                    </a:lnTo>
                    <a:lnTo>
                      <a:pt x="98" y="186"/>
                    </a:lnTo>
                    <a:lnTo>
                      <a:pt x="88" y="208"/>
                    </a:lnTo>
                    <a:lnTo>
                      <a:pt x="76" y="226"/>
                    </a:lnTo>
                    <a:lnTo>
                      <a:pt x="60" y="244"/>
                    </a:lnTo>
                    <a:lnTo>
                      <a:pt x="42" y="260"/>
                    </a:lnTo>
                    <a:lnTo>
                      <a:pt x="22" y="272"/>
                    </a:lnTo>
                    <a:lnTo>
                      <a:pt x="0" y="282"/>
                    </a:lnTo>
                    <a:lnTo>
                      <a:pt x="0" y="0"/>
                    </a:lnTo>
                    <a:close/>
                  </a:path>
                </a:pathLst>
              </a:custGeom>
              <a:grpFill/>
              <a:ln>
                <a:noFill/>
              </a:ln>
              <a:extLst>
                <a:ext uri="{91240B29-F687-4F45-9708-019B960494DF}">
                  <a14:hiddenLine w="9525">
                    <a:solidFill>
                      <a:srgbClr val="000000"/>
                    </a:solidFill>
                    <a:miter lim="800000"/>
                    <a:headEnd/>
                    <a:tailEnd/>
                  </a14:hiddenLine>
                </a:ext>
              </a:extLst>
            </p:spPr>
            <p:txBody>
              <a:bodyPr/>
              <a:lstStyle/>
              <a:p>
                <a:endParaRPr altLang="en-US" lang="zh-CN"/>
              </a:p>
            </p:txBody>
          </p:sp>
          <p:sp>
            <p:nvSpPr>
              <p:cNvPr id="96" name="Freeform 45"/>
              <p:cNvSpPr>
                <a:spLocks noChangeArrowheads="1"/>
              </p:cNvSpPr>
              <p:nvPr/>
            </p:nvSpPr>
            <p:spPr bwMode="auto">
              <a:xfrm>
                <a:off x="1279525" y="1647825"/>
                <a:ext cx="165100" cy="450850"/>
              </a:xfrm>
              <a:custGeom>
                <a:gdLst>
                  <a:gd fmla="*/ 165100 w 104" name="T0"/>
                  <a:gd fmla="*/ 0 h 284" name="T1"/>
                  <a:gd fmla="*/ 165100 w 104" name="T2"/>
                  <a:gd fmla="*/ 450850 h 284" name="T3"/>
                  <a:gd fmla="*/ 165100 w 104" name="T4"/>
                  <a:gd fmla="*/ 450850 h 284" name="T5"/>
                  <a:gd fmla="*/ 130175 w 104" name="T6"/>
                  <a:gd fmla="*/ 434975 h 284" name="T7"/>
                  <a:gd fmla="*/ 98425 w 104" name="T8"/>
                  <a:gd fmla="*/ 412750 h 284" name="T9"/>
                  <a:gd fmla="*/ 69850 w 104" name="T10"/>
                  <a:gd fmla="*/ 387350 h 284" name="T11"/>
                  <a:gd fmla="*/ 44450 w 104" name="T12"/>
                  <a:gd fmla="*/ 361950 h 284" name="T13"/>
                  <a:gd fmla="*/ 25400 w 104" name="T14"/>
                  <a:gd fmla="*/ 330200 h 284" name="T15"/>
                  <a:gd fmla="*/ 12700 w 104" name="T16"/>
                  <a:gd fmla="*/ 298450 h 284" name="T17"/>
                  <a:gd fmla="*/ 3175 w 104" name="T18"/>
                  <a:gd fmla="*/ 263525 h 284" name="T19"/>
                  <a:gd fmla="*/ 0 w 104" name="T20"/>
                  <a:gd fmla="*/ 225425 h 284" name="T21"/>
                  <a:gd fmla="*/ 0 w 104" name="T22"/>
                  <a:gd fmla="*/ 225425 h 284" name="T23"/>
                  <a:gd fmla="*/ 3175 w 104" name="T24"/>
                  <a:gd fmla="*/ 187325 h 284" name="T25"/>
                  <a:gd fmla="*/ 12700 w 104" name="T26"/>
                  <a:gd fmla="*/ 152400 h 284" name="T27"/>
                  <a:gd fmla="*/ 25400 w 104" name="T28"/>
                  <a:gd fmla="*/ 120650 h 284" name="T29"/>
                  <a:gd fmla="*/ 44450 w 104" name="T30"/>
                  <a:gd fmla="*/ 88900 h 284" name="T31"/>
                  <a:gd fmla="*/ 69850 w 104" name="T32"/>
                  <a:gd fmla="*/ 60325 h 284" name="T33"/>
                  <a:gd fmla="*/ 98425 w 104" name="T34"/>
                  <a:gd fmla="*/ 38100 h 284" name="T35"/>
                  <a:gd fmla="*/ 130175 w 104" name="T36"/>
                  <a:gd fmla="*/ 15875 h 284" name="T37"/>
                  <a:gd fmla="*/ 165100 w 104" name="T38"/>
                  <a:gd fmla="*/ 0 h 284" name="T39"/>
                  <a:gd fmla="*/ 165100 w 104" name="T40"/>
                  <a:gd fmla="*/ 0 h 284" name="T41"/>
                  <a:gd fmla="*/ 0 60000 65536" name="T42"/>
                  <a:gd fmla="*/ 0 60000 65536" name="T43"/>
                  <a:gd fmla="*/ 0 60000 65536" name="T44"/>
                  <a:gd fmla="*/ 0 60000 65536" name="T45"/>
                  <a:gd fmla="*/ 0 60000 65536" name="T46"/>
                  <a:gd fmla="*/ 0 60000 65536" name="T47"/>
                  <a:gd fmla="*/ 0 60000 65536" name="T48"/>
                  <a:gd fmla="*/ 0 60000 65536" name="T49"/>
                  <a:gd fmla="*/ 0 60000 65536" name="T50"/>
                  <a:gd fmla="*/ 0 60000 65536" name="T51"/>
                  <a:gd fmla="*/ 0 60000 65536" name="T52"/>
                  <a:gd fmla="*/ 0 60000 65536" name="T53"/>
                  <a:gd fmla="*/ 0 60000 65536" name="T54"/>
                  <a:gd fmla="*/ 0 60000 65536" name="T55"/>
                  <a:gd fmla="*/ 0 60000 65536" name="T56"/>
                  <a:gd fmla="*/ 0 60000 65536" name="T57"/>
                  <a:gd fmla="*/ 0 60000 65536" name="T58"/>
                  <a:gd fmla="*/ 0 60000 65536" name="T59"/>
                  <a:gd fmla="*/ 0 60000 65536" name="T60"/>
                  <a:gd fmla="*/ 0 60000 65536" name="T61"/>
                  <a:gd fmla="*/ 0 60000 65536" name="T62"/>
                  <a:gd fmla="*/ 0 w 104" name="T63"/>
                  <a:gd fmla="*/ 0 h 284" name="T64"/>
                  <a:gd fmla="*/ 104 w 104" name="T65"/>
                  <a:gd fmla="*/ 284 h 284" name="T66"/>
                </a:gd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b="T66" l="T63" r="T65" t="T64"/>
                <a:pathLst>
                  <a:path h="284" w="104">
                    <a:moveTo>
                      <a:pt x="104" y="0"/>
                    </a:moveTo>
                    <a:lnTo>
                      <a:pt x="104" y="284"/>
                    </a:lnTo>
                    <a:lnTo>
                      <a:pt x="82" y="274"/>
                    </a:lnTo>
                    <a:lnTo>
                      <a:pt x="62" y="260"/>
                    </a:lnTo>
                    <a:lnTo>
                      <a:pt x="44" y="244"/>
                    </a:lnTo>
                    <a:lnTo>
                      <a:pt x="28" y="228"/>
                    </a:lnTo>
                    <a:lnTo>
                      <a:pt x="16" y="208"/>
                    </a:lnTo>
                    <a:lnTo>
                      <a:pt x="8" y="188"/>
                    </a:lnTo>
                    <a:lnTo>
                      <a:pt x="2" y="166"/>
                    </a:lnTo>
                    <a:lnTo>
                      <a:pt x="0" y="142"/>
                    </a:lnTo>
                    <a:lnTo>
                      <a:pt x="2" y="118"/>
                    </a:lnTo>
                    <a:lnTo>
                      <a:pt x="8" y="96"/>
                    </a:lnTo>
                    <a:lnTo>
                      <a:pt x="16" y="76"/>
                    </a:lnTo>
                    <a:lnTo>
                      <a:pt x="28" y="56"/>
                    </a:lnTo>
                    <a:lnTo>
                      <a:pt x="44" y="38"/>
                    </a:lnTo>
                    <a:lnTo>
                      <a:pt x="62" y="24"/>
                    </a:lnTo>
                    <a:lnTo>
                      <a:pt x="82" y="10"/>
                    </a:lnTo>
                    <a:lnTo>
                      <a:pt x="104" y="0"/>
                    </a:lnTo>
                    <a:close/>
                  </a:path>
                </a:pathLst>
              </a:custGeom>
              <a:grpFill/>
              <a:ln>
                <a:noFill/>
              </a:ln>
              <a:extLst>
                <a:ext uri="{91240B29-F687-4F45-9708-019B960494DF}">
                  <a14:hiddenLine w="9525">
                    <a:solidFill>
                      <a:srgbClr val="000000"/>
                    </a:solidFill>
                    <a:miter lim="800000"/>
                    <a:headEnd/>
                    <a:tailEnd/>
                  </a14:hiddenLine>
                </a:ext>
              </a:extLst>
            </p:spPr>
            <p:txBody>
              <a:bodyPr/>
              <a:lstStyle/>
              <a:p>
                <a:endParaRPr altLang="en-US" lang="zh-CN"/>
              </a:p>
            </p:txBody>
          </p:sp>
        </p:grpSp>
      </p:grpSp>
      <p:sp>
        <p:nvSpPr>
          <p:cNvPr id="100" name="矩形 28"/>
          <p:cNvSpPr>
            <a:spLocks noChangeArrowheads="1"/>
          </p:cNvSpPr>
          <p:nvPr/>
        </p:nvSpPr>
        <p:spPr bwMode="auto">
          <a:xfrm>
            <a:off x="4796382" y="1835598"/>
            <a:ext cx="805570" cy="270706"/>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36293" lIns="72585" rIns="72585" tIns="36293" wrap="none">
            <a:spAutoFit/>
          </a:bodyPr>
          <a:lstStyle/>
          <a:p>
            <a:pPr algn="ctr"/>
            <a:r>
              <a:rPr altLang="en-US" lang="zh-CN" sz="1300">
                <a:solidFill>
                  <a:srgbClr val="3F3F3F"/>
                </a:solidFill>
                <a:latin charset="0" pitchFamily="34" typeface="Impact"/>
                <a:ea charset="-122" pitchFamily="34" typeface="微软雅黑"/>
                <a:sym charset="0" pitchFamily="34" typeface="Impact"/>
              </a:rPr>
              <a:t>内容说明</a:t>
            </a:r>
          </a:p>
        </p:txBody>
      </p:sp>
    </p:spTree>
    <p:extLst>
      <p:ext uri="{BB962C8B-B14F-4D97-AF65-F5344CB8AC3E}">
        <p14:creationId val="2937017315"/>
      </p:ext>
    </p:extLst>
  </p:cSld>
  <p:clrMapOvr>
    <a:masterClrMapping/>
  </p:clrMapOvr>
  <p:transition spd="med">
    <p:pull/>
  </p:transition>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grpId="0" id="5" nodeType="afterEffect" presetClass="entr" presetID="2" presetSubtype="8">
                                  <p:stCondLst>
                                    <p:cond delay="0"/>
                                  </p:stCondLst>
                                  <p:childTnLst>
                                    <p:set>
                                      <p:cBhvr>
                                        <p:cTn dur="1" fill="hold" id="6">
                                          <p:stCondLst>
                                            <p:cond delay="0"/>
                                          </p:stCondLst>
                                        </p:cTn>
                                        <p:tgtEl>
                                          <p:spTgt spid="57"/>
                                        </p:tgtEl>
                                        <p:attrNameLst>
                                          <p:attrName>style.visibility</p:attrName>
                                        </p:attrNameLst>
                                      </p:cBhvr>
                                      <p:to>
                                        <p:strVal val="visible"/>
                                      </p:to>
                                    </p:set>
                                    <p:anim calcmode="lin" valueType="num">
                                      <p:cBhvr additive="base">
                                        <p:cTn dur="500" fill="hold" id="7"/>
                                        <p:tgtEl>
                                          <p:spTgt spid="57"/>
                                        </p:tgtEl>
                                        <p:attrNameLst>
                                          <p:attrName>ppt_x</p:attrName>
                                        </p:attrNameLst>
                                      </p:cBhvr>
                                      <p:tavLst>
                                        <p:tav tm="0">
                                          <p:val>
                                            <p:strVal val="0-#ppt_w/2"/>
                                          </p:val>
                                        </p:tav>
                                        <p:tav tm="100000">
                                          <p:val>
                                            <p:strVal val="#ppt_x"/>
                                          </p:val>
                                        </p:tav>
                                      </p:tavLst>
                                    </p:anim>
                                    <p:anim calcmode="lin" valueType="num">
                                      <p:cBhvr additive="base">
                                        <p:cTn dur="500" fill="hold" id="8"/>
                                        <p:tgtEl>
                                          <p:spTgt spid="57"/>
                                        </p:tgtEl>
                                        <p:attrNameLst>
                                          <p:attrName>ppt_y</p:attrName>
                                        </p:attrNameLst>
                                      </p:cBhvr>
                                      <p:tavLst>
                                        <p:tav tm="0">
                                          <p:val>
                                            <p:strVal val="#ppt_y"/>
                                          </p:val>
                                        </p:tav>
                                        <p:tav tm="100000">
                                          <p:val>
                                            <p:strVal val="#ppt_y"/>
                                          </p:val>
                                        </p:tav>
                                      </p:tavLst>
                                    </p:anim>
                                  </p:childTnLst>
                                </p:cTn>
                              </p:par>
                            </p:childTnLst>
                          </p:cTn>
                        </p:par>
                        <p:par>
                          <p:cTn fill="hold" id="9" nodeType="afterGroup">
                            <p:stCondLst>
                              <p:cond delay="500"/>
                            </p:stCondLst>
                            <p:childTnLst>
                              <p:par>
                                <p:cTn fill="hold" grpId="0" id="10" nodeType="afterEffect" presetClass="entr" presetID="22" presetSubtype="2">
                                  <p:stCondLst>
                                    <p:cond delay="0"/>
                                  </p:stCondLst>
                                  <p:childTnLst>
                                    <p:set>
                                      <p:cBhvr>
                                        <p:cTn dur="1" fill="hold" id="11">
                                          <p:stCondLst>
                                            <p:cond delay="0"/>
                                          </p:stCondLst>
                                        </p:cTn>
                                        <p:tgtEl>
                                          <p:spTgt spid="65"/>
                                        </p:tgtEl>
                                        <p:attrNameLst>
                                          <p:attrName>style.visibility</p:attrName>
                                        </p:attrNameLst>
                                      </p:cBhvr>
                                      <p:to>
                                        <p:strVal val="visible"/>
                                      </p:to>
                                    </p:set>
                                    <p:animEffect filter="wipe(right)" transition="in">
                                      <p:cBhvr>
                                        <p:cTn dur="500" id="12"/>
                                        <p:tgtEl>
                                          <p:spTgt spid="65"/>
                                        </p:tgtEl>
                                      </p:cBhvr>
                                    </p:animEffect>
                                  </p:childTnLst>
                                </p:cTn>
                              </p:par>
                            </p:childTnLst>
                          </p:cTn>
                        </p:par>
                        <p:par>
                          <p:cTn fill="hold" id="13" nodeType="afterGroup">
                            <p:stCondLst>
                              <p:cond delay="1000"/>
                            </p:stCondLst>
                            <p:childTnLst>
                              <p:par>
                                <p:cTn fill="hold" grpId="0" id="14" nodeType="afterEffect" presetClass="entr" presetID="22" presetSubtype="8">
                                  <p:stCondLst>
                                    <p:cond delay="0"/>
                                  </p:stCondLst>
                                  <p:childTnLst>
                                    <p:set>
                                      <p:cBhvr>
                                        <p:cTn dur="1" fill="hold" id="15">
                                          <p:stCondLst>
                                            <p:cond delay="0"/>
                                          </p:stCondLst>
                                        </p:cTn>
                                        <p:tgtEl>
                                          <p:spTgt spid="54"/>
                                        </p:tgtEl>
                                        <p:attrNameLst>
                                          <p:attrName>style.visibility</p:attrName>
                                        </p:attrNameLst>
                                      </p:cBhvr>
                                      <p:to>
                                        <p:strVal val="visible"/>
                                      </p:to>
                                    </p:set>
                                    <p:animEffect filter="wipe(left)" transition="in">
                                      <p:cBhvr>
                                        <p:cTn dur="500" id="16"/>
                                        <p:tgtEl>
                                          <p:spTgt spid="54"/>
                                        </p:tgtEl>
                                      </p:cBhvr>
                                    </p:animEffect>
                                  </p:childTnLst>
                                </p:cTn>
                              </p:par>
                              <p:par>
                                <p:cTn fill="hold" grpId="0" id="17" nodeType="withEffect" presetClass="entr" presetID="41" presetSubtype="0">
                                  <p:stCondLst>
                                    <p:cond delay="0"/>
                                  </p:stCondLst>
                                  <p:iterate type="lt">
                                    <p:tmPct val="10000"/>
                                  </p:iterate>
                                  <p:childTnLst>
                                    <p:set>
                                      <p:cBhvr>
                                        <p:cTn dur="1" fill="hold" id="18">
                                          <p:stCondLst>
                                            <p:cond delay="0"/>
                                          </p:stCondLst>
                                        </p:cTn>
                                        <p:tgtEl>
                                          <p:spTgt spid="80"/>
                                        </p:tgtEl>
                                        <p:attrNameLst>
                                          <p:attrName>style.visibility</p:attrName>
                                        </p:attrNameLst>
                                      </p:cBhvr>
                                      <p:to>
                                        <p:strVal val="visible"/>
                                      </p:to>
                                    </p:set>
                                    <p:anim calcmode="lin" valueType="num">
                                      <p:cBhvr>
                                        <p:cTn dur="500" fill="hold" id="19"/>
                                        <p:tgtEl>
                                          <p:spTgt spid="80"/>
                                        </p:tgtEl>
                                        <p:attrNameLst>
                                          <p:attrName>ppt_x</p:attrName>
                                        </p:attrNameLst>
                                      </p:cBhvr>
                                      <p:tavLst>
                                        <p:tav tm="0">
                                          <p:val>
                                            <p:strVal val="#ppt_x"/>
                                          </p:val>
                                        </p:tav>
                                        <p:tav tm="50000">
                                          <p:val>
                                            <p:strVal val="#ppt_x+.1"/>
                                          </p:val>
                                        </p:tav>
                                        <p:tav tm="100000">
                                          <p:val>
                                            <p:strVal val="#ppt_x"/>
                                          </p:val>
                                        </p:tav>
                                      </p:tavLst>
                                    </p:anim>
                                    <p:anim calcmode="lin" valueType="num">
                                      <p:cBhvr>
                                        <p:cTn dur="500" fill="hold" id="20"/>
                                        <p:tgtEl>
                                          <p:spTgt spid="80"/>
                                        </p:tgtEl>
                                        <p:attrNameLst>
                                          <p:attrName>ppt_y</p:attrName>
                                        </p:attrNameLst>
                                      </p:cBhvr>
                                      <p:tavLst>
                                        <p:tav tm="0">
                                          <p:val>
                                            <p:strVal val="#ppt_y"/>
                                          </p:val>
                                        </p:tav>
                                        <p:tav tm="100000">
                                          <p:val>
                                            <p:strVal val="#ppt_y"/>
                                          </p:val>
                                        </p:tav>
                                      </p:tavLst>
                                    </p:anim>
                                    <p:anim calcmode="lin" valueType="num">
                                      <p:cBhvr>
                                        <p:cTn dur="500" fill="hold" id="21"/>
                                        <p:tgtEl>
                                          <p:spTgt spid="80"/>
                                        </p:tgtEl>
                                        <p:attrNameLst>
                                          <p:attrName>ppt_h</p:attrName>
                                        </p:attrNameLst>
                                      </p:cBhvr>
                                      <p:tavLst>
                                        <p:tav tm="0">
                                          <p:val>
                                            <p:strVal val="#ppt_h/10"/>
                                          </p:val>
                                        </p:tav>
                                        <p:tav tm="50000">
                                          <p:val>
                                            <p:strVal val="#ppt_h+.01"/>
                                          </p:val>
                                        </p:tav>
                                        <p:tav tm="100000">
                                          <p:val>
                                            <p:strVal val="#ppt_h"/>
                                          </p:val>
                                        </p:tav>
                                      </p:tavLst>
                                    </p:anim>
                                    <p:anim calcmode="lin" valueType="num">
                                      <p:cBhvr>
                                        <p:cTn dur="500" fill="hold" id="22"/>
                                        <p:tgtEl>
                                          <p:spTgt spid="80"/>
                                        </p:tgtEl>
                                        <p:attrNameLst>
                                          <p:attrName>ppt_w</p:attrName>
                                        </p:attrNameLst>
                                      </p:cBhvr>
                                      <p:tavLst>
                                        <p:tav tm="0">
                                          <p:val>
                                            <p:strVal val="#ppt_w/10"/>
                                          </p:val>
                                        </p:tav>
                                        <p:tav tm="50000">
                                          <p:val>
                                            <p:strVal val="#ppt_w+.01"/>
                                          </p:val>
                                        </p:tav>
                                        <p:tav tm="100000">
                                          <p:val>
                                            <p:strVal val="#ppt_w"/>
                                          </p:val>
                                        </p:tav>
                                      </p:tavLst>
                                    </p:anim>
                                    <p:animEffect filter="">
                                      <p:cBhvr>
                                        <p:cTn dur="500" id="23" tmFilter="0,0; .5, 1; 1, 1"/>
                                        <p:tgtEl>
                                          <p:spTgt spid="80"/>
                                        </p:tgtEl>
                                      </p:cBhvr>
                                    </p:animEffect>
                                  </p:childTnLst>
                                </p:cTn>
                              </p:par>
                              <p:par>
                                <p:cTn fill="hold" id="24" nodeType="withEffect" presetClass="entr" presetID="53" presetSubtype="0">
                                  <p:stCondLst>
                                    <p:cond delay="0"/>
                                  </p:stCondLst>
                                  <p:childTnLst>
                                    <p:set>
                                      <p:cBhvr>
                                        <p:cTn dur="1" fill="hold" id="25">
                                          <p:stCondLst>
                                            <p:cond delay="0"/>
                                          </p:stCondLst>
                                        </p:cTn>
                                        <p:tgtEl>
                                          <p:spTgt spid="67"/>
                                        </p:tgtEl>
                                        <p:attrNameLst>
                                          <p:attrName>style.visibility</p:attrName>
                                        </p:attrNameLst>
                                      </p:cBhvr>
                                      <p:to>
                                        <p:strVal val="visible"/>
                                      </p:to>
                                    </p:set>
                                    <p:anim calcmode="lin" valueType="num">
                                      <p:cBhvr>
                                        <p:cTn dur="500" fill="hold" id="26"/>
                                        <p:tgtEl>
                                          <p:spTgt spid="67"/>
                                        </p:tgtEl>
                                        <p:attrNameLst>
                                          <p:attrName>ppt_w</p:attrName>
                                        </p:attrNameLst>
                                      </p:cBhvr>
                                      <p:tavLst>
                                        <p:tav tm="0">
                                          <p:val>
                                            <p:fltVal val="0"/>
                                          </p:val>
                                        </p:tav>
                                        <p:tav tm="100000">
                                          <p:val>
                                            <p:strVal val="#ppt_w"/>
                                          </p:val>
                                        </p:tav>
                                      </p:tavLst>
                                    </p:anim>
                                    <p:anim calcmode="lin" valueType="num">
                                      <p:cBhvr>
                                        <p:cTn dur="500" fill="hold" id="27"/>
                                        <p:tgtEl>
                                          <p:spTgt spid="67"/>
                                        </p:tgtEl>
                                        <p:attrNameLst>
                                          <p:attrName>ppt_h</p:attrName>
                                        </p:attrNameLst>
                                      </p:cBhvr>
                                      <p:tavLst>
                                        <p:tav tm="0">
                                          <p:val>
                                            <p:fltVal val="0"/>
                                          </p:val>
                                        </p:tav>
                                        <p:tav tm="100000">
                                          <p:val>
                                            <p:strVal val="#ppt_h"/>
                                          </p:val>
                                        </p:tav>
                                      </p:tavLst>
                                    </p:anim>
                                    <p:animEffect filter="fade" transition="in">
                                      <p:cBhvr>
                                        <p:cTn dur="500" id="28"/>
                                        <p:tgtEl>
                                          <p:spTgt spid="67"/>
                                        </p:tgtEl>
                                      </p:cBhvr>
                                    </p:animEffect>
                                  </p:childTnLst>
                                </p:cTn>
                              </p:par>
                            </p:childTnLst>
                          </p:cTn>
                        </p:par>
                        <p:par>
                          <p:cTn fill="hold" id="29" nodeType="afterGroup">
                            <p:stCondLst>
                              <p:cond delay="1500"/>
                            </p:stCondLst>
                            <p:childTnLst>
                              <p:par>
                                <p:cTn fill="hold" id="30" nodeType="afterEffect" presetClass="entr" presetID="2" presetSubtype="2">
                                  <p:stCondLst>
                                    <p:cond delay="0"/>
                                  </p:stCondLst>
                                  <p:childTnLst>
                                    <p:set>
                                      <p:cBhvr>
                                        <p:cTn dur="1" fill="hold" id="31">
                                          <p:stCondLst>
                                            <p:cond delay="0"/>
                                          </p:stCondLst>
                                        </p:cTn>
                                        <p:tgtEl>
                                          <p:spTgt spid="23"/>
                                        </p:tgtEl>
                                        <p:attrNameLst>
                                          <p:attrName>style.visibility</p:attrName>
                                        </p:attrNameLst>
                                      </p:cBhvr>
                                      <p:to>
                                        <p:strVal val="visible"/>
                                      </p:to>
                                    </p:set>
                                    <p:anim calcmode="lin" valueType="num">
                                      <p:cBhvr additive="base">
                                        <p:cTn dur="500" fill="hold" id="32"/>
                                        <p:tgtEl>
                                          <p:spTgt spid="23"/>
                                        </p:tgtEl>
                                        <p:attrNameLst>
                                          <p:attrName>ppt_x</p:attrName>
                                        </p:attrNameLst>
                                      </p:cBhvr>
                                      <p:tavLst>
                                        <p:tav tm="0">
                                          <p:val>
                                            <p:strVal val="1+#ppt_w/2"/>
                                          </p:val>
                                        </p:tav>
                                        <p:tav tm="100000">
                                          <p:val>
                                            <p:strVal val="#ppt_x"/>
                                          </p:val>
                                        </p:tav>
                                      </p:tavLst>
                                    </p:anim>
                                    <p:anim calcmode="lin" valueType="num">
                                      <p:cBhvr additive="base">
                                        <p:cTn dur="500" fill="hold" id="33"/>
                                        <p:tgtEl>
                                          <p:spTgt spid="23"/>
                                        </p:tgtEl>
                                        <p:attrNameLst>
                                          <p:attrName>ppt_y</p:attrName>
                                        </p:attrNameLst>
                                      </p:cBhvr>
                                      <p:tavLst>
                                        <p:tav tm="0">
                                          <p:val>
                                            <p:strVal val="#ppt_y"/>
                                          </p:val>
                                        </p:tav>
                                        <p:tav tm="100000">
                                          <p:val>
                                            <p:strVal val="#ppt_y"/>
                                          </p:val>
                                        </p:tav>
                                      </p:tavLst>
                                    </p:anim>
                                  </p:childTnLst>
                                </p:cTn>
                              </p:par>
                            </p:childTnLst>
                          </p:cTn>
                        </p:par>
                        <p:par>
                          <p:cTn fill="hold" id="34" nodeType="afterGroup">
                            <p:stCondLst>
                              <p:cond delay="2000"/>
                            </p:stCondLst>
                            <p:childTnLst>
                              <p:par>
                                <p:cTn accel="50000" decel="50000" fill="hold" id="35" nodeType="afterEffect" presetClass="path" presetID="1" presetSubtype="0">
                                  <p:stCondLst>
                                    <p:cond delay="0"/>
                                  </p:stCondLst>
                                  <p:childTnLst>
                                    <p:animMotion origin="layout" path="M -3.09174E-06 -3.28433E-06 C 0.04506 -3.28433E-06 0.08179 0.04587 0.08179 0.10291 C 0.08179 0.15996 0.04506 0.20612 -3.09174E-06 0.20612 C -0.04505 0.20612 -0.08162 0.15996 -0.08162 0.10291 C -0.08162 0.04587 -0.04505 -3.28433E-06 -3.09174E-06 -3.28433E-06 Z" pathEditMode="relative" ptsTypes="fffff" rAng="0">
                                      <p:cBhvr>
                                        <p:cTn dur="2000" fill="hold" id="36"/>
                                        <p:tgtEl>
                                          <p:spTgt spid="23"/>
                                        </p:tgtEl>
                                        <p:attrNameLst>
                                          <p:attrName>ppt_x</p:attrName>
                                          <p:attrName>ppt_y</p:attrName>
                                        </p:attrNameLst>
                                      </p:cBhvr>
                                      <p:rCtr x="0" y="10291"/>
                                    </p:animMotion>
                                  </p:childTnLst>
                                </p:cTn>
                              </p:par>
                            </p:childTnLst>
                          </p:cTn>
                        </p:par>
                        <p:par>
                          <p:cTn fill="hold" id="37" nodeType="afterGroup">
                            <p:stCondLst>
                              <p:cond delay="4000"/>
                            </p:stCondLst>
                            <p:childTnLst>
                              <p:par>
                                <p:cTn fill="hold" id="38" nodeType="afterEffect" presetClass="entr" presetID="2" presetSubtype="1">
                                  <p:stCondLst>
                                    <p:cond delay="0"/>
                                  </p:stCondLst>
                                  <p:childTnLst>
                                    <p:set>
                                      <p:cBhvr>
                                        <p:cTn dur="1" fill="hold" id="39">
                                          <p:stCondLst>
                                            <p:cond delay="0"/>
                                          </p:stCondLst>
                                        </p:cTn>
                                        <p:tgtEl>
                                          <p:spTgt spid="18"/>
                                        </p:tgtEl>
                                        <p:attrNameLst>
                                          <p:attrName>style.visibility</p:attrName>
                                        </p:attrNameLst>
                                      </p:cBhvr>
                                      <p:to>
                                        <p:strVal val="visible"/>
                                      </p:to>
                                    </p:set>
                                    <p:anim calcmode="lin" valueType="num">
                                      <p:cBhvr additive="base">
                                        <p:cTn dur="1000" fill="hold" id="40"/>
                                        <p:tgtEl>
                                          <p:spTgt spid="18"/>
                                        </p:tgtEl>
                                        <p:attrNameLst>
                                          <p:attrName>ppt_x</p:attrName>
                                        </p:attrNameLst>
                                      </p:cBhvr>
                                      <p:tavLst>
                                        <p:tav tm="0">
                                          <p:val>
                                            <p:strVal val="#ppt_x"/>
                                          </p:val>
                                        </p:tav>
                                        <p:tav tm="100000">
                                          <p:val>
                                            <p:strVal val="#ppt_x"/>
                                          </p:val>
                                        </p:tav>
                                      </p:tavLst>
                                    </p:anim>
                                    <p:anim calcmode="lin" valueType="num">
                                      <p:cBhvr additive="base">
                                        <p:cTn dur="1000" fill="hold" id="41"/>
                                        <p:tgtEl>
                                          <p:spTgt spid="18"/>
                                        </p:tgtEl>
                                        <p:attrNameLst>
                                          <p:attrName>ppt_y</p:attrName>
                                        </p:attrNameLst>
                                      </p:cBhvr>
                                      <p:tavLst>
                                        <p:tav tm="0">
                                          <p:val>
                                            <p:strVal val="0-#ppt_h/2"/>
                                          </p:val>
                                        </p:tav>
                                        <p:tav tm="100000">
                                          <p:val>
                                            <p:strVal val="#ppt_y"/>
                                          </p:val>
                                        </p:tav>
                                      </p:tavLst>
                                    </p:anim>
                                  </p:childTnLst>
                                </p:cTn>
                              </p:par>
                              <p:par>
                                <p:cTn fill="hold" id="42" nodeType="withEffect" presetClass="entr" presetID="2" presetSubtype="1">
                                  <p:stCondLst>
                                    <p:cond delay="0"/>
                                  </p:stCondLst>
                                  <p:childTnLst>
                                    <p:set>
                                      <p:cBhvr>
                                        <p:cTn dur="1" fill="hold" id="43">
                                          <p:stCondLst>
                                            <p:cond delay="0"/>
                                          </p:stCondLst>
                                        </p:cTn>
                                        <p:tgtEl>
                                          <p:spTgt spid="13"/>
                                        </p:tgtEl>
                                        <p:attrNameLst>
                                          <p:attrName>style.visibility</p:attrName>
                                        </p:attrNameLst>
                                      </p:cBhvr>
                                      <p:to>
                                        <p:strVal val="visible"/>
                                      </p:to>
                                    </p:set>
                                    <p:anim calcmode="lin" valueType="num">
                                      <p:cBhvr additive="base">
                                        <p:cTn dur="1000" fill="hold" id="44"/>
                                        <p:tgtEl>
                                          <p:spTgt spid="13"/>
                                        </p:tgtEl>
                                        <p:attrNameLst>
                                          <p:attrName>ppt_x</p:attrName>
                                        </p:attrNameLst>
                                      </p:cBhvr>
                                      <p:tavLst>
                                        <p:tav tm="0">
                                          <p:val>
                                            <p:strVal val="#ppt_x"/>
                                          </p:val>
                                        </p:tav>
                                        <p:tav tm="100000">
                                          <p:val>
                                            <p:strVal val="#ppt_x"/>
                                          </p:val>
                                        </p:tav>
                                      </p:tavLst>
                                    </p:anim>
                                    <p:anim calcmode="lin" valueType="num">
                                      <p:cBhvr additive="base">
                                        <p:cTn dur="1000" fill="hold" id="45"/>
                                        <p:tgtEl>
                                          <p:spTgt spid="13"/>
                                        </p:tgtEl>
                                        <p:attrNameLst>
                                          <p:attrName>ppt_y</p:attrName>
                                        </p:attrNameLst>
                                      </p:cBhvr>
                                      <p:tavLst>
                                        <p:tav tm="0">
                                          <p:val>
                                            <p:strVal val="0-#ppt_h/2"/>
                                          </p:val>
                                        </p:tav>
                                        <p:tav tm="100000">
                                          <p:val>
                                            <p:strVal val="#ppt_y"/>
                                          </p:val>
                                        </p:tav>
                                      </p:tavLst>
                                    </p:anim>
                                  </p:childTnLst>
                                </p:cTn>
                              </p:par>
                              <p:par>
                                <p:cTn fill="hold" id="46" nodeType="withEffect" presetClass="emph" presetID="8" presetSubtype="0">
                                  <p:stCondLst>
                                    <p:cond delay="0"/>
                                  </p:stCondLst>
                                  <p:childTnLst>
                                    <p:animRot by="21600000">
                                      <p:cBhvr>
                                        <p:cTn dur="1000" fill="hold" id="47"/>
                                        <p:tgtEl>
                                          <p:spTgt spid="18"/>
                                        </p:tgtEl>
                                        <p:attrNameLst>
                                          <p:attrName>r</p:attrName>
                                        </p:attrNameLst>
                                      </p:cBhvr>
                                    </p:animRot>
                                  </p:childTnLst>
                                </p:cTn>
                              </p:par>
                              <p:par>
                                <p:cTn fill="hold" id="48" nodeType="withEffect" presetClass="emph" presetID="8" presetSubtype="0">
                                  <p:stCondLst>
                                    <p:cond delay="0"/>
                                  </p:stCondLst>
                                  <p:childTnLst>
                                    <p:animRot by="21600000">
                                      <p:cBhvr>
                                        <p:cTn dur="1000" fill="hold" id="49"/>
                                        <p:tgtEl>
                                          <p:spTgt spid="13"/>
                                        </p:tgtEl>
                                        <p:attrNameLst>
                                          <p:attrName>r</p:attrName>
                                        </p:attrNameLst>
                                      </p:cBhvr>
                                    </p:animRot>
                                  </p:childTnLst>
                                </p:cTn>
                              </p:par>
                              <p:par>
                                <p:cTn fill="hold" id="50" nodeType="withEffect" presetClass="entr" presetID="2" presetSubtype="2">
                                  <p:stCondLst>
                                    <p:cond delay="0"/>
                                  </p:stCondLst>
                                  <p:childTnLst>
                                    <p:set>
                                      <p:cBhvr>
                                        <p:cTn dur="1" fill="hold" id="51">
                                          <p:stCondLst>
                                            <p:cond delay="0"/>
                                          </p:stCondLst>
                                        </p:cTn>
                                        <p:tgtEl>
                                          <p:spTgt spid="3"/>
                                        </p:tgtEl>
                                        <p:attrNameLst>
                                          <p:attrName>style.visibility</p:attrName>
                                        </p:attrNameLst>
                                      </p:cBhvr>
                                      <p:to>
                                        <p:strVal val="visible"/>
                                      </p:to>
                                    </p:set>
                                    <p:anim calcmode="lin" valueType="num">
                                      <p:cBhvr additive="base">
                                        <p:cTn dur="500" fill="hold" id="52"/>
                                        <p:tgtEl>
                                          <p:spTgt spid="3"/>
                                        </p:tgtEl>
                                        <p:attrNameLst>
                                          <p:attrName>ppt_x</p:attrName>
                                        </p:attrNameLst>
                                      </p:cBhvr>
                                      <p:tavLst>
                                        <p:tav tm="0">
                                          <p:val>
                                            <p:strVal val="1+#ppt_w/2"/>
                                          </p:val>
                                        </p:tav>
                                        <p:tav tm="100000">
                                          <p:val>
                                            <p:strVal val="#ppt_x"/>
                                          </p:val>
                                        </p:tav>
                                      </p:tavLst>
                                    </p:anim>
                                    <p:anim calcmode="lin" valueType="num">
                                      <p:cBhvr additive="base">
                                        <p:cTn dur="500" fill="hold" id="53"/>
                                        <p:tgtEl>
                                          <p:spTgt spid="3"/>
                                        </p:tgtEl>
                                        <p:attrNameLst>
                                          <p:attrName>ppt_y</p:attrName>
                                        </p:attrNameLst>
                                      </p:cBhvr>
                                      <p:tavLst>
                                        <p:tav tm="0">
                                          <p:val>
                                            <p:strVal val="#ppt_y"/>
                                          </p:val>
                                        </p:tav>
                                        <p:tav tm="100000">
                                          <p:val>
                                            <p:strVal val="#ppt_y"/>
                                          </p:val>
                                        </p:tav>
                                      </p:tavLst>
                                    </p:anim>
                                  </p:childTnLst>
                                </p:cTn>
                              </p:par>
                              <p:par>
                                <p:cTn fill="hold" id="54" nodeType="withEffect" presetClass="entr" presetID="2" presetSubtype="2">
                                  <p:stCondLst>
                                    <p:cond delay="0"/>
                                  </p:stCondLst>
                                  <p:childTnLst>
                                    <p:set>
                                      <p:cBhvr>
                                        <p:cTn dur="1" fill="hold" id="55">
                                          <p:stCondLst>
                                            <p:cond delay="0"/>
                                          </p:stCondLst>
                                        </p:cTn>
                                        <p:tgtEl>
                                          <p:spTgt spid="79"/>
                                        </p:tgtEl>
                                        <p:attrNameLst>
                                          <p:attrName>style.visibility</p:attrName>
                                        </p:attrNameLst>
                                      </p:cBhvr>
                                      <p:to>
                                        <p:strVal val="visible"/>
                                      </p:to>
                                    </p:set>
                                    <p:anim calcmode="lin" valueType="num">
                                      <p:cBhvr additive="base">
                                        <p:cTn dur="500" fill="hold" id="56"/>
                                        <p:tgtEl>
                                          <p:spTgt spid="79"/>
                                        </p:tgtEl>
                                        <p:attrNameLst>
                                          <p:attrName>ppt_x</p:attrName>
                                        </p:attrNameLst>
                                      </p:cBhvr>
                                      <p:tavLst>
                                        <p:tav tm="0">
                                          <p:val>
                                            <p:strVal val="1+#ppt_w/2"/>
                                          </p:val>
                                        </p:tav>
                                        <p:tav tm="100000">
                                          <p:val>
                                            <p:strVal val="#ppt_x"/>
                                          </p:val>
                                        </p:tav>
                                      </p:tavLst>
                                    </p:anim>
                                    <p:anim calcmode="lin" valueType="num">
                                      <p:cBhvr additive="base">
                                        <p:cTn dur="500" fill="hold" id="57"/>
                                        <p:tgtEl>
                                          <p:spTgt spid="79"/>
                                        </p:tgtEl>
                                        <p:attrNameLst>
                                          <p:attrName>ppt_y</p:attrName>
                                        </p:attrNameLst>
                                      </p:cBhvr>
                                      <p:tavLst>
                                        <p:tav tm="0">
                                          <p:val>
                                            <p:strVal val="#ppt_y"/>
                                          </p:val>
                                        </p:tav>
                                        <p:tav tm="100000">
                                          <p:val>
                                            <p:strVal val="#ppt_y"/>
                                          </p:val>
                                        </p:tav>
                                      </p:tavLst>
                                    </p:anim>
                                  </p:childTnLst>
                                </p:cTn>
                              </p:par>
                              <p:par>
                                <p:cTn fill="hold" id="58" nodeType="withEffect" presetClass="entr" presetID="2" presetSubtype="2">
                                  <p:stCondLst>
                                    <p:cond delay="0"/>
                                  </p:stCondLst>
                                  <p:childTnLst>
                                    <p:set>
                                      <p:cBhvr>
                                        <p:cTn dur="1" fill="hold" id="59">
                                          <p:stCondLst>
                                            <p:cond delay="0"/>
                                          </p:stCondLst>
                                        </p:cTn>
                                        <p:tgtEl>
                                          <p:spTgt spid="76"/>
                                        </p:tgtEl>
                                        <p:attrNameLst>
                                          <p:attrName>style.visibility</p:attrName>
                                        </p:attrNameLst>
                                      </p:cBhvr>
                                      <p:to>
                                        <p:strVal val="visible"/>
                                      </p:to>
                                    </p:set>
                                    <p:anim calcmode="lin" valueType="num">
                                      <p:cBhvr additive="base">
                                        <p:cTn dur="500" fill="hold" id="60"/>
                                        <p:tgtEl>
                                          <p:spTgt spid="76"/>
                                        </p:tgtEl>
                                        <p:attrNameLst>
                                          <p:attrName>ppt_x</p:attrName>
                                        </p:attrNameLst>
                                      </p:cBhvr>
                                      <p:tavLst>
                                        <p:tav tm="0">
                                          <p:val>
                                            <p:strVal val="1+#ppt_w/2"/>
                                          </p:val>
                                        </p:tav>
                                        <p:tav tm="100000">
                                          <p:val>
                                            <p:strVal val="#ppt_x"/>
                                          </p:val>
                                        </p:tav>
                                      </p:tavLst>
                                    </p:anim>
                                    <p:anim calcmode="lin" valueType="num">
                                      <p:cBhvr additive="base">
                                        <p:cTn dur="500" fill="hold" id="61"/>
                                        <p:tgtEl>
                                          <p:spTgt spid="76"/>
                                        </p:tgtEl>
                                        <p:attrNameLst>
                                          <p:attrName>ppt_y</p:attrName>
                                        </p:attrNameLst>
                                      </p:cBhvr>
                                      <p:tavLst>
                                        <p:tav tm="0">
                                          <p:val>
                                            <p:strVal val="#ppt_y"/>
                                          </p:val>
                                        </p:tav>
                                        <p:tav tm="100000">
                                          <p:val>
                                            <p:strVal val="#ppt_y"/>
                                          </p:val>
                                        </p:tav>
                                      </p:tavLst>
                                    </p:anim>
                                  </p:childTnLst>
                                </p:cTn>
                              </p:par>
                              <p:par>
                                <p:cTn fill="hold" id="62" nodeType="withEffect" presetClass="entr" presetID="2" presetSubtype="2">
                                  <p:stCondLst>
                                    <p:cond delay="0"/>
                                  </p:stCondLst>
                                  <p:childTnLst>
                                    <p:set>
                                      <p:cBhvr>
                                        <p:cTn dur="1" fill="hold" id="63">
                                          <p:stCondLst>
                                            <p:cond delay="0"/>
                                          </p:stCondLst>
                                        </p:cTn>
                                        <p:tgtEl>
                                          <p:spTgt spid="83"/>
                                        </p:tgtEl>
                                        <p:attrNameLst>
                                          <p:attrName>style.visibility</p:attrName>
                                        </p:attrNameLst>
                                      </p:cBhvr>
                                      <p:to>
                                        <p:strVal val="visible"/>
                                      </p:to>
                                    </p:set>
                                    <p:anim calcmode="lin" valueType="num">
                                      <p:cBhvr additive="base">
                                        <p:cTn dur="500" fill="hold" id="64"/>
                                        <p:tgtEl>
                                          <p:spTgt spid="83"/>
                                        </p:tgtEl>
                                        <p:attrNameLst>
                                          <p:attrName>ppt_x</p:attrName>
                                        </p:attrNameLst>
                                      </p:cBhvr>
                                      <p:tavLst>
                                        <p:tav tm="0">
                                          <p:val>
                                            <p:strVal val="1+#ppt_w/2"/>
                                          </p:val>
                                        </p:tav>
                                        <p:tav tm="100000">
                                          <p:val>
                                            <p:strVal val="#ppt_x"/>
                                          </p:val>
                                        </p:tav>
                                      </p:tavLst>
                                    </p:anim>
                                    <p:anim calcmode="lin" valueType="num">
                                      <p:cBhvr additive="base">
                                        <p:cTn dur="500" fill="hold" id="65"/>
                                        <p:tgtEl>
                                          <p:spTgt spid="83"/>
                                        </p:tgtEl>
                                        <p:attrNameLst>
                                          <p:attrName>ppt_y</p:attrName>
                                        </p:attrNameLst>
                                      </p:cBhvr>
                                      <p:tavLst>
                                        <p:tav tm="0">
                                          <p:val>
                                            <p:strVal val="#ppt_y"/>
                                          </p:val>
                                        </p:tav>
                                        <p:tav tm="100000">
                                          <p:val>
                                            <p:strVal val="#ppt_y"/>
                                          </p:val>
                                        </p:tav>
                                      </p:tavLst>
                                    </p:anim>
                                  </p:childTnLst>
                                </p:cTn>
                              </p:par>
                            </p:childTnLst>
                          </p:cTn>
                        </p:par>
                        <p:par>
                          <p:cTn fill="hold" id="66" nodeType="afterGroup">
                            <p:stCondLst>
                              <p:cond delay="5000"/>
                            </p:stCondLst>
                            <p:childTnLst>
                              <p:par>
                                <p:cTn fill="hold" grpId="0" id="67" nodeType="afterEffect" presetClass="entr" presetID="47" presetSubtype="0">
                                  <p:stCondLst>
                                    <p:cond delay="0"/>
                                  </p:stCondLst>
                                  <p:childTnLst>
                                    <p:set>
                                      <p:cBhvr>
                                        <p:cTn dur="1" fill="hold" id="68">
                                          <p:stCondLst>
                                            <p:cond delay="0"/>
                                          </p:stCondLst>
                                        </p:cTn>
                                        <p:tgtEl>
                                          <p:spTgt spid="86"/>
                                        </p:tgtEl>
                                        <p:attrNameLst>
                                          <p:attrName>style.visibility</p:attrName>
                                        </p:attrNameLst>
                                      </p:cBhvr>
                                      <p:to>
                                        <p:strVal val="visible"/>
                                      </p:to>
                                    </p:set>
                                    <p:animEffect filter="fade" transition="in">
                                      <p:cBhvr>
                                        <p:cTn dur="500" id="69"/>
                                        <p:tgtEl>
                                          <p:spTgt spid="86"/>
                                        </p:tgtEl>
                                      </p:cBhvr>
                                    </p:animEffect>
                                    <p:anim calcmode="lin" valueType="num">
                                      <p:cBhvr>
                                        <p:cTn dur="500" fill="hold" id="70"/>
                                        <p:tgtEl>
                                          <p:spTgt spid="86"/>
                                        </p:tgtEl>
                                        <p:attrNameLst>
                                          <p:attrName>ppt_x</p:attrName>
                                        </p:attrNameLst>
                                      </p:cBhvr>
                                      <p:tavLst>
                                        <p:tav tm="0">
                                          <p:val>
                                            <p:strVal val="#ppt_x"/>
                                          </p:val>
                                        </p:tav>
                                        <p:tav tm="100000">
                                          <p:val>
                                            <p:strVal val="#ppt_x"/>
                                          </p:val>
                                        </p:tav>
                                      </p:tavLst>
                                    </p:anim>
                                    <p:anim calcmode="lin" valueType="num">
                                      <p:cBhvr>
                                        <p:cTn dur="500" fill="hold" id="71"/>
                                        <p:tgtEl>
                                          <p:spTgt spid="86"/>
                                        </p:tgtEl>
                                        <p:attrNameLst>
                                          <p:attrName>ppt_y</p:attrName>
                                        </p:attrNameLst>
                                      </p:cBhvr>
                                      <p:tavLst>
                                        <p:tav tm="0">
                                          <p:val>
                                            <p:strVal val="#ppt_y-.1"/>
                                          </p:val>
                                        </p:tav>
                                        <p:tav tm="100000">
                                          <p:val>
                                            <p:strVal val="#ppt_y"/>
                                          </p:val>
                                        </p:tav>
                                      </p:tavLst>
                                    </p:anim>
                                  </p:childTnLst>
                                </p:cTn>
                              </p:par>
                              <p:par>
                                <p:cTn fill="hold" grpId="0" id="72" nodeType="withEffect" presetClass="entr" presetID="47" presetSubtype="0">
                                  <p:stCondLst>
                                    <p:cond delay="0"/>
                                  </p:stCondLst>
                                  <p:childTnLst>
                                    <p:set>
                                      <p:cBhvr>
                                        <p:cTn dur="1" fill="hold" id="73">
                                          <p:stCondLst>
                                            <p:cond delay="0"/>
                                          </p:stCondLst>
                                        </p:cTn>
                                        <p:tgtEl>
                                          <p:spTgt spid="88"/>
                                        </p:tgtEl>
                                        <p:attrNameLst>
                                          <p:attrName>style.visibility</p:attrName>
                                        </p:attrNameLst>
                                      </p:cBhvr>
                                      <p:to>
                                        <p:strVal val="visible"/>
                                      </p:to>
                                    </p:set>
                                    <p:animEffect filter="fade" transition="in">
                                      <p:cBhvr>
                                        <p:cTn dur="500" id="74"/>
                                        <p:tgtEl>
                                          <p:spTgt spid="88"/>
                                        </p:tgtEl>
                                      </p:cBhvr>
                                    </p:animEffect>
                                    <p:anim calcmode="lin" valueType="num">
                                      <p:cBhvr>
                                        <p:cTn dur="500" fill="hold" id="75"/>
                                        <p:tgtEl>
                                          <p:spTgt spid="88"/>
                                        </p:tgtEl>
                                        <p:attrNameLst>
                                          <p:attrName>ppt_x</p:attrName>
                                        </p:attrNameLst>
                                      </p:cBhvr>
                                      <p:tavLst>
                                        <p:tav tm="0">
                                          <p:val>
                                            <p:strVal val="#ppt_x"/>
                                          </p:val>
                                        </p:tav>
                                        <p:tav tm="100000">
                                          <p:val>
                                            <p:strVal val="#ppt_x"/>
                                          </p:val>
                                        </p:tav>
                                      </p:tavLst>
                                    </p:anim>
                                    <p:anim calcmode="lin" valueType="num">
                                      <p:cBhvr>
                                        <p:cTn dur="500" fill="hold" id="76"/>
                                        <p:tgtEl>
                                          <p:spTgt spid="88"/>
                                        </p:tgtEl>
                                        <p:attrNameLst>
                                          <p:attrName>ppt_y</p:attrName>
                                        </p:attrNameLst>
                                      </p:cBhvr>
                                      <p:tavLst>
                                        <p:tav tm="0">
                                          <p:val>
                                            <p:strVal val="#ppt_y-.1"/>
                                          </p:val>
                                        </p:tav>
                                        <p:tav tm="100000">
                                          <p:val>
                                            <p:strVal val="#ppt_y"/>
                                          </p:val>
                                        </p:tav>
                                      </p:tavLst>
                                    </p:anim>
                                  </p:childTnLst>
                                </p:cTn>
                              </p:par>
                              <p:par>
                                <p:cTn fill="hold" grpId="0" id="77" nodeType="withEffect" presetClass="entr" presetID="47" presetSubtype="0">
                                  <p:stCondLst>
                                    <p:cond delay="0"/>
                                  </p:stCondLst>
                                  <p:childTnLst>
                                    <p:set>
                                      <p:cBhvr>
                                        <p:cTn dur="1" fill="hold" id="78">
                                          <p:stCondLst>
                                            <p:cond delay="0"/>
                                          </p:stCondLst>
                                        </p:cTn>
                                        <p:tgtEl>
                                          <p:spTgt spid="90"/>
                                        </p:tgtEl>
                                        <p:attrNameLst>
                                          <p:attrName>style.visibility</p:attrName>
                                        </p:attrNameLst>
                                      </p:cBhvr>
                                      <p:to>
                                        <p:strVal val="visible"/>
                                      </p:to>
                                    </p:set>
                                    <p:animEffect filter="fade" transition="in">
                                      <p:cBhvr>
                                        <p:cTn dur="500" id="79"/>
                                        <p:tgtEl>
                                          <p:spTgt spid="90"/>
                                        </p:tgtEl>
                                      </p:cBhvr>
                                    </p:animEffect>
                                    <p:anim calcmode="lin" valueType="num">
                                      <p:cBhvr>
                                        <p:cTn dur="500" fill="hold" id="80"/>
                                        <p:tgtEl>
                                          <p:spTgt spid="90"/>
                                        </p:tgtEl>
                                        <p:attrNameLst>
                                          <p:attrName>ppt_x</p:attrName>
                                        </p:attrNameLst>
                                      </p:cBhvr>
                                      <p:tavLst>
                                        <p:tav tm="0">
                                          <p:val>
                                            <p:strVal val="#ppt_x"/>
                                          </p:val>
                                        </p:tav>
                                        <p:tav tm="100000">
                                          <p:val>
                                            <p:strVal val="#ppt_x"/>
                                          </p:val>
                                        </p:tav>
                                      </p:tavLst>
                                    </p:anim>
                                    <p:anim calcmode="lin" valueType="num">
                                      <p:cBhvr>
                                        <p:cTn dur="500" fill="hold" id="81"/>
                                        <p:tgtEl>
                                          <p:spTgt spid="90"/>
                                        </p:tgtEl>
                                        <p:attrNameLst>
                                          <p:attrName>ppt_y</p:attrName>
                                        </p:attrNameLst>
                                      </p:cBhvr>
                                      <p:tavLst>
                                        <p:tav tm="0">
                                          <p:val>
                                            <p:strVal val="#ppt_y-.1"/>
                                          </p:val>
                                        </p:tav>
                                        <p:tav tm="100000">
                                          <p:val>
                                            <p:strVal val="#ppt_y"/>
                                          </p:val>
                                        </p:tav>
                                      </p:tavLst>
                                    </p:anim>
                                  </p:childTnLst>
                                </p:cTn>
                              </p:par>
                              <p:par>
                                <p:cTn fill="hold" grpId="0" id="82" nodeType="withEffect" presetClass="entr" presetID="47" presetSubtype="0">
                                  <p:stCondLst>
                                    <p:cond delay="0"/>
                                  </p:stCondLst>
                                  <p:childTnLst>
                                    <p:set>
                                      <p:cBhvr>
                                        <p:cTn dur="1" fill="hold" id="83">
                                          <p:stCondLst>
                                            <p:cond delay="0"/>
                                          </p:stCondLst>
                                        </p:cTn>
                                        <p:tgtEl>
                                          <p:spTgt spid="100"/>
                                        </p:tgtEl>
                                        <p:attrNameLst>
                                          <p:attrName>style.visibility</p:attrName>
                                        </p:attrNameLst>
                                      </p:cBhvr>
                                      <p:to>
                                        <p:strVal val="visible"/>
                                      </p:to>
                                    </p:set>
                                    <p:animEffect filter="fade" transition="in">
                                      <p:cBhvr>
                                        <p:cTn dur="500" id="84"/>
                                        <p:tgtEl>
                                          <p:spTgt spid="100"/>
                                        </p:tgtEl>
                                      </p:cBhvr>
                                    </p:animEffect>
                                    <p:anim calcmode="lin" valueType="num">
                                      <p:cBhvr>
                                        <p:cTn dur="500" fill="hold" id="85"/>
                                        <p:tgtEl>
                                          <p:spTgt spid="100"/>
                                        </p:tgtEl>
                                        <p:attrNameLst>
                                          <p:attrName>ppt_x</p:attrName>
                                        </p:attrNameLst>
                                      </p:cBhvr>
                                      <p:tavLst>
                                        <p:tav tm="0">
                                          <p:val>
                                            <p:strVal val="#ppt_x"/>
                                          </p:val>
                                        </p:tav>
                                        <p:tav tm="100000">
                                          <p:val>
                                            <p:strVal val="#ppt_x"/>
                                          </p:val>
                                        </p:tav>
                                      </p:tavLst>
                                    </p:anim>
                                    <p:anim calcmode="lin" valueType="num">
                                      <p:cBhvr>
                                        <p:cTn dur="500" fill="hold" id="86"/>
                                        <p:tgtEl>
                                          <p:spTgt spid="100"/>
                                        </p:tgtEl>
                                        <p:attrNameLst>
                                          <p:attrName>ppt_y</p:attrName>
                                        </p:attrNameLst>
                                      </p:cBhvr>
                                      <p:tavLst>
                                        <p:tav tm="0">
                                          <p:val>
                                            <p:strVal val="#ppt_y-.1"/>
                                          </p:val>
                                        </p:tav>
                                        <p:tav tm="100000">
                                          <p:val>
                                            <p:strVal val="#ppt_y"/>
                                          </p:val>
                                        </p:tav>
                                      </p:tavLst>
                                    </p:anim>
                                  </p:childTnLst>
                                </p:cTn>
                              </p:par>
                            </p:childTnLst>
                          </p:cTn>
                        </p:par>
                        <p:par>
                          <p:cTn fill="hold" id="87" nodeType="afterGroup">
                            <p:stCondLst>
                              <p:cond delay="5500"/>
                            </p:stCondLst>
                            <p:childTnLst>
                              <p:par>
                                <p:cTn fill="hold" grpId="0" id="88" nodeType="afterEffect" presetClass="entr" presetID="22" presetSubtype="8">
                                  <p:stCondLst>
                                    <p:cond delay="0"/>
                                  </p:stCondLst>
                                  <p:childTnLst>
                                    <p:set>
                                      <p:cBhvr>
                                        <p:cTn dur="1" fill="hold" id="89">
                                          <p:stCondLst>
                                            <p:cond delay="0"/>
                                          </p:stCondLst>
                                        </p:cTn>
                                        <p:tgtEl>
                                          <p:spTgt spid="75"/>
                                        </p:tgtEl>
                                        <p:attrNameLst>
                                          <p:attrName>style.visibility</p:attrName>
                                        </p:attrNameLst>
                                      </p:cBhvr>
                                      <p:to>
                                        <p:strVal val="visible"/>
                                      </p:to>
                                    </p:set>
                                    <p:animEffect filter="wipe(left)" transition="in">
                                      <p:cBhvr>
                                        <p:cTn dur="500" id="90"/>
                                        <p:tgtEl>
                                          <p:spTgt spid="75"/>
                                        </p:tgtEl>
                                      </p:cBhvr>
                                    </p:animEffect>
                                  </p:childTnLst>
                                </p:cTn>
                              </p:par>
                            </p:childTnLst>
                          </p:cTn>
                        </p:par>
                        <p:par>
                          <p:cTn fill="hold" id="91" nodeType="afterGroup">
                            <p:stCondLst>
                              <p:cond delay="6000"/>
                            </p:stCondLst>
                            <p:childTnLst>
                              <p:par>
                                <p:cTn fill="hold" grpId="0" id="92" nodeType="afterEffect" presetClass="entr" presetID="14" presetSubtype="10">
                                  <p:stCondLst>
                                    <p:cond delay="0"/>
                                  </p:stCondLst>
                                  <p:childTnLst>
                                    <p:set>
                                      <p:cBhvr>
                                        <p:cTn dur="1" fill="hold" id="93">
                                          <p:stCondLst>
                                            <p:cond delay="0"/>
                                          </p:stCondLst>
                                        </p:cTn>
                                        <p:tgtEl>
                                          <p:spTgt spid="73"/>
                                        </p:tgtEl>
                                        <p:attrNameLst>
                                          <p:attrName>style.visibility</p:attrName>
                                        </p:attrNameLst>
                                      </p:cBhvr>
                                      <p:to>
                                        <p:strVal val="visible"/>
                                      </p:to>
                                    </p:set>
                                    <p:animEffect filter="randombar(horizontal)" transition="in">
                                      <p:cBhvr>
                                        <p:cTn dur="500" id="94"/>
                                        <p:tgtEl>
                                          <p:spTgt spid="73"/>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54"/>
      <p:bldP grpId="0" spid="57"/>
      <p:bldP grpId="0" spid="65"/>
      <p:bldP grpId="0" spid="80"/>
      <p:bldP grpId="0" spid="73"/>
      <p:bldP grpId="0" spid="75"/>
      <p:bldP grpId="0" spid="86"/>
      <p:bldP grpId="0" spid="88"/>
      <p:bldP grpId="0" spid="90"/>
      <p:bldP grpId="0" spid="100"/>
    </p:bldLst>
  </p:timing>
</p:sld>
</file>

<file path=ppt/slides/slide21.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54" name="矩形 57"/>
          <p:cNvSpPr/>
          <p:nvPr/>
        </p:nvSpPr>
        <p:spPr>
          <a:xfrm>
            <a:off x="3396106" y="-2763"/>
            <a:ext cx="6294992" cy="791651"/>
          </a:xfrm>
          <a:custGeom>
            <a:gdLst>
              <a:gd fmla="*/ 0 w 6314150" name="connsiteX0"/>
              <a:gd fmla="*/ 342900 h 791651" name="connsiteY0"/>
              <a:gd fmla="*/ 6314150 w 6314150" name="connsiteX1"/>
              <a:gd fmla="*/ 0 h 791651" name="connsiteY1"/>
              <a:gd fmla="*/ 0 w 6314150" name="connsiteX2"/>
              <a:gd fmla="*/ 791651 h 791651" name="connsiteY2"/>
              <a:gd fmla="*/ 0 w 6314150" name="connsiteX3"/>
              <a:gd fmla="*/ 342900 h 791651" name="connsiteY3"/>
              <a:gd fmla="*/ 0 w 2631150" name="connsiteX4"/>
              <a:gd fmla="*/ 330200 h 778951" name="connsiteY4"/>
            </a:gdLst>
            <a:cxnLst>
              <a:cxn ang="0">
                <a:pos x="connsiteX0" y="connsiteY0"/>
              </a:cxn>
              <a:cxn ang="0">
                <a:pos x="connsiteX1" y="connsiteY1"/>
              </a:cxn>
              <a:cxn ang="0">
                <a:pos x="connsiteX2" y="connsiteY2"/>
              </a:cxn>
              <a:cxn ang="0">
                <a:pos x="connsiteX3" y="connsiteY3"/>
              </a:cxn>
            </a:cxnLst>
            <a:rect b="b" l="l" r="r" t="t"/>
            <a:pathLst>
              <a:path h="791651" w="6314150">
                <a:moveTo>
                  <a:pt x="0" y="342900"/>
                </a:moveTo>
                <a:lnTo>
                  <a:pt x="6314150" y="0"/>
                </a:lnTo>
                <a:lnTo>
                  <a:pt x="0" y="791651"/>
                </a:lnTo>
                <a:lnTo>
                  <a:pt x="0" y="342900"/>
                </a:lnTo>
                <a:close/>
              </a:path>
            </a:pathLst>
          </a:custGeom>
          <a:solidFill>
            <a:srgbClr val="FF8B8B"/>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36293" lIns="72585" rIns="72585" rtlCol="0" tIns="36293"/>
          <a:lstStyle/>
          <a:p>
            <a:pPr algn="ctr"/>
            <a:endParaRPr altLang="en-US" lang="zh-CN"/>
          </a:p>
        </p:txBody>
      </p:sp>
      <p:sp>
        <p:nvSpPr>
          <p:cNvPr id="57" name="矩形 56"/>
          <p:cNvSpPr/>
          <p:nvPr/>
        </p:nvSpPr>
        <p:spPr>
          <a:xfrm>
            <a:off x="0" y="207231"/>
            <a:ext cx="4078950" cy="448751"/>
          </a:xfrm>
          <a:prstGeom prst="rect">
            <a:avLst/>
          </a:prstGeom>
          <a:solidFill>
            <a:srgbClr val="FF3F3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36293" lIns="72585" rIns="72585" rtlCol="0" tIns="36293"/>
          <a:lstStyle/>
          <a:p>
            <a:pPr algn="ctr"/>
            <a:endParaRPr altLang="en-US" lang="zh-CN"/>
          </a:p>
        </p:txBody>
      </p:sp>
      <p:sp>
        <p:nvSpPr>
          <p:cNvPr id="65" name="直角三角形 64"/>
          <p:cNvSpPr/>
          <p:nvPr/>
        </p:nvSpPr>
        <p:spPr>
          <a:xfrm flipV="1">
            <a:off x="3396106" y="651509"/>
            <a:ext cx="682844" cy="137160"/>
          </a:xfrm>
          <a:prstGeom prst="rtTriangle">
            <a:avLst/>
          </a:prstGeom>
          <a:solidFill>
            <a:srgbClr val="A4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36293" lIns="72585" rIns="72585" rtlCol="0" tIns="36293"/>
          <a:lstStyle/>
          <a:p>
            <a:pPr algn="ctr"/>
            <a:endParaRPr altLang="en-US" lang="zh-CN"/>
          </a:p>
        </p:txBody>
      </p:sp>
      <p:grpSp>
        <p:nvGrpSpPr>
          <p:cNvPr id="67" name="组合 66"/>
          <p:cNvGrpSpPr/>
          <p:nvPr/>
        </p:nvGrpSpPr>
        <p:grpSpPr>
          <a:xfrm flipH="1">
            <a:off x="8587951" y="212165"/>
            <a:ext cx="990052" cy="766369"/>
            <a:chExt cx="1865117" cy="1555038"/>
          </a:xfrm>
        </p:grpSpPr>
        <p:sp>
          <p:nvSpPr>
            <p:cNvPr id="68" name="矩形 67"/>
            <p:cNvSpPr/>
            <p:nvPr/>
          </p:nvSpPr>
          <p:spPr>
            <a:xfrm>
              <a:off x="0" y="0"/>
              <a:ext cx="919018" cy="907613"/>
            </a:xfrm>
            <a:prstGeom prst="rect">
              <a:avLst/>
            </a:prstGeom>
            <a:solidFill>
              <a:schemeClr val="bg2">
                <a:lumMod val="75000"/>
                <a:alpha val="58824"/>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36293" lIns="72585" rIns="72585" rtlCol="0" tIns="36293"/>
            <a:lstStyle/>
            <a:p>
              <a:pPr algn="ctr"/>
              <a:endParaRPr altLang="en-US" lang="zh-CN"/>
            </a:p>
          </p:txBody>
        </p:sp>
        <p:sp>
          <p:nvSpPr>
            <p:cNvPr id="69" name="矩形 68"/>
            <p:cNvSpPr/>
            <p:nvPr/>
          </p:nvSpPr>
          <p:spPr>
            <a:xfrm>
              <a:off x="1054437" y="106183"/>
              <a:ext cx="486093" cy="480060"/>
            </a:xfrm>
            <a:prstGeom prst="rect">
              <a:avLst/>
            </a:prstGeom>
            <a:solidFill>
              <a:srgbClr val="5FE8D6">
                <a:alpha val="65882"/>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36293" lIns="72585" rIns="72585" rtlCol="0" tIns="36293"/>
            <a:lstStyle/>
            <a:p>
              <a:pPr algn="ctr"/>
              <a:endParaRPr altLang="en-US" lang="zh-CN"/>
            </a:p>
          </p:txBody>
        </p:sp>
        <p:sp>
          <p:nvSpPr>
            <p:cNvPr id="70" name="矩形 69"/>
            <p:cNvSpPr/>
            <p:nvPr/>
          </p:nvSpPr>
          <p:spPr>
            <a:xfrm>
              <a:off x="86522" y="1004334"/>
              <a:ext cx="297951" cy="294253"/>
            </a:xfrm>
            <a:prstGeom prst="rect">
              <a:avLst/>
            </a:prstGeom>
            <a:solidFill>
              <a:srgbClr val="FF9F9F">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36293" lIns="72585" rIns="72585" rtlCol="0" tIns="36293"/>
            <a:lstStyle/>
            <a:p>
              <a:pPr algn="ctr"/>
              <a:endParaRPr altLang="en-US" lang="zh-CN"/>
            </a:p>
          </p:txBody>
        </p:sp>
        <p:sp>
          <p:nvSpPr>
            <p:cNvPr id="71" name="矩形 70"/>
            <p:cNvSpPr/>
            <p:nvPr/>
          </p:nvSpPr>
          <p:spPr>
            <a:xfrm>
              <a:off x="391245" y="1368218"/>
              <a:ext cx="189168" cy="186820"/>
            </a:xfrm>
            <a:prstGeom prst="rect">
              <a:avLst/>
            </a:prstGeom>
            <a:solidFill>
              <a:srgbClr val="9DDFBE">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36293" lIns="72585" rIns="72585" rtlCol="0" tIns="36293"/>
            <a:lstStyle/>
            <a:p>
              <a:pPr algn="ctr"/>
              <a:endParaRPr altLang="en-US" lang="zh-CN"/>
            </a:p>
          </p:txBody>
        </p:sp>
        <p:sp>
          <p:nvSpPr>
            <p:cNvPr id="72" name="矩形 71"/>
            <p:cNvSpPr/>
            <p:nvPr/>
          </p:nvSpPr>
          <p:spPr>
            <a:xfrm>
              <a:off x="1675949" y="106183"/>
              <a:ext cx="189168" cy="186820"/>
            </a:xfrm>
            <a:prstGeom prst="rect">
              <a:avLst/>
            </a:prstGeom>
            <a:solidFill>
              <a:srgbClr val="FFFFCC">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36293" lIns="72585" rIns="72585" rtlCol="0" tIns="36293"/>
            <a:lstStyle/>
            <a:p>
              <a:pPr algn="ctr"/>
              <a:endParaRPr altLang="en-US" lang="zh-CN"/>
            </a:p>
          </p:txBody>
        </p:sp>
        <p:sp>
          <p:nvSpPr>
            <p:cNvPr id="74" name="矩形 73"/>
            <p:cNvSpPr/>
            <p:nvPr/>
          </p:nvSpPr>
          <p:spPr>
            <a:xfrm>
              <a:off x="1051029" y="720793"/>
              <a:ext cx="189168" cy="186820"/>
            </a:xfrm>
            <a:prstGeom prst="rect">
              <a:avLst/>
            </a:prstGeom>
            <a:solidFill>
              <a:srgbClr val="FFFFCC">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36293" lIns="72585" rIns="72585" rtlCol="0" tIns="36293"/>
            <a:lstStyle/>
            <a:p>
              <a:pPr algn="ctr"/>
              <a:endParaRPr altLang="en-US" lang="zh-CN"/>
            </a:p>
          </p:txBody>
        </p:sp>
      </p:grpSp>
      <p:sp>
        <p:nvSpPr>
          <p:cNvPr id="80" name="文本框 6"/>
          <p:cNvSpPr>
            <a:spLocks noChangeArrowheads="1"/>
          </p:cNvSpPr>
          <p:nvPr/>
        </p:nvSpPr>
        <p:spPr bwMode="auto">
          <a:xfrm>
            <a:off x="497584" y="273875"/>
            <a:ext cx="3295650" cy="312410"/>
          </a:xfrm>
          <a:prstGeom prst="rect">
            <a:avLst/>
          </a:prstGeom>
          <a:noFill/>
          <a:ln>
            <a:noFill/>
          </a:ln>
          <a:extLst/>
        </p:spPr>
        <p:txBody>
          <a:bodyPr bIns="34285" lIns="68571" rIns="68571" tIns="34285">
            <a:spAutoFit/>
          </a:bodyPr>
          <a:lstStyle/>
          <a:p>
            <a:pPr defTabSz="967801" fontAlgn="auto">
              <a:spcBef>
                <a:spcPct val="0"/>
              </a:spcBef>
              <a:spcAft>
                <a:spcPct val="0"/>
              </a:spcAft>
              <a:defRPr/>
            </a:pPr>
            <a:r>
              <a:rPr altLang="zh-CN" b="1" lang="en-US" smtClean="0" sz="1600">
                <a:solidFill>
                  <a:schemeClr val="bg1"/>
                </a:solidFill>
                <a:latin charset="-122" panose="020b0503020204020204" pitchFamily="34" typeface="微软雅黑"/>
                <a:ea charset="-122" pitchFamily="34" typeface="微软雅黑"/>
                <a:sym charset="-122" panose="020b0503020204020204" pitchFamily="34" typeface="微软雅黑"/>
              </a:rPr>
              <a:t>· 在此输入您的标题内容</a:t>
            </a:r>
          </a:p>
        </p:txBody>
      </p:sp>
      <p:sp>
        <p:nvSpPr>
          <p:cNvPr id="87" name="Freeform 5"/>
          <p:cNvSpPr>
            <a:spLocks noChangeArrowheads="1"/>
          </p:cNvSpPr>
          <p:nvPr/>
        </p:nvSpPr>
        <p:spPr bwMode="auto">
          <a:xfrm>
            <a:off x="2799215" y="2267281"/>
            <a:ext cx="1997075" cy="1997075"/>
          </a:xfrm>
          <a:custGeom>
            <a:gdLst>
              <a:gd fmla="*/ 1863354 w 1578" name="T0"/>
              <a:gd fmla="*/ 0 h 1598" name="T1"/>
              <a:gd fmla="*/ 131650 w 1578" name="T2"/>
              <a:gd fmla="*/ 0 h 1598" name="T3"/>
              <a:gd fmla="*/ 131650 w 1578" name="T4"/>
              <a:gd fmla="*/ 0 h 1598" name="T5"/>
              <a:gd fmla="*/ 111396 w 1578" name="T6"/>
              <a:gd fmla="*/ 2500 h 1598" name="T7"/>
              <a:gd fmla="*/ 93674 w 1578" name="T8"/>
              <a:gd fmla="*/ 5001 h 1598" name="T9"/>
              <a:gd fmla="*/ 75952 w 1578" name="T10"/>
              <a:gd fmla="*/ 10001 h 1598" name="T11"/>
              <a:gd fmla="*/ 60762 w 1578" name="T12"/>
              <a:gd fmla="*/ 15002 h 1598" name="T13"/>
              <a:gd fmla="*/ 45571 w 1578" name="T14"/>
              <a:gd fmla="*/ 22503 h 1598" name="T15"/>
              <a:gd fmla="*/ 32913 w 1578" name="T16"/>
              <a:gd fmla="*/ 32504 h 1598" name="T17"/>
              <a:gd fmla="*/ 22786 w 1578" name="T18"/>
              <a:gd fmla="*/ 45006 h 1598" name="T19"/>
              <a:gd fmla="*/ 15190 w 1578" name="T20"/>
              <a:gd fmla="*/ 57507 h 1598" name="T21"/>
              <a:gd fmla="*/ 7595 w 1578" name="T22"/>
              <a:gd fmla="*/ 70009 h 1598" name="T23"/>
              <a:gd fmla="*/ 2532 w 1578" name="T24"/>
              <a:gd fmla="*/ 85011 h 1598" name="T25"/>
              <a:gd fmla="*/ 0 w 1578" name="T26"/>
              <a:gd fmla="*/ 100013 h 1598" name="T27"/>
              <a:gd fmla="*/ 0 w 1578" name="T28"/>
              <a:gd fmla="*/ 117515 h 1598" name="T29"/>
              <a:gd fmla="*/ 0 w 1578" name="T30"/>
              <a:gd fmla="*/ 132517 h 1598" name="T31"/>
              <a:gd fmla="*/ 5063 w 1578" name="T32"/>
              <a:gd fmla="*/ 150019 h 1598" name="T33"/>
              <a:gd fmla="*/ 10127 w 1578" name="T34"/>
              <a:gd fmla="*/ 170021 h 1598" name="T35"/>
              <a:gd fmla="*/ 17722 w 1578" name="T36"/>
              <a:gd fmla="*/ 187523 h 1598" name="T37"/>
              <a:gd fmla="*/ 903828 w 1578" name="T38"/>
              <a:gd fmla="*/ 1922741 h 1598" name="T39"/>
              <a:gd fmla="*/ 903828 w 1578" name="T40"/>
              <a:gd fmla="*/ 1922741 h 1598" name="T41"/>
              <a:gd fmla="*/ 913955 w 1578" name="T42"/>
              <a:gd fmla="*/ 1940243 h 1598" name="T43"/>
              <a:gd fmla="*/ 924082 w 1578" name="T44"/>
              <a:gd fmla="*/ 1955245 h 1598" name="T45"/>
              <a:gd fmla="*/ 934209 w 1578" name="T46"/>
              <a:gd fmla="*/ 1967746 h 1598" name="T47"/>
              <a:gd fmla="*/ 946868 w 1578" name="T48"/>
              <a:gd fmla="*/ 1977747 h 1598" name="T49"/>
              <a:gd fmla="*/ 959526 w 1578" name="T50"/>
              <a:gd fmla="*/ 1985248 h 1598" name="T51"/>
              <a:gd fmla="*/ 972185 w 1578" name="T52"/>
              <a:gd fmla="*/ 1992749 h 1598" name="T53"/>
              <a:gd fmla="*/ 984843 w 1578" name="T54"/>
              <a:gd fmla="*/ 1995250 h 1598" name="T55"/>
              <a:gd fmla="*/ 997502 w 1578" name="T56"/>
              <a:gd fmla="*/ 1997750 h 1598" name="T57"/>
              <a:gd fmla="*/ 1012693 w 1578" name="T58"/>
              <a:gd fmla="*/ 1995250 h 1598" name="T59"/>
              <a:gd fmla="*/ 1025351 w 1578" name="T60"/>
              <a:gd fmla="*/ 1992749 h 1598" name="T61"/>
              <a:gd fmla="*/ 1038010 w 1578" name="T62"/>
              <a:gd fmla="*/ 1985248 h 1598" name="T63"/>
              <a:gd fmla="*/ 1050668 w 1578" name="T64"/>
              <a:gd fmla="*/ 1977747 h 1598" name="T65"/>
              <a:gd fmla="*/ 1060795 w 1578" name="T66"/>
              <a:gd fmla="*/ 1967746 h 1598" name="T67"/>
              <a:gd fmla="*/ 1073454 w 1578" name="T68"/>
              <a:gd fmla="*/ 1955245 h 1598" name="T69"/>
              <a:gd fmla="*/ 1083581 w 1578" name="T70"/>
              <a:gd fmla="*/ 1940243 h 1598" name="T71"/>
              <a:gd fmla="*/ 1093708 w 1578" name="T72"/>
              <a:gd fmla="*/ 1922741 h 1598" name="T73"/>
              <a:gd fmla="*/ 1979814 w 1578" name="T74"/>
              <a:gd fmla="*/ 175022 h 1598" name="T75"/>
              <a:gd fmla="*/ 1979814 w 1578" name="T76"/>
              <a:gd fmla="*/ 175022 h 1598" name="T77"/>
              <a:gd fmla="*/ 1987409 w 1578" name="T78"/>
              <a:gd fmla="*/ 157520 h 1598" name="T79"/>
              <a:gd fmla="*/ 1992473 w 1578" name="T80"/>
              <a:gd fmla="*/ 140018 h 1598" name="T81"/>
              <a:gd fmla="*/ 1997536 w 1578" name="T82"/>
              <a:gd fmla="*/ 122515 h 1598" name="T83"/>
              <a:gd fmla="*/ 1997536 w 1578" name="T84"/>
              <a:gd fmla="*/ 105013 h 1598" name="T85"/>
              <a:gd fmla="*/ 1997536 w 1578" name="T86"/>
              <a:gd fmla="*/ 90011 h 1598" name="T87"/>
              <a:gd fmla="*/ 1995004 w 1578" name="T88"/>
              <a:gd fmla="*/ 75009 h 1598" name="T89"/>
              <a:gd fmla="*/ 1989941 w 1578" name="T90"/>
              <a:gd fmla="*/ 62508 h 1598" name="T91"/>
              <a:gd fmla="*/ 1982346 w 1578" name="T92"/>
              <a:gd fmla="*/ 50006 h 1598" name="T93"/>
              <a:gd fmla="*/ 1974750 w 1578" name="T94"/>
              <a:gd fmla="*/ 40005 h 1598" name="T95"/>
              <a:gd fmla="*/ 1964623 w 1578" name="T96"/>
              <a:gd fmla="*/ 30004 h 1598" name="T97"/>
              <a:gd fmla="*/ 1951965 w 1578" name="T98"/>
              <a:gd fmla="*/ 20003 h 1598" name="T99"/>
              <a:gd fmla="*/ 1936774 w 1578" name="T100"/>
              <a:gd fmla="*/ 12502 h 1598" name="T101"/>
              <a:gd fmla="*/ 1921584 w 1578" name="T102"/>
              <a:gd fmla="*/ 7501 h 1598" name="T103"/>
              <a:gd fmla="*/ 1903862 w 1578" name="T104"/>
              <a:gd fmla="*/ 5001 h 1598" name="T105"/>
              <a:gd fmla="*/ 1886140 w 1578" name="T106"/>
              <a:gd fmla="*/ 0 h 1598" name="T107"/>
              <a:gd fmla="*/ 1863354 w 1578" name="T108"/>
              <a:gd fmla="*/ 0 h 1598" name="T109"/>
              <a:gd fmla="*/ 1863354 w 1578" name="T110"/>
              <a:gd fmla="*/ 0 h 1598" name="T111"/>
              <a:gd fmla="*/ 0 60000 65536" name="T112"/>
              <a:gd fmla="*/ 0 60000 65536" name="T113"/>
              <a:gd fmla="*/ 0 60000 65536" name="T114"/>
              <a:gd fmla="*/ 0 60000 65536" name="T115"/>
              <a:gd fmla="*/ 0 60000 65536" name="T116"/>
              <a:gd fmla="*/ 0 60000 65536" name="T117"/>
              <a:gd fmla="*/ 0 60000 65536" name="T118"/>
              <a:gd fmla="*/ 0 60000 65536" name="T119"/>
              <a:gd fmla="*/ 0 60000 65536" name="T120"/>
              <a:gd fmla="*/ 0 60000 65536" name="T121"/>
              <a:gd fmla="*/ 0 60000 65536" name="T122"/>
              <a:gd fmla="*/ 0 60000 65536" name="T123"/>
              <a:gd fmla="*/ 0 60000 65536" name="T124"/>
              <a:gd fmla="*/ 0 60000 65536" name="T125"/>
              <a:gd fmla="*/ 0 60000 65536" name="T126"/>
              <a:gd fmla="*/ 0 60000 65536" name="T127"/>
              <a:gd fmla="*/ 0 60000 65536" name="T128"/>
              <a:gd fmla="*/ 0 60000 65536" name="T129"/>
              <a:gd fmla="*/ 0 60000 65536" name="T130"/>
              <a:gd fmla="*/ 0 60000 65536" name="T131"/>
              <a:gd fmla="*/ 0 60000 65536" name="T132"/>
              <a:gd fmla="*/ 0 60000 65536" name="T133"/>
              <a:gd fmla="*/ 0 60000 65536" name="T134"/>
              <a:gd fmla="*/ 0 60000 65536" name="T135"/>
              <a:gd fmla="*/ 0 60000 65536" name="T136"/>
              <a:gd fmla="*/ 0 60000 65536" name="T137"/>
              <a:gd fmla="*/ 0 60000 65536" name="T138"/>
              <a:gd fmla="*/ 0 60000 65536" name="T139"/>
              <a:gd fmla="*/ 0 60000 65536" name="T140"/>
              <a:gd fmla="*/ 0 60000 65536" name="T141"/>
              <a:gd fmla="*/ 0 60000 65536" name="T142"/>
              <a:gd fmla="*/ 0 60000 65536" name="T143"/>
              <a:gd fmla="*/ 0 60000 65536" name="T144"/>
              <a:gd fmla="*/ 0 60000 65536" name="T145"/>
              <a:gd fmla="*/ 0 60000 65536" name="T146"/>
              <a:gd fmla="*/ 0 60000 65536" name="T147"/>
              <a:gd fmla="*/ 0 60000 65536" name="T148"/>
              <a:gd fmla="*/ 0 60000 65536" name="T149"/>
              <a:gd fmla="*/ 0 60000 65536" name="T150"/>
              <a:gd fmla="*/ 0 60000 65536" name="T151"/>
              <a:gd fmla="*/ 0 60000 65536" name="T152"/>
              <a:gd fmla="*/ 0 60000 65536" name="T153"/>
              <a:gd fmla="*/ 0 60000 65536" name="T154"/>
              <a:gd fmla="*/ 0 60000 65536" name="T155"/>
              <a:gd fmla="*/ 0 60000 65536" name="T156"/>
              <a:gd fmla="*/ 0 60000 65536" name="T157"/>
              <a:gd fmla="*/ 0 60000 65536" name="T158"/>
              <a:gd fmla="*/ 0 60000 65536" name="T159"/>
              <a:gd fmla="*/ 0 60000 65536" name="T160"/>
              <a:gd fmla="*/ 0 60000 65536" name="T161"/>
              <a:gd fmla="*/ 0 60000 65536" name="T162"/>
              <a:gd fmla="*/ 0 60000 65536" name="T163"/>
              <a:gd fmla="*/ 0 60000 65536" name="T164"/>
              <a:gd fmla="*/ 0 60000 65536" name="T165"/>
              <a:gd fmla="*/ 0 60000 65536" name="T166"/>
              <a:gd fmla="*/ 0 60000 65536" name="T167"/>
              <a:gd fmla="*/ 0 w 1578" name="T168"/>
              <a:gd fmla="*/ 0 h 1598" name="T169"/>
              <a:gd fmla="*/ 1578 w 1578" name="T170"/>
              <a:gd fmla="*/ 1598 h 1598" name="T171"/>
            </a:gdLst>
            <a:cxnLst>
              <a:cxn ang="T112">
                <a:pos x="T0" y="T1"/>
              </a:cxn>
              <a:cxn ang="T113">
                <a:pos x="T2" y="T3"/>
              </a:cxn>
              <a:cxn ang="T114">
                <a:pos x="T4" y="T5"/>
              </a:cxn>
              <a:cxn ang="T115">
                <a:pos x="T6" y="T7"/>
              </a:cxn>
              <a:cxn ang="T116">
                <a:pos x="T8" y="T9"/>
              </a:cxn>
              <a:cxn ang="T117">
                <a:pos x="T10" y="T11"/>
              </a:cxn>
              <a:cxn ang="T118">
                <a:pos x="T12" y="T13"/>
              </a:cxn>
              <a:cxn ang="T119">
                <a:pos x="T14" y="T15"/>
              </a:cxn>
              <a:cxn ang="T120">
                <a:pos x="T16" y="T17"/>
              </a:cxn>
              <a:cxn ang="T121">
                <a:pos x="T18" y="T19"/>
              </a:cxn>
              <a:cxn ang="T122">
                <a:pos x="T20" y="T21"/>
              </a:cxn>
              <a:cxn ang="T123">
                <a:pos x="T22" y="T23"/>
              </a:cxn>
              <a:cxn ang="T124">
                <a:pos x="T24" y="T25"/>
              </a:cxn>
              <a:cxn ang="T125">
                <a:pos x="T26" y="T27"/>
              </a:cxn>
              <a:cxn ang="T126">
                <a:pos x="T28" y="T29"/>
              </a:cxn>
              <a:cxn ang="T127">
                <a:pos x="T30" y="T31"/>
              </a:cxn>
              <a:cxn ang="T128">
                <a:pos x="T32" y="T33"/>
              </a:cxn>
              <a:cxn ang="T129">
                <a:pos x="T34" y="T35"/>
              </a:cxn>
              <a:cxn ang="T130">
                <a:pos x="T36" y="T37"/>
              </a:cxn>
              <a:cxn ang="T131">
                <a:pos x="T38" y="T39"/>
              </a:cxn>
              <a:cxn ang="T132">
                <a:pos x="T40" y="T41"/>
              </a:cxn>
              <a:cxn ang="T133">
                <a:pos x="T42" y="T43"/>
              </a:cxn>
              <a:cxn ang="T134">
                <a:pos x="T44" y="T45"/>
              </a:cxn>
              <a:cxn ang="T135">
                <a:pos x="T46" y="T47"/>
              </a:cxn>
              <a:cxn ang="T136">
                <a:pos x="T48" y="T49"/>
              </a:cxn>
              <a:cxn ang="T137">
                <a:pos x="T50" y="T51"/>
              </a:cxn>
              <a:cxn ang="T138">
                <a:pos x="T52" y="T53"/>
              </a:cxn>
              <a:cxn ang="T139">
                <a:pos x="T54" y="T55"/>
              </a:cxn>
              <a:cxn ang="T140">
                <a:pos x="T56" y="T57"/>
              </a:cxn>
              <a:cxn ang="T141">
                <a:pos x="T58" y="T59"/>
              </a:cxn>
              <a:cxn ang="T142">
                <a:pos x="T60" y="T61"/>
              </a:cxn>
              <a:cxn ang="T143">
                <a:pos x="T62" y="T63"/>
              </a:cxn>
              <a:cxn ang="T144">
                <a:pos x="T64" y="T65"/>
              </a:cxn>
              <a:cxn ang="T145">
                <a:pos x="T66" y="T67"/>
              </a:cxn>
              <a:cxn ang="T146">
                <a:pos x="T68" y="T69"/>
              </a:cxn>
              <a:cxn ang="T147">
                <a:pos x="T70" y="T71"/>
              </a:cxn>
              <a:cxn ang="T148">
                <a:pos x="T72" y="T73"/>
              </a:cxn>
              <a:cxn ang="T149">
                <a:pos x="T74" y="T75"/>
              </a:cxn>
              <a:cxn ang="T150">
                <a:pos x="T76" y="T77"/>
              </a:cxn>
              <a:cxn ang="T151">
                <a:pos x="T78" y="T79"/>
              </a:cxn>
              <a:cxn ang="T152">
                <a:pos x="T80" y="T81"/>
              </a:cxn>
              <a:cxn ang="T153">
                <a:pos x="T82" y="T83"/>
              </a:cxn>
              <a:cxn ang="T154">
                <a:pos x="T84" y="T85"/>
              </a:cxn>
              <a:cxn ang="T155">
                <a:pos x="T86" y="T87"/>
              </a:cxn>
              <a:cxn ang="T156">
                <a:pos x="T88" y="T89"/>
              </a:cxn>
              <a:cxn ang="T157">
                <a:pos x="T90" y="T91"/>
              </a:cxn>
              <a:cxn ang="T158">
                <a:pos x="T92" y="T93"/>
              </a:cxn>
              <a:cxn ang="T159">
                <a:pos x="T94" y="T95"/>
              </a:cxn>
              <a:cxn ang="T160">
                <a:pos x="T96" y="T97"/>
              </a:cxn>
              <a:cxn ang="T161">
                <a:pos x="T98" y="T99"/>
              </a:cxn>
              <a:cxn ang="T162">
                <a:pos x="T100" y="T101"/>
              </a:cxn>
              <a:cxn ang="T163">
                <a:pos x="T102" y="T103"/>
              </a:cxn>
              <a:cxn ang="T164">
                <a:pos x="T104" y="T105"/>
              </a:cxn>
              <a:cxn ang="T165">
                <a:pos x="T106" y="T107"/>
              </a:cxn>
              <a:cxn ang="T166">
                <a:pos x="T108" y="T109"/>
              </a:cxn>
              <a:cxn ang="T167">
                <a:pos x="T110" y="T111"/>
              </a:cxn>
            </a:cxnLst>
            <a:rect b="T171" l="T168" r="T170" t="T169"/>
            <a:pathLst>
              <a:path h="1598" w="1578">
                <a:moveTo>
                  <a:pt x="1472" y="0"/>
                </a:moveTo>
                <a:lnTo>
                  <a:pt x="104" y="0"/>
                </a:lnTo>
                <a:lnTo>
                  <a:pt x="88" y="2"/>
                </a:lnTo>
                <a:lnTo>
                  <a:pt x="74" y="4"/>
                </a:lnTo>
                <a:lnTo>
                  <a:pt x="60" y="8"/>
                </a:lnTo>
                <a:lnTo>
                  <a:pt x="48" y="12"/>
                </a:lnTo>
                <a:lnTo>
                  <a:pt x="36" y="18"/>
                </a:lnTo>
                <a:lnTo>
                  <a:pt x="26" y="26"/>
                </a:lnTo>
                <a:lnTo>
                  <a:pt x="18" y="36"/>
                </a:lnTo>
                <a:lnTo>
                  <a:pt x="12" y="46"/>
                </a:lnTo>
                <a:lnTo>
                  <a:pt x="6" y="56"/>
                </a:lnTo>
                <a:lnTo>
                  <a:pt x="2" y="68"/>
                </a:lnTo>
                <a:lnTo>
                  <a:pt x="0" y="80"/>
                </a:lnTo>
                <a:lnTo>
                  <a:pt x="0" y="94"/>
                </a:lnTo>
                <a:lnTo>
                  <a:pt x="0" y="106"/>
                </a:lnTo>
                <a:lnTo>
                  <a:pt x="4" y="120"/>
                </a:lnTo>
                <a:lnTo>
                  <a:pt x="8" y="136"/>
                </a:lnTo>
                <a:lnTo>
                  <a:pt x="14" y="150"/>
                </a:lnTo>
                <a:lnTo>
                  <a:pt x="714" y="1538"/>
                </a:lnTo>
                <a:lnTo>
                  <a:pt x="722" y="1552"/>
                </a:lnTo>
                <a:lnTo>
                  <a:pt x="730" y="1564"/>
                </a:lnTo>
                <a:lnTo>
                  <a:pt x="738" y="1574"/>
                </a:lnTo>
                <a:lnTo>
                  <a:pt x="748" y="1582"/>
                </a:lnTo>
                <a:lnTo>
                  <a:pt x="758" y="1588"/>
                </a:lnTo>
                <a:lnTo>
                  <a:pt x="768" y="1594"/>
                </a:lnTo>
                <a:lnTo>
                  <a:pt x="778" y="1596"/>
                </a:lnTo>
                <a:lnTo>
                  <a:pt x="788" y="1598"/>
                </a:lnTo>
                <a:lnTo>
                  <a:pt x="800" y="1596"/>
                </a:lnTo>
                <a:lnTo>
                  <a:pt x="810" y="1594"/>
                </a:lnTo>
                <a:lnTo>
                  <a:pt x="820" y="1588"/>
                </a:lnTo>
                <a:lnTo>
                  <a:pt x="830" y="1582"/>
                </a:lnTo>
                <a:lnTo>
                  <a:pt x="838" y="1574"/>
                </a:lnTo>
                <a:lnTo>
                  <a:pt x="848" y="1564"/>
                </a:lnTo>
                <a:lnTo>
                  <a:pt x="856" y="1552"/>
                </a:lnTo>
                <a:lnTo>
                  <a:pt x="864" y="1538"/>
                </a:lnTo>
                <a:lnTo>
                  <a:pt x="1564" y="140"/>
                </a:lnTo>
                <a:lnTo>
                  <a:pt x="1570" y="126"/>
                </a:lnTo>
                <a:lnTo>
                  <a:pt x="1574" y="112"/>
                </a:lnTo>
                <a:lnTo>
                  <a:pt x="1578" y="98"/>
                </a:lnTo>
                <a:lnTo>
                  <a:pt x="1578" y="84"/>
                </a:lnTo>
                <a:lnTo>
                  <a:pt x="1578" y="72"/>
                </a:lnTo>
                <a:lnTo>
                  <a:pt x="1576" y="60"/>
                </a:lnTo>
                <a:lnTo>
                  <a:pt x="1572" y="50"/>
                </a:lnTo>
                <a:lnTo>
                  <a:pt x="1566" y="40"/>
                </a:lnTo>
                <a:lnTo>
                  <a:pt x="1560" y="32"/>
                </a:lnTo>
                <a:lnTo>
                  <a:pt x="1552" y="24"/>
                </a:lnTo>
                <a:lnTo>
                  <a:pt x="1542" y="16"/>
                </a:lnTo>
                <a:lnTo>
                  <a:pt x="1530" y="10"/>
                </a:lnTo>
                <a:lnTo>
                  <a:pt x="1518" y="6"/>
                </a:lnTo>
                <a:lnTo>
                  <a:pt x="1504" y="4"/>
                </a:lnTo>
                <a:lnTo>
                  <a:pt x="1490" y="0"/>
                </a:lnTo>
                <a:lnTo>
                  <a:pt x="1472" y="0"/>
                </a:lnTo>
                <a:close/>
              </a:path>
            </a:pathLst>
          </a:custGeom>
          <a:solidFill>
            <a:srgbClr val="EE9065"/>
          </a:solidFill>
          <a:ln>
            <a:noFill/>
          </a:ln>
          <a:extLst>
            <a:ext uri="{91240B29-F687-4F45-9708-019B960494DF}">
              <a14:hiddenLine w="9525">
                <a:solidFill>
                  <a:srgbClr val="000000"/>
                </a:solidFill>
                <a:miter lim="800000"/>
                <a:headEnd/>
                <a:tailEnd/>
              </a14:hiddenLine>
            </a:ext>
          </a:extLst>
        </p:spPr>
        <p:txBody>
          <a:bodyPr bIns="36293" lIns="72585" rIns="72585" tIns="36293"/>
          <a:lstStyle/>
          <a:p>
            <a:endParaRPr altLang="en-US" lang="zh-CN"/>
          </a:p>
        </p:txBody>
      </p:sp>
      <p:sp>
        <p:nvSpPr>
          <p:cNvPr id="89" name="Freeform 6"/>
          <p:cNvSpPr>
            <a:spLocks noChangeArrowheads="1"/>
          </p:cNvSpPr>
          <p:nvPr/>
        </p:nvSpPr>
        <p:spPr bwMode="auto">
          <a:xfrm>
            <a:off x="879928" y="1681493"/>
            <a:ext cx="2009775" cy="1995488"/>
          </a:xfrm>
          <a:custGeom>
            <a:gdLst>
              <a:gd fmla="*/ 131650 w 1588" name="T0"/>
              <a:gd fmla="*/ 1995249 h 1596" name="T1"/>
              <a:gd fmla="*/ 1860823 w 1588" name="T2"/>
              <a:gd fmla="*/ 1995249 h 1596" name="T3"/>
              <a:gd fmla="*/ 1860823 w 1588" name="T4"/>
              <a:gd fmla="*/ 1995249 h 1596" name="T5"/>
              <a:gd fmla="*/ 1883608 w 1588" name="T6"/>
              <a:gd fmla="*/ 1995249 h 1596" name="T7"/>
              <a:gd fmla="*/ 1906394 w 1588" name="T8"/>
              <a:gd fmla="*/ 1992749 h 1596" name="T9"/>
              <a:gd fmla="*/ 1924116 w 1588" name="T10"/>
              <a:gd fmla="*/ 1987748 h 1596" name="T11"/>
              <a:gd fmla="*/ 1941838 w 1588" name="T12"/>
              <a:gd fmla="*/ 1980247 h 1596" name="T13"/>
              <a:gd fmla="*/ 1959560 w 1588" name="T14"/>
              <a:gd fmla="*/ 1972746 h 1596" name="T15"/>
              <a:gd fmla="*/ 1972219 w 1588" name="T16"/>
              <a:gd fmla="*/ 1962745 h 1596" name="T17"/>
              <a:gd fmla="*/ 1982346 w 1588" name="T18"/>
              <a:gd fmla="*/ 1952744 h 1596" name="T19"/>
              <a:gd fmla="*/ 1992473 w 1588" name="T20"/>
              <a:gd fmla="*/ 1940242 h 1596" name="T21"/>
              <a:gd fmla="*/ 2000068 w 1588" name="T22"/>
              <a:gd fmla="*/ 1925240 h 1596" name="T23"/>
              <a:gd fmla="*/ 2005132 w 1588" name="T24"/>
              <a:gd fmla="*/ 1910238 h 1596" name="T25"/>
              <a:gd fmla="*/ 2007663 w 1588" name="T26"/>
              <a:gd fmla="*/ 1895237 h 1596" name="T27"/>
              <a:gd fmla="*/ 2010195 w 1588" name="T28"/>
              <a:gd fmla="*/ 1880235 h 1596" name="T29"/>
              <a:gd fmla="*/ 2007663 w 1588" name="T30"/>
              <a:gd fmla="*/ 1862732 h 1596" name="T31"/>
              <a:gd fmla="*/ 2005132 w 1588" name="T32"/>
              <a:gd fmla="*/ 1845230 h 1596" name="T33"/>
              <a:gd fmla="*/ 1997536 w 1588" name="T34"/>
              <a:gd fmla="*/ 1827728 h 1596" name="T35"/>
              <a:gd fmla="*/ 1989941 w 1588" name="T36"/>
              <a:gd fmla="*/ 1807726 h 1596" name="T37"/>
              <a:gd fmla="*/ 1091176 w 1588" name="T38"/>
              <a:gd fmla="*/ 72509 h 1596" name="T39"/>
              <a:gd fmla="*/ 1091176 w 1588" name="T40"/>
              <a:gd fmla="*/ 72509 h 1596" name="T41"/>
              <a:gd fmla="*/ 1081049 w 1588" name="T42"/>
              <a:gd fmla="*/ 55007 h 1596" name="T43"/>
              <a:gd fmla="*/ 1070923 w 1588" name="T44"/>
              <a:gd fmla="*/ 40005 h 1596" name="T45"/>
              <a:gd fmla="*/ 1058264 w 1588" name="T46"/>
              <a:gd fmla="*/ 27503 h 1596" name="T47"/>
              <a:gd fmla="*/ 1048137 w 1588" name="T48"/>
              <a:gd fmla="*/ 17502 h 1596" name="T49"/>
              <a:gd fmla="*/ 1035478 w 1588" name="T50"/>
              <a:gd fmla="*/ 10001 h 1596" name="T51"/>
              <a:gd fmla="*/ 1022820 w 1588" name="T52"/>
              <a:gd fmla="*/ 5001 h 1596" name="T53"/>
              <a:gd fmla="*/ 1010161 w 1588" name="T54"/>
              <a:gd fmla="*/ 0 h 1596" name="T55"/>
              <a:gd fmla="*/ 997502 w 1588" name="T56"/>
              <a:gd fmla="*/ 0 h 1596" name="T57"/>
              <a:gd fmla="*/ 984844 w 1588" name="T58"/>
              <a:gd fmla="*/ 0 h 1596" name="T59"/>
              <a:gd fmla="*/ 972185 w 1588" name="T60"/>
              <a:gd fmla="*/ 5001 h 1596" name="T61"/>
              <a:gd fmla="*/ 959526 w 1588" name="T62"/>
              <a:gd fmla="*/ 10001 h 1596" name="T63"/>
              <a:gd fmla="*/ 946868 w 1588" name="T64"/>
              <a:gd fmla="*/ 17502 h 1596" name="T65"/>
              <a:gd fmla="*/ 934209 w 1588" name="T66"/>
              <a:gd fmla="*/ 27503 h 1596" name="T67"/>
              <a:gd fmla="*/ 924082 w 1588" name="T68"/>
              <a:gd fmla="*/ 40005 h 1596" name="T69"/>
              <a:gd fmla="*/ 913955 w 1588" name="T70"/>
              <a:gd fmla="*/ 55007 h 1596" name="T71"/>
              <a:gd fmla="*/ 903828 w 1588" name="T72"/>
              <a:gd fmla="*/ 72509 h 1596" name="T73"/>
              <a:gd fmla="*/ 17722 w 1588" name="T74"/>
              <a:gd fmla="*/ 1820227 h 1596" name="T75"/>
              <a:gd fmla="*/ 17722 w 1588" name="T76"/>
              <a:gd fmla="*/ 1820227 h 1596" name="T77"/>
              <a:gd fmla="*/ 10127 w 1588" name="T78"/>
              <a:gd fmla="*/ 1840230 h 1596" name="T79"/>
              <a:gd fmla="*/ 5063 w 1588" name="T80"/>
              <a:gd fmla="*/ 1857732 h 1596" name="T81"/>
              <a:gd fmla="*/ 0 w 1588" name="T82"/>
              <a:gd fmla="*/ 1875234 h 1596" name="T83"/>
              <a:gd fmla="*/ 0 w 1588" name="T84"/>
              <a:gd fmla="*/ 1890236 h 1596" name="T85"/>
              <a:gd fmla="*/ 0 w 1588" name="T86"/>
              <a:gd fmla="*/ 1905238 h 1596" name="T87"/>
              <a:gd fmla="*/ 2532 w 1588" name="T88"/>
              <a:gd fmla="*/ 1920240 h 1596" name="T89"/>
              <a:gd fmla="*/ 7595 w 1588" name="T90"/>
              <a:gd fmla="*/ 1932741 h 1596" name="T91"/>
              <a:gd fmla="*/ 15190 w 1588" name="T92"/>
              <a:gd fmla="*/ 1945243 h 1596" name="T93"/>
              <a:gd fmla="*/ 22786 w 1588" name="T94"/>
              <a:gd fmla="*/ 1957744 h 1596" name="T95"/>
              <a:gd fmla="*/ 32913 w 1588" name="T96"/>
              <a:gd fmla="*/ 1967746 h 1596" name="T97"/>
              <a:gd fmla="*/ 45571 w 1588" name="T98"/>
              <a:gd fmla="*/ 1975247 h 1596" name="T99"/>
              <a:gd fmla="*/ 60762 w 1588" name="T100"/>
              <a:gd fmla="*/ 1982747 h 1596" name="T101"/>
              <a:gd fmla="*/ 75952 w 1588" name="T102"/>
              <a:gd fmla="*/ 1987748 h 1596" name="T103"/>
              <a:gd fmla="*/ 93674 w 1588" name="T104"/>
              <a:gd fmla="*/ 1992749 h 1596" name="T105"/>
              <a:gd fmla="*/ 111396 w 1588" name="T106"/>
              <a:gd fmla="*/ 1995249 h 1596" name="T107"/>
              <a:gd fmla="*/ 131650 w 1588" name="T108"/>
              <a:gd fmla="*/ 1995249 h 1596" name="T109"/>
              <a:gd fmla="*/ 131650 w 1588" name="T110"/>
              <a:gd fmla="*/ 1995249 h 1596" name="T111"/>
              <a:gd fmla="*/ 0 60000 65536" name="T112"/>
              <a:gd fmla="*/ 0 60000 65536" name="T113"/>
              <a:gd fmla="*/ 0 60000 65536" name="T114"/>
              <a:gd fmla="*/ 0 60000 65536" name="T115"/>
              <a:gd fmla="*/ 0 60000 65536" name="T116"/>
              <a:gd fmla="*/ 0 60000 65536" name="T117"/>
              <a:gd fmla="*/ 0 60000 65536" name="T118"/>
              <a:gd fmla="*/ 0 60000 65536" name="T119"/>
              <a:gd fmla="*/ 0 60000 65536" name="T120"/>
              <a:gd fmla="*/ 0 60000 65536" name="T121"/>
              <a:gd fmla="*/ 0 60000 65536" name="T122"/>
              <a:gd fmla="*/ 0 60000 65536" name="T123"/>
              <a:gd fmla="*/ 0 60000 65536" name="T124"/>
              <a:gd fmla="*/ 0 60000 65536" name="T125"/>
              <a:gd fmla="*/ 0 60000 65536" name="T126"/>
              <a:gd fmla="*/ 0 60000 65536" name="T127"/>
              <a:gd fmla="*/ 0 60000 65536" name="T128"/>
              <a:gd fmla="*/ 0 60000 65536" name="T129"/>
              <a:gd fmla="*/ 0 60000 65536" name="T130"/>
              <a:gd fmla="*/ 0 60000 65536" name="T131"/>
              <a:gd fmla="*/ 0 60000 65536" name="T132"/>
              <a:gd fmla="*/ 0 60000 65536" name="T133"/>
              <a:gd fmla="*/ 0 60000 65536" name="T134"/>
              <a:gd fmla="*/ 0 60000 65536" name="T135"/>
              <a:gd fmla="*/ 0 60000 65536" name="T136"/>
              <a:gd fmla="*/ 0 60000 65536" name="T137"/>
              <a:gd fmla="*/ 0 60000 65536" name="T138"/>
              <a:gd fmla="*/ 0 60000 65536" name="T139"/>
              <a:gd fmla="*/ 0 60000 65536" name="T140"/>
              <a:gd fmla="*/ 0 60000 65536" name="T141"/>
              <a:gd fmla="*/ 0 60000 65536" name="T142"/>
              <a:gd fmla="*/ 0 60000 65536" name="T143"/>
              <a:gd fmla="*/ 0 60000 65536" name="T144"/>
              <a:gd fmla="*/ 0 60000 65536" name="T145"/>
              <a:gd fmla="*/ 0 60000 65536" name="T146"/>
              <a:gd fmla="*/ 0 60000 65536" name="T147"/>
              <a:gd fmla="*/ 0 60000 65536" name="T148"/>
              <a:gd fmla="*/ 0 60000 65536" name="T149"/>
              <a:gd fmla="*/ 0 60000 65536" name="T150"/>
              <a:gd fmla="*/ 0 60000 65536" name="T151"/>
              <a:gd fmla="*/ 0 60000 65536" name="T152"/>
              <a:gd fmla="*/ 0 60000 65536" name="T153"/>
              <a:gd fmla="*/ 0 60000 65536" name="T154"/>
              <a:gd fmla="*/ 0 60000 65536" name="T155"/>
              <a:gd fmla="*/ 0 60000 65536" name="T156"/>
              <a:gd fmla="*/ 0 60000 65536" name="T157"/>
              <a:gd fmla="*/ 0 60000 65536" name="T158"/>
              <a:gd fmla="*/ 0 60000 65536" name="T159"/>
              <a:gd fmla="*/ 0 60000 65536" name="T160"/>
              <a:gd fmla="*/ 0 60000 65536" name="T161"/>
              <a:gd fmla="*/ 0 60000 65536" name="T162"/>
              <a:gd fmla="*/ 0 60000 65536" name="T163"/>
              <a:gd fmla="*/ 0 60000 65536" name="T164"/>
              <a:gd fmla="*/ 0 60000 65536" name="T165"/>
              <a:gd fmla="*/ 0 60000 65536" name="T166"/>
              <a:gd fmla="*/ 0 60000 65536" name="T167"/>
              <a:gd fmla="*/ 0 w 1588" name="T168"/>
              <a:gd fmla="*/ 0 h 1596" name="T169"/>
              <a:gd fmla="*/ 1588 w 1588" name="T170"/>
              <a:gd fmla="*/ 1596 h 1596" name="T171"/>
            </a:gdLst>
            <a:cxnLst>
              <a:cxn ang="T112">
                <a:pos x="T0" y="T1"/>
              </a:cxn>
              <a:cxn ang="T113">
                <a:pos x="T2" y="T3"/>
              </a:cxn>
              <a:cxn ang="T114">
                <a:pos x="T4" y="T5"/>
              </a:cxn>
              <a:cxn ang="T115">
                <a:pos x="T6" y="T7"/>
              </a:cxn>
              <a:cxn ang="T116">
                <a:pos x="T8" y="T9"/>
              </a:cxn>
              <a:cxn ang="T117">
                <a:pos x="T10" y="T11"/>
              </a:cxn>
              <a:cxn ang="T118">
                <a:pos x="T12" y="T13"/>
              </a:cxn>
              <a:cxn ang="T119">
                <a:pos x="T14" y="T15"/>
              </a:cxn>
              <a:cxn ang="T120">
                <a:pos x="T16" y="T17"/>
              </a:cxn>
              <a:cxn ang="T121">
                <a:pos x="T18" y="T19"/>
              </a:cxn>
              <a:cxn ang="T122">
                <a:pos x="T20" y="T21"/>
              </a:cxn>
              <a:cxn ang="T123">
                <a:pos x="T22" y="T23"/>
              </a:cxn>
              <a:cxn ang="T124">
                <a:pos x="T24" y="T25"/>
              </a:cxn>
              <a:cxn ang="T125">
                <a:pos x="T26" y="T27"/>
              </a:cxn>
              <a:cxn ang="T126">
                <a:pos x="T28" y="T29"/>
              </a:cxn>
              <a:cxn ang="T127">
                <a:pos x="T30" y="T31"/>
              </a:cxn>
              <a:cxn ang="T128">
                <a:pos x="T32" y="T33"/>
              </a:cxn>
              <a:cxn ang="T129">
                <a:pos x="T34" y="T35"/>
              </a:cxn>
              <a:cxn ang="T130">
                <a:pos x="T36" y="T37"/>
              </a:cxn>
              <a:cxn ang="T131">
                <a:pos x="T38" y="T39"/>
              </a:cxn>
              <a:cxn ang="T132">
                <a:pos x="T40" y="T41"/>
              </a:cxn>
              <a:cxn ang="T133">
                <a:pos x="T42" y="T43"/>
              </a:cxn>
              <a:cxn ang="T134">
                <a:pos x="T44" y="T45"/>
              </a:cxn>
              <a:cxn ang="T135">
                <a:pos x="T46" y="T47"/>
              </a:cxn>
              <a:cxn ang="T136">
                <a:pos x="T48" y="T49"/>
              </a:cxn>
              <a:cxn ang="T137">
                <a:pos x="T50" y="T51"/>
              </a:cxn>
              <a:cxn ang="T138">
                <a:pos x="T52" y="T53"/>
              </a:cxn>
              <a:cxn ang="T139">
                <a:pos x="T54" y="T55"/>
              </a:cxn>
              <a:cxn ang="T140">
                <a:pos x="T56" y="T57"/>
              </a:cxn>
              <a:cxn ang="T141">
                <a:pos x="T58" y="T59"/>
              </a:cxn>
              <a:cxn ang="T142">
                <a:pos x="T60" y="T61"/>
              </a:cxn>
              <a:cxn ang="T143">
                <a:pos x="T62" y="T63"/>
              </a:cxn>
              <a:cxn ang="T144">
                <a:pos x="T64" y="T65"/>
              </a:cxn>
              <a:cxn ang="T145">
                <a:pos x="T66" y="T67"/>
              </a:cxn>
              <a:cxn ang="T146">
                <a:pos x="T68" y="T69"/>
              </a:cxn>
              <a:cxn ang="T147">
                <a:pos x="T70" y="T71"/>
              </a:cxn>
              <a:cxn ang="T148">
                <a:pos x="T72" y="T73"/>
              </a:cxn>
              <a:cxn ang="T149">
                <a:pos x="T74" y="T75"/>
              </a:cxn>
              <a:cxn ang="T150">
                <a:pos x="T76" y="T77"/>
              </a:cxn>
              <a:cxn ang="T151">
                <a:pos x="T78" y="T79"/>
              </a:cxn>
              <a:cxn ang="T152">
                <a:pos x="T80" y="T81"/>
              </a:cxn>
              <a:cxn ang="T153">
                <a:pos x="T82" y="T83"/>
              </a:cxn>
              <a:cxn ang="T154">
                <a:pos x="T84" y="T85"/>
              </a:cxn>
              <a:cxn ang="T155">
                <a:pos x="T86" y="T87"/>
              </a:cxn>
              <a:cxn ang="T156">
                <a:pos x="T88" y="T89"/>
              </a:cxn>
              <a:cxn ang="T157">
                <a:pos x="T90" y="T91"/>
              </a:cxn>
              <a:cxn ang="T158">
                <a:pos x="T92" y="T93"/>
              </a:cxn>
              <a:cxn ang="T159">
                <a:pos x="T94" y="T95"/>
              </a:cxn>
              <a:cxn ang="T160">
                <a:pos x="T96" y="T97"/>
              </a:cxn>
              <a:cxn ang="T161">
                <a:pos x="T98" y="T99"/>
              </a:cxn>
              <a:cxn ang="T162">
                <a:pos x="T100" y="T101"/>
              </a:cxn>
              <a:cxn ang="T163">
                <a:pos x="T102" y="T103"/>
              </a:cxn>
              <a:cxn ang="T164">
                <a:pos x="T104" y="T105"/>
              </a:cxn>
              <a:cxn ang="T165">
                <a:pos x="T106" y="T107"/>
              </a:cxn>
              <a:cxn ang="T166">
                <a:pos x="T108" y="T109"/>
              </a:cxn>
              <a:cxn ang="T167">
                <a:pos x="T110" y="T111"/>
              </a:cxn>
            </a:cxnLst>
            <a:rect b="T171" l="T168" r="T170" t="T169"/>
            <a:pathLst>
              <a:path h="1596" w="1588">
                <a:moveTo>
                  <a:pt x="104" y="1596"/>
                </a:moveTo>
                <a:lnTo>
                  <a:pt x="1470" y="1596"/>
                </a:lnTo>
                <a:lnTo>
                  <a:pt x="1488" y="1596"/>
                </a:lnTo>
                <a:lnTo>
                  <a:pt x="1506" y="1594"/>
                </a:lnTo>
                <a:lnTo>
                  <a:pt x="1520" y="1590"/>
                </a:lnTo>
                <a:lnTo>
                  <a:pt x="1534" y="1584"/>
                </a:lnTo>
                <a:lnTo>
                  <a:pt x="1548" y="1578"/>
                </a:lnTo>
                <a:lnTo>
                  <a:pt x="1558" y="1570"/>
                </a:lnTo>
                <a:lnTo>
                  <a:pt x="1566" y="1562"/>
                </a:lnTo>
                <a:lnTo>
                  <a:pt x="1574" y="1552"/>
                </a:lnTo>
                <a:lnTo>
                  <a:pt x="1580" y="1540"/>
                </a:lnTo>
                <a:lnTo>
                  <a:pt x="1584" y="1528"/>
                </a:lnTo>
                <a:lnTo>
                  <a:pt x="1586" y="1516"/>
                </a:lnTo>
                <a:lnTo>
                  <a:pt x="1588" y="1504"/>
                </a:lnTo>
                <a:lnTo>
                  <a:pt x="1586" y="1490"/>
                </a:lnTo>
                <a:lnTo>
                  <a:pt x="1584" y="1476"/>
                </a:lnTo>
                <a:lnTo>
                  <a:pt x="1578" y="1462"/>
                </a:lnTo>
                <a:lnTo>
                  <a:pt x="1572" y="1446"/>
                </a:lnTo>
                <a:lnTo>
                  <a:pt x="862" y="58"/>
                </a:lnTo>
                <a:lnTo>
                  <a:pt x="854" y="44"/>
                </a:lnTo>
                <a:lnTo>
                  <a:pt x="846" y="32"/>
                </a:lnTo>
                <a:lnTo>
                  <a:pt x="836" y="22"/>
                </a:lnTo>
                <a:lnTo>
                  <a:pt x="828" y="14"/>
                </a:lnTo>
                <a:lnTo>
                  <a:pt x="818" y="8"/>
                </a:lnTo>
                <a:lnTo>
                  <a:pt x="808" y="4"/>
                </a:lnTo>
                <a:lnTo>
                  <a:pt x="798" y="0"/>
                </a:lnTo>
                <a:lnTo>
                  <a:pt x="788" y="0"/>
                </a:lnTo>
                <a:lnTo>
                  <a:pt x="778" y="0"/>
                </a:lnTo>
                <a:lnTo>
                  <a:pt x="768" y="4"/>
                </a:lnTo>
                <a:lnTo>
                  <a:pt x="758" y="8"/>
                </a:lnTo>
                <a:lnTo>
                  <a:pt x="748" y="14"/>
                </a:lnTo>
                <a:lnTo>
                  <a:pt x="738" y="22"/>
                </a:lnTo>
                <a:lnTo>
                  <a:pt x="730" y="32"/>
                </a:lnTo>
                <a:lnTo>
                  <a:pt x="722" y="44"/>
                </a:lnTo>
                <a:lnTo>
                  <a:pt x="714" y="58"/>
                </a:lnTo>
                <a:lnTo>
                  <a:pt x="14" y="1456"/>
                </a:lnTo>
                <a:lnTo>
                  <a:pt x="8" y="1472"/>
                </a:lnTo>
                <a:lnTo>
                  <a:pt x="4" y="1486"/>
                </a:lnTo>
                <a:lnTo>
                  <a:pt x="0" y="1500"/>
                </a:lnTo>
                <a:lnTo>
                  <a:pt x="0" y="1512"/>
                </a:lnTo>
                <a:lnTo>
                  <a:pt x="0" y="1524"/>
                </a:lnTo>
                <a:lnTo>
                  <a:pt x="2" y="1536"/>
                </a:lnTo>
                <a:lnTo>
                  <a:pt x="6" y="1546"/>
                </a:lnTo>
                <a:lnTo>
                  <a:pt x="12" y="1556"/>
                </a:lnTo>
                <a:lnTo>
                  <a:pt x="18" y="1566"/>
                </a:lnTo>
                <a:lnTo>
                  <a:pt x="26" y="1574"/>
                </a:lnTo>
                <a:lnTo>
                  <a:pt x="36" y="1580"/>
                </a:lnTo>
                <a:lnTo>
                  <a:pt x="48" y="1586"/>
                </a:lnTo>
                <a:lnTo>
                  <a:pt x="60" y="1590"/>
                </a:lnTo>
                <a:lnTo>
                  <a:pt x="74" y="1594"/>
                </a:lnTo>
                <a:lnTo>
                  <a:pt x="88" y="1596"/>
                </a:lnTo>
                <a:lnTo>
                  <a:pt x="104" y="1596"/>
                </a:lnTo>
                <a:close/>
              </a:path>
            </a:pathLst>
          </a:custGeom>
          <a:solidFill>
            <a:srgbClr val="434154"/>
          </a:solidFill>
          <a:ln>
            <a:noFill/>
          </a:ln>
          <a:extLst>
            <a:ext uri="{91240B29-F687-4F45-9708-019B960494DF}">
              <a14:hiddenLine w="9525">
                <a:solidFill>
                  <a:srgbClr val="000000"/>
                </a:solidFill>
                <a:miter lim="800000"/>
                <a:headEnd/>
                <a:tailEnd/>
              </a14:hiddenLine>
            </a:ext>
          </a:extLst>
        </p:spPr>
        <p:txBody>
          <a:bodyPr bIns="36293" lIns="72585" rIns="72585" tIns="36293"/>
          <a:lstStyle/>
          <a:p>
            <a:endParaRPr altLang="en-US" lang="zh-CN"/>
          </a:p>
        </p:txBody>
      </p:sp>
      <p:sp>
        <p:nvSpPr>
          <p:cNvPr id="91" name="Freeform 7"/>
          <p:cNvSpPr>
            <a:spLocks noChangeArrowheads="1"/>
          </p:cNvSpPr>
          <p:nvPr/>
        </p:nvSpPr>
        <p:spPr bwMode="auto">
          <a:xfrm>
            <a:off x="4732790" y="1681493"/>
            <a:ext cx="2009775" cy="1995488"/>
          </a:xfrm>
          <a:custGeom>
            <a:gdLst>
              <a:gd fmla="*/ 131650 w 1588" name="T0"/>
              <a:gd fmla="*/ 1995249 h 1596" name="T1"/>
              <a:gd fmla="*/ 1876013 w 1588" name="T2"/>
              <a:gd fmla="*/ 1995249 h 1596" name="T3"/>
              <a:gd fmla="*/ 1876013 w 1588" name="T4"/>
              <a:gd fmla="*/ 1995249 h 1596" name="T5"/>
              <a:gd fmla="*/ 1896267 w 1588" name="T6"/>
              <a:gd fmla="*/ 1995249 h 1596" name="T7"/>
              <a:gd fmla="*/ 1916521 w 1588" name="T8"/>
              <a:gd fmla="*/ 1992749 h 1596" name="T9"/>
              <a:gd fmla="*/ 1931711 w 1588" name="T10"/>
              <a:gd fmla="*/ 1987748 h 1596" name="T11"/>
              <a:gd fmla="*/ 1949433 w 1588" name="T12"/>
              <a:gd fmla="*/ 1980247 h 1596" name="T13"/>
              <a:gd fmla="*/ 1962092 w 1588" name="T14"/>
              <a:gd fmla="*/ 1972746 h 1596" name="T15"/>
              <a:gd fmla="*/ 1974751 w 1588" name="T16"/>
              <a:gd fmla="*/ 1962745 h 1596" name="T17"/>
              <a:gd fmla="*/ 1984878 w 1588" name="T18"/>
              <a:gd fmla="*/ 1952744 h 1596" name="T19"/>
              <a:gd fmla="*/ 1995005 w 1588" name="T20"/>
              <a:gd fmla="*/ 1940242 h 1596" name="T21"/>
              <a:gd fmla="*/ 2000068 w 1588" name="T22"/>
              <a:gd fmla="*/ 1925240 h 1596" name="T23"/>
              <a:gd fmla="*/ 2005132 w 1588" name="T24"/>
              <a:gd fmla="*/ 1910238 h 1596" name="T25"/>
              <a:gd fmla="*/ 2007663 w 1588" name="T26"/>
              <a:gd fmla="*/ 1895237 h 1596" name="T27"/>
              <a:gd fmla="*/ 2010195 w 1588" name="T28"/>
              <a:gd fmla="*/ 1880235 h 1596" name="T29"/>
              <a:gd fmla="*/ 2007663 w 1588" name="T30"/>
              <a:gd fmla="*/ 1862732 h 1596" name="T31"/>
              <a:gd fmla="*/ 2005132 w 1588" name="T32"/>
              <a:gd fmla="*/ 1845230 h 1596" name="T33"/>
              <a:gd fmla="*/ 1997536 w 1588" name="T34"/>
              <a:gd fmla="*/ 1827728 h 1596" name="T35"/>
              <a:gd fmla="*/ 1989941 w 1588" name="T36"/>
              <a:gd fmla="*/ 1807726 h 1596" name="T37"/>
              <a:gd fmla="*/ 1103835 w 1588" name="T38"/>
              <a:gd fmla="*/ 72509 h 1596" name="T39"/>
              <a:gd fmla="*/ 1103835 w 1588" name="T40"/>
              <a:gd fmla="*/ 72509 h 1596" name="T41"/>
              <a:gd fmla="*/ 1096240 w 1588" name="T42"/>
              <a:gd fmla="*/ 55007 h 1596" name="T43"/>
              <a:gd fmla="*/ 1083581 w 1588" name="T44"/>
              <a:gd fmla="*/ 40005 h 1596" name="T45"/>
              <a:gd fmla="*/ 1073454 w 1588" name="T46"/>
              <a:gd fmla="*/ 27503 h 1596" name="T47"/>
              <a:gd fmla="*/ 1060796 w 1588" name="T48"/>
              <a:gd fmla="*/ 17502 h 1596" name="T49"/>
              <a:gd fmla="*/ 1050669 w 1588" name="T50"/>
              <a:gd fmla="*/ 10001 h 1596" name="T51"/>
              <a:gd fmla="*/ 1038010 w 1588" name="T52"/>
              <a:gd fmla="*/ 5001 h 1596" name="T53"/>
              <a:gd fmla="*/ 1022820 w 1588" name="T54"/>
              <a:gd fmla="*/ 0 h 1596" name="T55"/>
              <a:gd fmla="*/ 1010161 w 1588" name="T56"/>
              <a:gd fmla="*/ 0 h 1596" name="T57"/>
              <a:gd fmla="*/ 997502 w 1588" name="T58"/>
              <a:gd fmla="*/ 0 h 1596" name="T59"/>
              <a:gd fmla="*/ 984844 w 1588" name="T60"/>
              <a:gd fmla="*/ 5001 h 1596" name="T61"/>
              <a:gd fmla="*/ 972185 w 1588" name="T62"/>
              <a:gd fmla="*/ 10001 h 1596" name="T63"/>
              <a:gd fmla="*/ 959526 w 1588" name="T64"/>
              <a:gd fmla="*/ 17502 h 1596" name="T65"/>
              <a:gd fmla="*/ 946868 w 1588" name="T66"/>
              <a:gd fmla="*/ 27503 h 1596" name="T67"/>
              <a:gd fmla="*/ 936741 w 1588" name="T68"/>
              <a:gd fmla="*/ 40005 h 1596" name="T69"/>
              <a:gd fmla="*/ 924082 w 1588" name="T70"/>
              <a:gd fmla="*/ 55007 h 1596" name="T71"/>
              <a:gd fmla="*/ 913955 w 1588" name="T72"/>
              <a:gd fmla="*/ 72509 h 1596" name="T73"/>
              <a:gd fmla="*/ 17722 w 1588" name="T74"/>
              <a:gd fmla="*/ 1820227 h 1596" name="T75"/>
              <a:gd fmla="*/ 17722 w 1588" name="T76"/>
              <a:gd fmla="*/ 1820227 h 1596" name="T77"/>
              <a:gd fmla="*/ 10127 w 1588" name="T78"/>
              <a:gd fmla="*/ 1840230 h 1596" name="T79"/>
              <a:gd fmla="*/ 5063 w 1588" name="T80"/>
              <a:gd fmla="*/ 1857732 h 1596" name="T81"/>
              <a:gd fmla="*/ 0 w 1588" name="T82"/>
              <a:gd fmla="*/ 1875234 h 1596" name="T83"/>
              <a:gd fmla="*/ 0 w 1588" name="T84"/>
              <a:gd fmla="*/ 1890236 h 1596" name="T85"/>
              <a:gd fmla="*/ 0 w 1588" name="T86"/>
              <a:gd fmla="*/ 1905238 h 1596" name="T87"/>
              <a:gd fmla="*/ 2532 w 1588" name="T88"/>
              <a:gd fmla="*/ 1920240 h 1596" name="T89"/>
              <a:gd fmla="*/ 7595 w 1588" name="T90"/>
              <a:gd fmla="*/ 1932741 h 1596" name="T91"/>
              <a:gd fmla="*/ 12659 w 1588" name="T92"/>
              <a:gd fmla="*/ 1945243 h 1596" name="T93"/>
              <a:gd fmla="*/ 22786 w 1588" name="T94"/>
              <a:gd fmla="*/ 1957744 h 1596" name="T95"/>
              <a:gd fmla="*/ 32913 w 1588" name="T96"/>
              <a:gd fmla="*/ 1967746 h 1596" name="T97"/>
              <a:gd fmla="*/ 45571 w 1588" name="T98"/>
              <a:gd fmla="*/ 1975247 h 1596" name="T99"/>
              <a:gd fmla="*/ 58230 w 1588" name="T100"/>
              <a:gd fmla="*/ 1982747 h 1596" name="T101"/>
              <a:gd fmla="*/ 75952 w 1588" name="T102"/>
              <a:gd fmla="*/ 1987748 h 1596" name="T103"/>
              <a:gd fmla="*/ 93674 w 1588" name="T104"/>
              <a:gd fmla="*/ 1992749 h 1596" name="T105"/>
              <a:gd fmla="*/ 111396 w 1588" name="T106"/>
              <a:gd fmla="*/ 1995249 h 1596" name="T107"/>
              <a:gd fmla="*/ 131650 w 1588" name="T108"/>
              <a:gd fmla="*/ 1995249 h 1596" name="T109"/>
              <a:gd fmla="*/ 131650 w 1588" name="T110"/>
              <a:gd fmla="*/ 1995249 h 1596" name="T111"/>
              <a:gd fmla="*/ 0 60000 65536" name="T112"/>
              <a:gd fmla="*/ 0 60000 65536" name="T113"/>
              <a:gd fmla="*/ 0 60000 65536" name="T114"/>
              <a:gd fmla="*/ 0 60000 65536" name="T115"/>
              <a:gd fmla="*/ 0 60000 65536" name="T116"/>
              <a:gd fmla="*/ 0 60000 65536" name="T117"/>
              <a:gd fmla="*/ 0 60000 65536" name="T118"/>
              <a:gd fmla="*/ 0 60000 65536" name="T119"/>
              <a:gd fmla="*/ 0 60000 65536" name="T120"/>
              <a:gd fmla="*/ 0 60000 65536" name="T121"/>
              <a:gd fmla="*/ 0 60000 65536" name="T122"/>
              <a:gd fmla="*/ 0 60000 65536" name="T123"/>
              <a:gd fmla="*/ 0 60000 65536" name="T124"/>
              <a:gd fmla="*/ 0 60000 65536" name="T125"/>
              <a:gd fmla="*/ 0 60000 65536" name="T126"/>
              <a:gd fmla="*/ 0 60000 65536" name="T127"/>
              <a:gd fmla="*/ 0 60000 65536" name="T128"/>
              <a:gd fmla="*/ 0 60000 65536" name="T129"/>
              <a:gd fmla="*/ 0 60000 65536" name="T130"/>
              <a:gd fmla="*/ 0 60000 65536" name="T131"/>
              <a:gd fmla="*/ 0 60000 65536" name="T132"/>
              <a:gd fmla="*/ 0 60000 65536" name="T133"/>
              <a:gd fmla="*/ 0 60000 65536" name="T134"/>
              <a:gd fmla="*/ 0 60000 65536" name="T135"/>
              <a:gd fmla="*/ 0 60000 65536" name="T136"/>
              <a:gd fmla="*/ 0 60000 65536" name="T137"/>
              <a:gd fmla="*/ 0 60000 65536" name="T138"/>
              <a:gd fmla="*/ 0 60000 65536" name="T139"/>
              <a:gd fmla="*/ 0 60000 65536" name="T140"/>
              <a:gd fmla="*/ 0 60000 65536" name="T141"/>
              <a:gd fmla="*/ 0 60000 65536" name="T142"/>
              <a:gd fmla="*/ 0 60000 65536" name="T143"/>
              <a:gd fmla="*/ 0 60000 65536" name="T144"/>
              <a:gd fmla="*/ 0 60000 65536" name="T145"/>
              <a:gd fmla="*/ 0 60000 65536" name="T146"/>
              <a:gd fmla="*/ 0 60000 65536" name="T147"/>
              <a:gd fmla="*/ 0 60000 65536" name="T148"/>
              <a:gd fmla="*/ 0 60000 65536" name="T149"/>
              <a:gd fmla="*/ 0 60000 65536" name="T150"/>
              <a:gd fmla="*/ 0 60000 65536" name="T151"/>
              <a:gd fmla="*/ 0 60000 65536" name="T152"/>
              <a:gd fmla="*/ 0 60000 65536" name="T153"/>
              <a:gd fmla="*/ 0 60000 65536" name="T154"/>
              <a:gd fmla="*/ 0 60000 65536" name="T155"/>
              <a:gd fmla="*/ 0 60000 65536" name="T156"/>
              <a:gd fmla="*/ 0 60000 65536" name="T157"/>
              <a:gd fmla="*/ 0 60000 65536" name="T158"/>
              <a:gd fmla="*/ 0 60000 65536" name="T159"/>
              <a:gd fmla="*/ 0 60000 65536" name="T160"/>
              <a:gd fmla="*/ 0 60000 65536" name="T161"/>
              <a:gd fmla="*/ 0 60000 65536" name="T162"/>
              <a:gd fmla="*/ 0 60000 65536" name="T163"/>
              <a:gd fmla="*/ 0 60000 65536" name="T164"/>
              <a:gd fmla="*/ 0 60000 65536" name="T165"/>
              <a:gd fmla="*/ 0 60000 65536" name="T166"/>
              <a:gd fmla="*/ 0 60000 65536" name="T167"/>
              <a:gd fmla="*/ 0 w 1588" name="T168"/>
              <a:gd fmla="*/ 0 h 1596" name="T169"/>
              <a:gd fmla="*/ 1588 w 1588" name="T170"/>
              <a:gd fmla="*/ 1596 h 1596" name="T171"/>
            </a:gdLst>
            <a:cxnLst>
              <a:cxn ang="T112">
                <a:pos x="T0" y="T1"/>
              </a:cxn>
              <a:cxn ang="T113">
                <a:pos x="T2" y="T3"/>
              </a:cxn>
              <a:cxn ang="T114">
                <a:pos x="T4" y="T5"/>
              </a:cxn>
              <a:cxn ang="T115">
                <a:pos x="T6" y="T7"/>
              </a:cxn>
              <a:cxn ang="T116">
                <a:pos x="T8" y="T9"/>
              </a:cxn>
              <a:cxn ang="T117">
                <a:pos x="T10" y="T11"/>
              </a:cxn>
              <a:cxn ang="T118">
                <a:pos x="T12" y="T13"/>
              </a:cxn>
              <a:cxn ang="T119">
                <a:pos x="T14" y="T15"/>
              </a:cxn>
              <a:cxn ang="T120">
                <a:pos x="T16" y="T17"/>
              </a:cxn>
              <a:cxn ang="T121">
                <a:pos x="T18" y="T19"/>
              </a:cxn>
              <a:cxn ang="T122">
                <a:pos x="T20" y="T21"/>
              </a:cxn>
              <a:cxn ang="T123">
                <a:pos x="T22" y="T23"/>
              </a:cxn>
              <a:cxn ang="T124">
                <a:pos x="T24" y="T25"/>
              </a:cxn>
              <a:cxn ang="T125">
                <a:pos x="T26" y="T27"/>
              </a:cxn>
              <a:cxn ang="T126">
                <a:pos x="T28" y="T29"/>
              </a:cxn>
              <a:cxn ang="T127">
                <a:pos x="T30" y="T31"/>
              </a:cxn>
              <a:cxn ang="T128">
                <a:pos x="T32" y="T33"/>
              </a:cxn>
              <a:cxn ang="T129">
                <a:pos x="T34" y="T35"/>
              </a:cxn>
              <a:cxn ang="T130">
                <a:pos x="T36" y="T37"/>
              </a:cxn>
              <a:cxn ang="T131">
                <a:pos x="T38" y="T39"/>
              </a:cxn>
              <a:cxn ang="T132">
                <a:pos x="T40" y="T41"/>
              </a:cxn>
              <a:cxn ang="T133">
                <a:pos x="T42" y="T43"/>
              </a:cxn>
              <a:cxn ang="T134">
                <a:pos x="T44" y="T45"/>
              </a:cxn>
              <a:cxn ang="T135">
                <a:pos x="T46" y="T47"/>
              </a:cxn>
              <a:cxn ang="T136">
                <a:pos x="T48" y="T49"/>
              </a:cxn>
              <a:cxn ang="T137">
                <a:pos x="T50" y="T51"/>
              </a:cxn>
              <a:cxn ang="T138">
                <a:pos x="T52" y="T53"/>
              </a:cxn>
              <a:cxn ang="T139">
                <a:pos x="T54" y="T55"/>
              </a:cxn>
              <a:cxn ang="T140">
                <a:pos x="T56" y="T57"/>
              </a:cxn>
              <a:cxn ang="T141">
                <a:pos x="T58" y="T59"/>
              </a:cxn>
              <a:cxn ang="T142">
                <a:pos x="T60" y="T61"/>
              </a:cxn>
              <a:cxn ang="T143">
                <a:pos x="T62" y="T63"/>
              </a:cxn>
              <a:cxn ang="T144">
                <a:pos x="T64" y="T65"/>
              </a:cxn>
              <a:cxn ang="T145">
                <a:pos x="T66" y="T67"/>
              </a:cxn>
              <a:cxn ang="T146">
                <a:pos x="T68" y="T69"/>
              </a:cxn>
              <a:cxn ang="T147">
                <a:pos x="T70" y="T71"/>
              </a:cxn>
              <a:cxn ang="T148">
                <a:pos x="T72" y="T73"/>
              </a:cxn>
              <a:cxn ang="T149">
                <a:pos x="T74" y="T75"/>
              </a:cxn>
              <a:cxn ang="T150">
                <a:pos x="T76" y="T77"/>
              </a:cxn>
              <a:cxn ang="T151">
                <a:pos x="T78" y="T79"/>
              </a:cxn>
              <a:cxn ang="T152">
                <a:pos x="T80" y="T81"/>
              </a:cxn>
              <a:cxn ang="T153">
                <a:pos x="T82" y="T83"/>
              </a:cxn>
              <a:cxn ang="T154">
                <a:pos x="T84" y="T85"/>
              </a:cxn>
              <a:cxn ang="T155">
                <a:pos x="T86" y="T87"/>
              </a:cxn>
              <a:cxn ang="T156">
                <a:pos x="T88" y="T89"/>
              </a:cxn>
              <a:cxn ang="T157">
                <a:pos x="T90" y="T91"/>
              </a:cxn>
              <a:cxn ang="T158">
                <a:pos x="T92" y="T93"/>
              </a:cxn>
              <a:cxn ang="T159">
                <a:pos x="T94" y="T95"/>
              </a:cxn>
              <a:cxn ang="T160">
                <a:pos x="T96" y="T97"/>
              </a:cxn>
              <a:cxn ang="T161">
                <a:pos x="T98" y="T99"/>
              </a:cxn>
              <a:cxn ang="T162">
                <a:pos x="T100" y="T101"/>
              </a:cxn>
              <a:cxn ang="T163">
                <a:pos x="T102" y="T103"/>
              </a:cxn>
              <a:cxn ang="T164">
                <a:pos x="T104" y="T105"/>
              </a:cxn>
              <a:cxn ang="T165">
                <a:pos x="T106" y="T107"/>
              </a:cxn>
              <a:cxn ang="T166">
                <a:pos x="T108" y="T109"/>
              </a:cxn>
              <a:cxn ang="T167">
                <a:pos x="T110" y="T111"/>
              </a:cxn>
            </a:cxnLst>
            <a:rect b="T171" l="T168" r="T170" t="T169"/>
            <a:pathLst>
              <a:path h="1596" w="1588">
                <a:moveTo>
                  <a:pt x="104" y="1596"/>
                </a:moveTo>
                <a:lnTo>
                  <a:pt x="1482" y="1596"/>
                </a:lnTo>
                <a:lnTo>
                  <a:pt x="1498" y="1596"/>
                </a:lnTo>
                <a:lnTo>
                  <a:pt x="1514" y="1594"/>
                </a:lnTo>
                <a:lnTo>
                  <a:pt x="1526" y="1590"/>
                </a:lnTo>
                <a:lnTo>
                  <a:pt x="1540" y="1584"/>
                </a:lnTo>
                <a:lnTo>
                  <a:pt x="1550" y="1578"/>
                </a:lnTo>
                <a:lnTo>
                  <a:pt x="1560" y="1570"/>
                </a:lnTo>
                <a:lnTo>
                  <a:pt x="1568" y="1562"/>
                </a:lnTo>
                <a:lnTo>
                  <a:pt x="1576" y="1552"/>
                </a:lnTo>
                <a:lnTo>
                  <a:pt x="1580" y="1540"/>
                </a:lnTo>
                <a:lnTo>
                  <a:pt x="1584" y="1528"/>
                </a:lnTo>
                <a:lnTo>
                  <a:pt x="1586" y="1516"/>
                </a:lnTo>
                <a:lnTo>
                  <a:pt x="1588" y="1504"/>
                </a:lnTo>
                <a:lnTo>
                  <a:pt x="1586" y="1490"/>
                </a:lnTo>
                <a:lnTo>
                  <a:pt x="1584" y="1476"/>
                </a:lnTo>
                <a:lnTo>
                  <a:pt x="1578" y="1462"/>
                </a:lnTo>
                <a:lnTo>
                  <a:pt x="1572" y="1446"/>
                </a:lnTo>
                <a:lnTo>
                  <a:pt x="872" y="58"/>
                </a:lnTo>
                <a:lnTo>
                  <a:pt x="866" y="44"/>
                </a:lnTo>
                <a:lnTo>
                  <a:pt x="856" y="32"/>
                </a:lnTo>
                <a:lnTo>
                  <a:pt x="848" y="22"/>
                </a:lnTo>
                <a:lnTo>
                  <a:pt x="838" y="14"/>
                </a:lnTo>
                <a:lnTo>
                  <a:pt x="830" y="8"/>
                </a:lnTo>
                <a:lnTo>
                  <a:pt x="820" y="4"/>
                </a:lnTo>
                <a:lnTo>
                  <a:pt x="808" y="0"/>
                </a:lnTo>
                <a:lnTo>
                  <a:pt x="798" y="0"/>
                </a:lnTo>
                <a:lnTo>
                  <a:pt x="788" y="0"/>
                </a:lnTo>
                <a:lnTo>
                  <a:pt x="778" y="4"/>
                </a:lnTo>
                <a:lnTo>
                  <a:pt x="768" y="8"/>
                </a:lnTo>
                <a:lnTo>
                  <a:pt x="758" y="14"/>
                </a:lnTo>
                <a:lnTo>
                  <a:pt x="748" y="22"/>
                </a:lnTo>
                <a:lnTo>
                  <a:pt x="740" y="32"/>
                </a:lnTo>
                <a:lnTo>
                  <a:pt x="730" y="44"/>
                </a:lnTo>
                <a:lnTo>
                  <a:pt x="722" y="58"/>
                </a:lnTo>
                <a:lnTo>
                  <a:pt x="14" y="1456"/>
                </a:lnTo>
                <a:lnTo>
                  <a:pt x="8" y="1472"/>
                </a:lnTo>
                <a:lnTo>
                  <a:pt x="4" y="1486"/>
                </a:lnTo>
                <a:lnTo>
                  <a:pt x="0" y="1500"/>
                </a:lnTo>
                <a:lnTo>
                  <a:pt x="0" y="1512"/>
                </a:lnTo>
                <a:lnTo>
                  <a:pt x="0" y="1524"/>
                </a:lnTo>
                <a:lnTo>
                  <a:pt x="2" y="1536"/>
                </a:lnTo>
                <a:lnTo>
                  <a:pt x="6" y="1546"/>
                </a:lnTo>
                <a:lnTo>
                  <a:pt x="10" y="1556"/>
                </a:lnTo>
                <a:lnTo>
                  <a:pt x="18" y="1566"/>
                </a:lnTo>
                <a:lnTo>
                  <a:pt x="26" y="1574"/>
                </a:lnTo>
                <a:lnTo>
                  <a:pt x="36" y="1580"/>
                </a:lnTo>
                <a:lnTo>
                  <a:pt x="46" y="1586"/>
                </a:lnTo>
                <a:lnTo>
                  <a:pt x="60" y="1590"/>
                </a:lnTo>
                <a:lnTo>
                  <a:pt x="74" y="1594"/>
                </a:lnTo>
                <a:lnTo>
                  <a:pt x="88" y="1596"/>
                </a:lnTo>
                <a:lnTo>
                  <a:pt x="104" y="1596"/>
                </a:lnTo>
                <a:close/>
              </a:path>
            </a:pathLst>
          </a:custGeom>
          <a:solidFill>
            <a:srgbClr val="4BB0D0"/>
          </a:solidFill>
          <a:ln>
            <a:noFill/>
          </a:ln>
          <a:extLst>
            <a:ext uri="{91240B29-F687-4F45-9708-019B960494DF}">
              <a14:hiddenLine w="9525">
                <a:solidFill>
                  <a:srgbClr val="000000"/>
                </a:solidFill>
                <a:miter lim="800000"/>
                <a:headEnd/>
                <a:tailEnd/>
              </a14:hiddenLine>
            </a:ext>
          </a:extLst>
        </p:spPr>
        <p:txBody>
          <a:bodyPr bIns="36293" lIns="72585" rIns="72585" tIns="36293"/>
          <a:lstStyle/>
          <a:p>
            <a:endParaRPr altLang="en-US" lang="zh-CN"/>
          </a:p>
        </p:txBody>
      </p:sp>
      <p:sp>
        <p:nvSpPr>
          <p:cNvPr id="97" name="Freeform 8"/>
          <p:cNvSpPr>
            <a:spLocks noChangeArrowheads="1"/>
          </p:cNvSpPr>
          <p:nvPr/>
        </p:nvSpPr>
        <p:spPr bwMode="auto">
          <a:xfrm>
            <a:off x="6810828" y="2267281"/>
            <a:ext cx="2003425" cy="1997075"/>
          </a:xfrm>
          <a:custGeom>
            <a:gdLst>
              <a:gd fmla="*/ 1868418 w 1582" name="T0"/>
              <a:gd fmla="*/ 0 h 1598" name="T1"/>
              <a:gd fmla="*/ 124055 w 1582" name="T2"/>
              <a:gd fmla="*/ 0 h 1598" name="T3"/>
              <a:gd fmla="*/ 124055 w 1582" name="T4"/>
              <a:gd fmla="*/ 0 h 1598" name="T5"/>
              <a:gd fmla="*/ 106333 w 1582" name="T6"/>
              <a:gd fmla="*/ 2500 h 1598" name="T7"/>
              <a:gd fmla="*/ 88611 w 1582" name="T8"/>
              <a:gd fmla="*/ 5001 h 1598" name="T9"/>
              <a:gd fmla="*/ 73420 w 1582" name="T10"/>
              <a:gd fmla="*/ 10001 h 1598" name="T11"/>
              <a:gd fmla="*/ 58230 w 1582" name="T12"/>
              <a:gd fmla="*/ 15002 h 1598" name="T13"/>
              <a:gd fmla="*/ 45571 w 1582" name="T14"/>
              <a:gd fmla="*/ 22503 h 1598" name="T15"/>
              <a:gd fmla="*/ 32913 w 1582" name="T16"/>
              <a:gd fmla="*/ 32504 h 1598" name="T17"/>
              <a:gd fmla="*/ 22786 w 1582" name="T18"/>
              <a:gd fmla="*/ 45006 h 1598" name="T19"/>
              <a:gd fmla="*/ 12659 w 1582" name="T20"/>
              <a:gd fmla="*/ 57507 h 1598" name="T21"/>
              <a:gd fmla="*/ 7595 w 1582" name="T22"/>
              <a:gd fmla="*/ 70009 h 1598" name="T23"/>
              <a:gd fmla="*/ 2532 w 1582" name="T24"/>
              <a:gd fmla="*/ 85011 h 1598" name="T25"/>
              <a:gd fmla="*/ 0 w 1582" name="T26"/>
              <a:gd fmla="*/ 100013 h 1598" name="T27"/>
              <a:gd fmla="*/ 0 w 1582" name="T28"/>
              <a:gd fmla="*/ 117515 h 1598" name="T29"/>
              <a:gd fmla="*/ 2532 w 1582" name="T30"/>
              <a:gd fmla="*/ 132517 h 1598" name="T31"/>
              <a:gd fmla="*/ 7595 w 1582" name="T32"/>
              <a:gd fmla="*/ 150019 h 1598" name="T33"/>
              <a:gd fmla="*/ 15190 w 1582" name="T34"/>
              <a:gd fmla="*/ 170021 h 1598" name="T35"/>
              <a:gd fmla="*/ 25317 w 1582" name="T36"/>
              <a:gd fmla="*/ 187523 h 1598" name="T37"/>
              <a:gd fmla="*/ 911424 w 1582" name="T38"/>
              <a:gd fmla="*/ 1922741 h 1598" name="T39"/>
              <a:gd fmla="*/ 911424 w 1582" name="T40"/>
              <a:gd fmla="*/ 1922741 h 1598" name="T41"/>
              <a:gd fmla="*/ 919019 w 1582" name="T42"/>
              <a:gd fmla="*/ 1940243 h 1598" name="T43"/>
              <a:gd fmla="*/ 929146 w 1582" name="T44"/>
              <a:gd fmla="*/ 1955245 h 1598" name="T45"/>
              <a:gd fmla="*/ 941804 w 1582" name="T46"/>
              <a:gd fmla="*/ 1967746 h 1598" name="T47"/>
              <a:gd fmla="*/ 951931 w 1582" name="T48"/>
              <a:gd fmla="*/ 1977747 h 1598" name="T49"/>
              <a:gd fmla="*/ 962058 w 1582" name="T50"/>
              <a:gd fmla="*/ 1985248 h 1598" name="T51"/>
              <a:gd fmla="*/ 974717 w 1582" name="T52"/>
              <a:gd fmla="*/ 1992749 h 1598" name="T53"/>
              <a:gd fmla="*/ 987375 w 1582" name="T54"/>
              <a:gd fmla="*/ 1995250 h 1598" name="T55"/>
              <a:gd fmla="*/ 997502 w 1582" name="T56"/>
              <a:gd fmla="*/ 1997750 h 1598" name="T57"/>
              <a:gd fmla="*/ 1010161 w 1582" name="T58"/>
              <a:gd fmla="*/ 1995250 h 1598" name="T59"/>
              <a:gd fmla="*/ 1022820 w 1582" name="T60"/>
              <a:gd fmla="*/ 1992749 h 1598" name="T61"/>
              <a:gd fmla="*/ 1032947 w 1582" name="T62"/>
              <a:gd fmla="*/ 1985248 h 1598" name="T63"/>
              <a:gd fmla="*/ 1045605 w 1582" name="T64"/>
              <a:gd fmla="*/ 1977747 h 1598" name="T65"/>
              <a:gd fmla="*/ 1055732 w 1582" name="T66"/>
              <a:gd fmla="*/ 1967746 h 1598" name="T67"/>
              <a:gd fmla="*/ 1065859 w 1582" name="T68"/>
              <a:gd fmla="*/ 1955245 h 1598" name="T69"/>
              <a:gd fmla="*/ 1075986 w 1582" name="T70"/>
              <a:gd fmla="*/ 1940243 h 1598" name="T71"/>
              <a:gd fmla="*/ 1086113 w 1582" name="T72"/>
              <a:gd fmla="*/ 1922741 h 1598" name="T73"/>
              <a:gd fmla="*/ 1982346 w 1582" name="T74"/>
              <a:gd fmla="*/ 175022 h 1598" name="T75"/>
              <a:gd fmla="*/ 1982346 w 1582" name="T76"/>
              <a:gd fmla="*/ 175022 h 1598" name="T77"/>
              <a:gd fmla="*/ 1989941 w 1582" name="T78"/>
              <a:gd fmla="*/ 157520 h 1598" name="T79"/>
              <a:gd fmla="*/ 1997537 w 1582" name="T80"/>
              <a:gd fmla="*/ 140018 h 1598" name="T81"/>
              <a:gd fmla="*/ 2000068 w 1582" name="T82"/>
              <a:gd fmla="*/ 122515 h 1598" name="T83"/>
              <a:gd fmla="*/ 2002600 w 1582" name="T84"/>
              <a:gd fmla="*/ 105013 h 1598" name="T85"/>
              <a:gd fmla="*/ 2002600 w 1582" name="T86"/>
              <a:gd fmla="*/ 90011 h 1598" name="T87"/>
              <a:gd fmla="*/ 1997537 w 1582" name="T88"/>
              <a:gd fmla="*/ 75009 h 1598" name="T89"/>
              <a:gd fmla="*/ 1995005 w 1582" name="T90"/>
              <a:gd fmla="*/ 62508 h 1598" name="T91"/>
              <a:gd fmla="*/ 1987410 w 1582" name="T92"/>
              <a:gd fmla="*/ 50006 h 1598" name="T93"/>
              <a:gd fmla="*/ 1979814 w 1582" name="T94"/>
              <a:gd fmla="*/ 40005 h 1598" name="T95"/>
              <a:gd fmla="*/ 1967156 w 1582" name="T96"/>
              <a:gd fmla="*/ 30004 h 1598" name="T97"/>
              <a:gd fmla="*/ 1957029 w 1582" name="T98"/>
              <a:gd fmla="*/ 20003 h 1598" name="T99"/>
              <a:gd fmla="*/ 1941838 w 1582" name="T100"/>
              <a:gd fmla="*/ 12502 h 1598" name="T101"/>
              <a:gd fmla="*/ 1926648 w 1582" name="T102"/>
              <a:gd fmla="*/ 7501 h 1598" name="T103"/>
              <a:gd fmla="*/ 1908926 w 1582" name="T104"/>
              <a:gd fmla="*/ 5001 h 1598" name="T105"/>
              <a:gd fmla="*/ 1888672 w 1582" name="T106"/>
              <a:gd fmla="*/ 0 h 1598" name="T107"/>
              <a:gd fmla="*/ 1868418 w 1582" name="T108"/>
              <a:gd fmla="*/ 0 h 1598" name="T109"/>
              <a:gd fmla="*/ 1868418 w 1582" name="T110"/>
              <a:gd fmla="*/ 0 h 1598" name="T111"/>
              <a:gd fmla="*/ 0 60000 65536" name="T112"/>
              <a:gd fmla="*/ 0 60000 65536" name="T113"/>
              <a:gd fmla="*/ 0 60000 65536" name="T114"/>
              <a:gd fmla="*/ 0 60000 65536" name="T115"/>
              <a:gd fmla="*/ 0 60000 65536" name="T116"/>
              <a:gd fmla="*/ 0 60000 65536" name="T117"/>
              <a:gd fmla="*/ 0 60000 65536" name="T118"/>
              <a:gd fmla="*/ 0 60000 65536" name="T119"/>
              <a:gd fmla="*/ 0 60000 65536" name="T120"/>
              <a:gd fmla="*/ 0 60000 65536" name="T121"/>
              <a:gd fmla="*/ 0 60000 65536" name="T122"/>
              <a:gd fmla="*/ 0 60000 65536" name="T123"/>
              <a:gd fmla="*/ 0 60000 65536" name="T124"/>
              <a:gd fmla="*/ 0 60000 65536" name="T125"/>
              <a:gd fmla="*/ 0 60000 65536" name="T126"/>
              <a:gd fmla="*/ 0 60000 65536" name="T127"/>
              <a:gd fmla="*/ 0 60000 65536" name="T128"/>
              <a:gd fmla="*/ 0 60000 65536" name="T129"/>
              <a:gd fmla="*/ 0 60000 65536" name="T130"/>
              <a:gd fmla="*/ 0 60000 65536" name="T131"/>
              <a:gd fmla="*/ 0 60000 65536" name="T132"/>
              <a:gd fmla="*/ 0 60000 65536" name="T133"/>
              <a:gd fmla="*/ 0 60000 65536" name="T134"/>
              <a:gd fmla="*/ 0 60000 65536" name="T135"/>
              <a:gd fmla="*/ 0 60000 65536" name="T136"/>
              <a:gd fmla="*/ 0 60000 65536" name="T137"/>
              <a:gd fmla="*/ 0 60000 65536" name="T138"/>
              <a:gd fmla="*/ 0 60000 65536" name="T139"/>
              <a:gd fmla="*/ 0 60000 65536" name="T140"/>
              <a:gd fmla="*/ 0 60000 65536" name="T141"/>
              <a:gd fmla="*/ 0 60000 65536" name="T142"/>
              <a:gd fmla="*/ 0 60000 65536" name="T143"/>
              <a:gd fmla="*/ 0 60000 65536" name="T144"/>
              <a:gd fmla="*/ 0 60000 65536" name="T145"/>
              <a:gd fmla="*/ 0 60000 65536" name="T146"/>
              <a:gd fmla="*/ 0 60000 65536" name="T147"/>
              <a:gd fmla="*/ 0 60000 65536" name="T148"/>
              <a:gd fmla="*/ 0 60000 65536" name="T149"/>
              <a:gd fmla="*/ 0 60000 65536" name="T150"/>
              <a:gd fmla="*/ 0 60000 65536" name="T151"/>
              <a:gd fmla="*/ 0 60000 65536" name="T152"/>
              <a:gd fmla="*/ 0 60000 65536" name="T153"/>
              <a:gd fmla="*/ 0 60000 65536" name="T154"/>
              <a:gd fmla="*/ 0 60000 65536" name="T155"/>
              <a:gd fmla="*/ 0 60000 65536" name="T156"/>
              <a:gd fmla="*/ 0 60000 65536" name="T157"/>
              <a:gd fmla="*/ 0 60000 65536" name="T158"/>
              <a:gd fmla="*/ 0 60000 65536" name="T159"/>
              <a:gd fmla="*/ 0 60000 65536" name="T160"/>
              <a:gd fmla="*/ 0 60000 65536" name="T161"/>
              <a:gd fmla="*/ 0 60000 65536" name="T162"/>
              <a:gd fmla="*/ 0 60000 65536" name="T163"/>
              <a:gd fmla="*/ 0 60000 65536" name="T164"/>
              <a:gd fmla="*/ 0 60000 65536" name="T165"/>
              <a:gd fmla="*/ 0 60000 65536" name="T166"/>
              <a:gd fmla="*/ 0 60000 65536" name="T167"/>
              <a:gd fmla="*/ 0 w 1582" name="T168"/>
              <a:gd fmla="*/ 0 h 1598" name="T169"/>
              <a:gd fmla="*/ 1582 w 1582" name="T170"/>
              <a:gd fmla="*/ 1598 h 1598" name="T171"/>
            </a:gdLst>
            <a:cxnLst>
              <a:cxn ang="T112">
                <a:pos x="T0" y="T1"/>
              </a:cxn>
              <a:cxn ang="T113">
                <a:pos x="T2" y="T3"/>
              </a:cxn>
              <a:cxn ang="T114">
                <a:pos x="T4" y="T5"/>
              </a:cxn>
              <a:cxn ang="T115">
                <a:pos x="T6" y="T7"/>
              </a:cxn>
              <a:cxn ang="T116">
                <a:pos x="T8" y="T9"/>
              </a:cxn>
              <a:cxn ang="T117">
                <a:pos x="T10" y="T11"/>
              </a:cxn>
              <a:cxn ang="T118">
                <a:pos x="T12" y="T13"/>
              </a:cxn>
              <a:cxn ang="T119">
                <a:pos x="T14" y="T15"/>
              </a:cxn>
              <a:cxn ang="T120">
                <a:pos x="T16" y="T17"/>
              </a:cxn>
              <a:cxn ang="T121">
                <a:pos x="T18" y="T19"/>
              </a:cxn>
              <a:cxn ang="T122">
                <a:pos x="T20" y="T21"/>
              </a:cxn>
              <a:cxn ang="T123">
                <a:pos x="T22" y="T23"/>
              </a:cxn>
              <a:cxn ang="T124">
                <a:pos x="T24" y="T25"/>
              </a:cxn>
              <a:cxn ang="T125">
                <a:pos x="T26" y="T27"/>
              </a:cxn>
              <a:cxn ang="T126">
                <a:pos x="T28" y="T29"/>
              </a:cxn>
              <a:cxn ang="T127">
                <a:pos x="T30" y="T31"/>
              </a:cxn>
              <a:cxn ang="T128">
                <a:pos x="T32" y="T33"/>
              </a:cxn>
              <a:cxn ang="T129">
                <a:pos x="T34" y="T35"/>
              </a:cxn>
              <a:cxn ang="T130">
                <a:pos x="T36" y="T37"/>
              </a:cxn>
              <a:cxn ang="T131">
                <a:pos x="T38" y="T39"/>
              </a:cxn>
              <a:cxn ang="T132">
                <a:pos x="T40" y="T41"/>
              </a:cxn>
              <a:cxn ang="T133">
                <a:pos x="T42" y="T43"/>
              </a:cxn>
              <a:cxn ang="T134">
                <a:pos x="T44" y="T45"/>
              </a:cxn>
              <a:cxn ang="T135">
                <a:pos x="T46" y="T47"/>
              </a:cxn>
              <a:cxn ang="T136">
                <a:pos x="T48" y="T49"/>
              </a:cxn>
              <a:cxn ang="T137">
                <a:pos x="T50" y="T51"/>
              </a:cxn>
              <a:cxn ang="T138">
                <a:pos x="T52" y="T53"/>
              </a:cxn>
              <a:cxn ang="T139">
                <a:pos x="T54" y="T55"/>
              </a:cxn>
              <a:cxn ang="T140">
                <a:pos x="T56" y="T57"/>
              </a:cxn>
              <a:cxn ang="T141">
                <a:pos x="T58" y="T59"/>
              </a:cxn>
              <a:cxn ang="T142">
                <a:pos x="T60" y="T61"/>
              </a:cxn>
              <a:cxn ang="T143">
                <a:pos x="T62" y="T63"/>
              </a:cxn>
              <a:cxn ang="T144">
                <a:pos x="T64" y="T65"/>
              </a:cxn>
              <a:cxn ang="T145">
                <a:pos x="T66" y="T67"/>
              </a:cxn>
              <a:cxn ang="T146">
                <a:pos x="T68" y="T69"/>
              </a:cxn>
              <a:cxn ang="T147">
                <a:pos x="T70" y="T71"/>
              </a:cxn>
              <a:cxn ang="T148">
                <a:pos x="T72" y="T73"/>
              </a:cxn>
              <a:cxn ang="T149">
                <a:pos x="T74" y="T75"/>
              </a:cxn>
              <a:cxn ang="T150">
                <a:pos x="T76" y="T77"/>
              </a:cxn>
              <a:cxn ang="T151">
                <a:pos x="T78" y="T79"/>
              </a:cxn>
              <a:cxn ang="T152">
                <a:pos x="T80" y="T81"/>
              </a:cxn>
              <a:cxn ang="T153">
                <a:pos x="T82" y="T83"/>
              </a:cxn>
              <a:cxn ang="T154">
                <a:pos x="T84" y="T85"/>
              </a:cxn>
              <a:cxn ang="T155">
                <a:pos x="T86" y="T87"/>
              </a:cxn>
              <a:cxn ang="T156">
                <a:pos x="T88" y="T89"/>
              </a:cxn>
              <a:cxn ang="T157">
                <a:pos x="T90" y="T91"/>
              </a:cxn>
              <a:cxn ang="T158">
                <a:pos x="T92" y="T93"/>
              </a:cxn>
              <a:cxn ang="T159">
                <a:pos x="T94" y="T95"/>
              </a:cxn>
              <a:cxn ang="T160">
                <a:pos x="T96" y="T97"/>
              </a:cxn>
              <a:cxn ang="T161">
                <a:pos x="T98" y="T99"/>
              </a:cxn>
              <a:cxn ang="T162">
                <a:pos x="T100" y="T101"/>
              </a:cxn>
              <a:cxn ang="T163">
                <a:pos x="T102" y="T103"/>
              </a:cxn>
              <a:cxn ang="T164">
                <a:pos x="T104" y="T105"/>
              </a:cxn>
              <a:cxn ang="T165">
                <a:pos x="T106" y="T107"/>
              </a:cxn>
              <a:cxn ang="T166">
                <a:pos x="T108" y="T109"/>
              </a:cxn>
              <a:cxn ang="T167">
                <a:pos x="T110" y="T111"/>
              </a:cxn>
            </a:cxnLst>
            <a:rect b="T171" l="T168" r="T170" t="T169"/>
            <a:pathLst>
              <a:path h="1598" w="1582">
                <a:moveTo>
                  <a:pt x="1476" y="0"/>
                </a:moveTo>
                <a:lnTo>
                  <a:pt x="98" y="0"/>
                </a:lnTo>
                <a:lnTo>
                  <a:pt x="84" y="2"/>
                </a:lnTo>
                <a:lnTo>
                  <a:pt x="70" y="4"/>
                </a:lnTo>
                <a:lnTo>
                  <a:pt x="58" y="8"/>
                </a:lnTo>
                <a:lnTo>
                  <a:pt x="46" y="12"/>
                </a:lnTo>
                <a:lnTo>
                  <a:pt x="36" y="18"/>
                </a:lnTo>
                <a:lnTo>
                  <a:pt x="26" y="26"/>
                </a:lnTo>
                <a:lnTo>
                  <a:pt x="18" y="36"/>
                </a:lnTo>
                <a:lnTo>
                  <a:pt x="10" y="46"/>
                </a:lnTo>
                <a:lnTo>
                  <a:pt x="6" y="56"/>
                </a:lnTo>
                <a:lnTo>
                  <a:pt x="2" y="68"/>
                </a:lnTo>
                <a:lnTo>
                  <a:pt x="0" y="80"/>
                </a:lnTo>
                <a:lnTo>
                  <a:pt x="0" y="94"/>
                </a:lnTo>
                <a:lnTo>
                  <a:pt x="2" y="106"/>
                </a:lnTo>
                <a:lnTo>
                  <a:pt x="6" y="120"/>
                </a:lnTo>
                <a:lnTo>
                  <a:pt x="12" y="136"/>
                </a:lnTo>
                <a:lnTo>
                  <a:pt x="20" y="150"/>
                </a:lnTo>
                <a:lnTo>
                  <a:pt x="720" y="1538"/>
                </a:lnTo>
                <a:lnTo>
                  <a:pt x="726" y="1552"/>
                </a:lnTo>
                <a:lnTo>
                  <a:pt x="734" y="1564"/>
                </a:lnTo>
                <a:lnTo>
                  <a:pt x="744" y="1574"/>
                </a:lnTo>
                <a:lnTo>
                  <a:pt x="752" y="1582"/>
                </a:lnTo>
                <a:lnTo>
                  <a:pt x="760" y="1588"/>
                </a:lnTo>
                <a:lnTo>
                  <a:pt x="770" y="1594"/>
                </a:lnTo>
                <a:lnTo>
                  <a:pt x="780" y="1596"/>
                </a:lnTo>
                <a:lnTo>
                  <a:pt x="788" y="1598"/>
                </a:lnTo>
                <a:lnTo>
                  <a:pt x="798" y="1596"/>
                </a:lnTo>
                <a:lnTo>
                  <a:pt x="808" y="1594"/>
                </a:lnTo>
                <a:lnTo>
                  <a:pt x="816" y="1588"/>
                </a:lnTo>
                <a:lnTo>
                  <a:pt x="826" y="1582"/>
                </a:lnTo>
                <a:lnTo>
                  <a:pt x="834" y="1574"/>
                </a:lnTo>
                <a:lnTo>
                  <a:pt x="842" y="1564"/>
                </a:lnTo>
                <a:lnTo>
                  <a:pt x="850" y="1552"/>
                </a:lnTo>
                <a:lnTo>
                  <a:pt x="858" y="1538"/>
                </a:lnTo>
                <a:lnTo>
                  <a:pt x="1566" y="140"/>
                </a:lnTo>
                <a:lnTo>
                  <a:pt x="1572" y="126"/>
                </a:lnTo>
                <a:lnTo>
                  <a:pt x="1578" y="112"/>
                </a:lnTo>
                <a:lnTo>
                  <a:pt x="1580" y="98"/>
                </a:lnTo>
                <a:lnTo>
                  <a:pt x="1582" y="84"/>
                </a:lnTo>
                <a:lnTo>
                  <a:pt x="1582" y="72"/>
                </a:lnTo>
                <a:lnTo>
                  <a:pt x="1578" y="60"/>
                </a:lnTo>
                <a:lnTo>
                  <a:pt x="1576" y="50"/>
                </a:lnTo>
                <a:lnTo>
                  <a:pt x="1570" y="40"/>
                </a:lnTo>
                <a:lnTo>
                  <a:pt x="1564" y="32"/>
                </a:lnTo>
                <a:lnTo>
                  <a:pt x="1554" y="24"/>
                </a:lnTo>
                <a:lnTo>
                  <a:pt x="1546" y="16"/>
                </a:lnTo>
                <a:lnTo>
                  <a:pt x="1534" y="10"/>
                </a:lnTo>
                <a:lnTo>
                  <a:pt x="1522" y="6"/>
                </a:lnTo>
                <a:lnTo>
                  <a:pt x="1508" y="4"/>
                </a:lnTo>
                <a:lnTo>
                  <a:pt x="1492" y="0"/>
                </a:lnTo>
                <a:lnTo>
                  <a:pt x="1476" y="0"/>
                </a:lnTo>
                <a:close/>
              </a:path>
            </a:pathLst>
          </a:custGeom>
          <a:solidFill>
            <a:srgbClr val="A6BABA"/>
          </a:solidFill>
          <a:ln>
            <a:noFill/>
          </a:ln>
          <a:extLst>
            <a:ext uri="{91240B29-F687-4F45-9708-019B960494DF}">
              <a14:hiddenLine w="9525">
                <a:solidFill>
                  <a:srgbClr val="000000"/>
                </a:solidFill>
                <a:miter lim="800000"/>
                <a:headEnd/>
                <a:tailEnd/>
              </a14:hiddenLine>
            </a:ext>
          </a:extLst>
        </p:spPr>
        <p:txBody>
          <a:bodyPr bIns="36293" lIns="72585" rIns="72585" tIns="36293"/>
          <a:lstStyle/>
          <a:p>
            <a:endParaRPr altLang="en-US" lang="zh-CN"/>
          </a:p>
        </p:txBody>
      </p:sp>
      <p:grpSp>
        <p:nvGrpSpPr>
          <p:cNvPr id="2" name="组合 1"/>
          <p:cNvGrpSpPr/>
          <p:nvPr/>
        </p:nvGrpSpPr>
        <p:grpSpPr>
          <a:xfrm>
            <a:off x="1254578" y="2451431"/>
            <a:ext cx="1292225" cy="1211262"/>
            <a:chOff x="1254578" y="2451431"/>
            <a:chExt cx="1292225" cy="1211262"/>
          </a:xfrm>
        </p:grpSpPr>
        <p:sp>
          <p:nvSpPr>
            <p:cNvPr id="99" name="文本框 12"/>
            <p:cNvSpPr>
              <a:spLocks noChangeArrowheads="1"/>
            </p:cNvSpPr>
            <p:nvPr/>
          </p:nvSpPr>
          <p:spPr bwMode="auto">
            <a:xfrm>
              <a:off x="1278390" y="2451431"/>
              <a:ext cx="738188" cy="605986"/>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36293" lIns="72585" rIns="72585" tIns="36293">
              <a:spAutoFit/>
            </a:bodyPr>
            <a:lstStyle/>
            <a:p>
              <a:pPr algn="ctr"/>
              <a:r>
                <a:rPr altLang="zh-CN" lang="en-US" sz="3500">
                  <a:solidFill>
                    <a:schemeClr val="bg1"/>
                  </a:solidFill>
                  <a:ea charset="-128" pitchFamily="49" typeface="MS Gothic"/>
                </a:rPr>
                <a:t>01</a:t>
              </a:r>
            </a:p>
          </p:txBody>
        </p:sp>
        <p:pic>
          <p:nvPicPr>
            <p:cNvPr id="101" name="图片 13"/>
            <p:cNvPicPr>
              <a:picLocks noChangeArrowheads="1" noChangeAspect="1"/>
            </p:cNvPicPr>
            <p:nvPr/>
          </p:nvPicPr>
          <p:blipFill>
            <a:blip r:embed="rId3">
              <a:extLst>
                <a:ext uri="{28A0092B-C50C-407E-A947-70E740481C1C}">
                  <a14:useLocalDpi val="0"/>
                </a:ext>
              </a:extLst>
            </a:blip>
            <a:stretch>
              <a:fillRect/>
            </a:stretch>
          </p:blipFill>
          <p:spPr bwMode="auto">
            <a:xfrm>
              <a:off x="1961015" y="2514931"/>
              <a:ext cx="407988" cy="401637"/>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pic>
        <p:sp>
          <p:nvSpPr>
            <p:cNvPr id="102" name="直接连接符 15"/>
            <p:cNvSpPr>
              <a:spLocks noChangeShapeType="1"/>
            </p:cNvSpPr>
            <p:nvPr/>
          </p:nvSpPr>
          <p:spPr bwMode="auto">
            <a:xfrm>
              <a:off x="1267278" y="3100718"/>
              <a:ext cx="1235075" cy="1588"/>
            </a:xfrm>
            <a:prstGeom prst="line">
              <a:avLst/>
            </a:prstGeom>
            <a:noFill/>
            <a:ln w="6350">
              <a:solidFill>
                <a:schemeClr val="bg1"/>
              </a:solidFill>
              <a:miter lim="800000"/>
            </a:ln>
            <a:extLst>
              <a:ext uri="{909E8E84-426E-40DD-AFC4-6F175D3DCCD1}">
                <a14:hiddenFill>
                  <a:noFill/>
                </a14:hiddenFill>
              </a:ext>
            </a:extLst>
          </p:spPr>
          <p:txBody>
            <a:bodyPr bIns="36293" lIns="72585" rIns="72585" tIns="36293"/>
            <a:lstStyle/>
            <a:p>
              <a:endParaRPr altLang="en-US" lang="zh-CN"/>
            </a:p>
          </p:txBody>
        </p:sp>
        <p:sp>
          <p:nvSpPr>
            <p:cNvPr id="103" name="矩形 16"/>
            <p:cNvSpPr>
              <a:spLocks noChangeArrowheads="1"/>
            </p:cNvSpPr>
            <p:nvPr/>
          </p:nvSpPr>
          <p:spPr bwMode="auto">
            <a:xfrm>
              <a:off x="1269306" y="3081668"/>
              <a:ext cx="1262770" cy="575506"/>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36293" lIns="72585" rIns="72585" tIns="36293" wrap="none">
              <a:spAutoFit/>
            </a:bodyPr>
            <a:lstStyle/>
            <a:p>
              <a:pPr algn="ctr">
                <a:lnSpc>
                  <a:spcPct val="150000"/>
                </a:lnSpc>
              </a:pPr>
              <a:r>
                <a:rPr altLang="en-US" b="1" lang="zh-CN" sz="2200">
                  <a:solidFill>
                    <a:schemeClr val="bg1"/>
                  </a:solidFill>
                  <a:latin charset="0" pitchFamily="34" typeface="Impact"/>
                  <a:ea charset="-122" pitchFamily="34" typeface="微软雅黑"/>
                  <a:sym charset="0" pitchFamily="34" typeface="Impact"/>
                </a:rPr>
                <a:t>内容说明</a:t>
              </a:r>
            </a:p>
          </p:txBody>
        </p:sp>
      </p:grpSp>
      <p:grpSp>
        <p:nvGrpSpPr>
          <p:cNvPr id="4" name="组合 3"/>
          <p:cNvGrpSpPr/>
          <p:nvPr/>
        </p:nvGrpSpPr>
        <p:grpSpPr>
          <a:xfrm>
            <a:off x="5139190" y="2451431"/>
            <a:ext cx="1292225" cy="1211262"/>
            <a:chOff x="5139190" y="2451431"/>
            <a:chExt cx="1292225" cy="1211262"/>
          </a:xfrm>
        </p:grpSpPr>
        <p:sp>
          <p:nvSpPr>
            <p:cNvPr id="104" name="文本框 17"/>
            <p:cNvSpPr>
              <a:spLocks noChangeArrowheads="1"/>
            </p:cNvSpPr>
            <p:nvPr/>
          </p:nvSpPr>
          <p:spPr bwMode="auto">
            <a:xfrm>
              <a:off x="5163003" y="2451431"/>
              <a:ext cx="738187" cy="605986"/>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36293" lIns="72585" rIns="72585" tIns="36293">
              <a:spAutoFit/>
            </a:bodyPr>
            <a:lstStyle/>
            <a:p>
              <a:pPr algn="ctr"/>
              <a:r>
                <a:rPr altLang="zh-CN" lang="en-US" sz="3500">
                  <a:solidFill>
                    <a:schemeClr val="bg1"/>
                  </a:solidFill>
                  <a:ea charset="-128" pitchFamily="49" typeface="MS Gothic"/>
                </a:rPr>
                <a:t>03</a:t>
              </a:r>
            </a:p>
          </p:txBody>
        </p:sp>
        <p:pic>
          <p:nvPicPr>
            <p:cNvPr id="105" name="图片 18"/>
            <p:cNvPicPr>
              <a:picLocks noChangeArrowheads="1" noChangeAspect="1"/>
            </p:cNvPicPr>
            <p:nvPr/>
          </p:nvPicPr>
          <p:blipFill>
            <a:blip r:embed="rId4">
              <a:extLst>
                <a:ext uri="{28A0092B-C50C-407E-A947-70E740481C1C}">
                  <a14:useLocalDpi val="0"/>
                </a:ext>
              </a:extLst>
            </a:blip>
            <a:stretch>
              <a:fillRect/>
            </a:stretch>
          </p:blipFill>
          <p:spPr bwMode="auto">
            <a:xfrm>
              <a:off x="5847215" y="2514931"/>
              <a:ext cx="406400" cy="401637"/>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pic>
        <p:sp>
          <p:nvSpPr>
            <p:cNvPr id="106" name="直接连接符 19"/>
            <p:cNvSpPr>
              <a:spLocks noChangeShapeType="1"/>
            </p:cNvSpPr>
            <p:nvPr/>
          </p:nvSpPr>
          <p:spPr bwMode="auto">
            <a:xfrm>
              <a:off x="5153478" y="3100718"/>
              <a:ext cx="1233487" cy="1588"/>
            </a:xfrm>
            <a:prstGeom prst="line">
              <a:avLst/>
            </a:prstGeom>
            <a:noFill/>
            <a:ln w="6350">
              <a:solidFill>
                <a:schemeClr val="bg1"/>
              </a:solidFill>
              <a:miter lim="800000"/>
            </a:ln>
            <a:extLst>
              <a:ext uri="{909E8E84-426E-40DD-AFC4-6F175D3DCCD1}">
                <a14:hiddenFill>
                  <a:noFill/>
                </a14:hiddenFill>
              </a:ext>
            </a:extLst>
          </p:spPr>
          <p:txBody>
            <a:bodyPr bIns="36293" lIns="72585" rIns="72585" tIns="36293"/>
            <a:lstStyle/>
            <a:p>
              <a:endParaRPr altLang="en-US" lang="zh-CN"/>
            </a:p>
          </p:txBody>
        </p:sp>
        <p:sp>
          <p:nvSpPr>
            <p:cNvPr id="107" name="矩形 20"/>
            <p:cNvSpPr>
              <a:spLocks noChangeArrowheads="1"/>
            </p:cNvSpPr>
            <p:nvPr/>
          </p:nvSpPr>
          <p:spPr bwMode="auto">
            <a:xfrm>
              <a:off x="5153918" y="3081668"/>
              <a:ext cx="1262770" cy="575506"/>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36293" lIns="72585" rIns="72585" tIns="36293" wrap="none">
              <a:spAutoFit/>
            </a:bodyPr>
            <a:lstStyle/>
            <a:p>
              <a:pPr algn="ctr">
                <a:lnSpc>
                  <a:spcPct val="150000"/>
                </a:lnSpc>
              </a:pPr>
              <a:r>
                <a:rPr altLang="en-US" b="1" lang="zh-CN" sz="2200">
                  <a:solidFill>
                    <a:schemeClr val="bg1"/>
                  </a:solidFill>
                  <a:latin charset="0" pitchFamily="34" typeface="Impact"/>
                  <a:ea charset="-122" pitchFamily="34" typeface="微软雅黑"/>
                  <a:sym charset="0" pitchFamily="34" typeface="Impact"/>
                </a:rPr>
                <a:t>内容说明</a:t>
              </a:r>
            </a:p>
          </p:txBody>
        </p:sp>
      </p:grpSp>
      <p:grpSp>
        <p:nvGrpSpPr>
          <p:cNvPr id="3" name="组合 2"/>
          <p:cNvGrpSpPr/>
          <p:nvPr/>
        </p:nvGrpSpPr>
        <p:grpSpPr>
          <a:xfrm>
            <a:off x="3161165" y="2311731"/>
            <a:ext cx="1235075" cy="1435100"/>
            <a:chOff x="3161165" y="2311731"/>
            <a:chExt cx="1235075" cy="1435100"/>
          </a:xfrm>
        </p:grpSpPr>
        <p:sp>
          <p:nvSpPr>
            <p:cNvPr id="108" name="文本框 21"/>
            <p:cNvSpPr>
              <a:spLocks noChangeArrowheads="1"/>
            </p:cNvSpPr>
            <p:nvPr/>
          </p:nvSpPr>
          <p:spPr bwMode="auto">
            <a:xfrm>
              <a:off x="3216727" y="2311731"/>
              <a:ext cx="738187" cy="605986"/>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36293" lIns="72585" rIns="72585" tIns="36293">
              <a:spAutoFit/>
            </a:bodyPr>
            <a:lstStyle/>
            <a:p>
              <a:pPr algn="ctr"/>
              <a:r>
                <a:rPr altLang="zh-CN" lang="en-US" sz="3500">
                  <a:solidFill>
                    <a:schemeClr val="bg1"/>
                  </a:solidFill>
                  <a:ea charset="-128" pitchFamily="49" typeface="MS Gothic"/>
                </a:rPr>
                <a:t>02</a:t>
              </a:r>
            </a:p>
          </p:txBody>
        </p:sp>
        <p:pic>
          <p:nvPicPr>
            <p:cNvPr id="109" name="图片 22"/>
            <p:cNvPicPr>
              <a:picLocks noChangeArrowheads="1" noChangeAspect="1"/>
            </p:cNvPicPr>
            <p:nvPr/>
          </p:nvPicPr>
          <p:blipFill>
            <a:blip r:embed="rId5">
              <a:extLst>
                <a:ext uri="{28A0092B-C50C-407E-A947-70E740481C1C}">
                  <a14:useLocalDpi val="0"/>
                </a:ext>
              </a:extLst>
            </a:blip>
            <a:stretch>
              <a:fillRect/>
            </a:stretch>
          </p:blipFill>
          <p:spPr bwMode="auto">
            <a:xfrm>
              <a:off x="3897765" y="2375231"/>
              <a:ext cx="407988" cy="403225"/>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pic>
        <p:sp>
          <p:nvSpPr>
            <p:cNvPr id="110" name="直接连接符 23"/>
            <p:cNvSpPr>
              <a:spLocks noChangeShapeType="1"/>
            </p:cNvSpPr>
            <p:nvPr/>
          </p:nvSpPr>
          <p:spPr bwMode="auto">
            <a:xfrm>
              <a:off x="3161165" y="2929268"/>
              <a:ext cx="1235075" cy="0"/>
            </a:xfrm>
            <a:prstGeom prst="line">
              <a:avLst/>
            </a:prstGeom>
            <a:noFill/>
            <a:ln w="6350">
              <a:solidFill>
                <a:schemeClr val="bg1"/>
              </a:solidFill>
              <a:miter lim="800000"/>
            </a:ln>
            <a:extLst>
              <a:ext uri="{909E8E84-426E-40DD-AFC4-6F175D3DCCD1}">
                <a14:hiddenFill>
                  <a:noFill/>
                </a14:hiddenFill>
              </a:ext>
            </a:extLst>
          </p:spPr>
          <p:txBody>
            <a:bodyPr bIns="36293" lIns="72585" rIns="72585" tIns="36293"/>
            <a:lstStyle/>
            <a:p>
              <a:endParaRPr altLang="en-US" lang="zh-CN"/>
            </a:p>
          </p:txBody>
        </p:sp>
        <p:sp>
          <p:nvSpPr>
            <p:cNvPr id="111" name="矩形 24"/>
            <p:cNvSpPr>
              <a:spLocks noChangeArrowheads="1"/>
            </p:cNvSpPr>
            <p:nvPr/>
          </p:nvSpPr>
          <p:spPr bwMode="auto">
            <a:xfrm>
              <a:off x="3442592" y="2995943"/>
              <a:ext cx="703970" cy="743146"/>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36293" lIns="72585" rIns="72585" tIns="36293" wrap="none">
              <a:spAutoFit/>
            </a:bodyPr>
            <a:lstStyle/>
            <a:p>
              <a:pPr algn="ctr"/>
              <a:r>
                <a:rPr altLang="en-US" b="1" lang="zh-CN" sz="2200">
                  <a:solidFill>
                    <a:schemeClr val="bg1"/>
                  </a:solidFill>
                  <a:latin charset="0" pitchFamily="34" typeface="Impact"/>
                  <a:ea charset="-122" pitchFamily="34" typeface="微软雅黑"/>
                  <a:sym charset="0" pitchFamily="34" typeface="Impact"/>
                </a:rPr>
                <a:t>内容</a:t>
              </a:r>
            </a:p>
            <a:p>
              <a:pPr algn="ctr"/>
              <a:r>
                <a:rPr altLang="en-US" b="1" lang="zh-CN" sz="2200">
                  <a:solidFill>
                    <a:schemeClr val="bg1"/>
                  </a:solidFill>
                  <a:latin charset="0" pitchFamily="34" typeface="Impact"/>
                  <a:ea charset="-122" pitchFamily="34" typeface="微软雅黑"/>
                  <a:sym charset="0" pitchFamily="34" typeface="Impact"/>
                </a:rPr>
                <a:t>说明</a:t>
              </a:r>
            </a:p>
          </p:txBody>
        </p:sp>
      </p:grpSp>
      <p:grpSp>
        <p:nvGrpSpPr>
          <p:cNvPr id="5" name="组合 4"/>
          <p:cNvGrpSpPr/>
          <p:nvPr/>
        </p:nvGrpSpPr>
        <p:grpSpPr>
          <a:xfrm>
            <a:off x="7158490" y="2311731"/>
            <a:ext cx="1233488" cy="1435100"/>
            <a:chOff x="7158490" y="2311731"/>
            <a:chExt cx="1233488" cy="1435100"/>
          </a:xfrm>
        </p:grpSpPr>
        <p:sp>
          <p:nvSpPr>
            <p:cNvPr id="112" name="文本框 25"/>
            <p:cNvSpPr>
              <a:spLocks noChangeArrowheads="1"/>
            </p:cNvSpPr>
            <p:nvPr/>
          </p:nvSpPr>
          <p:spPr bwMode="auto">
            <a:xfrm>
              <a:off x="7212465" y="2311731"/>
              <a:ext cx="738188" cy="605986"/>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36293" lIns="72585" rIns="72585" tIns="36293">
              <a:spAutoFit/>
            </a:bodyPr>
            <a:lstStyle/>
            <a:p>
              <a:pPr algn="ctr"/>
              <a:r>
                <a:rPr altLang="zh-CN" lang="en-US" sz="3500">
                  <a:solidFill>
                    <a:schemeClr val="bg1"/>
                  </a:solidFill>
                  <a:ea charset="-128" pitchFamily="49" typeface="MS Gothic"/>
                </a:rPr>
                <a:t>04</a:t>
              </a:r>
            </a:p>
          </p:txBody>
        </p:sp>
        <p:pic>
          <p:nvPicPr>
            <p:cNvPr id="113" name="图片 26"/>
            <p:cNvPicPr>
              <a:picLocks noChangeArrowheads="1" noChangeAspect="1"/>
            </p:cNvPicPr>
            <p:nvPr/>
          </p:nvPicPr>
          <p:blipFill>
            <a:blip r:embed="rId6">
              <a:extLst>
                <a:ext uri="{28A0092B-C50C-407E-A947-70E740481C1C}">
                  <a14:useLocalDpi val="0"/>
                </a:ext>
              </a:extLst>
            </a:blip>
            <a:stretch>
              <a:fillRect/>
            </a:stretch>
          </p:blipFill>
          <p:spPr bwMode="auto">
            <a:xfrm>
              <a:off x="7895090" y="2375231"/>
              <a:ext cx="407988" cy="403225"/>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pic>
        <p:sp>
          <p:nvSpPr>
            <p:cNvPr id="114" name="直接连接符 27"/>
            <p:cNvSpPr>
              <a:spLocks noChangeShapeType="1"/>
            </p:cNvSpPr>
            <p:nvPr/>
          </p:nvSpPr>
          <p:spPr bwMode="auto">
            <a:xfrm>
              <a:off x="7158490" y="2929268"/>
              <a:ext cx="1233488" cy="0"/>
            </a:xfrm>
            <a:prstGeom prst="line">
              <a:avLst/>
            </a:prstGeom>
            <a:noFill/>
            <a:ln w="6350">
              <a:solidFill>
                <a:schemeClr val="bg1"/>
              </a:solidFill>
              <a:miter lim="800000"/>
            </a:ln>
            <a:extLst>
              <a:ext uri="{909E8E84-426E-40DD-AFC4-6F175D3DCCD1}">
                <a14:hiddenFill>
                  <a:noFill/>
                </a14:hiddenFill>
              </a:ext>
            </a:extLst>
          </p:spPr>
          <p:txBody>
            <a:bodyPr bIns="36293" lIns="72585" rIns="72585" tIns="36293"/>
            <a:lstStyle/>
            <a:p>
              <a:endParaRPr altLang="en-US" lang="zh-CN"/>
            </a:p>
          </p:txBody>
        </p:sp>
        <p:sp>
          <p:nvSpPr>
            <p:cNvPr id="115" name="矩形 28"/>
            <p:cNvSpPr>
              <a:spLocks noChangeArrowheads="1"/>
            </p:cNvSpPr>
            <p:nvPr/>
          </p:nvSpPr>
          <p:spPr bwMode="auto">
            <a:xfrm>
              <a:off x="7438330" y="2995943"/>
              <a:ext cx="703970" cy="743146"/>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36293" lIns="72585" rIns="72585" tIns="36293" wrap="none">
              <a:spAutoFit/>
            </a:bodyPr>
            <a:lstStyle/>
            <a:p>
              <a:pPr algn="ctr"/>
              <a:r>
                <a:rPr altLang="en-US" b="1" lang="zh-CN" sz="2200">
                  <a:solidFill>
                    <a:schemeClr val="bg1"/>
                  </a:solidFill>
                  <a:latin charset="0" pitchFamily="34" typeface="Impact"/>
                  <a:ea charset="-122" pitchFamily="34" typeface="微软雅黑"/>
                  <a:sym charset="0" pitchFamily="34" typeface="Impact"/>
                </a:rPr>
                <a:t>内容</a:t>
              </a:r>
            </a:p>
            <a:p>
              <a:pPr algn="ctr"/>
              <a:r>
                <a:rPr altLang="en-US" b="1" lang="zh-CN" sz="2200">
                  <a:solidFill>
                    <a:schemeClr val="bg1"/>
                  </a:solidFill>
                  <a:latin charset="0" pitchFamily="34" typeface="Impact"/>
                  <a:ea charset="-122" pitchFamily="34" typeface="微软雅黑"/>
                  <a:sym charset="0" pitchFamily="34" typeface="Impact"/>
                </a:rPr>
                <a:t>说明</a:t>
              </a:r>
            </a:p>
          </p:txBody>
        </p:sp>
      </p:grpSp>
      <p:sp>
        <p:nvSpPr>
          <p:cNvPr id="124" name="矩形 25"/>
          <p:cNvSpPr>
            <a:spLocks noChangeArrowheads="1"/>
          </p:cNvSpPr>
          <p:nvPr/>
        </p:nvSpPr>
        <p:spPr bwMode="auto">
          <a:xfrm>
            <a:off x="2724254" y="1323765"/>
            <a:ext cx="2140645" cy="895546"/>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36293" lIns="72585" rIns="72585" tIns="36293" wrap="square">
            <a:spAutoFit/>
          </a:bodyPr>
          <a:lstStyle/>
          <a:p>
            <a:pPr algn="ctr">
              <a:lnSpc>
                <a:spcPct val="150000"/>
              </a:lnSpc>
            </a:pPr>
            <a:r>
              <a:rPr altLang="en-US" lang="zh-CN" smtClean="0" sz="1200">
                <a:solidFill>
                  <a:srgbClr val="434154"/>
                </a:solidFill>
                <a:latin charset="0" pitchFamily="34" typeface="Impact"/>
                <a:ea charset="-122" pitchFamily="34" typeface="微软雅黑"/>
                <a:sym charset="0" pitchFamily="34" typeface="Impact"/>
              </a:rPr>
              <a:t>请输入您的文字内容请输入您的文字内容请输入您的文字内容请输入您的文字</a:t>
            </a:r>
          </a:p>
        </p:txBody>
      </p:sp>
      <p:sp>
        <p:nvSpPr>
          <p:cNvPr id="125" name="矩形 25"/>
          <p:cNvSpPr>
            <a:spLocks noChangeArrowheads="1"/>
          </p:cNvSpPr>
          <p:nvPr/>
        </p:nvSpPr>
        <p:spPr bwMode="auto">
          <a:xfrm>
            <a:off x="6680911" y="1323765"/>
            <a:ext cx="2140645" cy="895546"/>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36293" lIns="72585" rIns="72585" tIns="36293" wrap="square">
            <a:spAutoFit/>
          </a:bodyPr>
          <a:lstStyle/>
          <a:p>
            <a:pPr algn="ctr">
              <a:lnSpc>
                <a:spcPct val="150000"/>
              </a:lnSpc>
            </a:pPr>
            <a:r>
              <a:rPr altLang="en-US" lang="zh-CN" smtClean="0" sz="1200">
                <a:solidFill>
                  <a:srgbClr val="434154"/>
                </a:solidFill>
                <a:latin charset="0" pitchFamily="34" typeface="Impact"/>
                <a:ea charset="-122" pitchFamily="34" typeface="微软雅黑"/>
                <a:sym charset="0" pitchFamily="34" typeface="Impact"/>
              </a:rPr>
              <a:t>请输入您的文字内容请输入您的文字内容请输入您的文字内容请输入您的文字</a:t>
            </a:r>
          </a:p>
        </p:txBody>
      </p:sp>
      <p:sp>
        <p:nvSpPr>
          <p:cNvPr id="126" name="矩形 25"/>
          <p:cNvSpPr>
            <a:spLocks noChangeArrowheads="1"/>
          </p:cNvSpPr>
          <p:nvPr/>
        </p:nvSpPr>
        <p:spPr bwMode="auto">
          <a:xfrm>
            <a:off x="787147" y="3732707"/>
            <a:ext cx="2140645" cy="895546"/>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36293" lIns="72585" rIns="72585" tIns="36293" wrap="square">
            <a:spAutoFit/>
          </a:bodyPr>
          <a:lstStyle/>
          <a:p>
            <a:pPr algn="ctr">
              <a:lnSpc>
                <a:spcPct val="150000"/>
              </a:lnSpc>
            </a:pPr>
            <a:r>
              <a:rPr altLang="en-US" lang="zh-CN" smtClean="0" sz="1200">
                <a:solidFill>
                  <a:srgbClr val="434154"/>
                </a:solidFill>
                <a:latin charset="0" pitchFamily="34" typeface="Impact"/>
                <a:ea charset="-122" pitchFamily="34" typeface="微软雅黑"/>
                <a:sym charset="0" pitchFamily="34" typeface="Impact"/>
              </a:rPr>
              <a:t>请输入您的文字内容请输入您的文字内容请输入您的文字内容请输入您的文字</a:t>
            </a:r>
          </a:p>
        </p:txBody>
      </p:sp>
      <p:sp>
        <p:nvSpPr>
          <p:cNvPr id="127" name="矩形 25"/>
          <p:cNvSpPr>
            <a:spLocks noChangeArrowheads="1"/>
          </p:cNvSpPr>
          <p:nvPr/>
        </p:nvSpPr>
        <p:spPr bwMode="auto">
          <a:xfrm>
            <a:off x="4647430" y="3732707"/>
            <a:ext cx="2140645" cy="895546"/>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36293" lIns="72585" rIns="72585" tIns="36293" wrap="square">
            <a:spAutoFit/>
          </a:bodyPr>
          <a:lstStyle/>
          <a:p>
            <a:pPr algn="ctr">
              <a:lnSpc>
                <a:spcPct val="150000"/>
              </a:lnSpc>
            </a:pPr>
            <a:r>
              <a:rPr altLang="en-US" lang="zh-CN" smtClean="0" sz="1200">
                <a:solidFill>
                  <a:srgbClr val="434154"/>
                </a:solidFill>
                <a:latin charset="0" pitchFamily="34" typeface="Impact"/>
                <a:ea charset="-122" pitchFamily="34" typeface="微软雅黑"/>
                <a:sym charset="0" pitchFamily="34" typeface="Impact"/>
              </a:rPr>
              <a:t>请输入您的文字内容请输入您的文字内容请输入您的文字内容请输入您的文字</a:t>
            </a:r>
          </a:p>
        </p:txBody>
      </p:sp>
    </p:spTree>
    <p:extLst>
      <p:ext uri="{BB962C8B-B14F-4D97-AF65-F5344CB8AC3E}">
        <p14:creationId val="2730028536"/>
      </p:ext>
    </p:extLst>
  </p:cSld>
  <p:clrMapOvr>
    <a:masterClrMapping/>
  </p:clrMapOvr>
  <p:transition spd="med">
    <p:pull/>
  </p:transition>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grpId="0" id="5" nodeType="afterEffect" presetClass="entr" presetID="2" presetSubtype="8">
                                  <p:stCondLst>
                                    <p:cond delay="0"/>
                                  </p:stCondLst>
                                  <p:childTnLst>
                                    <p:set>
                                      <p:cBhvr>
                                        <p:cTn dur="1" fill="hold" id="6">
                                          <p:stCondLst>
                                            <p:cond delay="0"/>
                                          </p:stCondLst>
                                        </p:cTn>
                                        <p:tgtEl>
                                          <p:spTgt spid="57"/>
                                        </p:tgtEl>
                                        <p:attrNameLst>
                                          <p:attrName>style.visibility</p:attrName>
                                        </p:attrNameLst>
                                      </p:cBhvr>
                                      <p:to>
                                        <p:strVal val="visible"/>
                                      </p:to>
                                    </p:set>
                                    <p:anim calcmode="lin" valueType="num">
                                      <p:cBhvr additive="base">
                                        <p:cTn dur="500" fill="hold" id="7"/>
                                        <p:tgtEl>
                                          <p:spTgt spid="57"/>
                                        </p:tgtEl>
                                        <p:attrNameLst>
                                          <p:attrName>ppt_x</p:attrName>
                                        </p:attrNameLst>
                                      </p:cBhvr>
                                      <p:tavLst>
                                        <p:tav tm="0">
                                          <p:val>
                                            <p:strVal val="0-#ppt_w/2"/>
                                          </p:val>
                                        </p:tav>
                                        <p:tav tm="100000">
                                          <p:val>
                                            <p:strVal val="#ppt_x"/>
                                          </p:val>
                                        </p:tav>
                                      </p:tavLst>
                                    </p:anim>
                                    <p:anim calcmode="lin" valueType="num">
                                      <p:cBhvr additive="base">
                                        <p:cTn dur="500" fill="hold" id="8"/>
                                        <p:tgtEl>
                                          <p:spTgt spid="57"/>
                                        </p:tgtEl>
                                        <p:attrNameLst>
                                          <p:attrName>ppt_y</p:attrName>
                                        </p:attrNameLst>
                                      </p:cBhvr>
                                      <p:tavLst>
                                        <p:tav tm="0">
                                          <p:val>
                                            <p:strVal val="#ppt_y"/>
                                          </p:val>
                                        </p:tav>
                                        <p:tav tm="100000">
                                          <p:val>
                                            <p:strVal val="#ppt_y"/>
                                          </p:val>
                                        </p:tav>
                                      </p:tavLst>
                                    </p:anim>
                                  </p:childTnLst>
                                </p:cTn>
                              </p:par>
                            </p:childTnLst>
                          </p:cTn>
                        </p:par>
                        <p:par>
                          <p:cTn fill="hold" id="9" nodeType="afterGroup">
                            <p:stCondLst>
                              <p:cond delay="500"/>
                            </p:stCondLst>
                            <p:childTnLst>
                              <p:par>
                                <p:cTn fill="hold" grpId="0" id="10" nodeType="afterEffect" presetClass="entr" presetID="22" presetSubtype="2">
                                  <p:stCondLst>
                                    <p:cond delay="0"/>
                                  </p:stCondLst>
                                  <p:childTnLst>
                                    <p:set>
                                      <p:cBhvr>
                                        <p:cTn dur="1" fill="hold" id="11">
                                          <p:stCondLst>
                                            <p:cond delay="0"/>
                                          </p:stCondLst>
                                        </p:cTn>
                                        <p:tgtEl>
                                          <p:spTgt spid="65"/>
                                        </p:tgtEl>
                                        <p:attrNameLst>
                                          <p:attrName>style.visibility</p:attrName>
                                        </p:attrNameLst>
                                      </p:cBhvr>
                                      <p:to>
                                        <p:strVal val="visible"/>
                                      </p:to>
                                    </p:set>
                                    <p:animEffect filter="wipe(right)" transition="in">
                                      <p:cBhvr>
                                        <p:cTn dur="500" id="12"/>
                                        <p:tgtEl>
                                          <p:spTgt spid="65"/>
                                        </p:tgtEl>
                                      </p:cBhvr>
                                    </p:animEffect>
                                  </p:childTnLst>
                                </p:cTn>
                              </p:par>
                            </p:childTnLst>
                          </p:cTn>
                        </p:par>
                        <p:par>
                          <p:cTn fill="hold" id="13" nodeType="afterGroup">
                            <p:stCondLst>
                              <p:cond delay="1000"/>
                            </p:stCondLst>
                            <p:childTnLst>
                              <p:par>
                                <p:cTn fill="hold" grpId="0" id="14" nodeType="afterEffect" presetClass="entr" presetID="22" presetSubtype="8">
                                  <p:stCondLst>
                                    <p:cond delay="0"/>
                                  </p:stCondLst>
                                  <p:childTnLst>
                                    <p:set>
                                      <p:cBhvr>
                                        <p:cTn dur="1" fill="hold" id="15">
                                          <p:stCondLst>
                                            <p:cond delay="0"/>
                                          </p:stCondLst>
                                        </p:cTn>
                                        <p:tgtEl>
                                          <p:spTgt spid="54"/>
                                        </p:tgtEl>
                                        <p:attrNameLst>
                                          <p:attrName>style.visibility</p:attrName>
                                        </p:attrNameLst>
                                      </p:cBhvr>
                                      <p:to>
                                        <p:strVal val="visible"/>
                                      </p:to>
                                    </p:set>
                                    <p:animEffect filter="wipe(left)" transition="in">
                                      <p:cBhvr>
                                        <p:cTn dur="500" id="16"/>
                                        <p:tgtEl>
                                          <p:spTgt spid="54"/>
                                        </p:tgtEl>
                                      </p:cBhvr>
                                    </p:animEffect>
                                  </p:childTnLst>
                                </p:cTn>
                              </p:par>
                              <p:par>
                                <p:cTn fill="hold" grpId="0" id="17" nodeType="withEffect" presetClass="entr" presetID="41" presetSubtype="0">
                                  <p:stCondLst>
                                    <p:cond delay="0"/>
                                  </p:stCondLst>
                                  <p:iterate type="lt">
                                    <p:tmPct val="10000"/>
                                  </p:iterate>
                                  <p:childTnLst>
                                    <p:set>
                                      <p:cBhvr>
                                        <p:cTn dur="1" fill="hold" id="18">
                                          <p:stCondLst>
                                            <p:cond delay="0"/>
                                          </p:stCondLst>
                                        </p:cTn>
                                        <p:tgtEl>
                                          <p:spTgt spid="80"/>
                                        </p:tgtEl>
                                        <p:attrNameLst>
                                          <p:attrName>style.visibility</p:attrName>
                                        </p:attrNameLst>
                                      </p:cBhvr>
                                      <p:to>
                                        <p:strVal val="visible"/>
                                      </p:to>
                                    </p:set>
                                    <p:anim calcmode="lin" valueType="num">
                                      <p:cBhvr>
                                        <p:cTn dur="500" fill="hold" id="19"/>
                                        <p:tgtEl>
                                          <p:spTgt spid="80"/>
                                        </p:tgtEl>
                                        <p:attrNameLst>
                                          <p:attrName>ppt_x</p:attrName>
                                        </p:attrNameLst>
                                      </p:cBhvr>
                                      <p:tavLst>
                                        <p:tav tm="0">
                                          <p:val>
                                            <p:strVal val="#ppt_x"/>
                                          </p:val>
                                        </p:tav>
                                        <p:tav tm="50000">
                                          <p:val>
                                            <p:strVal val="#ppt_x+.1"/>
                                          </p:val>
                                        </p:tav>
                                        <p:tav tm="100000">
                                          <p:val>
                                            <p:strVal val="#ppt_x"/>
                                          </p:val>
                                        </p:tav>
                                      </p:tavLst>
                                    </p:anim>
                                    <p:anim calcmode="lin" valueType="num">
                                      <p:cBhvr>
                                        <p:cTn dur="500" fill="hold" id="20"/>
                                        <p:tgtEl>
                                          <p:spTgt spid="80"/>
                                        </p:tgtEl>
                                        <p:attrNameLst>
                                          <p:attrName>ppt_y</p:attrName>
                                        </p:attrNameLst>
                                      </p:cBhvr>
                                      <p:tavLst>
                                        <p:tav tm="0">
                                          <p:val>
                                            <p:strVal val="#ppt_y"/>
                                          </p:val>
                                        </p:tav>
                                        <p:tav tm="100000">
                                          <p:val>
                                            <p:strVal val="#ppt_y"/>
                                          </p:val>
                                        </p:tav>
                                      </p:tavLst>
                                    </p:anim>
                                    <p:anim calcmode="lin" valueType="num">
                                      <p:cBhvr>
                                        <p:cTn dur="500" fill="hold" id="21"/>
                                        <p:tgtEl>
                                          <p:spTgt spid="80"/>
                                        </p:tgtEl>
                                        <p:attrNameLst>
                                          <p:attrName>ppt_h</p:attrName>
                                        </p:attrNameLst>
                                      </p:cBhvr>
                                      <p:tavLst>
                                        <p:tav tm="0">
                                          <p:val>
                                            <p:strVal val="#ppt_h/10"/>
                                          </p:val>
                                        </p:tav>
                                        <p:tav tm="50000">
                                          <p:val>
                                            <p:strVal val="#ppt_h+.01"/>
                                          </p:val>
                                        </p:tav>
                                        <p:tav tm="100000">
                                          <p:val>
                                            <p:strVal val="#ppt_h"/>
                                          </p:val>
                                        </p:tav>
                                      </p:tavLst>
                                    </p:anim>
                                    <p:anim calcmode="lin" valueType="num">
                                      <p:cBhvr>
                                        <p:cTn dur="500" fill="hold" id="22"/>
                                        <p:tgtEl>
                                          <p:spTgt spid="80"/>
                                        </p:tgtEl>
                                        <p:attrNameLst>
                                          <p:attrName>ppt_w</p:attrName>
                                        </p:attrNameLst>
                                      </p:cBhvr>
                                      <p:tavLst>
                                        <p:tav tm="0">
                                          <p:val>
                                            <p:strVal val="#ppt_w/10"/>
                                          </p:val>
                                        </p:tav>
                                        <p:tav tm="50000">
                                          <p:val>
                                            <p:strVal val="#ppt_w+.01"/>
                                          </p:val>
                                        </p:tav>
                                        <p:tav tm="100000">
                                          <p:val>
                                            <p:strVal val="#ppt_w"/>
                                          </p:val>
                                        </p:tav>
                                      </p:tavLst>
                                    </p:anim>
                                    <p:animEffect filter="">
                                      <p:cBhvr>
                                        <p:cTn dur="500" id="23" tmFilter="0,0; .5, 1; 1, 1"/>
                                        <p:tgtEl>
                                          <p:spTgt spid="80"/>
                                        </p:tgtEl>
                                      </p:cBhvr>
                                    </p:animEffect>
                                  </p:childTnLst>
                                </p:cTn>
                              </p:par>
                              <p:par>
                                <p:cTn fill="hold" id="24" nodeType="withEffect" presetClass="entr" presetID="53" presetSubtype="0">
                                  <p:stCondLst>
                                    <p:cond delay="0"/>
                                  </p:stCondLst>
                                  <p:childTnLst>
                                    <p:set>
                                      <p:cBhvr>
                                        <p:cTn dur="1" fill="hold" id="25">
                                          <p:stCondLst>
                                            <p:cond delay="0"/>
                                          </p:stCondLst>
                                        </p:cTn>
                                        <p:tgtEl>
                                          <p:spTgt spid="67"/>
                                        </p:tgtEl>
                                        <p:attrNameLst>
                                          <p:attrName>style.visibility</p:attrName>
                                        </p:attrNameLst>
                                      </p:cBhvr>
                                      <p:to>
                                        <p:strVal val="visible"/>
                                      </p:to>
                                    </p:set>
                                    <p:anim calcmode="lin" valueType="num">
                                      <p:cBhvr>
                                        <p:cTn dur="500" fill="hold" id="26"/>
                                        <p:tgtEl>
                                          <p:spTgt spid="67"/>
                                        </p:tgtEl>
                                        <p:attrNameLst>
                                          <p:attrName>ppt_w</p:attrName>
                                        </p:attrNameLst>
                                      </p:cBhvr>
                                      <p:tavLst>
                                        <p:tav tm="0">
                                          <p:val>
                                            <p:fltVal val="0"/>
                                          </p:val>
                                        </p:tav>
                                        <p:tav tm="100000">
                                          <p:val>
                                            <p:strVal val="#ppt_w"/>
                                          </p:val>
                                        </p:tav>
                                      </p:tavLst>
                                    </p:anim>
                                    <p:anim calcmode="lin" valueType="num">
                                      <p:cBhvr>
                                        <p:cTn dur="500" fill="hold" id="27"/>
                                        <p:tgtEl>
                                          <p:spTgt spid="67"/>
                                        </p:tgtEl>
                                        <p:attrNameLst>
                                          <p:attrName>ppt_h</p:attrName>
                                        </p:attrNameLst>
                                      </p:cBhvr>
                                      <p:tavLst>
                                        <p:tav tm="0">
                                          <p:val>
                                            <p:fltVal val="0"/>
                                          </p:val>
                                        </p:tav>
                                        <p:tav tm="100000">
                                          <p:val>
                                            <p:strVal val="#ppt_h"/>
                                          </p:val>
                                        </p:tav>
                                      </p:tavLst>
                                    </p:anim>
                                    <p:animEffect filter="fade" transition="in">
                                      <p:cBhvr>
                                        <p:cTn dur="500" id="28"/>
                                        <p:tgtEl>
                                          <p:spTgt spid="67"/>
                                        </p:tgtEl>
                                      </p:cBhvr>
                                    </p:animEffect>
                                  </p:childTnLst>
                                </p:cTn>
                              </p:par>
                            </p:childTnLst>
                          </p:cTn>
                        </p:par>
                        <p:par>
                          <p:cTn fill="hold" id="29" nodeType="afterGroup">
                            <p:stCondLst>
                              <p:cond delay="1500"/>
                            </p:stCondLst>
                            <p:childTnLst>
                              <p:par>
                                <p:cTn fill="hold" grpId="0" id="30" nodeType="afterEffect" presetClass="entr" presetID="2" presetSubtype="4">
                                  <p:stCondLst>
                                    <p:cond delay="0"/>
                                  </p:stCondLst>
                                  <p:childTnLst>
                                    <p:set>
                                      <p:cBhvr>
                                        <p:cTn dur="1" fill="hold" id="31">
                                          <p:stCondLst>
                                            <p:cond delay="0"/>
                                          </p:stCondLst>
                                        </p:cTn>
                                        <p:tgtEl>
                                          <p:spTgt spid="89"/>
                                        </p:tgtEl>
                                        <p:attrNameLst>
                                          <p:attrName>style.visibility</p:attrName>
                                        </p:attrNameLst>
                                      </p:cBhvr>
                                      <p:to>
                                        <p:strVal val="visible"/>
                                      </p:to>
                                    </p:set>
                                    <p:anim calcmode="lin" valueType="num">
                                      <p:cBhvr additive="base">
                                        <p:cTn dur="500" fill="hold" id="32"/>
                                        <p:tgtEl>
                                          <p:spTgt spid="89"/>
                                        </p:tgtEl>
                                        <p:attrNameLst>
                                          <p:attrName>ppt_x</p:attrName>
                                        </p:attrNameLst>
                                      </p:cBhvr>
                                      <p:tavLst>
                                        <p:tav tm="0">
                                          <p:val>
                                            <p:strVal val="#ppt_x"/>
                                          </p:val>
                                        </p:tav>
                                        <p:tav tm="100000">
                                          <p:val>
                                            <p:strVal val="#ppt_x"/>
                                          </p:val>
                                        </p:tav>
                                      </p:tavLst>
                                    </p:anim>
                                    <p:anim calcmode="lin" valueType="num">
                                      <p:cBhvr additive="base">
                                        <p:cTn dur="500" fill="hold" id="33"/>
                                        <p:tgtEl>
                                          <p:spTgt spid="89"/>
                                        </p:tgtEl>
                                        <p:attrNameLst>
                                          <p:attrName>ppt_y</p:attrName>
                                        </p:attrNameLst>
                                      </p:cBhvr>
                                      <p:tavLst>
                                        <p:tav tm="0">
                                          <p:val>
                                            <p:strVal val="1+#ppt_h/2"/>
                                          </p:val>
                                        </p:tav>
                                        <p:tav tm="100000">
                                          <p:val>
                                            <p:strVal val="#ppt_y"/>
                                          </p:val>
                                        </p:tav>
                                      </p:tavLst>
                                    </p:anim>
                                  </p:childTnLst>
                                </p:cTn>
                              </p:par>
                              <p:par>
                                <p:cTn fill="hold" grpId="0" id="34" nodeType="withEffect" presetClass="entr" presetID="2" presetSubtype="1">
                                  <p:stCondLst>
                                    <p:cond delay="0"/>
                                  </p:stCondLst>
                                  <p:childTnLst>
                                    <p:set>
                                      <p:cBhvr>
                                        <p:cTn dur="1" fill="hold" id="35">
                                          <p:stCondLst>
                                            <p:cond delay="0"/>
                                          </p:stCondLst>
                                        </p:cTn>
                                        <p:tgtEl>
                                          <p:spTgt spid="87"/>
                                        </p:tgtEl>
                                        <p:attrNameLst>
                                          <p:attrName>style.visibility</p:attrName>
                                        </p:attrNameLst>
                                      </p:cBhvr>
                                      <p:to>
                                        <p:strVal val="visible"/>
                                      </p:to>
                                    </p:set>
                                    <p:anim calcmode="lin" valueType="num">
                                      <p:cBhvr additive="base">
                                        <p:cTn dur="500" fill="hold" id="36"/>
                                        <p:tgtEl>
                                          <p:spTgt spid="87"/>
                                        </p:tgtEl>
                                        <p:attrNameLst>
                                          <p:attrName>ppt_x</p:attrName>
                                        </p:attrNameLst>
                                      </p:cBhvr>
                                      <p:tavLst>
                                        <p:tav tm="0">
                                          <p:val>
                                            <p:strVal val="#ppt_x"/>
                                          </p:val>
                                        </p:tav>
                                        <p:tav tm="100000">
                                          <p:val>
                                            <p:strVal val="#ppt_x"/>
                                          </p:val>
                                        </p:tav>
                                      </p:tavLst>
                                    </p:anim>
                                    <p:anim calcmode="lin" valueType="num">
                                      <p:cBhvr additive="base">
                                        <p:cTn dur="500" fill="hold" id="37"/>
                                        <p:tgtEl>
                                          <p:spTgt spid="87"/>
                                        </p:tgtEl>
                                        <p:attrNameLst>
                                          <p:attrName>ppt_y</p:attrName>
                                        </p:attrNameLst>
                                      </p:cBhvr>
                                      <p:tavLst>
                                        <p:tav tm="0">
                                          <p:val>
                                            <p:strVal val="0-#ppt_h/2"/>
                                          </p:val>
                                        </p:tav>
                                        <p:tav tm="100000">
                                          <p:val>
                                            <p:strVal val="#ppt_y"/>
                                          </p:val>
                                        </p:tav>
                                      </p:tavLst>
                                    </p:anim>
                                  </p:childTnLst>
                                </p:cTn>
                              </p:par>
                              <p:par>
                                <p:cTn fill="hold" grpId="0" id="38" nodeType="withEffect" presetClass="entr" presetID="2" presetSubtype="4">
                                  <p:stCondLst>
                                    <p:cond delay="0"/>
                                  </p:stCondLst>
                                  <p:childTnLst>
                                    <p:set>
                                      <p:cBhvr>
                                        <p:cTn dur="1" fill="hold" id="39">
                                          <p:stCondLst>
                                            <p:cond delay="0"/>
                                          </p:stCondLst>
                                        </p:cTn>
                                        <p:tgtEl>
                                          <p:spTgt spid="91"/>
                                        </p:tgtEl>
                                        <p:attrNameLst>
                                          <p:attrName>style.visibility</p:attrName>
                                        </p:attrNameLst>
                                      </p:cBhvr>
                                      <p:to>
                                        <p:strVal val="visible"/>
                                      </p:to>
                                    </p:set>
                                    <p:anim calcmode="lin" valueType="num">
                                      <p:cBhvr additive="base">
                                        <p:cTn dur="500" fill="hold" id="40"/>
                                        <p:tgtEl>
                                          <p:spTgt spid="91"/>
                                        </p:tgtEl>
                                        <p:attrNameLst>
                                          <p:attrName>ppt_x</p:attrName>
                                        </p:attrNameLst>
                                      </p:cBhvr>
                                      <p:tavLst>
                                        <p:tav tm="0">
                                          <p:val>
                                            <p:strVal val="#ppt_x"/>
                                          </p:val>
                                        </p:tav>
                                        <p:tav tm="100000">
                                          <p:val>
                                            <p:strVal val="#ppt_x"/>
                                          </p:val>
                                        </p:tav>
                                      </p:tavLst>
                                    </p:anim>
                                    <p:anim calcmode="lin" valueType="num">
                                      <p:cBhvr additive="base">
                                        <p:cTn dur="500" fill="hold" id="41"/>
                                        <p:tgtEl>
                                          <p:spTgt spid="91"/>
                                        </p:tgtEl>
                                        <p:attrNameLst>
                                          <p:attrName>ppt_y</p:attrName>
                                        </p:attrNameLst>
                                      </p:cBhvr>
                                      <p:tavLst>
                                        <p:tav tm="0">
                                          <p:val>
                                            <p:strVal val="1+#ppt_h/2"/>
                                          </p:val>
                                        </p:tav>
                                        <p:tav tm="100000">
                                          <p:val>
                                            <p:strVal val="#ppt_y"/>
                                          </p:val>
                                        </p:tav>
                                      </p:tavLst>
                                    </p:anim>
                                  </p:childTnLst>
                                </p:cTn>
                              </p:par>
                              <p:par>
                                <p:cTn fill="hold" grpId="0" id="42" nodeType="withEffect" presetClass="entr" presetID="2" presetSubtype="1">
                                  <p:stCondLst>
                                    <p:cond delay="0"/>
                                  </p:stCondLst>
                                  <p:childTnLst>
                                    <p:set>
                                      <p:cBhvr>
                                        <p:cTn dur="1" fill="hold" id="43">
                                          <p:stCondLst>
                                            <p:cond delay="0"/>
                                          </p:stCondLst>
                                        </p:cTn>
                                        <p:tgtEl>
                                          <p:spTgt spid="97"/>
                                        </p:tgtEl>
                                        <p:attrNameLst>
                                          <p:attrName>style.visibility</p:attrName>
                                        </p:attrNameLst>
                                      </p:cBhvr>
                                      <p:to>
                                        <p:strVal val="visible"/>
                                      </p:to>
                                    </p:set>
                                    <p:anim calcmode="lin" valueType="num">
                                      <p:cBhvr additive="base">
                                        <p:cTn dur="500" fill="hold" id="44"/>
                                        <p:tgtEl>
                                          <p:spTgt spid="97"/>
                                        </p:tgtEl>
                                        <p:attrNameLst>
                                          <p:attrName>ppt_x</p:attrName>
                                        </p:attrNameLst>
                                      </p:cBhvr>
                                      <p:tavLst>
                                        <p:tav tm="0">
                                          <p:val>
                                            <p:strVal val="#ppt_x"/>
                                          </p:val>
                                        </p:tav>
                                        <p:tav tm="100000">
                                          <p:val>
                                            <p:strVal val="#ppt_x"/>
                                          </p:val>
                                        </p:tav>
                                      </p:tavLst>
                                    </p:anim>
                                    <p:anim calcmode="lin" valueType="num">
                                      <p:cBhvr additive="base">
                                        <p:cTn dur="500" fill="hold" id="45"/>
                                        <p:tgtEl>
                                          <p:spTgt spid="97"/>
                                        </p:tgtEl>
                                        <p:attrNameLst>
                                          <p:attrName>ppt_y</p:attrName>
                                        </p:attrNameLst>
                                      </p:cBhvr>
                                      <p:tavLst>
                                        <p:tav tm="0">
                                          <p:val>
                                            <p:strVal val="0-#ppt_h/2"/>
                                          </p:val>
                                        </p:tav>
                                        <p:tav tm="100000">
                                          <p:val>
                                            <p:strVal val="#ppt_y"/>
                                          </p:val>
                                        </p:tav>
                                      </p:tavLst>
                                    </p:anim>
                                  </p:childTnLst>
                                </p:cTn>
                              </p:par>
                            </p:childTnLst>
                          </p:cTn>
                        </p:par>
                        <p:par>
                          <p:cTn fill="hold" id="46" nodeType="afterGroup">
                            <p:stCondLst>
                              <p:cond delay="2000"/>
                            </p:stCondLst>
                            <p:childTnLst>
                              <p:par>
                                <p:cTn fill="hold" id="47" nodeType="afterEffect" presetClass="entr" presetID="31" presetSubtype="0">
                                  <p:stCondLst>
                                    <p:cond delay="0"/>
                                  </p:stCondLst>
                                  <p:childTnLst>
                                    <p:set>
                                      <p:cBhvr>
                                        <p:cTn dur="1" fill="hold" id="48">
                                          <p:stCondLst>
                                            <p:cond delay="0"/>
                                          </p:stCondLst>
                                        </p:cTn>
                                        <p:tgtEl>
                                          <p:spTgt spid="2"/>
                                        </p:tgtEl>
                                        <p:attrNameLst>
                                          <p:attrName>style.visibility</p:attrName>
                                        </p:attrNameLst>
                                      </p:cBhvr>
                                      <p:to>
                                        <p:strVal val="visible"/>
                                      </p:to>
                                    </p:set>
                                    <p:anim calcmode="lin" valueType="num">
                                      <p:cBhvr>
                                        <p:cTn dur="1000" fill="hold" id="49"/>
                                        <p:tgtEl>
                                          <p:spTgt spid="2"/>
                                        </p:tgtEl>
                                        <p:attrNameLst>
                                          <p:attrName>ppt_w</p:attrName>
                                        </p:attrNameLst>
                                      </p:cBhvr>
                                      <p:tavLst>
                                        <p:tav tm="0">
                                          <p:val>
                                            <p:fltVal val="0"/>
                                          </p:val>
                                        </p:tav>
                                        <p:tav tm="100000">
                                          <p:val>
                                            <p:strVal val="#ppt_w"/>
                                          </p:val>
                                        </p:tav>
                                      </p:tavLst>
                                    </p:anim>
                                    <p:anim calcmode="lin" valueType="num">
                                      <p:cBhvr>
                                        <p:cTn dur="1000" fill="hold" id="50"/>
                                        <p:tgtEl>
                                          <p:spTgt spid="2"/>
                                        </p:tgtEl>
                                        <p:attrNameLst>
                                          <p:attrName>ppt_h</p:attrName>
                                        </p:attrNameLst>
                                      </p:cBhvr>
                                      <p:tavLst>
                                        <p:tav tm="0">
                                          <p:val>
                                            <p:fltVal val="0"/>
                                          </p:val>
                                        </p:tav>
                                        <p:tav tm="100000">
                                          <p:val>
                                            <p:strVal val="#ppt_h"/>
                                          </p:val>
                                        </p:tav>
                                      </p:tavLst>
                                    </p:anim>
                                    <p:anim calcmode="lin" valueType="num">
                                      <p:cBhvr>
                                        <p:cTn dur="1000" fill="hold" id="51"/>
                                        <p:tgtEl>
                                          <p:spTgt spid="2"/>
                                        </p:tgtEl>
                                        <p:attrNameLst>
                                          <p:attrName>style.rotation</p:attrName>
                                        </p:attrNameLst>
                                      </p:cBhvr>
                                      <p:tavLst>
                                        <p:tav tm="0">
                                          <p:val>
                                            <p:fltVal val="90"/>
                                          </p:val>
                                        </p:tav>
                                        <p:tav tm="100000">
                                          <p:val>
                                            <p:fltVal val="0"/>
                                          </p:val>
                                        </p:tav>
                                      </p:tavLst>
                                    </p:anim>
                                    <p:animEffect filter="fade" transition="in">
                                      <p:cBhvr>
                                        <p:cTn dur="1000" id="52"/>
                                        <p:tgtEl>
                                          <p:spTgt spid="2"/>
                                        </p:tgtEl>
                                      </p:cBhvr>
                                    </p:animEffect>
                                  </p:childTnLst>
                                </p:cTn>
                              </p:par>
                              <p:par>
                                <p:cTn fill="hold" id="53" nodeType="withEffect" presetClass="entr" presetID="31" presetSubtype="0">
                                  <p:stCondLst>
                                    <p:cond delay="0"/>
                                  </p:stCondLst>
                                  <p:childTnLst>
                                    <p:set>
                                      <p:cBhvr>
                                        <p:cTn dur="1" fill="hold" id="54">
                                          <p:stCondLst>
                                            <p:cond delay="0"/>
                                          </p:stCondLst>
                                        </p:cTn>
                                        <p:tgtEl>
                                          <p:spTgt spid="3"/>
                                        </p:tgtEl>
                                        <p:attrNameLst>
                                          <p:attrName>style.visibility</p:attrName>
                                        </p:attrNameLst>
                                      </p:cBhvr>
                                      <p:to>
                                        <p:strVal val="visible"/>
                                      </p:to>
                                    </p:set>
                                    <p:anim calcmode="lin" valueType="num">
                                      <p:cBhvr>
                                        <p:cTn dur="1000" fill="hold" id="55"/>
                                        <p:tgtEl>
                                          <p:spTgt spid="3"/>
                                        </p:tgtEl>
                                        <p:attrNameLst>
                                          <p:attrName>ppt_w</p:attrName>
                                        </p:attrNameLst>
                                      </p:cBhvr>
                                      <p:tavLst>
                                        <p:tav tm="0">
                                          <p:val>
                                            <p:fltVal val="0"/>
                                          </p:val>
                                        </p:tav>
                                        <p:tav tm="100000">
                                          <p:val>
                                            <p:strVal val="#ppt_w"/>
                                          </p:val>
                                        </p:tav>
                                      </p:tavLst>
                                    </p:anim>
                                    <p:anim calcmode="lin" valueType="num">
                                      <p:cBhvr>
                                        <p:cTn dur="1000" fill="hold" id="56"/>
                                        <p:tgtEl>
                                          <p:spTgt spid="3"/>
                                        </p:tgtEl>
                                        <p:attrNameLst>
                                          <p:attrName>ppt_h</p:attrName>
                                        </p:attrNameLst>
                                      </p:cBhvr>
                                      <p:tavLst>
                                        <p:tav tm="0">
                                          <p:val>
                                            <p:fltVal val="0"/>
                                          </p:val>
                                        </p:tav>
                                        <p:tav tm="100000">
                                          <p:val>
                                            <p:strVal val="#ppt_h"/>
                                          </p:val>
                                        </p:tav>
                                      </p:tavLst>
                                    </p:anim>
                                    <p:anim calcmode="lin" valueType="num">
                                      <p:cBhvr>
                                        <p:cTn dur="1000" fill="hold" id="57"/>
                                        <p:tgtEl>
                                          <p:spTgt spid="3"/>
                                        </p:tgtEl>
                                        <p:attrNameLst>
                                          <p:attrName>style.rotation</p:attrName>
                                        </p:attrNameLst>
                                      </p:cBhvr>
                                      <p:tavLst>
                                        <p:tav tm="0">
                                          <p:val>
                                            <p:fltVal val="90"/>
                                          </p:val>
                                        </p:tav>
                                        <p:tav tm="100000">
                                          <p:val>
                                            <p:fltVal val="0"/>
                                          </p:val>
                                        </p:tav>
                                      </p:tavLst>
                                    </p:anim>
                                    <p:animEffect filter="fade" transition="in">
                                      <p:cBhvr>
                                        <p:cTn dur="1000" id="58"/>
                                        <p:tgtEl>
                                          <p:spTgt spid="3"/>
                                        </p:tgtEl>
                                      </p:cBhvr>
                                    </p:animEffect>
                                  </p:childTnLst>
                                </p:cTn>
                              </p:par>
                              <p:par>
                                <p:cTn fill="hold" id="59" nodeType="withEffect" presetClass="entr" presetID="31" presetSubtype="0">
                                  <p:stCondLst>
                                    <p:cond delay="0"/>
                                  </p:stCondLst>
                                  <p:childTnLst>
                                    <p:set>
                                      <p:cBhvr>
                                        <p:cTn dur="1" fill="hold" id="60">
                                          <p:stCondLst>
                                            <p:cond delay="0"/>
                                          </p:stCondLst>
                                        </p:cTn>
                                        <p:tgtEl>
                                          <p:spTgt spid="4"/>
                                        </p:tgtEl>
                                        <p:attrNameLst>
                                          <p:attrName>style.visibility</p:attrName>
                                        </p:attrNameLst>
                                      </p:cBhvr>
                                      <p:to>
                                        <p:strVal val="visible"/>
                                      </p:to>
                                    </p:set>
                                    <p:anim calcmode="lin" valueType="num">
                                      <p:cBhvr>
                                        <p:cTn dur="1000" fill="hold" id="61"/>
                                        <p:tgtEl>
                                          <p:spTgt spid="4"/>
                                        </p:tgtEl>
                                        <p:attrNameLst>
                                          <p:attrName>ppt_w</p:attrName>
                                        </p:attrNameLst>
                                      </p:cBhvr>
                                      <p:tavLst>
                                        <p:tav tm="0">
                                          <p:val>
                                            <p:fltVal val="0"/>
                                          </p:val>
                                        </p:tav>
                                        <p:tav tm="100000">
                                          <p:val>
                                            <p:strVal val="#ppt_w"/>
                                          </p:val>
                                        </p:tav>
                                      </p:tavLst>
                                    </p:anim>
                                    <p:anim calcmode="lin" valueType="num">
                                      <p:cBhvr>
                                        <p:cTn dur="1000" fill="hold" id="62"/>
                                        <p:tgtEl>
                                          <p:spTgt spid="4"/>
                                        </p:tgtEl>
                                        <p:attrNameLst>
                                          <p:attrName>ppt_h</p:attrName>
                                        </p:attrNameLst>
                                      </p:cBhvr>
                                      <p:tavLst>
                                        <p:tav tm="0">
                                          <p:val>
                                            <p:fltVal val="0"/>
                                          </p:val>
                                        </p:tav>
                                        <p:tav tm="100000">
                                          <p:val>
                                            <p:strVal val="#ppt_h"/>
                                          </p:val>
                                        </p:tav>
                                      </p:tavLst>
                                    </p:anim>
                                    <p:anim calcmode="lin" valueType="num">
                                      <p:cBhvr>
                                        <p:cTn dur="1000" fill="hold" id="63"/>
                                        <p:tgtEl>
                                          <p:spTgt spid="4"/>
                                        </p:tgtEl>
                                        <p:attrNameLst>
                                          <p:attrName>style.rotation</p:attrName>
                                        </p:attrNameLst>
                                      </p:cBhvr>
                                      <p:tavLst>
                                        <p:tav tm="0">
                                          <p:val>
                                            <p:fltVal val="90"/>
                                          </p:val>
                                        </p:tav>
                                        <p:tav tm="100000">
                                          <p:val>
                                            <p:fltVal val="0"/>
                                          </p:val>
                                        </p:tav>
                                      </p:tavLst>
                                    </p:anim>
                                    <p:animEffect filter="fade" transition="in">
                                      <p:cBhvr>
                                        <p:cTn dur="1000" id="64"/>
                                        <p:tgtEl>
                                          <p:spTgt spid="4"/>
                                        </p:tgtEl>
                                      </p:cBhvr>
                                    </p:animEffect>
                                  </p:childTnLst>
                                </p:cTn>
                              </p:par>
                              <p:par>
                                <p:cTn fill="hold" id="65" nodeType="withEffect" presetClass="entr" presetID="31" presetSubtype="0">
                                  <p:stCondLst>
                                    <p:cond delay="0"/>
                                  </p:stCondLst>
                                  <p:childTnLst>
                                    <p:set>
                                      <p:cBhvr>
                                        <p:cTn dur="1" fill="hold" id="66">
                                          <p:stCondLst>
                                            <p:cond delay="0"/>
                                          </p:stCondLst>
                                        </p:cTn>
                                        <p:tgtEl>
                                          <p:spTgt spid="5"/>
                                        </p:tgtEl>
                                        <p:attrNameLst>
                                          <p:attrName>style.visibility</p:attrName>
                                        </p:attrNameLst>
                                      </p:cBhvr>
                                      <p:to>
                                        <p:strVal val="visible"/>
                                      </p:to>
                                    </p:set>
                                    <p:anim calcmode="lin" valueType="num">
                                      <p:cBhvr>
                                        <p:cTn dur="1000" fill="hold" id="67"/>
                                        <p:tgtEl>
                                          <p:spTgt spid="5"/>
                                        </p:tgtEl>
                                        <p:attrNameLst>
                                          <p:attrName>ppt_w</p:attrName>
                                        </p:attrNameLst>
                                      </p:cBhvr>
                                      <p:tavLst>
                                        <p:tav tm="0">
                                          <p:val>
                                            <p:fltVal val="0"/>
                                          </p:val>
                                        </p:tav>
                                        <p:tav tm="100000">
                                          <p:val>
                                            <p:strVal val="#ppt_w"/>
                                          </p:val>
                                        </p:tav>
                                      </p:tavLst>
                                    </p:anim>
                                    <p:anim calcmode="lin" valueType="num">
                                      <p:cBhvr>
                                        <p:cTn dur="1000" fill="hold" id="68"/>
                                        <p:tgtEl>
                                          <p:spTgt spid="5"/>
                                        </p:tgtEl>
                                        <p:attrNameLst>
                                          <p:attrName>ppt_h</p:attrName>
                                        </p:attrNameLst>
                                      </p:cBhvr>
                                      <p:tavLst>
                                        <p:tav tm="0">
                                          <p:val>
                                            <p:fltVal val="0"/>
                                          </p:val>
                                        </p:tav>
                                        <p:tav tm="100000">
                                          <p:val>
                                            <p:strVal val="#ppt_h"/>
                                          </p:val>
                                        </p:tav>
                                      </p:tavLst>
                                    </p:anim>
                                    <p:anim calcmode="lin" valueType="num">
                                      <p:cBhvr>
                                        <p:cTn dur="1000" fill="hold" id="69"/>
                                        <p:tgtEl>
                                          <p:spTgt spid="5"/>
                                        </p:tgtEl>
                                        <p:attrNameLst>
                                          <p:attrName>style.rotation</p:attrName>
                                        </p:attrNameLst>
                                      </p:cBhvr>
                                      <p:tavLst>
                                        <p:tav tm="0">
                                          <p:val>
                                            <p:fltVal val="90"/>
                                          </p:val>
                                        </p:tav>
                                        <p:tav tm="100000">
                                          <p:val>
                                            <p:fltVal val="0"/>
                                          </p:val>
                                        </p:tav>
                                      </p:tavLst>
                                    </p:anim>
                                    <p:animEffect filter="fade" transition="in">
                                      <p:cBhvr>
                                        <p:cTn dur="1000" id="70"/>
                                        <p:tgtEl>
                                          <p:spTgt spid="5"/>
                                        </p:tgtEl>
                                      </p:cBhvr>
                                    </p:animEffect>
                                  </p:childTnLst>
                                </p:cTn>
                              </p:par>
                            </p:childTnLst>
                          </p:cTn>
                        </p:par>
                        <p:par>
                          <p:cTn fill="hold" id="71" nodeType="afterGroup">
                            <p:stCondLst>
                              <p:cond delay="3000"/>
                            </p:stCondLst>
                            <p:childTnLst>
                              <p:par>
                                <p:cTn fill="hold" grpId="0" id="72" nodeType="afterEffect" presetClass="entr" presetID="14" presetSubtype="10">
                                  <p:stCondLst>
                                    <p:cond delay="0"/>
                                  </p:stCondLst>
                                  <p:childTnLst>
                                    <p:set>
                                      <p:cBhvr>
                                        <p:cTn dur="1" fill="hold" id="73">
                                          <p:stCondLst>
                                            <p:cond delay="0"/>
                                          </p:stCondLst>
                                        </p:cTn>
                                        <p:tgtEl>
                                          <p:spTgt spid="126"/>
                                        </p:tgtEl>
                                        <p:attrNameLst>
                                          <p:attrName>style.visibility</p:attrName>
                                        </p:attrNameLst>
                                      </p:cBhvr>
                                      <p:to>
                                        <p:strVal val="visible"/>
                                      </p:to>
                                    </p:set>
                                    <p:animEffect filter="randombar(horizontal)" transition="in">
                                      <p:cBhvr>
                                        <p:cTn dur="500" id="74"/>
                                        <p:tgtEl>
                                          <p:spTgt spid="126"/>
                                        </p:tgtEl>
                                      </p:cBhvr>
                                    </p:animEffect>
                                  </p:childTnLst>
                                </p:cTn>
                              </p:par>
                              <p:par>
                                <p:cTn fill="hold" grpId="0" id="75" nodeType="withEffect" presetClass="entr" presetID="14" presetSubtype="10">
                                  <p:stCondLst>
                                    <p:cond delay="0"/>
                                  </p:stCondLst>
                                  <p:childTnLst>
                                    <p:set>
                                      <p:cBhvr>
                                        <p:cTn dur="1" fill="hold" id="76">
                                          <p:stCondLst>
                                            <p:cond delay="0"/>
                                          </p:stCondLst>
                                        </p:cTn>
                                        <p:tgtEl>
                                          <p:spTgt spid="124"/>
                                        </p:tgtEl>
                                        <p:attrNameLst>
                                          <p:attrName>style.visibility</p:attrName>
                                        </p:attrNameLst>
                                      </p:cBhvr>
                                      <p:to>
                                        <p:strVal val="visible"/>
                                      </p:to>
                                    </p:set>
                                    <p:animEffect filter="randombar(horizontal)" transition="in">
                                      <p:cBhvr>
                                        <p:cTn dur="500" id="77"/>
                                        <p:tgtEl>
                                          <p:spTgt spid="124"/>
                                        </p:tgtEl>
                                      </p:cBhvr>
                                    </p:animEffect>
                                  </p:childTnLst>
                                </p:cTn>
                              </p:par>
                              <p:par>
                                <p:cTn fill="hold" grpId="0" id="78" nodeType="withEffect" presetClass="entr" presetID="14" presetSubtype="10">
                                  <p:stCondLst>
                                    <p:cond delay="0"/>
                                  </p:stCondLst>
                                  <p:childTnLst>
                                    <p:set>
                                      <p:cBhvr>
                                        <p:cTn dur="1" fill="hold" id="79">
                                          <p:stCondLst>
                                            <p:cond delay="0"/>
                                          </p:stCondLst>
                                        </p:cTn>
                                        <p:tgtEl>
                                          <p:spTgt spid="127"/>
                                        </p:tgtEl>
                                        <p:attrNameLst>
                                          <p:attrName>style.visibility</p:attrName>
                                        </p:attrNameLst>
                                      </p:cBhvr>
                                      <p:to>
                                        <p:strVal val="visible"/>
                                      </p:to>
                                    </p:set>
                                    <p:animEffect filter="randombar(horizontal)" transition="in">
                                      <p:cBhvr>
                                        <p:cTn dur="500" id="80"/>
                                        <p:tgtEl>
                                          <p:spTgt spid="127"/>
                                        </p:tgtEl>
                                      </p:cBhvr>
                                    </p:animEffect>
                                  </p:childTnLst>
                                </p:cTn>
                              </p:par>
                              <p:par>
                                <p:cTn fill="hold" grpId="0" id="81" nodeType="withEffect" presetClass="entr" presetID="14" presetSubtype="10">
                                  <p:stCondLst>
                                    <p:cond delay="0"/>
                                  </p:stCondLst>
                                  <p:childTnLst>
                                    <p:set>
                                      <p:cBhvr>
                                        <p:cTn dur="1" fill="hold" id="82">
                                          <p:stCondLst>
                                            <p:cond delay="0"/>
                                          </p:stCondLst>
                                        </p:cTn>
                                        <p:tgtEl>
                                          <p:spTgt spid="125"/>
                                        </p:tgtEl>
                                        <p:attrNameLst>
                                          <p:attrName>style.visibility</p:attrName>
                                        </p:attrNameLst>
                                      </p:cBhvr>
                                      <p:to>
                                        <p:strVal val="visible"/>
                                      </p:to>
                                    </p:set>
                                    <p:animEffect filter="randombar(horizontal)" transition="in">
                                      <p:cBhvr>
                                        <p:cTn dur="500" id="83"/>
                                        <p:tgtEl>
                                          <p:spTgt spid="125"/>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54"/>
      <p:bldP grpId="0" spid="57"/>
      <p:bldP grpId="0" spid="65"/>
      <p:bldP grpId="0" spid="80"/>
      <p:bldP grpId="0" spid="87"/>
      <p:bldP grpId="0" spid="89"/>
      <p:bldP grpId="0" spid="91"/>
      <p:bldP grpId="0" spid="97"/>
      <p:bldP grpId="0" spid="124"/>
      <p:bldP grpId="0" spid="125"/>
      <p:bldP grpId="0" spid="126"/>
      <p:bldP grpId="0" spid="127"/>
    </p:bldLst>
  </p:timing>
</p:sld>
</file>

<file path=ppt/slides/slide22.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grpSp>
        <p:nvGrpSpPr>
          <p:cNvPr id="2" name="组合 1"/>
          <p:cNvGrpSpPr/>
          <p:nvPr/>
        </p:nvGrpSpPr>
        <p:grpSpPr>
          <a:xfrm>
            <a:off x="2628677" y="1193923"/>
            <a:ext cx="4456836" cy="1696530"/>
            <a:chOff x="2628677" y="1193923"/>
            <a:chExt cx="4456836" cy="1696530"/>
          </a:xfrm>
        </p:grpSpPr>
        <p:sp>
          <p:nvSpPr>
            <p:cNvPr id="551" name="矩形 5"/>
            <p:cNvSpPr>
              <a:spLocks noChangeArrowheads="1"/>
            </p:cNvSpPr>
            <p:nvPr/>
          </p:nvSpPr>
          <p:spPr bwMode="auto">
            <a:xfrm>
              <a:off x="2862419" y="2109645"/>
              <a:ext cx="199900" cy="756133"/>
            </a:xfrm>
            <a:prstGeom prst="rect">
              <a:avLst/>
            </a:prstGeom>
            <a:solidFill>
              <a:srgbClr val="F88A44"/>
            </a:solidFill>
            <a:ln>
              <a:noFill/>
            </a:ln>
            <a:extLst>
              <a:ext uri="{91240B29-F687-4F45-9708-019B960494DF}">
                <a14:hiddenLine w="9525">
                  <a:solidFill>
                    <a:srgbClr val="000000"/>
                  </a:solidFill>
                  <a:bevel/>
                  <a:headEnd/>
                  <a:tailEnd/>
                </a14:hiddenLine>
              </a:ext>
            </a:extLst>
          </p:spPr>
          <p:txBody>
            <a:bodyPr/>
            <a:lstStyle/>
            <a:p>
              <a:pPr eaLnBrk="1" hangingPunct="1"/>
              <a:endParaRPr altLang="zh-CN" lang="zh-CN"/>
            </a:p>
          </p:txBody>
        </p:sp>
        <p:sp>
          <p:nvSpPr>
            <p:cNvPr id="552" name="矩形 6"/>
            <p:cNvSpPr>
              <a:spLocks noChangeArrowheads="1"/>
            </p:cNvSpPr>
            <p:nvPr/>
          </p:nvSpPr>
          <p:spPr bwMode="auto">
            <a:xfrm>
              <a:off x="3172656" y="2230626"/>
              <a:ext cx="199900" cy="635152"/>
            </a:xfrm>
            <a:prstGeom prst="rect">
              <a:avLst/>
            </a:prstGeom>
            <a:solidFill>
              <a:srgbClr val="1E1D3A"/>
            </a:solidFill>
            <a:ln>
              <a:noFill/>
            </a:ln>
            <a:extLst>
              <a:ext uri="{91240B29-F687-4F45-9708-019B960494DF}">
                <a14:hiddenLine w="9525">
                  <a:solidFill>
                    <a:srgbClr val="000000"/>
                  </a:solidFill>
                  <a:bevel/>
                  <a:headEnd/>
                  <a:tailEnd/>
                </a14:hiddenLine>
              </a:ext>
            </a:extLst>
          </p:spPr>
          <p:txBody>
            <a:bodyPr/>
            <a:lstStyle/>
            <a:p>
              <a:pPr eaLnBrk="1" hangingPunct="1"/>
              <a:endParaRPr altLang="zh-CN" lang="zh-CN"/>
            </a:p>
          </p:txBody>
        </p:sp>
        <p:sp>
          <p:nvSpPr>
            <p:cNvPr id="553" name="矩形 7"/>
            <p:cNvSpPr>
              <a:spLocks noChangeArrowheads="1"/>
            </p:cNvSpPr>
            <p:nvPr/>
          </p:nvSpPr>
          <p:spPr bwMode="auto">
            <a:xfrm>
              <a:off x="3482893" y="2099063"/>
              <a:ext cx="199900" cy="766714"/>
            </a:xfrm>
            <a:prstGeom prst="rect">
              <a:avLst/>
            </a:prstGeom>
            <a:solidFill>
              <a:srgbClr val="F88A44"/>
            </a:solidFill>
            <a:ln>
              <a:noFill/>
            </a:ln>
            <a:extLst>
              <a:ext uri="{91240B29-F687-4F45-9708-019B960494DF}">
                <a14:hiddenLine w="9525">
                  <a:solidFill>
                    <a:srgbClr val="000000"/>
                  </a:solidFill>
                  <a:bevel/>
                  <a:headEnd/>
                  <a:tailEnd/>
                </a14:hiddenLine>
              </a:ext>
            </a:extLst>
          </p:spPr>
          <p:txBody>
            <a:bodyPr/>
            <a:lstStyle/>
            <a:p>
              <a:pPr eaLnBrk="1" hangingPunct="1"/>
              <a:endParaRPr altLang="zh-CN" lang="zh-CN"/>
            </a:p>
          </p:txBody>
        </p:sp>
        <p:sp>
          <p:nvSpPr>
            <p:cNvPr id="554" name="矩形 8"/>
            <p:cNvSpPr>
              <a:spLocks noChangeArrowheads="1"/>
            </p:cNvSpPr>
            <p:nvPr/>
          </p:nvSpPr>
          <p:spPr bwMode="auto">
            <a:xfrm>
              <a:off x="3793130" y="2137335"/>
              <a:ext cx="199900" cy="728441"/>
            </a:xfrm>
            <a:prstGeom prst="rect">
              <a:avLst/>
            </a:prstGeom>
            <a:solidFill>
              <a:srgbClr val="1E1D3A"/>
            </a:solidFill>
            <a:ln>
              <a:noFill/>
            </a:ln>
            <a:extLst>
              <a:ext uri="{91240B29-F687-4F45-9708-019B960494DF}">
                <a14:hiddenLine w="9525">
                  <a:solidFill>
                    <a:srgbClr val="000000"/>
                  </a:solidFill>
                  <a:bevel/>
                  <a:headEnd/>
                  <a:tailEnd/>
                </a14:hiddenLine>
              </a:ext>
            </a:extLst>
          </p:spPr>
          <p:txBody>
            <a:bodyPr/>
            <a:lstStyle/>
            <a:p>
              <a:pPr eaLnBrk="1" hangingPunct="1"/>
              <a:endParaRPr altLang="zh-CN" lang="zh-CN"/>
            </a:p>
          </p:txBody>
        </p:sp>
        <p:sp>
          <p:nvSpPr>
            <p:cNvPr id="556" name="矩形 4"/>
            <p:cNvSpPr>
              <a:spLocks noChangeArrowheads="1"/>
            </p:cNvSpPr>
            <p:nvPr/>
          </p:nvSpPr>
          <p:spPr bwMode="auto">
            <a:xfrm>
              <a:off x="4102461" y="1846380"/>
              <a:ext cx="199900" cy="1008816"/>
            </a:xfrm>
            <a:prstGeom prst="rect">
              <a:avLst/>
            </a:prstGeom>
            <a:solidFill>
              <a:srgbClr val="1E1D3A"/>
            </a:solidFill>
            <a:ln>
              <a:noFill/>
            </a:ln>
            <a:extLst>
              <a:ext uri="{91240B29-F687-4F45-9708-019B960494DF}">
                <a14:hiddenLine w="9525">
                  <a:solidFill>
                    <a:srgbClr val="000000"/>
                  </a:solidFill>
                  <a:bevel/>
                  <a:headEnd/>
                  <a:tailEnd/>
                </a14:hiddenLine>
              </a:ext>
            </a:extLst>
          </p:spPr>
          <p:txBody>
            <a:bodyPr/>
            <a:lstStyle/>
            <a:p>
              <a:pPr eaLnBrk="1" hangingPunct="1"/>
              <a:endParaRPr altLang="zh-CN" lang="zh-CN"/>
            </a:p>
          </p:txBody>
        </p:sp>
        <p:sp>
          <p:nvSpPr>
            <p:cNvPr id="557" name="矩形 5"/>
            <p:cNvSpPr>
              <a:spLocks noChangeArrowheads="1"/>
            </p:cNvSpPr>
            <p:nvPr/>
          </p:nvSpPr>
          <p:spPr bwMode="auto">
            <a:xfrm>
              <a:off x="4412698" y="2099063"/>
              <a:ext cx="199900" cy="756133"/>
            </a:xfrm>
            <a:prstGeom prst="rect">
              <a:avLst/>
            </a:prstGeom>
            <a:solidFill>
              <a:srgbClr val="F88A44"/>
            </a:solidFill>
            <a:ln>
              <a:noFill/>
            </a:ln>
            <a:extLst>
              <a:ext uri="{91240B29-F687-4F45-9708-019B960494DF}">
                <a14:hiddenLine w="9525">
                  <a:solidFill>
                    <a:srgbClr val="000000"/>
                  </a:solidFill>
                  <a:bevel/>
                  <a:headEnd/>
                  <a:tailEnd/>
                </a14:hiddenLine>
              </a:ext>
            </a:extLst>
          </p:spPr>
          <p:txBody>
            <a:bodyPr/>
            <a:lstStyle/>
            <a:p>
              <a:pPr eaLnBrk="1" hangingPunct="1"/>
              <a:endParaRPr altLang="zh-CN" lang="zh-CN"/>
            </a:p>
          </p:txBody>
        </p:sp>
        <p:sp>
          <p:nvSpPr>
            <p:cNvPr id="558" name="矩形 6"/>
            <p:cNvSpPr>
              <a:spLocks noChangeArrowheads="1"/>
            </p:cNvSpPr>
            <p:nvPr/>
          </p:nvSpPr>
          <p:spPr bwMode="auto">
            <a:xfrm>
              <a:off x="4722935" y="1419475"/>
              <a:ext cx="199900" cy="1435721"/>
            </a:xfrm>
            <a:prstGeom prst="rect">
              <a:avLst/>
            </a:prstGeom>
            <a:solidFill>
              <a:srgbClr val="1E1D3A"/>
            </a:solidFill>
            <a:ln>
              <a:noFill/>
            </a:ln>
            <a:extLst>
              <a:ext uri="{91240B29-F687-4F45-9708-019B960494DF}">
                <a14:hiddenLine w="9525">
                  <a:solidFill>
                    <a:srgbClr val="000000"/>
                  </a:solidFill>
                  <a:bevel/>
                  <a:headEnd/>
                  <a:tailEnd/>
                </a14:hiddenLine>
              </a:ext>
            </a:extLst>
          </p:spPr>
          <p:txBody>
            <a:bodyPr/>
            <a:lstStyle/>
            <a:p>
              <a:pPr eaLnBrk="1" hangingPunct="1"/>
              <a:endParaRPr altLang="zh-CN" lang="zh-CN"/>
            </a:p>
          </p:txBody>
        </p:sp>
        <p:sp>
          <p:nvSpPr>
            <p:cNvPr id="559" name="矩形 7"/>
            <p:cNvSpPr>
              <a:spLocks noChangeArrowheads="1"/>
            </p:cNvSpPr>
            <p:nvPr/>
          </p:nvSpPr>
          <p:spPr bwMode="auto">
            <a:xfrm>
              <a:off x="5033172" y="1869714"/>
              <a:ext cx="199900" cy="985481"/>
            </a:xfrm>
            <a:prstGeom prst="rect">
              <a:avLst/>
            </a:prstGeom>
            <a:solidFill>
              <a:srgbClr val="F88A44"/>
            </a:solidFill>
            <a:ln>
              <a:noFill/>
            </a:ln>
            <a:extLst>
              <a:ext uri="{91240B29-F687-4F45-9708-019B960494DF}">
                <a14:hiddenLine w="9525">
                  <a:solidFill>
                    <a:srgbClr val="000000"/>
                  </a:solidFill>
                  <a:bevel/>
                  <a:headEnd/>
                  <a:tailEnd/>
                </a14:hiddenLine>
              </a:ext>
            </a:extLst>
          </p:spPr>
          <p:txBody>
            <a:bodyPr/>
            <a:lstStyle/>
            <a:p>
              <a:pPr eaLnBrk="1" hangingPunct="1"/>
              <a:endParaRPr altLang="zh-CN" lang="zh-CN"/>
            </a:p>
          </p:txBody>
        </p:sp>
        <p:sp>
          <p:nvSpPr>
            <p:cNvPr id="560" name="矩形 8"/>
            <p:cNvSpPr>
              <a:spLocks noChangeArrowheads="1"/>
            </p:cNvSpPr>
            <p:nvPr/>
          </p:nvSpPr>
          <p:spPr bwMode="auto">
            <a:xfrm>
              <a:off x="5343409" y="2122397"/>
              <a:ext cx="199900" cy="732797"/>
            </a:xfrm>
            <a:prstGeom prst="rect">
              <a:avLst/>
            </a:prstGeom>
            <a:solidFill>
              <a:srgbClr val="1E1D3A"/>
            </a:solidFill>
            <a:ln>
              <a:noFill/>
            </a:ln>
            <a:extLst>
              <a:ext uri="{91240B29-F687-4F45-9708-019B960494DF}">
                <a14:hiddenLine w="9525">
                  <a:solidFill>
                    <a:srgbClr val="000000"/>
                  </a:solidFill>
                  <a:bevel/>
                  <a:headEnd/>
                  <a:tailEnd/>
                </a14:hiddenLine>
              </a:ext>
            </a:extLst>
          </p:spPr>
          <p:txBody>
            <a:bodyPr/>
            <a:lstStyle/>
            <a:p>
              <a:pPr eaLnBrk="1" hangingPunct="1"/>
              <a:endParaRPr altLang="zh-CN" lang="zh-CN"/>
            </a:p>
          </p:txBody>
        </p:sp>
        <p:sp>
          <p:nvSpPr>
            <p:cNvPr id="562" name="矩形 4"/>
            <p:cNvSpPr>
              <a:spLocks noChangeArrowheads="1"/>
            </p:cNvSpPr>
            <p:nvPr/>
          </p:nvSpPr>
          <p:spPr bwMode="auto">
            <a:xfrm>
              <a:off x="5644665" y="1869714"/>
              <a:ext cx="199900" cy="1008816"/>
            </a:xfrm>
            <a:prstGeom prst="rect">
              <a:avLst/>
            </a:prstGeom>
            <a:solidFill>
              <a:srgbClr val="1E1D3A"/>
            </a:solidFill>
            <a:ln>
              <a:noFill/>
            </a:ln>
            <a:extLst>
              <a:ext uri="{91240B29-F687-4F45-9708-019B960494DF}">
                <a14:hiddenLine w="9525">
                  <a:solidFill>
                    <a:srgbClr val="000000"/>
                  </a:solidFill>
                  <a:bevel/>
                  <a:headEnd/>
                  <a:tailEnd/>
                </a14:hiddenLine>
              </a:ext>
            </a:extLst>
          </p:spPr>
          <p:txBody>
            <a:bodyPr/>
            <a:lstStyle/>
            <a:p>
              <a:pPr eaLnBrk="1" hangingPunct="1"/>
              <a:endParaRPr altLang="zh-CN" lang="zh-CN"/>
            </a:p>
          </p:txBody>
        </p:sp>
        <p:sp>
          <p:nvSpPr>
            <p:cNvPr id="563" name="矩形 5"/>
            <p:cNvSpPr>
              <a:spLocks noChangeArrowheads="1"/>
            </p:cNvSpPr>
            <p:nvPr/>
          </p:nvSpPr>
          <p:spPr bwMode="auto">
            <a:xfrm>
              <a:off x="5954902" y="2122397"/>
              <a:ext cx="199900" cy="756133"/>
            </a:xfrm>
            <a:prstGeom prst="rect">
              <a:avLst/>
            </a:prstGeom>
            <a:solidFill>
              <a:srgbClr val="F88A44"/>
            </a:solidFill>
            <a:ln>
              <a:noFill/>
            </a:ln>
            <a:extLst>
              <a:ext uri="{91240B29-F687-4F45-9708-019B960494DF}">
                <a14:hiddenLine w="9525">
                  <a:solidFill>
                    <a:srgbClr val="000000"/>
                  </a:solidFill>
                  <a:bevel/>
                  <a:headEnd/>
                  <a:tailEnd/>
                </a14:hiddenLine>
              </a:ext>
            </a:extLst>
          </p:spPr>
          <p:txBody>
            <a:bodyPr/>
            <a:lstStyle/>
            <a:p>
              <a:pPr eaLnBrk="1" hangingPunct="1"/>
              <a:endParaRPr altLang="zh-CN" lang="zh-CN"/>
            </a:p>
          </p:txBody>
        </p:sp>
        <p:sp>
          <p:nvSpPr>
            <p:cNvPr id="564" name="矩形 6"/>
            <p:cNvSpPr>
              <a:spLocks noChangeArrowheads="1"/>
            </p:cNvSpPr>
            <p:nvPr/>
          </p:nvSpPr>
          <p:spPr bwMode="auto">
            <a:xfrm>
              <a:off x="6265139" y="2243378"/>
              <a:ext cx="199900" cy="635152"/>
            </a:xfrm>
            <a:prstGeom prst="rect">
              <a:avLst/>
            </a:prstGeom>
            <a:solidFill>
              <a:srgbClr val="1E1D3A"/>
            </a:solidFill>
            <a:ln>
              <a:noFill/>
            </a:ln>
            <a:extLst>
              <a:ext uri="{91240B29-F687-4F45-9708-019B960494DF}">
                <a14:hiddenLine w="9525">
                  <a:solidFill>
                    <a:srgbClr val="000000"/>
                  </a:solidFill>
                  <a:bevel/>
                  <a:headEnd/>
                  <a:tailEnd/>
                </a14:hiddenLine>
              </a:ext>
            </a:extLst>
          </p:spPr>
          <p:txBody>
            <a:bodyPr/>
            <a:lstStyle/>
            <a:p>
              <a:pPr eaLnBrk="1" hangingPunct="1"/>
              <a:endParaRPr altLang="zh-CN" lang="zh-CN"/>
            </a:p>
          </p:txBody>
        </p:sp>
        <p:sp>
          <p:nvSpPr>
            <p:cNvPr id="565" name="矩形 7"/>
            <p:cNvSpPr>
              <a:spLocks noChangeArrowheads="1"/>
            </p:cNvSpPr>
            <p:nvPr/>
          </p:nvSpPr>
          <p:spPr bwMode="auto">
            <a:xfrm>
              <a:off x="6575376" y="2455095"/>
              <a:ext cx="199900" cy="423434"/>
            </a:xfrm>
            <a:prstGeom prst="rect">
              <a:avLst/>
            </a:prstGeom>
            <a:solidFill>
              <a:srgbClr val="F88A44"/>
            </a:solidFill>
            <a:ln>
              <a:noFill/>
            </a:ln>
            <a:extLst>
              <a:ext uri="{91240B29-F687-4F45-9708-019B960494DF}">
                <a14:hiddenLine w="9525">
                  <a:solidFill>
                    <a:srgbClr val="000000"/>
                  </a:solidFill>
                  <a:bevel/>
                  <a:headEnd/>
                  <a:tailEnd/>
                </a14:hiddenLine>
              </a:ext>
            </a:extLst>
          </p:spPr>
          <p:txBody>
            <a:bodyPr/>
            <a:lstStyle/>
            <a:p>
              <a:pPr eaLnBrk="1" hangingPunct="1"/>
              <a:endParaRPr altLang="zh-CN" lang="zh-CN"/>
            </a:p>
          </p:txBody>
        </p:sp>
        <p:sp>
          <p:nvSpPr>
            <p:cNvPr id="566" name="矩形 8"/>
            <p:cNvSpPr>
              <a:spLocks noChangeArrowheads="1"/>
            </p:cNvSpPr>
            <p:nvPr/>
          </p:nvSpPr>
          <p:spPr bwMode="auto">
            <a:xfrm>
              <a:off x="6885613" y="2604697"/>
              <a:ext cx="199900" cy="273831"/>
            </a:xfrm>
            <a:prstGeom prst="rect">
              <a:avLst/>
            </a:prstGeom>
            <a:solidFill>
              <a:srgbClr val="1E1D3A"/>
            </a:solidFill>
            <a:ln>
              <a:noFill/>
            </a:ln>
            <a:extLst>
              <a:ext uri="{91240B29-F687-4F45-9708-019B960494DF}">
                <a14:hiddenLine w="9525">
                  <a:solidFill>
                    <a:srgbClr val="000000"/>
                  </a:solidFill>
                  <a:bevel/>
                  <a:headEnd/>
                  <a:tailEnd/>
                </a14:hiddenLine>
              </a:ext>
            </a:extLst>
          </p:spPr>
          <p:txBody>
            <a:bodyPr/>
            <a:lstStyle/>
            <a:p>
              <a:pPr eaLnBrk="1" hangingPunct="1"/>
              <a:endParaRPr altLang="zh-CN" lang="zh-CN"/>
            </a:p>
          </p:txBody>
        </p:sp>
        <p:cxnSp>
          <p:nvCxnSpPr>
            <p:cNvPr id="13" name="直接箭头连接符 12"/>
            <p:cNvCxnSpPr/>
            <p:nvPr/>
          </p:nvCxnSpPr>
          <p:spPr>
            <a:xfrm flipH="1" flipV="1">
              <a:off x="2628677" y="1193923"/>
              <a:ext cx="0" cy="1696530"/>
            </a:xfrm>
            <a:prstGeom prst="straightConnector1">
              <a:avLst/>
            </a:prstGeom>
            <a:ln w="19050">
              <a:solidFill>
                <a:schemeClr val="tx2">
                  <a:lumMod val="50000"/>
                </a:schemeClr>
              </a:solidFill>
              <a:tailEnd type="arrow"/>
            </a:ln>
          </p:spPr>
          <p:style>
            <a:lnRef idx="1">
              <a:schemeClr val="accent1"/>
            </a:lnRef>
            <a:fillRef idx="0">
              <a:schemeClr val="accent1"/>
            </a:fillRef>
            <a:effectRef idx="0">
              <a:schemeClr val="accent1"/>
            </a:effectRef>
            <a:fontRef idx="minor">
              <a:schemeClr val="tx1"/>
            </a:fontRef>
          </p:style>
        </p:cxnSp>
      </p:grpSp>
      <p:sp>
        <p:nvSpPr>
          <p:cNvPr id="54" name="矩形 57"/>
          <p:cNvSpPr/>
          <p:nvPr/>
        </p:nvSpPr>
        <p:spPr>
          <a:xfrm>
            <a:off x="3396106" y="-2763"/>
            <a:ext cx="6294992" cy="791651"/>
          </a:xfrm>
          <a:custGeom>
            <a:gdLst>
              <a:gd fmla="*/ 0 w 6314150" name="connsiteX0"/>
              <a:gd fmla="*/ 342900 h 791651" name="connsiteY0"/>
              <a:gd fmla="*/ 6314150 w 6314150" name="connsiteX1"/>
              <a:gd fmla="*/ 0 h 791651" name="connsiteY1"/>
              <a:gd fmla="*/ 0 w 6314150" name="connsiteX2"/>
              <a:gd fmla="*/ 791651 h 791651" name="connsiteY2"/>
              <a:gd fmla="*/ 0 w 6314150" name="connsiteX3"/>
              <a:gd fmla="*/ 342900 h 791651" name="connsiteY3"/>
              <a:gd fmla="*/ 0 w 2631150" name="connsiteX4"/>
              <a:gd fmla="*/ 330200 h 778951" name="connsiteY4"/>
            </a:gdLst>
            <a:cxnLst>
              <a:cxn ang="0">
                <a:pos x="connsiteX0" y="connsiteY0"/>
              </a:cxn>
              <a:cxn ang="0">
                <a:pos x="connsiteX1" y="connsiteY1"/>
              </a:cxn>
              <a:cxn ang="0">
                <a:pos x="connsiteX2" y="connsiteY2"/>
              </a:cxn>
              <a:cxn ang="0">
                <a:pos x="connsiteX3" y="connsiteY3"/>
              </a:cxn>
            </a:cxnLst>
            <a:rect b="b" l="l" r="r" t="t"/>
            <a:pathLst>
              <a:path h="791651" w="6314150">
                <a:moveTo>
                  <a:pt x="0" y="342900"/>
                </a:moveTo>
                <a:lnTo>
                  <a:pt x="6314150" y="0"/>
                </a:lnTo>
                <a:lnTo>
                  <a:pt x="0" y="791651"/>
                </a:lnTo>
                <a:lnTo>
                  <a:pt x="0" y="342900"/>
                </a:lnTo>
                <a:close/>
              </a:path>
            </a:pathLst>
          </a:custGeom>
          <a:solidFill>
            <a:srgbClr val="FF8B8B"/>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36293" lIns="72585" rIns="72585" rtlCol="0" tIns="36293"/>
          <a:lstStyle/>
          <a:p>
            <a:pPr algn="ctr"/>
            <a:endParaRPr altLang="en-US" lang="zh-CN"/>
          </a:p>
        </p:txBody>
      </p:sp>
      <p:sp>
        <p:nvSpPr>
          <p:cNvPr id="57" name="矩形 56"/>
          <p:cNvSpPr/>
          <p:nvPr/>
        </p:nvSpPr>
        <p:spPr>
          <a:xfrm>
            <a:off x="0" y="207231"/>
            <a:ext cx="4078950" cy="448751"/>
          </a:xfrm>
          <a:prstGeom prst="rect">
            <a:avLst/>
          </a:prstGeom>
          <a:solidFill>
            <a:srgbClr val="FF3F3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36293" lIns="72585" rIns="72585" rtlCol="0" tIns="36293"/>
          <a:lstStyle/>
          <a:p>
            <a:pPr algn="ctr"/>
            <a:endParaRPr altLang="en-US" lang="zh-CN"/>
          </a:p>
        </p:txBody>
      </p:sp>
      <p:sp>
        <p:nvSpPr>
          <p:cNvPr id="65" name="直角三角形 64"/>
          <p:cNvSpPr/>
          <p:nvPr/>
        </p:nvSpPr>
        <p:spPr>
          <a:xfrm flipV="1">
            <a:off x="3396106" y="651509"/>
            <a:ext cx="682844" cy="137160"/>
          </a:xfrm>
          <a:prstGeom prst="rtTriangle">
            <a:avLst/>
          </a:prstGeom>
          <a:solidFill>
            <a:srgbClr val="A4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36293" lIns="72585" rIns="72585" rtlCol="0" tIns="36293"/>
          <a:lstStyle/>
          <a:p>
            <a:pPr algn="ctr"/>
            <a:endParaRPr altLang="en-US" lang="zh-CN"/>
          </a:p>
        </p:txBody>
      </p:sp>
      <p:grpSp>
        <p:nvGrpSpPr>
          <p:cNvPr id="67" name="组合 66"/>
          <p:cNvGrpSpPr/>
          <p:nvPr/>
        </p:nvGrpSpPr>
        <p:grpSpPr>
          <a:xfrm flipH="1">
            <a:off x="8587951" y="212165"/>
            <a:ext cx="990052" cy="766369"/>
            <a:chExt cx="1865117" cy="1555038"/>
          </a:xfrm>
        </p:grpSpPr>
        <p:sp>
          <p:nvSpPr>
            <p:cNvPr id="68" name="矩形 67"/>
            <p:cNvSpPr/>
            <p:nvPr/>
          </p:nvSpPr>
          <p:spPr>
            <a:xfrm>
              <a:off x="0" y="0"/>
              <a:ext cx="919018" cy="907613"/>
            </a:xfrm>
            <a:prstGeom prst="rect">
              <a:avLst/>
            </a:prstGeom>
            <a:solidFill>
              <a:schemeClr val="bg2">
                <a:lumMod val="75000"/>
                <a:alpha val="58824"/>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36293" lIns="72585" rIns="72585" rtlCol="0" tIns="36293"/>
            <a:lstStyle/>
            <a:p>
              <a:pPr algn="ctr"/>
              <a:endParaRPr altLang="en-US" lang="zh-CN"/>
            </a:p>
          </p:txBody>
        </p:sp>
        <p:sp>
          <p:nvSpPr>
            <p:cNvPr id="69" name="矩形 68"/>
            <p:cNvSpPr/>
            <p:nvPr/>
          </p:nvSpPr>
          <p:spPr>
            <a:xfrm>
              <a:off x="1054437" y="106183"/>
              <a:ext cx="486093" cy="480060"/>
            </a:xfrm>
            <a:prstGeom prst="rect">
              <a:avLst/>
            </a:prstGeom>
            <a:solidFill>
              <a:srgbClr val="5FE8D6">
                <a:alpha val="65882"/>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36293" lIns="72585" rIns="72585" rtlCol="0" tIns="36293"/>
            <a:lstStyle/>
            <a:p>
              <a:pPr algn="ctr"/>
              <a:endParaRPr altLang="en-US" lang="zh-CN"/>
            </a:p>
          </p:txBody>
        </p:sp>
        <p:sp>
          <p:nvSpPr>
            <p:cNvPr id="70" name="矩形 69"/>
            <p:cNvSpPr/>
            <p:nvPr/>
          </p:nvSpPr>
          <p:spPr>
            <a:xfrm>
              <a:off x="86522" y="1004334"/>
              <a:ext cx="297951" cy="294253"/>
            </a:xfrm>
            <a:prstGeom prst="rect">
              <a:avLst/>
            </a:prstGeom>
            <a:solidFill>
              <a:srgbClr val="FF9F9F">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36293" lIns="72585" rIns="72585" rtlCol="0" tIns="36293"/>
            <a:lstStyle/>
            <a:p>
              <a:pPr algn="ctr"/>
              <a:endParaRPr altLang="en-US" lang="zh-CN"/>
            </a:p>
          </p:txBody>
        </p:sp>
        <p:sp>
          <p:nvSpPr>
            <p:cNvPr id="71" name="矩形 70"/>
            <p:cNvSpPr/>
            <p:nvPr/>
          </p:nvSpPr>
          <p:spPr>
            <a:xfrm>
              <a:off x="391245" y="1368218"/>
              <a:ext cx="189168" cy="186820"/>
            </a:xfrm>
            <a:prstGeom prst="rect">
              <a:avLst/>
            </a:prstGeom>
            <a:solidFill>
              <a:srgbClr val="9DDFBE">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36293" lIns="72585" rIns="72585" rtlCol="0" tIns="36293"/>
            <a:lstStyle/>
            <a:p>
              <a:pPr algn="ctr"/>
              <a:endParaRPr altLang="en-US" lang="zh-CN"/>
            </a:p>
          </p:txBody>
        </p:sp>
        <p:sp>
          <p:nvSpPr>
            <p:cNvPr id="72" name="矩形 71"/>
            <p:cNvSpPr/>
            <p:nvPr/>
          </p:nvSpPr>
          <p:spPr>
            <a:xfrm>
              <a:off x="1675949" y="106183"/>
              <a:ext cx="189168" cy="186820"/>
            </a:xfrm>
            <a:prstGeom prst="rect">
              <a:avLst/>
            </a:prstGeom>
            <a:solidFill>
              <a:srgbClr val="FFFFCC">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36293" lIns="72585" rIns="72585" rtlCol="0" tIns="36293"/>
            <a:lstStyle/>
            <a:p>
              <a:pPr algn="ctr"/>
              <a:endParaRPr altLang="en-US" lang="zh-CN"/>
            </a:p>
          </p:txBody>
        </p:sp>
        <p:sp>
          <p:nvSpPr>
            <p:cNvPr id="74" name="矩形 73"/>
            <p:cNvSpPr/>
            <p:nvPr/>
          </p:nvSpPr>
          <p:spPr>
            <a:xfrm>
              <a:off x="1051029" y="720793"/>
              <a:ext cx="189168" cy="186820"/>
            </a:xfrm>
            <a:prstGeom prst="rect">
              <a:avLst/>
            </a:prstGeom>
            <a:solidFill>
              <a:srgbClr val="FFFFCC">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36293" lIns="72585" rIns="72585" rtlCol="0" tIns="36293"/>
            <a:lstStyle/>
            <a:p>
              <a:pPr algn="ctr"/>
              <a:endParaRPr altLang="en-US" lang="zh-CN"/>
            </a:p>
          </p:txBody>
        </p:sp>
      </p:grpSp>
      <p:sp>
        <p:nvSpPr>
          <p:cNvPr id="80" name="文本框 6"/>
          <p:cNvSpPr>
            <a:spLocks noChangeArrowheads="1"/>
          </p:cNvSpPr>
          <p:nvPr/>
        </p:nvSpPr>
        <p:spPr bwMode="auto">
          <a:xfrm>
            <a:off x="497584" y="273875"/>
            <a:ext cx="3295650" cy="312410"/>
          </a:xfrm>
          <a:prstGeom prst="rect">
            <a:avLst/>
          </a:prstGeom>
          <a:noFill/>
          <a:ln>
            <a:noFill/>
          </a:ln>
          <a:extLst/>
        </p:spPr>
        <p:txBody>
          <a:bodyPr bIns="34285" lIns="68571" rIns="68571" tIns="34285">
            <a:spAutoFit/>
          </a:bodyPr>
          <a:lstStyle/>
          <a:p>
            <a:pPr defTabSz="967801" fontAlgn="auto">
              <a:spcBef>
                <a:spcPct val="0"/>
              </a:spcBef>
              <a:spcAft>
                <a:spcPct val="0"/>
              </a:spcAft>
              <a:defRPr/>
            </a:pPr>
            <a:r>
              <a:rPr altLang="zh-CN" b="1" lang="en-US" smtClean="0" sz="1600">
                <a:solidFill>
                  <a:schemeClr val="bg1"/>
                </a:solidFill>
                <a:latin charset="-122" panose="020b0503020204020204" pitchFamily="34" typeface="微软雅黑"/>
                <a:ea charset="-122" pitchFamily="34" typeface="微软雅黑"/>
                <a:sym charset="-122" panose="020b0503020204020204" pitchFamily="34" typeface="微软雅黑"/>
              </a:rPr>
              <a:t>· 在此输入您的标题内容</a:t>
            </a:r>
          </a:p>
        </p:txBody>
      </p:sp>
      <p:sp>
        <p:nvSpPr>
          <p:cNvPr id="40" name="Freeform 12"/>
          <p:cNvSpPr>
            <a:spLocks noChangeArrowheads="1"/>
          </p:cNvSpPr>
          <p:nvPr/>
        </p:nvSpPr>
        <p:spPr bwMode="auto">
          <a:xfrm>
            <a:off x="6978650" y="1814513"/>
            <a:ext cx="1592263" cy="806450"/>
          </a:xfrm>
          <a:custGeom>
            <a:gdLst>
              <a:gd fmla="*/ 26583 w 1258" name="T0"/>
              <a:gd fmla="*/ 805101 h 644" name="T1"/>
              <a:gd fmla="*/ 26583 w 1258" name="T2"/>
              <a:gd fmla="*/ 805101 h 644" name="T3"/>
              <a:gd fmla="*/ 3798 w 1258" name="T4"/>
              <a:gd fmla="*/ 805101 h 644" name="T5"/>
              <a:gd fmla="*/ 3798 w 1258" name="T6"/>
              <a:gd fmla="*/ 805101 h 644" name="T7"/>
              <a:gd fmla="*/ 1266 w 1258" name="T8"/>
              <a:gd fmla="*/ 802601 h 644" name="T9"/>
              <a:gd fmla="*/ 0 w 1258" name="T10"/>
              <a:gd fmla="*/ 797600 h 644" name="T11"/>
              <a:gd fmla="*/ 1266 w 1258" name="T12"/>
              <a:gd fmla="*/ 790099 h 644" name="T13"/>
              <a:gd fmla="*/ 3798 w 1258" name="T14"/>
              <a:gd fmla="*/ 782598 h 644" name="T15"/>
              <a:gd fmla="*/ 811420 w 1258" name="T16"/>
              <a:gd fmla="*/ 0 h 644" name="T17"/>
              <a:gd fmla="*/ 1573471 w 1258" name="T18"/>
              <a:gd fmla="*/ 0 h 644" name="T19"/>
              <a:gd fmla="*/ 1573471 w 1258" name="T20"/>
              <a:gd fmla="*/ 0 h 644" name="T21"/>
              <a:gd fmla="*/ 1579800 w 1258" name="T22"/>
              <a:gd fmla="*/ 2500 h 644" name="T23"/>
              <a:gd fmla="*/ 1587396 w 1258" name="T24"/>
              <a:gd fmla="*/ 7501 h 644" name="T25"/>
              <a:gd fmla="*/ 1589927 w 1258" name="T26"/>
              <a:gd fmla="*/ 15002 h 644" name="T27"/>
              <a:gd fmla="*/ 1592459 w 1258" name="T28"/>
              <a:gd fmla="*/ 23753 h 644" name="T29"/>
              <a:gd fmla="*/ 1592459 w 1258" name="T30"/>
              <a:gd fmla="*/ 23753 h 644" name="T31"/>
              <a:gd fmla="*/ 1589927 w 1258" name="T32"/>
              <a:gd fmla="*/ 31254 h 644" name="T33"/>
              <a:gd fmla="*/ 1587396 w 1258" name="T34"/>
              <a:gd fmla="*/ 38755 h 644" name="T35"/>
              <a:gd fmla="*/ 1579800 w 1258" name="T36"/>
              <a:gd fmla="*/ 41255 h 644" name="T37"/>
              <a:gd fmla="*/ 1573471 w 1258" name="T38"/>
              <a:gd fmla="*/ 43755 h 644" name="T39"/>
              <a:gd fmla="*/ 816483 w 1258" name="T40"/>
              <a:gd fmla="*/ 43755 h 644" name="T41"/>
              <a:gd fmla="*/ 41774 w 1258" name="T42"/>
              <a:gd fmla="*/ 805101 h 644" name="T43"/>
              <a:gd fmla="*/ 26583 w 1258" name="T44"/>
              <a:gd fmla="*/ 805101 h 644" name="T45"/>
              <a:gd fmla="*/ 0 60000 65536" name="T46"/>
              <a:gd fmla="*/ 0 60000 65536" name="T47"/>
              <a:gd fmla="*/ 0 60000 65536" name="T48"/>
              <a:gd fmla="*/ 0 60000 65536" name="T49"/>
              <a:gd fmla="*/ 0 60000 65536" name="T50"/>
              <a:gd fmla="*/ 0 60000 65536" name="T51"/>
              <a:gd fmla="*/ 0 60000 65536" name="T52"/>
              <a:gd fmla="*/ 0 60000 65536" name="T53"/>
              <a:gd fmla="*/ 0 60000 65536" name="T54"/>
              <a:gd fmla="*/ 0 60000 65536" name="T55"/>
              <a:gd fmla="*/ 0 60000 65536" name="T56"/>
              <a:gd fmla="*/ 0 60000 65536" name="T57"/>
              <a:gd fmla="*/ 0 60000 65536" name="T58"/>
              <a:gd fmla="*/ 0 60000 65536" name="T59"/>
              <a:gd fmla="*/ 0 60000 65536" name="T60"/>
              <a:gd fmla="*/ 0 60000 65536" name="T61"/>
              <a:gd fmla="*/ 0 60000 65536" name="T62"/>
              <a:gd fmla="*/ 0 60000 65536" name="T63"/>
              <a:gd fmla="*/ 0 60000 65536" name="T64"/>
              <a:gd fmla="*/ 0 60000 65536" name="T65"/>
              <a:gd fmla="*/ 0 60000 65536" name="T66"/>
              <a:gd fmla="*/ 0 60000 65536" name="T67"/>
              <a:gd fmla="*/ 0 60000 65536" name="T68"/>
              <a:gd fmla="*/ 0 w 1258" name="T69"/>
              <a:gd fmla="*/ 0 h 644" name="T70"/>
              <a:gd fmla="*/ 1258 w 1258" name="T71"/>
              <a:gd fmla="*/ 644 h 644" name="T72"/>
            </a:gdLst>
            <a:cxnLst>
              <a:cxn ang="T46">
                <a:pos x="T0" y="T1"/>
              </a:cxn>
              <a:cxn ang="T47">
                <a:pos x="T2" y="T3"/>
              </a:cxn>
              <a:cxn ang="T48">
                <a:pos x="T4" y="T5"/>
              </a:cxn>
              <a:cxn ang="T49">
                <a:pos x="T6" y="T7"/>
              </a:cxn>
              <a:cxn ang="T50">
                <a:pos x="T8" y="T9"/>
              </a:cxn>
              <a:cxn ang="T51">
                <a:pos x="T10" y="T11"/>
              </a:cxn>
              <a:cxn ang="T52">
                <a:pos x="T12" y="T13"/>
              </a:cxn>
              <a:cxn ang="T53">
                <a:pos x="T14" y="T15"/>
              </a:cxn>
              <a:cxn ang="T54">
                <a:pos x="T16" y="T17"/>
              </a:cxn>
              <a:cxn ang="T55">
                <a:pos x="T18" y="T19"/>
              </a:cxn>
              <a:cxn ang="T56">
                <a:pos x="T20" y="T21"/>
              </a:cxn>
              <a:cxn ang="T57">
                <a:pos x="T22" y="T23"/>
              </a:cxn>
              <a:cxn ang="T58">
                <a:pos x="T24" y="T25"/>
              </a:cxn>
              <a:cxn ang="T59">
                <a:pos x="T26" y="T27"/>
              </a:cxn>
              <a:cxn ang="T60">
                <a:pos x="T28" y="T29"/>
              </a:cxn>
              <a:cxn ang="T61">
                <a:pos x="T30" y="T31"/>
              </a:cxn>
              <a:cxn ang="T62">
                <a:pos x="T32" y="T33"/>
              </a:cxn>
              <a:cxn ang="T63">
                <a:pos x="T34" y="T35"/>
              </a:cxn>
              <a:cxn ang="T64">
                <a:pos x="T36" y="T37"/>
              </a:cxn>
              <a:cxn ang="T65">
                <a:pos x="T38" y="T39"/>
              </a:cxn>
              <a:cxn ang="T66">
                <a:pos x="T40" y="T41"/>
              </a:cxn>
              <a:cxn ang="T67">
                <a:pos x="T42" y="T43"/>
              </a:cxn>
              <a:cxn ang="T68">
                <a:pos x="T44" y="T45"/>
              </a:cxn>
            </a:cxnLst>
            <a:rect b="T72" l="T69" r="T71" t="T70"/>
            <a:pathLst>
              <a:path h="644" w="1258">
                <a:moveTo>
                  <a:pt x="21" y="644"/>
                </a:moveTo>
                <a:lnTo>
                  <a:pt x="21" y="644"/>
                </a:lnTo>
                <a:lnTo>
                  <a:pt x="3" y="644"/>
                </a:lnTo>
                <a:lnTo>
                  <a:pt x="1" y="642"/>
                </a:lnTo>
                <a:lnTo>
                  <a:pt x="0" y="638"/>
                </a:lnTo>
                <a:lnTo>
                  <a:pt x="1" y="632"/>
                </a:lnTo>
                <a:lnTo>
                  <a:pt x="3" y="626"/>
                </a:lnTo>
                <a:lnTo>
                  <a:pt x="641" y="0"/>
                </a:lnTo>
                <a:lnTo>
                  <a:pt x="1243" y="0"/>
                </a:lnTo>
                <a:lnTo>
                  <a:pt x="1248" y="2"/>
                </a:lnTo>
                <a:lnTo>
                  <a:pt x="1254" y="6"/>
                </a:lnTo>
                <a:lnTo>
                  <a:pt x="1256" y="12"/>
                </a:lnTo>
                <a:lnTo>
                  <a:pt x="1258" y="19"/>
                </a:lnTo>
                <a:lnTo>
                  <a:pt x="1256" y="25"/>
                </a:lnTo>
                <a:lnTo>
                  <a:pt x="1254" y="31"/>
                </a:lnTo>
                <a:lnTo>
                  <a:pt x="1248" y="33"/>
                </a:lnTo>
                <a:lnTo>
                  <a:pt x="1243" y="35"/>
                </a:lnTo>
                <a:lnTo>
                  <a:pt x="645" y="35"/>
                </a:lnTo>
                <a:lnTo>
                  <a:pt x="33" y="644"/>
                </a:lnTo>
                <a:lnTo>
                  <a:pt x="21" y="644"/>
                </a:lnTo>
              </a:path>
            </a:pathLst>
          </a:cu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36293" lIns="72585" rIns="72585" tIns="36293"/>
          <a:lstStyle/>
          <a:p>
            <a:endParaRPr altLang="en-US" lang="zh-CN"/>
          </a:p>
        </p:txBody>
      </p:sp>
      <p:grpSp>
        <p:nvGrpSpPr>
          <p:cNvPr id="3" name="组合 2"/>
          <p:cNvGrpSpPr/>
          <p:nvPr/>
        </p:nvGrpSpPr>
        <p:grpSpPr>
          <a:xfrm>
            <a:off x="829631" y="2360613"/>
            <a:ext cx="8020050" cy="2493962"/>
            <a:chOff x="738188" y="2360613"/>
            <a:chExt cx="8020050" cy="2493962"/>
          </a:xfrm>
        </p:grpSpPr>
        <p:sp>
          <p:nvSpPr>
            <p:cNvPr id="48" name="Freeform 24"/>
            <p:cNvSpPr>
              <a:spLocks noChangeArrowheads="1"/>
            </p:cNvSpPr>
            <p:nvPr/>
          </p:nvSpPr>
          <p:spPr bwMode="auto">
            <a:xfrm>
              <a:off x="1604963" y="2986088"/>
              <a:ext cx="52387" cy="128587"/>
            </a:xfrm>
            <a:custGeom>
              <a:gdLst>
                <a:gd fmla="*/ 51901 w 41" name="T0"/>
                <a:gd fmla="*/ 12502 h 102" name="T1"/>
                <a:gd fmla="*/ 0 w 41" name="T2"/>
                <a:gd fmla="*/ 0 h 102" name="T3"/>
                <a:gd fmla="*/ 0 w 41" name="T4"/>
                <a:gd fmla="*/ 0 h 102" name="T5"/>
                <a:gd fmla="*/ 13925 w 41" name="T6"/>
                <a:gd fmla="*/ 32504 h 102" name="T7"/>
                <a:gd fmla="*/ 18988 w 41" name="T8"/>
                <a:gd fmla="*/ 46256 h 102" name="T9"/>
                <a:gd fmla="*/ 21520 w 41" name="T10"/>
                <a:gd fmla="*/ 63758 h 102" name="T11"/>
                <a:gd fmla="*/ 21520 w 41" name="T12"/>
                <a:gd fmla="*/ 127516 h 102" name="T13"/>
                <a:gd fmla="*/ 51901 w 41" name="T14"/>
                <a:gd fmla="*/ 12502 h 102" name="T15"/>
                <a:gd fmla="*/ 0 60000 65536" name="T16"/>
                <a:gd fmla="*/ 0 60000 65536" name="T17"/>
                <a:gd fmla="*/ 0 60000 65536" name="T18"/>
                <a:gd fmla="*/ 0 60000 65536" name="T19"/>
                <a:gd fmla="*/ 0 60000 65536" name="T20"/>
                <a:gd fmla="*/ 0 60000 65536" name="T21"/>
                <a:gd fmla="*/ 0 60000 65536" name="T22"/>
                <a:gd fmla="*/ 0 60000 65536" name="T23"/>
                <a:gd fmla="*/ 0 w 41" name="T24"/>
                <a:gd fmla="*/ 0 h 102" name="T25"/>
                <a:gd fmla="*/ 41 w 41" name="T26"/>
                <a:gd fmla="*/ 102 h 102" name="T27"/>
              </a:gdLst>
              <a:cxnLst>
                <a:cxn ang="T16">
                  <a:pos x="T0" y="T1"/>
                </a:cxn>
                <a:cxn ang="T17">
                  <a:pos x="T2" y="T3"/>
                </a:cxn>
                <a:cxn ang="T18">
                  <a:pos x="T4" y="T5"/>
                </a:cxn>
                <a:cxn ang="T19">
                  <a:pos x="T6" y="T7"/>
                </a:cxn>
                <a:cxn ang="T20">
                  <a:pos x="T8" y="T9"/>
                </a:cxn>
                <a:cxn ang="T21">
                  <a:pos x="T10" y="T11"/>
                </a:cxn>
                <a:cxn ang="T22">
                  <a:pos x="T12" y="T13"/>
                </a:cxn>
                <a:cxn ang="T23">
                  <a:pos x="T14" y="T15"/>
                </a:cxn>
              </a:cxnLst>
              <a:rect b="T27" l="T24" r="T26" t="T25"/>
              <a:pathLst>
                <a:path h="102" w="41">
                  <a:moveTo>
                    <a:pt x="41" y="10"/>
                  </a:moveTo>
                  <a:lnTo>
                    <a:pt x="0" y="0"/>
                  </a:lnTo>
                  <a:lnTo>
                    <a:pt x="11" y="26"/>
                  </a:lnTo>
                  <a:lnTo>
                    <a:pt x="15" y="37"/>
                  </a:lnTo>
                  <a:lnTo>
                    <a:pt x="17" y="51"/>
                  </a:lnTo>
                  <a:lnTo>
                    <a:pt x="17" y="102"/>
                  </a:lnTo>
                  <a:lnTo>
                    <a:pt x="41" y="10"/>
                  </a:lnTo>
                  <a:close/>
                </a:path>
              </a:pathLst>
            </a:custGeom>
            <a:solidFill>
              <a:srgbClr val="343434"/>
            </a:solidFill>
            <a:ln>
              <a:noFill/>
            </a:ln>
            <a:extLst>
              <a:ext uri="{91240B29-F687-4F45-9708-019B960494DF}">
                <a14:hiddenLine w="9525">
                  <a:solidFill>
                    <a:srgbClr val="000000"/>
                  </a:solidFill>
                  <a:miter lim="800000"/>
                  <a:headEnd/>
                  <a:tailEnd/>
                </a14:hiddenLine>
              </a:ext>
            </a:extLst>
          </p:spPr>
          <p:txBody>
            <a:bodyPr bIns="36293" lIns="72585" rIns="72585" tIns="36293"/>
            <a:lstStyle/>
            <a:p>
              <a:endParaRPr altLang="en-US" lang="zh-CN"/>
            </a:p>
          </p:txBody>
        </p:sp>
        <p:sp>
          <p:nvSpPr>
            <p:cNvPr id="49" name="Freeform 27"/>
            <p:cNvSpPr>
              <a:spLocks noChangeArrowheads="1"/>
            </p:cNvSpPr>
            <p:nvPr/>
          </p:nvSpPr>
          <p:spPr bwMode="auto">
            <a:xfrm>
              <a:off x="1055688" y="2919413"/>
              <a:ext cx="698500" cy="1935162"/>
            </a:xfrm>
            <a:custGeom>
              <a:gdLst>
                <a:gd fmla="*/ 56964 w 552" name="T0"/>
                <a:gd fmla="*/ 0 h 1548" name="T1"/>
                <a:gd fmla="*/ 31647 w 552" name="T2"/>
                <a:gd fmla="*/ 31254 h 1548" name="T3"/>
                <a:gd fmla="*/ 15190 w 552" name="T4"/>
                <a:gd fmla="*/ 65008 h 1548" name="T5"/>
                <a:gd fmla="*/ 2532 w 552" name="T6"/>
                <a:gd fmla="*/ 102513 h 1548" name="T7"/>
                <a:gd fmla="*/ 0 w 552" name="T8"/>
                <a:gd fmla="*/ 138767 h 1548" name="T9"/>
                <a:gd fmla="*/ 17722 w 552" name="T10"/>
                <a:gd fmla="*/ 906363 h 1548" name="T11"/>
                <a:gd fmla="*/ 21520 w 552" name="T12"/>
                <a:gd fmla="*/ 950119 h 1548" name="T13"/>
                <a:gd fmla="*/ 36710 w 552" name="T14"/>
                <a:gd fmla="*/ 991374 h 1548" name="T15"/>
                <a:gd fmla="*/ 56964 w 552" name="T16"/>
                <a:gd fmla="*/ 1026378 h 1548" name="T17"/>
                <a:gd fmla="*/ 83547 w 552" name="T18"/>
                <a:gd fmla="*/ 1055132 h 1548" name="T19"/>
                <a:gd fmla="*/ 115194 w 552" name="T20"/>
                <a:gd fmla="*/ 1078885 h 1548" name="T21"/>
                <a:gd fmla="*/ 153170 w 552" name="T22"/>
                <a:gd fmla="*/ 1096387 h 1548" name="T23"/>
                <a:gd fmla="*/ 192412 w 552" name="T24"/>
                <a:gd fmla="*/ 1106388 h 1548" name="T25"/>
                <a:gd fmla="*/ 231653 w 552" name="T26"/>
                <a:gd fmla="*/ 1106388 h 1548" name="T27"/>
                <a:gd fmla="*/ 450648 w 552" name="T28"/>
                <a:gd fmla="*/ 1823978 h 1548" name="T29"/>
                <a:gd fmla="*/ 453180 w 552" name="T30"/>
                <a:gd fmla="*/ 1845231 h 1548" name="T31"/>
                <a:gd fmla="*/ 465839 w 552" name="T32"/>
                <a:gd fmla="*/ 1886486 h 1548" name="T33"/>
                <a:gd fmla="*/ 489890 w 552" name="T34"/>
                <a:gd fmla="*/ 1915239 h 1548" name="T35"/>
                <a:gd fmla="*/ 526600 w 552" name="T36"/>
                <a:gd fmla="*/ 1932742 h 1548" name="T37"/>
                <a:gd fmla="*/ 588628 w 552" name="T38"/>
                <a:gd fmla="*/ 1935242 h 1548" name="T39"/>
                <a:gd fmla="*/ 610147 w 552" name="T40"/>
                <a:gd fmla="*/ 1932742 h 1548" name="T41"/>
                <a:gd fmla="*/ 650655 w 552" name="T42"/>
                <a:gd fmla="*/ 1915239 h 1548" name="T43"/>
                <a:gd fmla="*/ 682302 w 552" name="T44"/>
                <a:gd fmla="*/ 1886486 h 1548" name="T45"/>
                <a:gd fmla="*/ 696226 w 552" name="T46"/>
                <a:gd fmla="*/ 1845231 h 1548" name="T47"/>
                <a:gd fmla="*/ 698758 w 552" name="T48"/>
                <a:gd fmla="*/ 1410176 h 1548" name="T49"/>
                <a:gd fmla="*/ 696226 w 552" name="T50"/>
                <a:gd fmla="*/ 1390174 h 1548" name="T51"/>
                <a:gd fmla="*/ 682302 w 552" name="T52"/>
                <a:gd fmla="*/ 1356420 h 1548" name="T53"/>
                <a:gd fmla="*/ 667111 w 552" name="T54"/>
                <a:gd fmla="*/ 1341418 h 1548" name="T55"/>
                <a:gd fmla="*/ 664580 w 552" name="T56"/>
                <a:gd fmla="*/ 1322665 h 1548" name="T57"/>
                <a:gd fmla="*/ 482295 w 552" name="T58"/>
                <a:gd fmla="*/ 1037630 h 1548" name="T59"/>
                <a:gd fmla="*/ 505081 w 552" name="T60"/>
                <a:gd fmla="*/ 1011376 h 1548" name="T61"/>
                <a:gd fmla="*/ 521537 w 552" name="T62"/>
                <a:gd fmla="*/ 977622 h 1548" name="T63"/>
                <a:gd fmla="*/ 531664 w 552" name="T64"/>
                <a:gd fmla="*/ 941368 h 1548" name="T65"/>
                <a:gd fmla="*/ 536727 w 552" name="T66"/>
                <a:gd fmla="*/ 900113 h 1548" name="T67"/>
                <a:gd fmla="*/ 156967 w 552" name="T68"/>
                <a:gd fmla="*/ 245031 h 1548" name="T69"/>
                <a:gd fmla="*/ 137979 w 552" name="T70"/>
                <a:gd fmla="*/ 223778 h 1548" name="T71"/>
                <a:gd fmla="*/ 115194 w 552" name="T72"/>
                <a:gd fmla="*/ 177522 h 1548" name="T73"/>
                <a:gd fmla="*/ 108864 w 552" name="T74"/>
                <a:gd fmla="*/ 123765 h 1548" name="T75"/>
                <a:gd fmla="*/ 125321 w 552" name="T76"/>
                <a:gd fmla="*/ 67508 h 1548" name="T77"/>
                <a:gd fmla="*/ 140511 w 552" name="T78"/>
                <a:gd fmla="*/ 43755 h 1548" name="T79"/>
                <a:gd fmla="*/ 162031 w 552" name="T80"/>
                <a:gd fmla="*/ 26253 h 1548" name="T81"/>
                <a:gd fmla="*/ 78484 w 552" name="T82"/>
                <a:gd fmla="*/ 10001 h 1548" name="T83"/>
                <a:gd fmla="*/ 70888 w 552" name="T84"/>
                <a:gd fmla="*/ 5001 h 1548" name="T85"/>
                <a:gd fmla="*/ 56964 w 552" name="T86"/>
                <a:gd fmla="*/ 0 h 1548" name="T87"/>
                <a:gd fmla="*/ 0 60000 65536" name="T88"/>
                <a:gd fmla="*/ 0 60000 65536" name="T89"/>
                <a:gd fmla="*/ 0 60000 65536" name="T90"/>
                <a:gd fmla="*/ 0 60000 65536" name="T91"/>
                <a:gd fmla="*/ 0 60000 65536" name="T92"/>
                <a:gd fmla="*/ 0 60000 65536" name="T93"/>
                <a:gd fmla="*/ 0 60000 65536" name="T94"/>
                <a:gd fmla="*/ 0 60000 65536" name="T95"/>
                <a:gd fmla="*/ 0 60000 65536" name="T96"/>
                <a:gd fmla="*/ 0 60000 65536" name="T97"/>
                <a:gd fmla="*/ 0 60000 65536" name="T98"/>
                <a:gd fmla="*/ 0 60000 65536" name="T99"/>
                <a:gd fmla="*/ 0 60000 65536" name="T100"/>
                <a:gd fmla="*/ 0 60000 65536" name="T101"/>
                <a:gd fmla="*/ 0 60000 65536" name="T102"/>
                <a:gd fmla="*/ 0 60000 65536" name="T103"/>
                <a:gd fmla="*/ 0 60000 65536" name="T104"/>
                <a:gd fmla="*/ 0 60000 65536" name="T105"/>
                <a:gd fmla="*/ 0 60000 65536" name="T106"/>
                <a:gd fmla="*/ 0 60000 65536" name="T107"/>
                <a:gd fmla="*/ 0 60000 65536" name="T108"/>
                <a:gd fmla="*/ 0 60000 65536" name="T109"/>
                <a:gd fmla="*/ 0 60000 65536" name="T110"/>
                <a:gd fmla="*/ 0 60000 65536" name="T111"/>
                <a:gd fmla="*/ 0 60000 65536" name="T112"/>
                <a:gd fmla="*/ 0 60000 65536" name="T113"/>
                <a:gd fmla="*/ 0 60000 65536" name="T114"/>
                <a:gd fmla="*/ 0 60000 65536" name="T115"/>
                <a:gd fmla="*/ 0 60000 65536" name="T116"/>
                <a:gd fmla="*/ 0 60000 65536" name="T117"/>
                <a:gd fmla="*/ 0 60000 65536" name="T118"/>
                <a:gd fmla="*/ 0 60000 65536" name="T119"/>
                <a:gd fmla="*/ 0 60000 65536" name="T120"/>
                <a:gd fmla="*/ 0 60000 65536" name="T121"/>
                <a:gd fmla="*/ 0 60000 65536" name="T122"/>
                <a:gd fmla="*/ 0 60000 65536" name="T123"/>
                <a:gd fmla="*/ 0 60000 65536" name="T124"/>
                <a:gd fmla="*/ 0 60000 65536" name="T125"/>
                <a:gd fmla="*/ 0 60000 65536" name="T126"/>
                <a:gd fmla="*/ 0 60000 65536" name="T127"/>
                <a:gd fmla="*/ 0 60000 65536" name="T128"/>
                <a:gd fmla="*/ 0 60000 65536" name="T129"/>
                <a:gd fmla="*/ 0 60000 65536" name="T130"/>
                <a:gd fmla="*/ 0 60000 65536" name="T131"/>
                <a:gd fmla="*/ 0 w 552" name="T132"/>
                <a:gd fmla="*/ 0 h 1548" name="T133"/>
                <a:gd fmla="*/ 552 w 552" name="T134"/>
                <a:gd fmla="*/ 1548 h 1548" name="T135"/>
              </a:gd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b="T135" l="T132" r="T134" t="T133"/>
              <a:pathLst>
                <a:path h="1548" w="552">
                  <a:moveTo>
                    <a:pt x="45" y="0"/>
                  </a:moveTo>
                  <a:lnTo>
                    <a:pt x="45" y="0"/>
                  </a:lnTo>
                  <a:lnTo>
                    <a:pt x="35" y="12"/>
                  </a:lnTo>
                  <a:lnTo>
                    <a:pt x="25" y="25"/>
                  </a:lnTo>
                  <a:lnTo>
                    <a:pt x="17" y="39"/>
                  </a:lnTo>
                  <a:lnTo>
                    <a:pt x="12" y="52"/>
                  </a:lnTo>
                  <a:lnTo>
                    <a:pt x="6" y="66"/>
                  </a:lnTo>
                  <a:lnTo>
                    <a:pt x="2" y="82"/>
                  </a:lnTo>
                  <a:lnTo>
                    <a:pt x="0" y="95"/>
                  </a:lnTo>
                  <a:lnTo>
                    <a:pt x="0" y="111"/>
                  </a:lnTo>
                  <a:lnTo>
                    <a:pt x="14" y="725"/>
                  </a:lnTo>
                  <a:lnTo>
                    <a:pt x="16" y="743"/>
                  </a:lnTo>
                  <a:lnTo>
                    <a:pt x="17" y="760"/>
                  </a:lnTo>
                  <a:lnTo>
                    <a:pt x="23" y="778"/>
                  </a:lnTo>
                  <a:lnTo>
                    <a:pt x="29" y="793"/>
                  </a:lnTo>
                  <a:lnTo>
                    <a:pt x="37" y="807"/>
                  </a:lnTo>
                  <a:lnTo>
                    <a:pt x="45" y="821"/>
                  </a:lnTo>
                  <a:lnTo>
                    <a:pt x="54" y="834"/>
                  </a:lnTo>
                  <a:lnTo>
                    <a:pt x="66" y="844"/>
                  </a:lnTo>
                  <a:lnTo>
                    <a:pt x="78" y="856"/>
                  </a:lnTo>
                  <a:lnTo>
                    <a:pt x="91" y="863"/>
                  </a:lnTo>
                  <a:lnTo>
                    <a:pt x="105" y="871"/>
                  </a:lnTo>
                  <a:lnTo>
                    <a:pt x="121" y="877"/>
                  </a:lnTo>
                  <a:lnTo>
                    <a:pt x="136" y="881"/>
                  </a:lnTo>
                  <a:lnTo>
                    <a:pt x="152" y="885"/>
                  </a:lnTo>
                  <a:lnTo>
                    <a:pt x="167" y="885"/>
                  </a:lnTo>
                  <a:lnTo>
                    <a:pt x="183" y="885"/>
                  </a:lnTo>
                  <a:lnTo>
                    <a:pt x="356" y="1153"/>
                  </a:lnTo>
                  <a:lnTo>
                    <a:pt x="356" y="1459"/>
                  </a:lnTo>
                  <a:lnTo>
                    <a:pt x="358" y="1476"/>
                  </a:lnTo>
                  <a:lnTo>
                    <a:pt x="362" y="1494"/>
                  </a:lnTo>
                  <a:lnTo>
                    <a:pt x="368" y="1509"/>
                  </a:lnTo>
                  <a:lnTo>
                    <a:pt x="375" y="1521"/>
                  </a:lnTo>
                  <a:lnTo>
                    <a:pt x="387" y="1532"/>
                  </a:lnTo>
                  <a:lnTo>
                    <a:pt x="401" y="1540"/>
                  </a:lnTo>
                  <a:lnTo>
                    <a:pt x="416" y="1546"/>
                  </a:lnTo>
                  <a:lnTo>
                    <a:pt x="434" y="1548"/>
                  </a:lnTo>
                  <a:lnTo>
                    <a:pt x="465" y="1548"/>
                  </a:lnTo>
                  <a:lnTo>
                    <a:pt x="482" y="1546"/>
                  </a:lnTo>
                  <a:lnTo>
                    <a:pt x="498" y="1540"/>
                  </a:lnTo>
                  <a:lnTo>
                    <a:pt x="514" y="1532"/>
                  </a:lnTo>
                  <a:lnTo>
                    <a:pt x="527" y="1521"/>
                  </a:lnTo>
                  <a:lnTo>
                    <a:pt x="539" y="1509"/>
                  </a:lnTo>
                  <a:lnTo>
                    <a:pt x="547" y="1494"/>
                  </a:lnTo>
                  <a:lnTo>
                    <a:pt x="550" y="1476"/>
                  </a:lnTo>
                  <a:lnTo>
                    <a:pt x="552" y="1459"/>
                  </a:lnTo>
                  <a:lnTo>
                    <a:pt x="552" y="1128"/>
                  </a:lnTo>
                  <a:lnTo>
                    <a:pt x="550" y="1112"/>
                  </a:lnTo>
                  <a:lnTo>
                    <a:pt x="547" y="1099"/>
                  </a:lnTo>
                  <a:lnTo>
                    <a:pt x="539" y="1085"/>
                  </a:lnTo>
                  <a:lnTo>
                    <a:pt x="527" y="1073"/>
                  </a:lnTo>
                  <a:lnTo>
                    <a:pt x="527" y="1068"/>
                  </a:lnTo>
                  <a:lnTo>
                    <a:pt x="525" y="1058"/>
                  </a:lnTo>
                  <a:lnTo>
                    <a:pt x="381" y="830"/>
                  </a:lnTo>
                  <a:lnTo>
                    <a:pt x="391" y="821"/>
                  </a:lnTo>
                  <a:lnTo>
                    <a:pt x="399" y="809"/>
                  </a:lnTo>
                  <a:lnTo>
                    <a:pt x="407" y="795"/>
                  </a:lnTo>
                  <a:lnTo>
                    <a:pt x="412" y="782"/>
                  </a:lnTo>
                  <a:lnTo>
                    <a:pt x="418" y="768"/>
                  </a:lnTo>
                  <a:lnTo>
                    <a:pt x="420" y="753"/>
                  </a:lnTo>
                  <a:lnTo>
                    <a:pt x="424" y="735"/>
                  </a:lnTo>
                  <a:lnTo>
                    <a:pt x="424" y="720"/>
                  </a:lnTo>
                  <a:lnTo>
                    <a:pt x="420" y="434"/>
                  </a:lnTo>
                  <a:lnTo>
                    <a:pt x="124" y="196"/>
                  </a:lnTo>
                  <a:lnTo>
                    <a:pt x="109" y="179"/>
                  </a:lnTo>
                  <a:lnTo>
                    <a:pt x="97" y="161"/>
                  </a:lnTo>
                  <a:lnTo>
                    <a:pt x="91" y="142"/>
                  </a:lnTo>
                  <a:lnTo>
                    <a:pt x="87" y="121"/>
                  </a:lnTo>
                  <a:lnTo>
                    <a:pt x="86" y="99"/>
                  </a:lnTo>
                  <a:lnTo>
                    <a:pt x="89" y="76"/>
                  </a:lnTo>
                  <a:lnTo>
                    <a:pt x="99" y="54"/>
                  </a:lnTo>
                  <a:lnTo>
                    <a:pt x="111" y="35"/>
                  </a:lnTo>
                  <a:lnTo>
                    <a:pt x="119" y="27"/>
                  </a:lnTo>
                  <a:lnTo>
                    <a:pt x="128" y="21"/>
                  </a:lnTo>
                  <a:lnTo>
                    <a:pt x="150" y="8"/>
                  </a:lnTo>
                  <a:lnTo>
                    <a:pt x="62" y="8"/>
                  </a:lnTo>
                  <a:lnTo>
                    <a:pt x="56" y="4"/>
                  </a:lnTo>
                  <a:lnTo>
                    <a:pt x="51" y="0"/>
                  </a:lnTo>
                  <a:lnTo>
                    <a:pt x="45" y="0"/>
                  </a:lnTo>
                  <a:close/>
                </a:path>
              </a:pathLst>
            </a:custGeom>
            <a:solidFill>
              <a:srgbClr val="343434"/>
            </a:solidFill>
            <a:ln>
              <a:noFill/>
            </a:ln>
            <a:extLst>
              <a:ext uri="{91240B29-F687-4F45-9708-019B960494DF}">
                <a14:hiddenLine w="9525">
                  <a:solidFill>
                    <a:srgbClr val="000000"/>
                  </a:solidFill>
                  <a:miter lim="800000"/>
                  <a:headEnd/>
                  <a:tailEnd/>
                </a14:hiddenLine>
              </a:ext>
            </a:extLst>
          </p:spPr>
          <p:txBody>
            <a:bodyPr bIns="36293" lIns="72585" rIns="72585" tIns="36293"/>
            <a:lstStyle/>
            <a:p>
              <a:endParaRPr altLang="en-US" lang="zh-CN"/>
            </a:p>
          </p:txBody>
        </p:sp>
        <p:sp>
          <p:nvSpPr>
            <p:cNvPr id="50" name="Freeform 28"/>
            <p:cNvSpPr>
              <a:spLocks noChangeArrowheads="1"/>
            </p:cNvSpPr>
            <p:nvPr/>
          </p:nvSpPr>
          <p:spPr bwMode="auto">
            <a:xfrm>
              <a:off x="1373188" y="2928938"/>
              <a:ext cx="198437" cy="161925"/>
            </a:xfrm>
            <a:custGeom>
              <a:gdLst>
                <a:gd fmla="*/ 18988 w 156" name="T0"/>
                <a:gd fmla="*/ 11251 h 130" name="T1"/>
                <a:gd fmla="*/ 197475 w 156" name="T2"/>
                <a:gd fmla="*/ 162520 h 130" name="T3"/>
                <a:gd fmla="*/ 197475 w 156" name="T4"/>
                <a:gd fmla="*/ 121265 h 130" name="T5"/>
                <a:gd fmla="*/ 197475 w 156" name="T6"/>
                <a:gd fmla="*/ 121265 h 130" name="T7"/>
                <a:gd fmla="*/ 197475 w 156" name="T8"/>
                <a:gd fmla="*/ 101262 h 130" name="T9"/>
                <a:gd fmla="*/ 194943 w 156" name="T10"/>
                <a:gd fmla="*/ 85010 h 130" name="T11"/>
                <a:gd fmla="*/ 192412 w 156" name="T12"/>
                <a:gd fmla="*/ 70009 h 130" name="T13"/>
                <a:gd fmla="*/ 187348 w 156" name="T14"/>
                <a:gd fmla="*/ 53757 h 130" name="T15"/>
                <a:gd fmla="*/ 179753 w 156" name="T16"/>
                <a:gd fmla="*/ 38755 h 130" name="T17"/>
                <a:gd fmla="*/ 172158 w 156" name="T18"/>
                <a:gd fmla="*/ 26253 h 130" name="T19"/>
                <a:gd fmla="*/ 162031 w 156" name="T20"/>
                <a:gd fmla="*/ 11251 h 130" name="T21"/>
                <a:gd fmla="*/ 153170 w 156" name="T22"/>
                <a:gd fmla="*/ 0 h 130" name="T23"/>
                <a:gd fmla="*/ 0 w 156" name="T24"/>
                <a:gd fmla="*/ 0 h 130" name="T25"/>
                <a:gd fmla="*/ 0 w 156" name="T26"/>
                <a:gd fmla="*/ 0 h 130" name="T27"/>
                <a:gd fmla="*/ 7595 w 156" name="T28"/>
                <a:gd fmla="*/ 7501 h 130" name="T29"/>
                <a:gd fmla="*/ 12659 w 156" name="T30"/>
                <a:gd fmla="*/ 8751 h 130" name="T31"/>
                <a:gd fmla="*/ 18988 w 156" name="T32"/>
                <a:gd fmla="*/ 11251 h 130" name="T33"/>
                <a:gd fmla="*/ 18988 w 156" name="T34"/>
                <a:gd fmla="*/ 11251 h 130" name="T35"/>
                <a:gd fmla="*/ 0 60000 65536" name="T36"/>
                <a:gd fmla="*/ 0 60000 65536" name="T37"/>
                <a:gd fmla="*/ 0 60000 65536" name="T38"/>
                <a:gd fmla="*/ 0 60000 65536" name="T39"/>
                <a:gd fmla="*/ 0 60000 65536" name="T40"/>
                <a:gd fmla="*/ 0 60000 65536" name="T41"/>
                <a:gd fmla="*/ 0 60000 65536" name="T42"/>
                <a:gd fmla="*/ 0 60000 65536" name="T43"/>
                <a:gd fmla="*/ 0 60000 65536" name="T44"/>
                <a:gd fmla="*/ 0 60000 65536" name="T45"/>
                <a:gd fmla="*/ 0 60000 65536" name="T46"/>
                <a:gd fmla="*/ 0 60000 65536" name="T47"/>
                <a:gd fmla="*/ 0 60000 65536" name="T48"/>
                <a:gd fmla="*/ 0 60000 65536" name="T49"/>
                <a:gd fmla="*/ 0 60000 65536" name="T50"/>
                <a:gd fmla="*/ 0 60000 65536" name="T51"/>
                <a:gd fmla="*/ 0 60000 65536" name="T52"/>
                <a:gd fmla="*/ 0 60000 65536" name="T53"/>
                <a:gd fmla="*/ 0 w 156" name="T54"/>
                <a:gd fmla="*/ 0 h 130" name="T55"/>
                <a:gd fmla="*/ 156 w 156" name="T56"/>
                <a:gd fmla="*/ 130 h 130" name="T57"/>
              </a:gd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b="T57" l="T54" r="T56" t="T55"/>
              <a:pathLst>
                <a:path h="130" w="156">
                  <a:moveTo>
                    <a:pt x="15" y="9"/>
                  </a:moveTo>
                  <a:lnTo>
                    <a:pt x="156" y="130"/>
                  </a:lnTo>
                  <a:lnTo>
                    <a:pt x="156" y="97"/>
                  </a:lnTo>
                  <a:lnTo>
                    <a:pt x="156" y="81"/>
                  </a:lnTo>
                  <a:lnTo>
                    <a:pt x="154" y="68"/>
                  </a:lnTo>
                  <a:lnTo>
                    <a:pt x="152" y="56"/>
                  </a:lnTo>
                  <a:lnTo>
                    <a:pt x="148" y="43"/>
                  </a:lnTo>
                  <a:lnTo>
                    <a:pt x="142" y="31"/>
                  </a:lnTo>
                  <a:lnTo>
                    <a:pt x="136" y="21"/>
                  </a:lnTo>
                  <a:lnTo>
                    <a:pt x="128" y="9"/>
                  </a:lnTo>
                  <a:lnTo>
                    <a:pt x="121" y="0"/>
                  </a:lnTo>
                  <a:lnTo>
                    <a:pt x="0" y="0"/>
                  </a:lnTo>
                  <a:lnTo>
                    <a:pt x="6" y="6"/>
                  </a:lnTo>
                  <a:lnTo>
                    <a:pt x="10" y="7"/>
                  </a:lnTo>
                  <a:lnTo>
                    <a:pt x="15" y="9"/>
                  </a:lnTo>
                  <a:close/>
                </a:path>
              </a:pathLst>
            </a:custGeom>
            <a:solidFill>
              <a:srgbClr val="343434"/>
            </a:solidFill>
            <a:ln>
              <a:noFill/>
            </a:ln>
            <a:extLst>
              <a:ext uri="{91240B29-F687-4F45-9708-019B960494DF}">
                <a14:hiddenLine w="9525">
                  <a:solidFill>
                    <a:srgbClr val="000000"/>
                  </a:solidFill>
                  <a:miter lim="800000"/>
                  <a:headEnd/>
                  <a:tailEnd/>
                </a14:hiddenLine>
              </a:ext>
            </a:extLst>
          </p:spPr>
          <p:txBody>
            <a:bodyPr bIns="36293" lIns="72585" rIns="72585" tIns="36293"/>
            <a:lstStyle/>
            <a:p>
              <a:endParaRPr altLang="en-US" lang="zh-CN"/>
            </a:p>
          </p:txBody>
        </p:sp>
        <p:grpSp>
          <p:nvGrpSpPr>
            <p:cNvPr id="51" name="组合 39"/>
            <p:cNvGrpSpPr/>
            <p:nvPr/>
          </p:nvGrpSpPr>
          <p:grpSpPr>
            <a:xfrm>
              <a:off x="738188" y="2360613"/>
              <a:ext cx="1425575" cy="2493962"/>
              <a:chExt cx="1787526" cy="3167063"/>
            </a:xfrm>
          </p:grpSpPr>
          <p:sp>
            <p:nvSpPr>
              <p:cNvPr id="52" name="Freeform 22"/>
              <p:cNvSpPr>
                <a:spLocks noChangeArrowheads="1"/>
              </p:cNvSpPr>
              <p:nvPr/>
            </p:nvSpPr>
            <p:spPr bwMode="auto">
              <a:xfrm>
                <a:off x="454025" y="0"/>
                <a:ext cx="611188" cy="585788"/>
              </a:xfrm>
              <a:custGeom>
                <a:gdLst>
                  <a:gd fmla="*/ 611188 w 385" name="T0"/>
                  <a:gd fmla="*/ 271463 h 369" name="T1"/>
                  <a:gd fmla="*/ 598488 w 385" name="T2"/>
                  <a:gd fmla="*/ 212725 h 369" name="T3"/>
                  <a:gd fmla="*/ 574675 w 385" name="T4"/>
                  <a:gd fmla="*/ 160338 h 369" name="T5"/>
                  <a:gd fmla="*/ 546100 w 385" name="T6"/>
                  <a:gd fmla="*/ 111125 h 369" name="T7"/>
                  <a:gd fmla="*/ 506413 w 385" name="T8"/>
                  <a:gd fmla="*/ 69850 h 369" name="T9"/>
                  <a:gd fmla="*/ 463550 w 385" name="T10"/>
                  <a:gd fmla="*/ 36513 h 369" name="T11"/>
                  <a:gd fmla="*/ 411163 w 385" name="T12"/>
                  <a:gd fmla="*/ 14288 h 369" name="T13"/>
                  <a:gd fmla="*/ 355600 w 385" name="T14"/>
                  <a:gd fmla="*/ 0 h 369" name="T15"/>
                  <a:gd fmla="*/ 296863 w 385" name="T16"/>
                  <a:gd fmla="*/ 0 h 369" name="T17"/>
                  <a:gd fmla="*/ 265113 w 385" name="T18"/>
                  <a:gd fmla="*/ 3175 h 369" name="T19"/>
                  <a:gd fmla="*/ 203200 w 385" name="T20"/>
                  <a:gd fmla="*/ 17463 h 369" name="T21"/>
                  <a:gd fmla="*/ 147638 w 385" name="T22"/>
                  <a:gd fmla="*/ 46038 h 369" name="T23"/>
                  <a:gd fmla="*/ 101600 w 385" name="T24"/>
                  <a:gd fmla="*/ 79375 h 369" name="T25"/>
                  <a:gd fmla="*/ 61913 w 385" name="T26"/>
                  <a:gd fmla="*/ 122238 h 369" name="T27"/>
                  <a:gd fmla="*/ 33338 w 385" name="T28"/>
                  <a:gd fmla="*/ 173038 h 369" name="T29"/>
                  <a:gd fmla="*/ 12700 w 385" name="T30"/>
                  <a:gd fmla="*/ 225425 h 369" name="T31"/>
                  <a:gd fmla="*/ 0 w 385" name="T32"/>
                  <a:gd fmla="*/ 287338 h 369" name="T33"/>
                  <a:gd fmla="*/ 0 w 385" name="T34"/>
                  <a:gd fmla="*/ 317500 h 369" name="T35"/>
                  <a:gd fmla="*/ 9525 w 385" name="T36"/>
                  <a:gd fmla="*/ 363538 h 369" name="T37"/>
                  <a:gd fmla="*/ 26988 w 385" name="T38"/>
                  <a:gd fmla="*/ 409575 h 369" name="T39"/>
                  <a:gd fmla="*/ 82550 w 385" name="T40"/>
                  <a:gd fmla="*/ 493713 h 369" name="T41"/>
                  <a:gd fmla="*/ 117475 w 385" name="T42"/>
                  <a:gd fmla="*/ 523875 h 369" name="T43"/>
                  <a:gd fmla="*/ 157163 w 385" name="T44"/>
                  <a:gd fmla="*/ 552450 h 369" name="T45"/>
                  <a:gd fmla="*/ 203200 w 385" name="T46"/>
                  <a:gd fmla="*/ 573088 h 369" name="T47"/>
                  <a:gd fmla="*/ 250825 w 385" name="T48"/>
                  <a:gd fmla="*/ 585788 h 369" name="T49"/>
                  <a:gd fmla="*/ 366713 w 385" name="T50"/>
                  <a:gd fmla="*/ 585788 h 369" name="T51"/>
                  <a:gd fmla="*/ 417513 w 385" name="T52"/>
                  <a:gd fmla="*/ 566738 h 369" name="T53"/>
                  <a:gd fmla="*/ 466725 w 385" name="T54"/>
                  <a:gd fmla="*/ 542925 h 369" name="T55"/>
                  <a:gd fmla="*/ 506413 w 385" name="T56"/>
                  <a:gd fmla="*/ 509588 h 369" name="T57"/>
                  <a:gd fmla="*/ 539750 w 385" name="T58"/>
                  <a:gd fmla="*/ 471488 h 369" name="T59"/>
                  <a:gd fmla="*/ 571500 w 385" name="T60"/>
                  <a:gd fmla="*/ 428625 h 369" name="T61"/>
                  <a:gd fmla="*/ 592138 w 385" name="T62"/>
                  <a:gd fmla="*/ 379413 h 369" name="T63"/>
                  <a:gd fmla="*/ 604838 w 385" name="T64"/>
                  <a:gd fmla="*/ 327025 h 369" name="T65"/>
                  <a:gd fmla="*/ 611188 w 385" name="T66"/>
                  <a:gd fmla="*/ 271463 h 369" name="T67"/>
                  <a:gd fmla="*/ 0 60000 65536" name="T68"/>
                  <a:gd fmla="*/ 0 60000 65536" name="T69"/>
                  <a:gd fmla="*/ 0 60000 65536" name="T70"/>
                  <a:gd fmla="*/ 0 60000 65536" name="T71"/>
                  <a:gd fmla="*/ 0 60000 65536" name="T72"/>
                  <a:gd fmla="*/ 0 60000 65536" name="T73"/>
                  <a:gd fmla="*/ 0 60000 65536" name="T74"/>
                  <a:gd fmla="*/ 0 60000 65536" name="T75"/>
                  <a:gd fmla="*/ 0 60000 65536" name="T76"/>
                  <a:gd fmla="*/ 0 60000 65536" name="T77"/>
                  <a:gd fmla="*/ 0 60000 65536" name="T78"/>
                  <a:gd fmla="*/ 0 60000 65536" name="T79"/>
                  <a:gd fmla="*/ 0 60000 65536" name="T80"/>
                  <a:gd fmla="*/ 0 60000 65536" name="T81"/>
                  <a:gd fmla="*/ 0 60000 65536" name="T82"/>
                  <a:gd fmla="*/ 0 60000 65536" name="T83"/>
                  <a:gd fmla="*/ 0 60000 65536" name="T84"/>
                  <a:gd fmla="*/ 0 60000 65536" name="T85"/>
                  <a:gd fmla="*/ 0 60000 65536" name="T86"/>
                  <a:gd fmla="*/ 0 60000 65536" name="T87"/>
                  <a:gd fmla="*/ 0 60000 65536" name="T88"/>
                  <a:gd fmla="*/ 0 60000 65536" name="T89"/>
                  <a:gd fmla="*/ 0 60000 65536" name="T90"/>
                  <a:gd fmla="*/ 0 60000 65536" name="T91"/>
                  <a:gd fmla="*/ 0 60000 65536" name="T92"/>
                  <a:gd fmla="*/ 0 60000 65536" name="T93"/>
                  <a:gd fmla="*/ 0 60000 65536" name="T94"/>
                  <a:gd fmla="*/ 0 60000 65536" name="T95"/>
                  <a:gd fmla="*/ 0 60000 65536" name="T96"/>
                  <a:gd fmla="*/ 0 60000 65536" name="T97"/>
                  <a:gd fmla="*/ 0 60000 65536" name="T98"/>
                  <a:gd fmla="*/ 0 60000 65536" name="T99"/>
                  <a:gd fmla="*/ 0 60000 65536" name="T100"/>
                  <a:gd fmla="*/ 0 60000 65536" name="T101"/>
                  <a:gd fmla="*/ 0 w 385" name="T102"/>
                  <a:gd fmla="*/ 0 h 369" name="T103"/>
                  <a:gd fmla="*/ 385 w 385" name="T104"/>
                  <a:gd fmla="*/ 369 h 369" name="T105"/>
                </a:gd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b="T105" l="T102" r="T104" t="T103"/>
                <a:pathLst>
                  <a:path h="369" w="385">
                    <a:moveTo>
                      <a:pt x="385" y="171"/>
                    </a:moveTo>
                    <a:lnTo>
                      <a:pt x="385" y="171"/>
                    </a:lnTo>
                    <a:lnTo>
                      <a:pt x="381" y="151"/>
                    </a:lnTo>
                    <a:lnTo>
                      <a:pt x="377" y="134"/>
                    </a:lnTo>
                    <a:lnTo>
                      <a:pt x="370" y="116"/>
                    </a:lnTo>
                    <a:lnTo>
                      <a:pt x="362" y="101"/>
                    </a:lnTo>
                    <a:lnTo>
                      <a:pt x="354" y="85"/>
                    </a:lnTo>
                    <a:lnTo>
                      <a:pt x="344" y="70"/>
                    </a:lnTo>
                    <a:lnTo>
                      <a:pt x="333" y="56"/>
                    </a:lnTo>
                    <a:lnTo>
                      <a:pt x="319" y="44"/>
                    </a:lnTo>
                    <a:lnTo>
                      <a:pt x="305" y="33"/>
                    </a:lnTo>
                    <a:lnTo>
                      <a:pt x="292" y="23"/>
                    </a:lnTo>
                    <a:lnTo>
                      <a:pt x="276" y="15"/>
                    </a:lnTo>
                    <a:lnTo>
                      <a:pt x="259" y="9"/>
                    </a:lnTo>
                    <a:lnTo>
                      <a:pt x="243" y="4"/>
                    </a:lnTo>
                    <a:lnTo>
                      <a:pt x="224" y="0"/>
                    </a:lnTo>
                    <a:lnTo>
                      <a:pt x="206" y="0"/>
                    </a:lnTo>
                    <a:lnTo>
                      <a:pt x="187" y="0"/>
                    </a:lnTo>
                    <a:lnTo>
                      <a:pt x="167" y="2"/>
                    </a:lnTo>
                    <a:lnTo>
                      <a:pt x="146" y="5"/>
                    </a:lnTo>
                    <a:lnTo>
                      <a:pt x="128" y="11"/>
                    </a:lnTo>
                    <a:lnTo>
                      <a:pt x="111" y="19"/>
                    </a:lnTo>
                    <a:lnTo>
                      <a:pt x="93" y="29"/>
                    </a:lnTo>
                    <a:lnTo>
                      <a:pt x="78" y="39"/>
                    </a:lnTo>
                    <a:lnTo>
                      <a:pt x="64" y="50"/>
                    </a:lnTo>
                    <a:lnTo>
                      <a:pt x="51" y="64"/>
                    </a:lnTo>
                    <a:lnTo>
                      <a:pt x="39" y="77"/>
                    </a:lnTo>
                    <a:lnTo>
                      <a:pt x="29" y="91"/>
                    </a:lnTo>
                    <a:lnTo>
                      <a:pt x="21" y="109"/>
                    </a:lnTo>
                    <a:lnTo>
                      <a:pt x="14" y="124"/>
                    </a:lnTo>
                    <a:lnTo>
                      <a:pt x="8" y="142"/>
                    </a:lnTo>
                    <a:lnTo>
                      <a:pt x="4" y="161"/>
                    </a:lnTo>
                    <a:lnTo>
                      <a:pt x="0" y="181"/>
                    </a:lnTo>
                    <a:lnTo>
                      <a:pt x="0" y="200"/>
                    </a:lnTo>
                    <a:lnTo>
                      <a:pt x="2" y="214"/>
                    </a:lnTo>
                    <a:lnTo>
                      <a:pt x="6" y="229"/>
                    </a:lnTo>
                    <a:lnTo>
                      <a:pt x="12" y="245"/>
                    </a:lnTo>
                    <a:lnTo>
                      <a:pt x="17" y="258"/>
                    </a:lnTo>
                    <a:lnTo>
                      <a:pt x="33" y="286"/>
                    </a:lnTo>
                    <a:lnTo>
                      <a:pt x="52" y="311"/>
                    </a:lnTo>
                    <a:lnTo>
                      <a:pt x="62" y="321"/>
                    </a:lnTo>
                    <a:lnTo>
                      <a:pt x="74" y="330"/>
                    </a:lnTo>
                    <a:lnTo>
                      <a:pt x="88" y="340"/>
                    </a:lnTo>
                    <a:lnTo>
                      <a:pt x="99" y="348"/>
                    </a:lnTo>
                    <a:lnTo>
                      <a:pt x="113" y="356"/>
                    </a:lnTo>
                    <a:lnTo>
                      <a:pt x="128" y="361"/>
                    </a:lnTo>
                    <a:lnTo>
                      <a:pt x="142" y="365"/>
                    </a:lnTo>
                    <a:lnTo>
                      <a:pt x="158" y="369"/>
                    </a:lnTo>
                    <a:lnTo>
                      <a:pt x="231" y="369"/>
                    </a:lnTo>
                    <a:lnTo>
                      <a:pt x="247" y="363"/>
                    </a:lnTo>
                    <a:lnTo>
                      <a:pt x="263" y="357"/>
                    </a:lnTo>
                    <a:lnTo>
                      <a:pt x="278" y="350"/>
                    </a:lnTo>
                    <a:lnTo>
                      <a:pt x="294" y="342"/>
                    </a:lnTo>
                    <a:lnTo>
                      <a:pt x="305" y="332"/>
                    </a:lnTo>
                    <a:lnTo>
                      <a:pt x="319" y="321"/>
                    </a:lnTo>
                    <a:lnTo>
                      <a:pt x="331" y="311"/>
                    </a:lnTo>
                    <a:lnTo>
                      <a:pt x="340" y="297"/>
                    </a:lnTo>
                    <a:lnTo>
                      <a:pt x="350" y="284"/>
                    </a:lnTo>
                    <a:lnTo>
                      <a:pt x="360" y="270"/>
                    </a:lnTo>
                    <a:lnTo>
                      <a:pt x="368" y="254"/>
                    </a:lnTo>
                    <a:lnTo>
                      <a:pt x="373" y="239"/>
                    </a:lnTo>
                    <a:lnTo>
                      <a:pt x="377" y="223"/>
                    </a:lnTo>
                    <a:lnTo>
                      <a:pt x="381" y="206"/>
                    </a:lnTo>
                    <a:lnTo>
                      <a:pt x="383" y="188"/>
                    </a:lnTo>
                    <a:lnTo>
                      <a:pt x="385" y="171"/>
                    </a:lnTo>
                    <a:close/>
                  </a:path>
                </a:pathLst>
              </a:custGeom>
              <a:solidFill>
                <a:srgbClr val="343434"/>
              </a:solidFill>
              <a:ln>
                <a:noFill/>
              </a:ln>
              <a:extLst>
                <a:ext uri="{91240B29-F687-4F45-9708-019B960494DF}">
                  <a14:hiddenLine w="9525">
                    <a:solidFill>
                      <a:srgbClr val="000000"/>
                    </a:solidFill>
                    <a:miter lim="800000"/>
                    <a:headEnd/>
                    <a:tailEnd/>
                  </a14:hiddenLine>
                </a:ext>
              </a:extLst>
            </p:spPr>
            <p:txBody>
              <a:bodyPr/>
              <a:lstStyle/>
              <a:p>
                <a:endParaRPr altLang="en-US" lang="zh-CN"/>
              </a:p>
            </p:txBody>
          </p:sp>
          <p:sp>
            <p:nvSpPr>
              <p:cNvPr id="53" name="Freeform 23"/>
              <p:cNvSpPr>
                <a:spLocks noChangeArrowheads="1"/>
              </p:cNvSpPr>
              <p:nvPr/>
            </p:nvSpPr>
            <p:spPr bwMode="auto">
              <a:xfrm>
                <a:off x="0" y="2141538"/>
                <a:ext cx="796925" cy="1025525"/>
              </a:xfrm>
              <a:custGeom>
                <a:gdLst>
                  <a:gd fmla="*/ 657225 w 502" name="T0"/>
                  <a:gd fmla="*/ 34925 h 646" name="T1"/>
                  <a:gd fmla="*/ 657225 w 502" name="T2"/>
                  <a:gd fmla="*/ 34925 h 646" name="T3"/>
                  <a:gd fmla="*/ 630238 w 502" name="T4"/>
                  <a:gd fmla="*/ 34925 h 646" name="T5"/>
                  <a:gd fmla="*/ 598488 w 502" name="T6"/>
                  <a:gd fmla="*/ 25400 h 646" name="T7"/>
                  <a:gd fmla="*/ 571500 w 502" name="T8"/>
                  <a:gd fmla="*/ 12700 h 646" name="T9"/>
                  <a:gd fmla="*/ 552450 w 502" name="T10"/>
                  <a:gd fmla="*/ 0 h 646" name="T11"/>
                  <a:gd fmla="*/ 414338 w 502" name="T12"/>
                  <a:gd fmla="*/ 436563 h 646" name="T13"/>
                  <a:gd fmla="*/ 49213 w 502" name="T14"/>
                  <a:gd fmla="*/ 754063 h 646" name="T15"/>
                  <a:gd fmla="*/ 49213 w 502" name="T16"/>
                  <a:gd fmla="*/ 754063 h 646" name="T17"/>
                  <a:gd fmla="*/ 28575 w 502" name="T18"/>
                  <a:gd fmla="*/ 774700 h 646" name="T19"/>
                  <a:gd fmla="*/ 15875 w 502" name="T20"/>
                  <a:gd fmla="*/ 800100 h 646" name="T21"/>
                  <a:gd fmla="*/ 6350 w 502" name="T22"/>
                  <a:gd fmla="*/ 825500 h 646" name="T23"/>
                  <a:gd fmla="*/ 0 w 502" name="T24"/>
                  <a:gd fmla="*/ 852488 h 646" name="T25"/>
                  <a:gd fmla="*/ 3175 w 502" name="T26"/>
                  <a:gd fmla="*/ 877888 h 646" name="T27"/>
                  <a:gd fmla="*/ 9525 w 502" name="T28"/>
                  <a:gd fmla="*/ 901700 h 646" name="T29"/>
                  <a:gd fmla="*/ 19050 w 502" name="T30"/>
                  <a:gd fmla="*/ 923925 h 646" name="T31"/>
                  <a:gd fmla="*/ 33338 w 502" name="T32"/>
                  <a:gd fmla="*/ 944563 h 646" name="T33"/>
                  <a:gd fmla="*/ 61913 w 502" name="T34"/>
                  <a:gd fmla="*/ 973138 h 646" name="T35"/>
                  <a:gd fmla="*/ 61913 w 502" name="T36"/>
                  <a:gd fmla="*/ 973138 h 646" name="T37"/>
                  <a:gd fmla="*/ 80963 w 502" name="T38"/>
                  <a:gd fmla="*/ 995363 h 646" name="T39"/>
                  <a:gd fmla="*/ 104775 w 502" name="T40"/>
                  <a:gd fmla="*/ 1012825 h 646" name="T41"/>
                  <a:gd fmla="*/ 130175 w 502" name="T42"/>
                  <a:gd fmla="*/ 1022350 h 646" name="T43"/>
                  <a:gd fmla="*/ 157163 w 502" name="T44"/>
                  <a:gd fmla="*/ 1025525 h 646" name="T45"/>
                  <a:gd fmla="*/ 182563 w 502" name="T46"/>
                  <a:gd fmla="*/ 1022350 h 646" name="T47"/>
                  <a:gd fmla="*/ 209550 w 502" name="T48"/>
                  <a:gd fmla="*/ 1016000 h 646" name="T49"/>
                  <a:gd fmla="*/ 234950 w 502" name="T50"/>
                  <a:gd fmla="*/ 1000125 h 646" name="T51"/>
                  <a:gd fmla="*/ 255588 w 502" name="T52"/>
                  <a:gd fmla="*/ 982663 h 646" name="T53"/>
                  <a:gd fmla="*/ 657225 w 502" name="T54"/>
                  <a:gd fmla="*/ 633413 h 646" name="T55"/>
                  <a:gd fmla="*/ 657225 w 502" name="T56"/>
                  <a:gd fmla="*/ 633413 h 646" name="T57"/>
                  <a:gd fmla="*/ 679450 w 502" name="T58"/>
                  <a:gd fmla="*/ 614363 h 646" name="T59"/>
                  <a:gd fmla="*/ 692150 w 502" name="T60"/>
                  <a:gd fmla="*/ 593725 h 646" name="T61"/>
                  <a:gd fmla="*/ 701675 w 502" name="T62"/>
                  <a:gd fmla="*/ 571500 h 646" name="T63"/>
                  <a:gd fmla="*/ 704850 w 502" name="T64"/>
                  <a:gd fmla="*/ 547688 h 646" name="T65"/>
                  <a:gd fmla="*/ 719138 w 502" name="T66"/>
                  <a:gd fmla="*/ 541338 h 646" name="T67"/>
                  <a:gd fmla="*/ 796925 w 502" name="T68"/>
                  <a:gd fmla="*/ 247650 h 646" name="T69"/>
                  <a:gd fmla="*/ 657225 w 502" name="T70"/>
                  <a:gd fmla="*/ 46038 h 646" name="T71"/>
                  <a:gd fmla="*/ 657225 w 502" name="T72"/>
                  <a:gd fmla="*/ 34925 h 646" name="T73"/>
                  <a:gd fmla="*/ 0 60000 65536" name="T74"/>
                  <a:gd fmla="*/ 0 60000 65536" name="T75"/>
                  <a:gd fmla="*/ 0 60000 65536" name="T76"/>
                  <a:gd fmla="*/ 0 60000 65536" name="T77"/>
                  <a:gd fmla="*/ 0 60000 65536" name="T78"/>
                  <a:gd fmla="*/ 0 60000 65536" name="T79"/>
                  <a:gd fmla="*/ 0 60000 65536" name="T80"/>
                  <a:gd fmla="*/ 0 60000 65536" name="T81"/>
                  <a:gd fmla="*/ 0 60000 65536" name="T82"/>
                  <a:gd fmla="*/ 0 60000 65536" name="T83"/>
                  <a:gd fmla="*/ 0 60000 65536" name="T84"/>
                  <a:gd fmla="*/ 0 60000 65536" name="T85"/>
                  <a:gd fmla="*/ 0 60000 65536" name="T86"/>
                  <a:gd fmla="*/ 0 60000 65536" name="T87"/>
                  <a:gd fmla="*/ 0 60000 65536" name="T88"/>
                  <a:gd fmla="*/ 0 60000 65536" name="T89"/>
                  <a:gd fmla="*/ 0 60000 65536" name="T90"/>
                  <a:gd fmla="*/ 0 60000 65536" name="T91"/>
                  <a:gd fmla="*/ 0 60000 65536" name="T92"/>
                  <a:gd fmla="*/ 0 60000 65536" name="T93"/>
                  <a:gd fmla="*/ 0 60000 65536" name="T94"/>
                  <a:gd fmla="*/ 0 60000 65536" name="T95"/>
                  <a:gd fmla="*/ 0 60000 65536" name="T96"/>
                  <a:gd fmla="*/ 0 60000 65536" name="T97"/>
                  <a:gd fmla="*/ 0 60000 65536" name="T98"/>
                  <a:gd fmla="*/ 0 60000 65536" name="T99"/>
                  <a:gd fmla="*/ 0 60000 65536" name="T100"/>
                  <a:gd fmla="*/ 0 60000 65536" name="T101"/>
                  <a:gd fmla="*/ 0 60000 65536" name="T102"/>
                  <a:gd fmla="*/ 0 60000 65536" name="T103"/>
                  <a:gd fmla="*/ 0 60000 65536" name="T104"/>
                  <a:gd fmla="*/ 0 60000 65536" name="T105"/>
                  <a:gd fmla="*/ 0 60000 65536" name="T106"/>
                  <a:gd fmla="*/ 0 60000 65536" name="T107"/>
                  <a:gd fmla="*/ 0 60000 65536" name="T108"/>
                  <a:gd fmla="*/ 0 60000 65536" name="T109"/>
                  <a:gd fmla="*/ 0 60000 65536" name="T110"/>
                  <a:gd fmla="*/ 0 w 502" name="T111"/>
                  <a:gd fmla="*/ 0 h 646" name="T112"/>
                  <a:gd fmla="*/ 502 w 502" name="T113"/>
                  <a:gd fmla="*/ 646 h 646" name="T114"/>
                </a:gdLst>
                <a:cxnLst>
                  <a:cxn ang="T74">
                    <a:pos x="T0" y="T1"/>
                  </a:cxn>
                  <a:cxn ang="T75">
                    <a:pos x="T2" y="T3"/>
                  </a:cxn>
                  <a:cxn ang="T76">
                    <a:pos x="T4" y="T5"/>
                  </a:cxn>
                  <a:cxn ang="T77">
                    <a:pos x="T6" y="T7"/>
                  </a:cxn>
                  <a:cxn ang="T78">
                    <a:pos x="T8" y="T9"/>
                  </a:cxn>
                  <a:cxn ang="T79">
                    <a:pos x="T10" y="T11"/>
                  </a:cxn>
                  <a:cxn ang="T80">
                    <a:pos x="T12" y="T13"/>
                  </a:cxn>
                  <a:cxn ang="T81">
                    <a:pos x="T14" y="T15"/>
                  </a:cxn>
                  <a:cxn ang="T82">
                    <a:pos x="T16" y="T17"/>
                  </a:cxn>
                  <a:cxn ang="T83">
                    <a:pos x="T18" y="T19"/>
                  </a:cxn>
                  <a:cxn ang="T84">
                    <a:pos x="T20" y="T21"/>
                  </a:cxn>
                  <a:cxn ang="T85">
                    <a:pos x="T22" y="T23"/>
                  </a:cxn>
                  <a:cxn ang="T86">
                    <a:pos x="T24" y="T25"/>
                  </a:cxn>
                  <a:cxn ang="T87">
                    <a:pos x="T26" y="T27"/>
                  </a:cxn>
                  <a:cxn ang="T88">
                    <a:pos x="T28" y="T29"/>
                  </a:cxn>
                  <a:cxn ang="T89">
                    <a:pos x="T30" y="T31"/>
                  </a:cxn>
                  <a:cxn ang="T90">
                    <a:pos x="T32" y="T33"/>
                  </a:cxn>
                  <a:cxn ang="T91">
                    <a:pos x="T34" y="T35"/>
                  </a:cxn>
                  <a:cxn ang="T92">
                    <a:pos x="T36" y="T37"/>
                  </a:cxn>
                  <a:cxn ang="T93">
                    <a:pos x="T38" y="T39"/>
                  </a:cxn>
                  <a:cxn ang="T94">
                    <a:pos x="T40" y="T41"/>
                  </a:cxn>
                  <a:cxn ang="T95">
                    <a:pos x="T42" y="T43"/>
                  </a:cxn>
                  <a:cxn ang="T96">
                    <a:pos x="T44" y="T45"/>
                  </a:cxn>
                  <a:cxn ang="T97">
                    <a:pos x="T46" y="T47"/>
                  </a:cxn>
                  <a:cxn ang="T98">
                    <a:pos x="T48" y="T49"/>
                  </a:cxn>
                  <a:cxn ang="T99">
                    <a:pos x="T50" y="T51"/>
                  </a:cxn>
                  <a:cxn ang="T100">
                    <a:pos x="T52" y="T53"/>
                  </a:cxn>
                  <a:cxn ang="T101">
                    <a:pos x="T54" y="T55"/>
                  </a:cxn>
                  <a:cxn ang="T102">
                    <a:pos x="T56" y="T57"/>
                  </a:cxn>
                  <a:cxn ang="T103">
                    <a:pos x="T58" y="T59"/>
                  </a:cxn>
                  <a:cxn ang="T104">
                    <a:pos x="T60" y="T61"/>
                  </a:cxn>
                  <a:cxn ang="T105">
                    <a:pos x="T62" y="T63"/>
                  </a:cxn>
                  <a:cxn ang="T106">
                    <a:pos x="T64" y="T65"/>
                  </a:cxn>
                  <a:cxn ang="T107">
                    <a:pos x="T66" y="T67"/>
                  </a:cxn>
                  <a:cxn ang="T108">
                    <a:pos x="T68" y="T69"/>
                  </a:cxn>
                  <a:cxn ang="T109">
                    <a:pos x="T70" y="T71"/>
                  </a:cxn>
                  <a:cxn ang="T110">
                    <a:pos x="T72" y="T73"/>
                  </a:cxn>
                </a:cxnLst>
                <a:rect b="T114" l="T111" r="T113" t="T112"/>
                <a:pathLst>
                  <a:path h="646" w="502">
                    <a:moveTo>
                      <a:pt x="414" y="22"/>
                    </a:moveTo>
                    <a:lnTo>
                      <a:pt x="414" y="22"/>
                    </a:lnTo>
                    <a:lnTo>
                      <a:pt x="397" y="22"/>
                    </a:lnTo>
                    <a:lnTo>
                      <a:pt x="377" y="16"/>
                    </a:lnTo>
                    <a:lnTo>
                      <a:pt x="360" y="8"/>
                    </a:lnTo>
                    <a:lnTo>
                      <a:pt x="348" y="0"/>
                    </a:lnTo>
                    <a:lnTo>
                      <a:pt x="261" y="275"/>
                    </a:lnTo>
                    <a:lnTo>
                      <a:pt x="31" y="475"/>
                    </a:lnTo>
                    <a:lnTo>
                      <a:pt x="18" y="488"/>
                    </a:lnTo>
                    <a:lnTo>
                      <a:pt x="10" y="504"/>
                    </a:lnTo>
                    <a:lnTo>
                      <a:pt x="4" y="520"/>
                    </a:lnTo>
                    <a:lnTo>
                      <a:pt x="0" y="537"/>
                    </a:lnTo>
                    <a:lnTo>
                      <a:pt x="2" y="553"/>
                    </a:lnTo>
                    <a:lnTo>
                      <a:pt x="6" y="568"/>
                    </a:lnTo>
                    <a:lnTo>
                      <a:pt x="12" y="582"/>
                    </a:lnTo>
                    <a:lnTo>
                      <a:pt x="21" y="595"/>
                    </a:lnTo>
                    <a:lnTo>
                      <a:pt x="39" y="613"/>
                    </a:lnTo>
                    <a:lnTo>
                      <a:pt x="51" y="627"/>
                    </a:lnTo>
                    <a:lnTo>
                      <a:pt x="66" y="638"/>
                    </a:lnTo>
                    <a:lnTo>
                      <a:pt x="82" y="644"/>
                    </a:lnTo>
                    <a:lnTo>
                      <a:pt x="99" y="646"/>
                    </a:lnTo>
                    <a:lnTo>
                      <a:pt x="115" y="644"/>
                    </a:lnTo>
                    <a:lnTo>
                      <a:pt x="132" y="640"/>
                    </a:lnTo>
                    <a:lnTo>
                      <a:pt x="148" y="630"/>
                    </a:lnTo>
                    <a:lnTo>
                      <a:pt x="161" y="619"/>
                    </a:lnTo>
                    <a:lnTo>
                      <a:pt x="414" y="399"/>
                    </a:lnTo>
                    <a:lnTo>
                      <a:pt x="428" y="387"/>
                    </a:lnTo>
                    <a:lnTo>
                      <a:pt x="436" y="374"/>
                    </a:lnTo>
                    <a:lnTo>
                      <a:pt x="442" y="360"/>
                    </a:lnTo>
                    <a:lnTo>
                      <a:pt x="444" y="345"/>
                    </a:lnTo>
                    <a:lnTo>
                      <a:pt x="453" y="341"/>
                    </a:lnTo>
                    <a:lnTo>
                      <a:pt x="502" y="156"/>
                    </a:lnTo>
                    <a:lnTo>
                      <a:pt x="414" y="29"/>
                    </a:lnTo>
                    <a:lnTo>
                      <a:pt x="414" y="22"/>
                    </a:lnTo>
                    <a:close/>
                  </a:path>
                </a:pathLst>
              </a:custGeom>
              <a:solidFill>
                <a:srgbClr val="343434"/>
              </a:solidFill>
              <a:ln>
                <a:noFill/>
              </a:ln>
              <a:extLst>
                <a:ext uri="{91240B29-F687-4F45-9708-019B960494DF}">
                  <a14:hiddenLine w="9525">
                    <a:solidFill>
                      <a:srgbClr val="000000"/>
                    </a:solidFill>
                    <a:miter lim="800000"/>
                    <a:headEnd/>
                    <a:tailEnd/>
                  </a14:hiddenLine>
                </a:ext>
              </a:extLst>
            </p:spPr>
            <p:txBody>
              <a:bodyPr/>
              <a:lstStyle/>
              <a:p>
                <a:endParaRPr altLang="en-US" lang="zh-CN"/>
              </a:p>
            </p:txBody>
          </p:sp>
          <p:sp>
            <p:nvSpPr>
              <p:cNvPr id="55" name="Freeform 25"/>
              <p:cNvSpPr>
                <a:spLocks noChangeArrowheads="1"/>
              </p:cNvSpPr>
              <p:nvPr/>
            </p:nvSpPr>
            <p:spPr bwMode="auto">
              <a:xfrm>
                <a:off x="1473200" y="722313"/>
                <a:ext cx="268288" cy="268288"/>
              </a:xfrm>
              <a:custGeom>
                <a:gdLst>
                  <a:gd fmla="*/ 0 w 169" name="T0"/>
                  <a:gd fmla="*/ 268288 h 169" name="T1"/>
                  <a:gd fmla="*/ 268288 w 169" name="T2"/>
                  <a:gd fmla="*/ 0 h 169" name="T3"/>
                  <a:gd fmla="*/ 33338 w 169" name="T4"/>
                  <a:gd fmla="*/ 0 h 169" name="T5"/>
                  <a:gd fmla="*/ 33338 w 169" name="T6"/>
                  <a:gd fmla="*/ 14288 h 169" name="T7"/>
                  <a:gd fmla="*/ 33338 w 169" name="T8"/>
                  <a:gd fmla="*/ 14288 h 169" name="T9"/>
                  <a:gd fmla="*/ 46038 w 169" name="T10"/>
                  <a:gd fmla="*/ 52388 h 169" name="T11"/>
                  <a:gd fmla="*/ 49213 w 169" name="T12"/>
                  <a:gd fmla="*/ 88900 h 169" name="T13"/>
                  <a:gd fmla="*/ 49213 w 169" name="T14"/>
                  <a:gd fmla="*/ 123825 h 169" name="T15"/>
                  <a:gd fmla="*/ 39688 w 169" name="T16"/>
                  <a:gd fmla="*/ 153988 h 169" name="T17"/>
                  <a:gd fmla="*/ 0 w 169" name="T18"/>
                  <a:gd fmla="*/ 268288 h 169" name="T19"/>
                  <a:gd fmla="*/ 0 60000 65536" name="T20"/>
                  <a:gd fmla="*/ 0 60000 65536" name="T21"/>
                  <a:gd fmla="*/ 0 60000 65536" name="T22"/>
                  <a:gd fmla="*/ 0 60000 65536" name="T23"/>
                  <a:gd fmla="*/ 0 60000 65536" name="T24"/>
                  <a:gd fmla="*/ 0 60000 65536" name="T25"/>
                  <a:gd fmla="*/ 0 60000 65536" name="T26"/>
                  <a:gd fmla="*/ 0 60000 65536" name="T27"/>
                  <a:gd fmla="*/ 0 60000 65536" name="T28"/>
                  <a:gd fmla="*/ 0 60000 65536" name="T29"/>
                  <a:gd fmla="*/ 0 w 169" name="T30"/>
                  <a:gd fmla="*/ 0 h 169" name="T31"/>
                  <a:gd fmla="*/ 169 w 169" name="T32"/>
                  <a:gd fmla="*/ 169 h 169" name="T33"/>
                </a:gd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b="T33" l="T30" r="T32" t="T31"/>
                <a:pathLst>
                  <a:path h="169" w="169">
                    <a:moveTo>
                      <a:pt x="0" y="169"/>
                    </a:moveTo>
                    <a:lnTo>
                      <a:pt x="169" y="0"/>
                    </a:lnTo>
                    <a:lnTo>
                      <a:pt x="21" y="0"/>
                    </a:lnTo>
                    <a:lnTo>
                      <a:pt x="21" y="9"/>
                    </a:lnTo>
                    <a:lnTo>
                      <a:pt x="29" y="33"/>
                    </a:lnTo>
                    <a:lnTo>
                      <a:pt x="31" y="56"/>
                    </a:lnTo>
                    <a:lnTo>
                      <a:pt x="31" y="78"/>
                    </a:lnTo>
                    <a:lnTo>
                      <a:pt x="25" y="97"/>
                    </a:lnTo>
                    <a:lnTo>
                      <a:pt x="0" y="169"/>
                    </a:lnTo>
                    <a:close/>
                  </a:path>
                </a:pathLst>
              </a:custGeom>
              <a:solidFill>
                <a:srgbClr val="343434"/>
              </a:solidFill>
              <a:ln>
                <a:noFill/>
              </a:ln>
              <a:extLst>
                <a:ext uri="{91240B29-F687-4F45-9708-019B960494DF}">
                  <a14:hiddenLine w="9525">
                    <a:solidFill>
                      <a:srgbClr val="000000"/>
                    </a:solidFill>
                    <a:miter lim="800000"/>
                    <a:headEnd/>
                    <a:tailEnd/>
                  </a14:hiddenLine>
                </a:ext>
              </a:extLst>
            </p:spPr>
            <p:txBody>
              <a:bodyPr/>
              <a:lstStyle/>
              <a:p>
                <a:endParaRPr altLang="en-US" lang="zh-CN"/>
              </a:p>
            </p:txBody>
          </p:sp>
          <p:sp>
            <p:nvSpPr>
              <p:cNvPr id="56" name="Freeform 26"/>
              <p:cNvSpPr>
                <a:spLocks noChangeArrowheads="1"/>
              </p:cNvSpPr>
              <p:nvPr/>
            </p:nvSpPr>
            <p:spPr bwMode="auto">
              <a:xfrm>
                <a:off x="1525588" y="487363"/>
                <a:ext cx="261938" cy="98425"/>
              </a:xfrm>
              <a:custGeom>
                <a:gdLst>
                  <a:gd fmla="*/ 228600 w 165" name="T0"/>
                  <a:gd fmla="*/ 23813 h 62" name="T1"/>
                  <a:gd fmla="*/ 228600 w 165" name="T2"/>
                  <a:gd fmla="*/ 23813 h 62" name="T3"/>
                  <a:gd fmla="*/ 206375 w 165" name="T4"/>
                  <a:gd fmla="*/ 12700 h 62" name="T5"/>
                  <a:gd fmla="*/ 185738 w 165" name="T6"/>
                  <a:gd fmla="*/ 3175 h 62" name="T7"/>
                  <a:gd fmla="*/ 160338 w 165" name="T8"/>
                  <a:gd fmla="*/ 0 h 62" name="T9"/>
                  <a:gd fmla="*/ 136525 w 165" name="T10"/>
                  <a:gd fmla="*/ 0 h 62" name="T11"/>
                  <a:gd fmla="*/ 111125 w 165" name="T12"/>
                  <a:gd fmla="*/ 3175 h 62" name="T13"/>
                  <a:gd fmla="*/ 88900 w 165" name="T14"/>
                  <a:gd fmla="*/ 9525 h 62" name="T15"/>
                  <a:gd fmla="*/ 68263 w 165" name="T16"/>
                  <a:gd fmla="*/ 19050 h 62" name="T17"/>
                  <a:gd fmla="*/ 49213 w 165" name="T18"/>
                  <a:gd fmla="*/ 33338 h 62" name="T19"/>
                  <a:gd fmla="*/ 0 w 165" name="T20"/>
                  <a:gd fmla="*/ 98425 h 62" name="T21"/>
                  <a:gd fmla="*/ 261938 w 165" name="T22"/>
                  <a:gd fmla="*/ 98425 h 62" name="T23"/>
                  <a:gd fmla="*/ 261938 w 165" name="T24"/>
                  <a:gd fmla="*/ 98425 h 62" name="T25"/>
                  <a:gd fmla="*/ 261938 w 165" name="T26"/>
                  <a:gd fmla="*/ 79375 h 62" name="T27"/>
                  <a:gd fmla="*/ 255588 w 165" name="T28"/>
                  <a:gd fmla="*/ 65088 h 62" name="T29"/>
                  <a:gd fmla="*/ 244475 w 165" name="T30"/>
                  <a:gd fmla="*/ 42863 h 62" name="T31"/>
                  <a:gd fmla="*/ 228600 w 165" name="T32"/>
                  <a:gd fmla="*/ 23813 h 62" name="T33"/>
                  <a:gd fmla="*/ 228600 w 165" name="T34"/>
                  <a:gd fmla="*/ 23813 h 62" name="T35"/>
                  <a:gd fmla="*/ 0 60000 65536" name="T36"/>
                  <a:gd fmla="*/ 0 60000 65536" name="T37"/>
                  <a:gd fmla="*/ 0 60000 65536" name="T38"/>
                  <a:gd fmla="*/ 0 60000 65536" name="T39"/>
                  <a:gd fmla="*/ 0 60000 65536" name="T40"/>
                  <a:gd fmla="*/ 0 60000 65536" name="T41"/>
                  <a:gd fmla="*/ 0 60000 65536" name="T42"/>
                  <a:gd fmla="*/ 0 60000 65536" name="T43"/>
                  <a:gd fmla="*/ 0 60000 65536" name="T44"/>
                  <a:gd fmla="*/ 0 60000 65536" name="T45"/>
                  <a:gd fmla="*/ 0 60000 65536" name="T46"/>
                  <a:gd fmla="*/ 0 60000 65536" name="T47"/>
                  <a:gd fmla="*/ 0 60000 65536" name="T48"/>
                  <a:gd fmla="*/ 0 60000 65536" name="T49"/>
                  <a:gd fmla="*/ 0 60000 65536" name="T50"/>
                  <a:gd fmla="*/ 0 60000 65536" name="T51"/>
                  <a:gd fmla="*/ 0 60000 65536" name="T52"/>
                  <a:gd fmla="*/ 0 60000 65536" name="T53"/>
                  <a:gd fmla="*/ 0 w 165" name="T54"/>
                  <a:gd fmla="*/ 0 h 62" name="T55"/>
                  <a:gd fmla="*/ 165 w 165" name="T56"/>
                  <a:gd fmla="*/ 62 h 62" name="T57"/>
                </a:gd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b="T57" l="T54" r="T56" t="T55"/>
                <a:pathLst>
                  <a:path h="62" w="165">
                    <a:moveTo>
                      <a:pt x="144" y="15"/>
                    </a:moveTo>
                    <a:lnTo>
                      <a:pt x="144" y="15"/>
                    </a:lnTo>
                    <a:lnTo>
                      <a:pt x="130" y="8"/>
                    </a:lnTo>
                    <a:lnTo>
                      <a:pt x="117" y="2"/>
                    </a:lnTo>
                    <a:lnTo>
                      <a:pt x="101" y="0"/>
                    </a:lnTo>
                    <a:lnTo>
                      <a:pt x="86" y="0"/>
                    </a:lnTo>
                    <a:lnTo>
                      <a:pt x="70" y="2"/>
                    </a:lnTo>
                    <a:lnTo>
                      <a:pt x="56" y="6"/>
                    </a:lnTo>
                    <a:lnTo>
                      <a:pt x="43" y="12"/>
                    </a:lnTo>
                    <a:lnTo>
                      <a:pt x="31" y="21"/>
                    </a:lnTo>
                    <a:lnTo>
                      <a:pt x="0" y="62"/>
                    </a:lnTo>
                    <a:lnTo>
                      <a:pt x="165" y="62"/>
                    </a:lnTo>
                    <a:lnTo>
                      <a:pt x="165" y="50"/>
                    </a:lnTo>
                    <a:lnTo>
                      <a:pt x="161" y="41"/>
                    </a:lnTo>
                    <a:lnTo>
                      <a:pt x="154" y="27"/>
                    </a:lnTo>
                    <a:lnTo>
                      <a:pt x="144" y="15"/>
                    </a:lnTo>
                    <a:close/>
                  </a:path>
                </a:pathLst>
              </a:custGeom>
              <a:solidFill>
                <a:srgbClr val="343434"/>
              </a:solidFill>
              <a:ln>
                <a:noFill/>
              </a:ln>
              <a:extLst>
                <a:ext uri="{91240B29-F687-4F45-9708-019B960494DF}">
                  <a14:hiddenLine w="9525">
                    <a:solidFill>
                      <a:srgbClr val="000000"/>
                    </a:solidFill>
                    <a:miter lim="800000"/>
                    <a:headEnd/>
                    <a:tailEnd/>
                  </a14:hiddenLine>
                </a:ext>
              </a:extLst>
            </p:spPr>
            <p:txBody>
              <a:bodyPr/>
              <a:lstStyle/>
              <a:p>
                <a:endParaRPr altLang="en-US" lang="zh-CN"/>
              </a:p>
            </p:txBody>
          </p:sp>
          <p:sp>
            <p:nvSpPr>
              <p:cNvPr id="58" name="Freeform 29"/>
              <p:cNvSpPr>
                <a:spLocks noChangeArrowheads="1"/>
              </p:cNvSpPr>
              <p:nvPr/>
            </p:nvSpPr>
            <p:spPr bwMode="auto">
              <a:xfrm>
                <a:off x="598488" y="690563"/>
                <a:ext cx="868363" cy="708025"/>
              </a:xfrm>
              <a:custGeom>
                <a:gdLst>
                  <a:gd fmla="*/ 809625 w 547" name="T0"/>
                  <a:gd fmla="*/ 31750 h 446" name="T1"/>
                  <a:gd fmla="*/ 793750 w 547" name="T2"/>
                  <a:gd fmla="*/ 19050 h 446" name="T3"/>
                  <a:gd fmla="*/ 769938 w 547" name="T4"/>
                  <a:gd fmla="*/ 3175 h 446" name="T5"/>
                  <a:gd fmla="*/ 744538 w 547" name="T6"/>
                  <a:gd fmla="*/ 0 h 446" name="T7"/>
                  <a:gd fmla="*/ 708025 w 547" name="T8"/>
                  <a:gd fmla="*/ 9525 h 446" name="T9"/>
                  <a:gd fmla="*/ 685800 w 547" name="T10"/>
                  <a:gd fmla="*/ 22225 h 446" name="T11"/>
                  <a:gd fmla="*/ 676275 w 547" name="T12"/>
                  <a:gd fmla="*/ 31750 h 446" name="T13"/>
                  <a:gd fmla="*/ 646113 w 547" name="T14"/>
                  <a:gd fmla="*/ 61913 h 446" name="T15"/>
                  <a:gd fmla="*/ 633413 w 547" name="T16"/>
                  <a:gd fmla="*/ 100013 h 446" name="T17"/>
                  <a:gd fmla="*/ 198438 w 547" name="T18"/>
                  <a:gd fmla="*/ 100013 h 446" name="T19"/>
                  <a:gd fmla="*/ 179388 w 547" name="T20"/>
                  <a:gd fmla="*/ 80963 h 446" name="T21"/>
                  <a:gd fmla="*/ 136525 w 547" name="T22"/>
                  <a:gd fmla="*/ 65088 h 446" name="T23"/>
                  <a:gd fmla="*/ 90488 w 547" name="T24"/>
                  <a:gd fmla="*/ 68263 h 446" name="T25"/>
                  <a:gd fmla="*/ 44450 w 547" name="T26"/>
                  <a:gd fmla="*/ 90488 h 446" name="T27"/>
                  <a:gd fmla="*/ 22225 w 547" name="T28"/>
                  <a:gd fmla="*/ 104775 h 446" name="T29"/>
                  <a:gd fmla="*/ 3175 w 547" name="T30"/>
                  <a:gd fmla="*/ 155575 h 446" name="T31"/>
                  <a:gd fmla="*/ 0 w 547" name="T32"/>
                  <a:gd fmla="*/ 204788 h 446" name="T33"/>
                  <a:gd fmla="*/ 9525 w 547" name="T34"/>
                  <a:gd fmla="*/ 250825 h 446" name="T35"/>
                  <a:gd fmla="*/ 38100 w 547" name="T36"/>
                  <a:gd fmla="*/ 280988 h 446" name="T37"/>
                  <a:gd fmla="*/ 515938 w 547" name="T38"/>
                  <a:gd fmla="*/ 669925 h 446" name="T39"/>
                  <a:gd fmla="*/ 554038 w 547" name="T40"/>
                  <a:gd fmla="*/ 698500 h 446" name="T41"/>
                  <a:gd fmla="*/ 603250 w 547" name="T42"/>
                  <a:gd fmla="*/ 708025 h 446" name="T43"/>
                  <a:gd fmla="*/ 620713 w 547" name="T44"/>
                  <a:gd fmla="*/ 708025 h 446" name="T45"/>
                  <a:gd fmla="*/ 655638 w 547" name="T46"/>
                  <a:gd fmla="*/ 695325 h 446" name="T47"/>
                  <a:gd fmla="*/ 682625 w 547" name="T48"/>
                  <a:gd fmla="*/ 669925 h 446" name="T49"/>
                  <a:gd fmla="*/ 708025 w 547" name="T50"/>
                  <a:gd fmla="*/ 642938 h 446" name="T51"/>
                  <a:gd fmla="*/ 862013 w 547" name="T52"/>
                  <a:gd fmla="*/ 166688 h 446" name="T53"/>
                  <a:gd fmla="*/ 865188 w 547" name="T54"/>
                  <a:gd fmla="*/ 149225 h 446" name="T55"/>
                  <a:gd fmla="*/ 865188 w 547" name="T56"/>
                  <a:gd fmla="*/ 111125 h 446" name="T57"/>
                  <a:gd fmla="*/ 852488 w 547" name="T58"/>
                  <a:gd fmla="*/ 74613 h 446" name="T59"/>
                  <a:gd fmla="*/ 825500 w 547" name="T60"/>
                  <a:gd fmla="*/ 42863 h 446" name="T61"/>
                  <a:gd fmla="*/ 809625 w 547" name="T62"/>
                  <a:gd fmla="*/ 31750 h 446" name="T63"/>
                  <a:gd fmla="*/ 0 60000 65536" name="T64"/>
                  <a:gd fmla="*/ 0 60000 65536" name="T65"/>
                  <a:gd fmla="*/ 0 60000 65536" name="T66"/>
                  <a:gd fmla="*/ 0 60000 65536" name="T67"/>
                  <a:gd fmla="*/ 0 60000 65536" name="T68"/>
                  <a:gd fmla="*/ 0 60000 65536" name="T69"/>
                  <a:gd fmla="*/ 0 60000 65536" name="T70"/>
                  <a:gd fmla="*/ 0 60000 65536" name="T71"/>
                  <a:gd fmla="*/ 0 60000 65536" name="T72"/>
                  <a:gd fmla="*/ 0 60000 65536" name="T73"/>
                  <a:gd fmla="*/ 0 60000 65536" name="T74"/>
                  <a:gd fmla="*/ 0 60000 65536" name="T75"/>
                  <a:gd fmla="*/ 0 60000 65536" name="T76"/>
                  <a:gd fmla="*/ 0 60000 65536" name="T77"/>
                  <a:gd fmla="*/ 0 60000 65536" name="T78"/>
                  <a:gd fmla="*/ 0 60000 65536" name="T79"/>
                  <a:gd fmla="*/ 0 60000 65536" name="T80"/>
                  <a:gd fmla="*/ 0 60000 65536" name="T81"/>
                  <a:gd fmla="*/ 0 60000 65536" name="T82"/>
                  <a:gd fmla="*/ 0 60000 65536" name="T83"/>
                  <a:gd fmla="*/ 0 60000 65536" name="T84"/>
                  <a:gd fmla="*/ 0 60000 65536" name="T85"/>
                  <a:gd fmla="*/ 0 60000 65536" name="T86"/>
                  <a:gd fmla="*/ 0 60000 65536" name="T87"/>
                  <a:gd fmla="*/ 0 60000 65536" name="T88"/>
                  <a:gd fmla="*/ 0 60000 65536" name="T89"/>
                  <a:gd fmla="*/ 0 60000 65536" name="T90"/>
                  <a:gd fmla="*/ 0 60000 65536" name="T91"/>
                  <a:gd fmla="*/ 0 60000 65536" name="T92"/>
                  <a:gd fmla="*/ 0 60000 65536" name="T93"/>
                  <a:gd fmla="*/ 0 60000 65536" name="T94"/>
                  <a:gd fmla="*/ 0 60000 65536" name="T95"/>
                  <a:gd fmla="*/ 0 w 547" name="T96"/>
                  <a:gd fmla="*/ 0 h 446" name="T97"/>
                  <a:gd fmla="*/ 547 w 547" name="T98"/>
                  <a:gd fmla="*/ 446 h 446" name="T99"/>
                </a:gd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b="T99" l="T96" r="T98" t="T97"/>
                <a:pathLst>
                  <a:path h="446" w="547">
                    <a:moveTo>
                      <a:pt x="510" y="20"/>
                    </a:moveTo>
                    <a:lnTo>
                      <a:pt x="510" y="20"/>
                    </a:lnTo>
                    <a:lnTo>
                      <a:pt x="504" y="16"/>
                    </a:lnTo>
                    <a:lnTo>
                      <a:pt x="500" y="12"/>
                    </a:lnTo>
                    <a:lnTo>
                      <a:pt x="493" y="8"/>
                    </a:lnTo>
                    <a:lnTo>
                      <a:pt x="485" y="2"/>
                    </a:lnTo>
                    <a:lnTo>
                      <a:pt x="469" y="0"/>
                    </a:lnTo>
                    <a:lnTo>
                      <a:pt x="454" y="4"/>
                    </a:lnTo>
                    <a:lnTo>
                      <a:pt x="446" y="6"/>
                    </a:lnTo>
                    <a:lnTo>
                      <a:pt x="438" y="10"/>
                    </a:lnTo>
                    <a:lnTo>
                      <a:pt x="432" y="14"/>
                    </a:lnTo>
                    <a:lnTo>
                      <a:pt x="426" y="20"/>
                    </a:lnTo>
                    <a:lnTo>
                      <a:pt x="417" y="29"/>
                    </a:lnTo>
                    <a:lnTo>
                      <a:pt x="407" y="39"/>
                    </a:lnTo>
                    <a:lnTo>
                      <a:pt x="401" y="51"/>
                    </a:lnTo>
                    <a:lnTo>
                      <a:pt x="399" y="63"/>
                    </a:lnTo>
                    <a:lnTo>
                      <a:pt x="339" y="238"/>
                    </a:lnTo>
                    <a:lnTo>
                      <a:pt x="125" y="63"/>
                    </a:lnTo>
                    <a:lnTo>
                      <a:pt x="113" y="51"/>
                    </a:lnTo>
                    <a:lnTo>
                      <a:pt x="100" y="45"/>
                    </a:lnTo>
                    <a:lnTo>
                      <a:pt x="86" y="41"/>
                    </a:lnTo>
                    <a:lnTo>
                      <a:pt x="70" y="41"/>
                    </a:lnTo>
                    <a:lnTo>
                      <a:pt x="57" y="43"/>
                    </a:lnTo>
                    <a:lnTo>
                      <a:pt x="41" y="49"/>
                    </a:lnTo>
                    <a:lnTo>
                      <a:pt x="28" y="57"/>
                    </a:lnTo>
                    <a:lnTo>
                      <a:pt x="14" y="66"/>
                    </a:lnTo>
                    <a:lnTo>
                      <a:pt x="6" y="82"/>
                    </a:lnTo>
                    <a:lnTo>
                      <a:pt x="2" y="98"/>
                    </a:lnTo>
                    <a:lnTo>
                      <a:pt x="0" y="113"/>
                    </a:lnTo>
                    <a:lnTo>
                      <a:pt x="0" y="129"/>
                    </a:lnTo>
                    <a:lnTo>
                      <a:pt x="2" y="144"/>
                    </a:lnTo>
                    <a:lnTo>
                      <a:pt x="6" y="158"/>
                    </a:lnTo>
                    <a:lnTo>
                      <a:pt x="14" y="169"/>
                    </a:lnTo>
                    <a:lnTo>
                      <a:pt x="24" y="177"/>
                    </a:lnTo>
                    <a:lnTo>
                      <a:pt x="325" y="422"/>
                    </a:lnTo>
                    <a:lnTo>
                      <a:pt x="337" y="432"/>
                    </a:lnTo>
                    <a:lnTo>
                      <a:pt x="349" y="440"/>
                    </a:lnTo>
                    <a:lnTo>
                      <a:pt x="364" y="444"/>
                    </a:lnTo>
                    <a:lnTo>
                      <a:pt x="380" y="446"/>
                    </a:lnTo>
                    <a:lnTo>
                      <a:pt x="391" y="446"/>
                    </a:lnTo>
                    <a:lnTo>
                      <a:pt x="403" y="442"/>
                    </a:lnTo>
                    <a:lnTo>
                      <a:pt x="413" y="438"/>
                    </a:lnTo>
                    <a:lnTo>
                      <a:pt x="423" y="430"/>
                    </a:lnTo>
                    <a:lnTo>
                      <a:pt x="430" y="422"/>
                    </a:lnTo>
                    <a:lnTo>
                      <a:pt x="438" y="415"/>
                    </a:lnTo>
                    <a:lnTo>
                      <a:pt x="446" y="405"/>
                    </a:lnTo>
                    <a:lnTo>
                      <a:pt x="450" y="393"/>
                    </a:lnTo>
                    <a:lnTo>
                      <a:pt x="543" y="105"/>
                    </a:lnTo>
                    <a:lnTo>
                      <a:pt x="545" y="94"/>
                    </a:lnTo>
                    <a:lnTo>
                      <a:pt x="547" y="82"/>
                    </a:lnTo>
                    <a:lnTo>
                      <a:pt x="545" y="70"/>
                    </a:lnTo>
                    <a:lnTo>
                      <a:pt x="541" y="59"/>
                    </a:lnTo>
                    <a:lnTo>
                      <a:pt x="537" y="47"/>
                    </a:lnTo>
                    <a:lnTo>
                      <a:pt x="530" y="37"/>
                    </a:lnTo>
                    <a:lnTo>
                      <a:pt x="520" y="27"/>
                    </a:lnTo>
                    <a:lnTo>
                      <a:pt x="510" y="20"/>
                    </a:lnTo>
                    <a:close/>
                  </a:path>
                </a:pathLst>
              </a:custGeom>
              <a:solidFill>
                <a:srgbClr val="343434"/>
              </a:solidFill>
              <a:ln>
                <a:noFill/>
              </a:ln>
              <a:extLst>
                <a:ext uri="{91240B29-F687-4F45-9708-019B960494DF}">
                  <a14:hiddenLine w="9525">
                    <a:solidFill>
                      <a:srgbClr val="000000"/>
                    </a:solidFill>
                    <a:miter lim="800000"/>
                    <a:headEnd/>
                    <a:tailEnd/>
                  </a14:hiddenLine>
                </a:ext>
              </a:extLst>
            </p:spPr>
            <p:txBody>
              <a:bodyPr/>
              <a:lstStyle/>
              <a:p>
                <a:endParaRPr altLang="en-US" lang="zh-CN"/>
              </a:p>
            </p:txBody>
          </p:sp>
        </p:grpSp>
        <p:sp>
          <p:nvSpPr>
            <p:cNvPr id="59" name="Freeform 33"/>
            <p:cNvSpPr>
              <a:spLocks noChangeArrowheads="1"/>
            </p:cNvSpPr>
            <p:nvPr/>
          </p:nvSpPr>
          <p:spPr bwMode="auto">
            <a:xfrm>
              <a:off x="7837488" y="2986088"/>
              <a:ext cx="57150" cy="128587"/>
            </a:xfrm>
            <a:custGeom>
              <a:gdLst>
                <a:gd fmla="*/ 0 w 45" name="T0"/>
                <a:gd fmla="*/ 12502 h 102" name="T1"/>
                <a:gd fmla="*/ 56964 w 45" name="T2"/>
                <a:gd fmla="*/ 0 h 102" name="T3"/>
                <a:gd fmla="*/ 56964 w 45" name="T4"/>
                <a:gd fmla="*/ 0 h 102" name="T5"/>
                <a:gd fmla="*/ 51901 w 45" name="T6"/>
                <a:gd fmla="*/ 15002 h 102" name="T7"/>
                <a:gd fmla="*/ 46837 w 45" name="T8"/>
                <a:gd fmla="*/ 32504 h 102" name="T9"/>
                <a:gd fmla="*/ 46837 w 45" name="T10"/>
                <a:gd fmla="*/ 63758 h 102" name="T11"/>
                <a:gd fmla="*/ 46837 w 45" name="T12"/>
                <a:gd fmla="*/ 127516 h 102" name="T13"/>
                <a:gd fmla="*/ 0 w 45" name="T14"/>
                <a:gd fmla="*/ 12502 h 102" name="T15"/>
                <a:gd fmla="*/ 0 60000 65536" name="T16"/>
                <a:gd fmla="*/ 0 60000 65536" name="T17"/>
                <a:gd fmla="*/ 0 60000 65536" name="T18"/>
                <a:gd fmla="*/ 0 60000 65536" name="T19"/>
                <a:gd fmla="*/ 0 60000 65536" name="T20"/>
                <a:gd fmla="*/ 0 60000 65536" name="T21"/>
                <a:gd fmla="*/ 0 60000 65536" name="T22"/>
                <a:gd fmla="*/ 0 60000 65536" name="T23"/>
                <a:gd fmla="*/ 0 w 45" name="T24"/>
                <a:gd fmla="*/ 0 h 102" name="T25"/>
                <a:gd fmla="*/ 45 w 45" name="T26"/>
                <a:gd fmla="*/ 102 h 102" name="T27"/>
              </a:gdLst>
              <a:cxnLst>
                <a:cxn ang="T16">
                  <a:pos x="T0" y="T1"/>
                </a:cxn>
                <a:cxn ang="T17">
                  <a:pos x="T2" y="T3"/>
                </a:cxn>
                <a:cxn ang="T18">
                  <a:pos x="T4" y="T5"/>
                </a:cxn>
                <a:cxn ang="T19">
                  <a:pos x="T6" y="T7"/>
                </a:cxn>
                <a:cxn ang="T20">
                  <a:pos x="T8" y="T9"/>
                </a:cxn>
                <a:cxn ang="T21">
                  <a:pos x="T10" y="T11"/>
                </a:cxn>
                <a:cxn ang="T22">
                  <a:pos x="T12" y="T13"/>
                </a:cxn>
                <a:cxn ang="T23">
                  <a:pos x="T14" y="T15"/>
                </a:cxn>
              </a:cxnLst>
              <a:rect b="T27" l="T24" r="T26" t="T25"/>
              <a:pathLst>
                <a:path h="102" w="45">
                  <a:moveTo>
                    <a:pt x="0" y="10"/>
                  </a:moveTo>
                  <a:lnTo>
                    <a:pt x="45" y="0"/>
                  </a:lnTo>
                  <a:lnTo>
                    <a:pt x="41" y="12"/>
                  </a:lnTo>
                  <a:lnTo>
                    <a:pt x="37" y="26"/>
                  </a:lnTo>
                  <a:lnTo>
                    <a:pt x="37" y="51"/>
                  </a:lnTo>
                  <a:lnTo>
                    <a:pt x="37" y="102"/>
                  </a:lnTo>
                  <a:lnTo>
                    <a:pt x="0" y="10"/>
                  </a:lnTo>
                  <a:close/>
                </a:path>
              </a:pathLst>
            </a:custGeom>
            <a:solidFill>
              <a:srgbClr val="343434"/>
            </a:solidFill>
            <a:ln>
              <a:noFill/>
            </a:ln>
            <a:extLst>
              <a:ext uri="{91240B29-F687-4F45-9708-019B960494DF}">
                <a14:hiddenLine w="9525">
                  <a:solidFill>
                    <a:srgbClr val="000000"/>
                  </a:solidFill>
                  <a:miter lim="800000"/>
                  <a:headEnd/>
                  <a:tailEnd/>
                </a14:hiddenLine>
              </a:ext>
            </a:extLst>
          </p:spPr>
          <p:txBody>
            <a:bodyPr bIns="36293" lIns="72585" rIns="72585" tIns="36293"/>
            <a:lstStyle/>
            <a:p>
              <a:endParaRPr altLang="en-US" lang="zh-CN"/>
            </a:p>
          </p:txBody>
        </p:sp>
        <p:sp>
          <p:nvSpPr>
            <p:cNvPr id="60" name="Freeform 37"/>
            <p:cNvSpPr>
              <a:spLocks noChangeArrowheads="1"/>
            </p:cNvSpPr>
            <p:nvPr/>
          </p:nvSpPr>
          <p:spPr bwMode="auto">
            <a:xfrm>
              <a:off x="7924800" y="2928938"/>
              <a:ext cx="207963" cy="161925"/>
            </a:xfrm>
            <a:custGeom>
              <a:gdLst>
                <a:gd fmla="*/ 175955 w 164" name="T0"/>
                <a:gd fmla="*/ 11251 h 130" name="T1"/>
                <a:gd fmla="*/ 0 w 164" name="T2"/>
                <a:gd fmla="*/ 162520 h 130" name="T3"/>
                <a:gd fmla="*/ 12659 w 164" name="T4"/>
                <a:gd fmla="*/ 121265 h 130" name="T5"/>
                <a:gd fmla="*/ 12659 w 164" name="T6"/>
                <a:gd fmla="*/ 121265 h 130" name="T7"/>
                <a:gd fmla="*/ 15190 w 164" name="T8"/>
                <a:gd fmla="*/ 85010 h 130" name="T9"/>
                <a:gd fmla="*/ 15190 w 164" name="T10"/>
                <a:gd fmla="*/ 70009 h 130" name="T11"/>
                <a:gd fmla="*/ 20254 w 164" name="T12"/>
                <a:gd fmla="*/ 53757 h 130" name="T13"/>
                <a:gd fmla="*/ 22786 w 164" name="T14"/>
                <a:gd fmla="*/ 38755 h 130" name="T15"/>
                <a:gd fmla="*/ 30381 w 164" name="T16"/>
                <a:gd fmla="*/ 26253 h 130" name="T17"/>
                <a:gd fmla="*/ 40508 w 164" name="T18"/>
                <a:gd fmla="*/ 11251 h 130" name="T19"/>
                <a:gd fmla="*/ 49369 w 164" name="T20"/>
                <a:gd fmla="*/ 0 h 130" name="T21"/>
                <a:gd fmla="*/ 207602 w 164" name="T22"/>
                <a:gd fmla="*/ 0 h 130" name="T23"/>
                <a:gd fmla="*/ 207602 w 164" name="T24"/>
                <a:gd fmla="*/ 0 h 130" name="T25"/>
                <a:gd fmla="*/ 200007 w 164" name="T26"/>
                <a:gd fmla="*/ 2500 h 130" name="T27"/>
                <a:gd fmla="*/ 192412 w 164" name="T28"/>
                <a:gd fmla="*/ 7501 h 130" name="T29"/>
                <a:gd fmla="*/ 184816 w 164" name="T30"/>
                <a:gd fmla="*/ 8751 h 130" name="T31"/>
                <a:gd fmla="*/ 175955 w 164" name="T32"/>
                <a:gd fmla="*/ 11251 h 130" name="T33"/>
                <a:gd fmla="*/ 175955 w 164" name="T34"/>
                <a:gd fmla="*/ 11251 h 130" name="T35"/>
                <a:gd fmla="*/ 0 60000 65536" name="T36"/>
                <a:gd fmla="*/ 0 60000 65536" name="T37"/>
                <a:gd fmla="*/ 0 60000 65536" name="T38"/>
                <a:gd fmla="*/ 0 60000 65536" name="T39"/>
                <a:gd fmla="*/ 0 60000 65536" name="T40"/>
                <a:gd fmla="*/ 0 60000 65536" name="T41"/>
                <a:gd fmla="*/ 0 60000 65536" name="T42"/>
                <a:gd fmla="*/ 0 60000 65536" name="T43"/>
                <a:gd fmla="*/ 0 60000 65536" name="T44"/>
                <a:gd fmla="*/ 0 60000 65536" name="T45"/>
                <a:gd fmla="*/ 0 60000 65536" name="T46"/>
                <a:gd fmla="*/ 0 60000 65536" name="T47"/>
                <a:gd fmla="*/ 0 60000 65536" name="T48"/>
                <a:gd fmla="*/ 0 60000 65536" name="T49"/>
                <a:gd fmla="*/ 0 60000 65536" name="T50"/>
                <a:gd fmla="*/ 0 60000 65536" name="T51"/>
                <a:gd fmla="*/ 0 60000 65536" name="T52"/>
                <a:gd fmla="*/ 0 60000 65536" name="T53"/>
                <a:gd fmla="*/ 0 w 164" name="T54"/>
                <a:gd fmla="*/ 0 h 130" name="T55"/>
                <a:gd fmla="*/ 164 w 164" name="T56"/>
                <a:gd fmla="*/ 130 h 130" name="T57"/>
              </a:gd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b="T57" l="T54" r="T56" t="T55"/>
              <a:pathLst>
                <a:path h="130" w="164">
                  <a:moveTo>
                    <a:pt x="139" y="9"/>
                  </a:moveTo>
                  <a:lnTo>
                    <a:pt x="0" y="130"/>
                  </a:lnTo>
                  <a:lnTo>
                    <a:pt x="10" y="97"/>
                  </a:lnTo>
                  <a:lnTo>
                    <a:pt x="12" y="68"/>
                  </a:lnTo>
                  <a:lnTo>
                    <a:pt x="12" y="56"/>
                  </a:lnTo>
                  <a:lnTo>
                    <a:pt x="16" y="43"/>
                  </a:lnTo>
                  <a:lnTo>
                    <a:pt x="18" y="31"/>
                  </a:lnTo>
                  <a:lnTo>
                    <a:pt x="24" y="21"/>
                  </a:lnTo>
                  <a:lnTo>
                    <a:pt x="32" y="9"/>
                  </a:lnTo>
                  <a:lnTo>
                    <a:pt x="39" y="0"/>
                  </a:lnTo>
                  <a:lnTo>
                    <a:pt x="164" y="0"/>
                  </a:lnTo>
                  <a:lnTo>
                    <a:pt x="158" y="2"/>
                  </a:lnTo>
                  <a:lnTo>
                    <a:pt x="152" y="6"/>
                  </a:lnTo>
                  <a:lnTo>
                    <a:pt x="146" y="7"/>
                  </a:lnTo>
                  <a:lnTo>
                    <a:pt x="139" y="9"/>
                  </a:lnTo>
                  <a:close/>
                </a:path>
              </a:pathLst>
            </a:custGeom>
            <a:solidFill>
              <a:srgbClr val="343434"/>
            </a:solidFill>
            <a:ln>
              <a:noFill/>
            </a:ln>
            <a:extLst>
              <a:ext uri="{91240B29-F687-4F45-9708-019B960494DF}">
                <a14:hiddenLine w="9525">
                  <a:solidFill>
                    <a:srgbClr val="000000"/>
                  </a:solidFill>
                  <a:miter lim="800000"/>
                  <a:headEnd/>
                  <a:tailEnd/>
                </a14:hiddenLine>
              </a:ext>
            </a:extLst>
          </p:spPr>
          <p:txBody>
            <a:bodyPr bIns="36293" lIns="72585" rIns="72585" tIns="36293"/>
            <a:lstStyle/>
            <a:p>
              <a:endParaRPr altLang="en-US" lang="zh-CN"/>
            </a:p>
          </p:txBody>
        </p:sp>
        <p:grpSp>
          <p:nvGrpSpPr>
            <p:cNvPr id="61" name="组合 40"/>
            <p:cNvGrpSpPr/>
            <p:nvPr/>
          </p:nvGrpSpPr>
          <p:grpSpPr>
            <a:xfrm>
              <a:off x="7335838" y="2360613"/>
              <a:ext cx="1422400" cy="2493962"/>
              <a:chExt cx="1784350" cy="3167063"/>
            </a:xfrm>
          </p:grpSpPr>
          <p:sp>
            <p:nvSpPr>
              <p:cNvPr id="62" name="Freeform 31"/>
              <p:cNvSpPr>
                <a:spLocks noChangeArrowheads="1"/>
              </p:cNvSpPr>
              <p:nvPr/>
            </p:nvSpPr>
            <p:spPr bwMode="auto">
              <a:xfrm>
                <a:off x="739775" y="0"/>
                <a:ext cx="590550" cy="585788"/>
              </a:xfrm>
              <a:custGeom>
                <a:gdLst>
                  <a:gd fmla="*/ 0 w 372" name="T0"/>
                  <a:gd fmla="*/ 271463 h 369" name="T1"/>
                  <a:gd fmla="*/ 12700 w 372" name="T2"/>
                  <a:gd fmla="*/ 212725 h 369" name="T3"/>
                  <a:gd fmla="*/ 34925 w 372" name="T4"/>
                  <a:gd fmla="*/ 160338 h 369" name="T5"/>
                  <a:gd fmla="*/ 65088 w 372" name="T6"/>
                  <a:gd fmla="*/ 111125 h 369" name="T7"/>
                  <a:gd fmla="*/ 103188 w 372" name="T8"/>
                  <a:gd fmla="*/ 69850 h 369" name="T9"/>
                  <a:gd fmla="*/ 146050 w 372" name="T10"/>
                  <a:gd fmla="*/ 36513 h 369" name="T11"/>
                  <a:gd fmla="*/ 198438 w 372" name="T12"/>
                  <a:gd fmla="*/ 14288 h 369" name="T13"/>
                  <a:gd fmla="*/ 254000 w 372" name="T14"/>
                  <a:gd fmla="*/ 0 h 369" name="T15"/>
                  <a:gd fmla="*/ 309563 w 372" name="T16"/>
                  <a:gd fmla="*/ 0 h 369" name="T17"/>
                  <a:gd fmla="*/ 339725 w 372" name="T18"/>
                  <a:gd fmla="*/ 3175 h 369" name="T19"/>
                  <a:gd fmla="*/ 398463 w 372" name="T20"/>
                  <a:gd fmla="*/ 17463 h 369" name="T21"/>
                  <a:gd fmla="*/ 450850 w 372" name="T22"/>
                  <a:gd fmla="*/ 46038 h 369" name="T23"/>
                  <a:gd fmla="*/ 498475 w 372" name="T24"/>
                  <a:gd fmla="*/ 79375 h 369" name="T25"/>
                  <a:gd fmla="*/ 534988 w 372" name="T26"/>
                  <a:gd fmla="*/ 122238 h 369" name="T27"/>
                  <a:gd fmla="*/ 565150 w 372" name="T28"/>
                  <a:gd fmla="*/ 173038 h 369" name="T29"/>
                  <a:gd fmla="*/ 584200 w 372" name="T30"/>
                  <a:gd fmla="*/ 225425 h 369" name="T31"/>
                  <a:gd fmla="*/ 590550 w 372" name="T32"/>
                  <a:gd fmla="*/ 287338 h 369" name="T33"/>
                  <a:gd fmla="*/ 590550 w 372" name="T34"/>
                  <a:gd fmla="*/ 317500 h 369" name="T35"/>
                  <a:gd fmla="*/ 581025 w 372" name="T36"/>
                  <a:gd fmla="*/ 363538 h 369" name="T37"/>
                  <a:gd fmla="*/ 563563 w 372" name="T38"/>
                  <a:gd fmla="*/ 409575 h 369" name="T39"/>
                  <a:gd fmla="*/ 512763 w 372" name="T40"/>
                  <a:gd fmla="*/ 493713 h 369" name="T41"/>
                  <a:gd fmla="*/ 476250 w 372" name="T42"/>
                  <a:gd fmla="*/ 523875 h 369" name="T43"/>
                  <a:gd fmla="*/ 439738 w 372" name="T44"/>
                  <a:gd fmla="*/ 552450 h 369" name="T45"/>
                  <a:gd fmla="*/ 395288 w 372" name="T46"/>
                  <a:gd fmla="*/ 573088 h 369" name="T47"/>
                  <a:gd fmla="*/ 352425 w 372" name="T48"/>
                  <a:gd fmla="*/ 585788 h 369" name="T49"/>
                  <a:gd fmla="*/ 238125 w 372" name="T50"/>
                  <a:gd fmla="*/ 585788 h 369" name="T51"/>
                  <a:gd fmla="*/ 182563 w 372" name="T52"/>
                  <a:gd fmla="*/ 566738 h 369" name="T53"/>
                  <a:gd fmla="*/ 136525 w 372" name="T54"/>
                  <a:gd fmla="*/ 542925 h 369" name="T55"/>
                  <a:gd fmla="*/ 93663 w 372" name="T56"/>
                  <a:gd fmla="*/ 509588 h 369" name="T57"/>
                  <a:gd fmla="*/ 58738 w 372" name="T58"/>
                  <a:gd fmla="*/ 471488 h 369" name="T59"/>
                  <a:gd fmla="*/ 31750 w 372" name="T60"/>
                  <a:gd fmla="*/ 428625 h 369" name="T61"/>
                  <a:gd fmla="*/ 12700 w 372" name="T62"/>
                  <a:gd fmla="*/ 379413 h 369" name="T63"/>
                  <a:gd fmla="*/ 3175 w 372" name="T64"/>
                  <a:gd fmla="*/ 327025 h 369" name="T65"/>
                  <a:gd fmla="*/ 0 w 372" name="T66"/>
                  <a:gd fmla="*/ 271463 h 369" name="T67"/>
                  <a:gd fmla="*/ 0 60000 65536" name="T68"/>
                  <a:gd fmla="*/ 0 60000 65536" name="T69"/>
                  <a:gd fmla="*/ 0 60000 65536" name="T70"/>
                  <a:gd fmla="*/ 0 60000 65536" name="T71"/>
                  <a:gd fmla="*/ 0 60000 65536" name="T72"/>
                  <a:gd fmla="*/ 0 60000 65536" name="T73"/>
                  <a:gd fmla="*/ 0 60000 65536" name="T74"/>
                  <a:gd fmla="*/ 0 60000 65536" name="T75"/>
                  <a:gd fmla="*/ 0 60000 65536" name="T76"/>
                  <a:gd fmla="*/ 0 60000 65536" name="T77"/>
                  <a:gd fmla="*/ 0 60000 65536" name="T78"/>
                  <a:gd fmla="*/ 0 60000 65536" name="T79"/>
                  <a:gd fmla="*/ 0 60000 65536" name="T80"/>
                  <a:gd fmla="*/ 0 60000 65536" name="T81"/>
                  <a:gd fmla="*/ 0 60000 65536" name="T82"/>
                  <a:gd fmla="*/ 0 60000 65536" name="T83"/>
                  <a:gd fmla="*/ 0 60000 65536" name="T84"/>
                  <a:gd fmla="*/ 0 60000 65536" name="T85"/>
                  <a:gd fmla="*/ 0 60000 65536" name="T86"/>
                  <a:gd fmla="*/ 0 60000 65536" name="T87"/>
                  <a:gd fmla="*/ 0 60000 65536" name="T88"/>
                  <a:gd fmla="*/ 0 60000 65536" name="T89"/>
                  <a:gd fmla="*/ 0 60000 65536" name="T90"/>
                  <a:gd fmla="*/ 0 60000 65536" name="T91"/>
                  <a:gd fmla="*/ 0 60000 65536" name="T92"/>
                  <a:gd fmla="*/ 0 60000 65536" name="T93"/>
                  <a:gd fmla="*/ 0 60000 65536" name="T94"/>
                  <a:gd fmla="*/ 0 60000 65536" name="T95"/>
                  <a:gd fmla="*/ 0 60000 65536" name="T96"/>
                  <a:gd fmla="*/ 0 60000 65536" name="T97"/>
                  <a:gd fmla="*/ 0 60000 65536" name="T98"/>
                  <a:gd fmla="*/ 0 60000 65536" name="T99"/>
                  <a:gd fmla="*/ 0 60000 65536" name="T100"/>
                  <a:gd fmla="*/ 0 60000 65536" name="T101"/>
                  <a:gd fmla="*/ 0 w 372" name="T102"/>
                  <a:gd fmla="*/ 0 h 369" name="T103"/>
                  <a:gd fmla="*/ 372 w 372" name="T104"/>
                  <a:gd fmla="*/ 369 h 369" name="T105"/>
                </a:gd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b="T105" l="T102" r="T104" t="T103"/>
                <a:pathLst>
                  <a:path h="369" w="372">
                    <a:moveTo>
                      <a:pt x="0" y="171"/>
                    </a:moveTo>
                    <a:lnTo>
                      <a:pt x="0" y="171"/>
                    </a:lnTo>
                    <a:lnTo>
                      <a:pt x="4" y="151"/>
                    </a:lnTo>
                    <a:lnTo>
                      <a:pt x="8" y="134"/>
                    </a:lnTo>
                    <a:lnTo>
                      <a:pt x="14" y="116"/>
                    </a:lnTo>
                    <a:lnTo>
                      <a:pt x="22" y="101"/>
                    </a:lnTo>
                    <a:lnTo>
                      <a:pt x="30" y="85"/>
                    </a:lnTo>
                    <a:lnTo>
                      <a:pt x="41" y="70"/>
                    </a:lnTo>
                    <a:lnTo>
                      <a:pt x="51" y="56"/>
                    </a:lnTo>
                    <a:lnTo>
                      <a:pt x="65" y="44"/>
                    </a:lnTo>
                    <a:lnTo>
                      <a:pt x="78" y="33"/>
                    </a:lnTo>
                    <a:lnTo>
                      <a:pt x="92" y="23"/>
                    </a:lnTo>
                    <a:lnTo>
                      <a:pt x="107" y="15"/>
                    </a:lnTo>
                    <a:lnTo>
                      <a:pt x="125" y="9"/>
                    </a:lnTo>
                    <a:lnTo>
                      <a:pt x="142" y="4"/>
                    </a:lnTo>
                    <a:lnTo>
                      <a:pt x="160" y="0"/>
                    </a:lnTo>
                    <a:lnTo>
                      <a:pt x="177" y="0"/>
                    </a:lnTo>
                    <a:lnTo>
                      <a:pt x="195" y="0"/>
                    </a:lnTo>
                    <a:lnTo>
                      <a:pt x="214" y="2"/>
                    </a:lnTo>
                    <a:lnTo>
                      <a:pt x="234" y="5"/>
                    </a:lnTo>
                    <a:lnTo>
                      <a:pt x="251" y="11"/>
                    </a:lnTo>
                    <a:lnTo>
                      <a:pt x="269" y="19"/>
                    </a:lnTo>
                    <a:lnTo>
                      <a:pt x="284" y="29"/>
                    </a:lnTo>
                    <a:lnTo>
                      <a:pt x="300" y="39"/>
                    </a:lnTo>
                    <a:lnTo>
                      <a:pt x="314" y="50"/>
                    </a:lnTo>
                    <a:lnTo>
                      <a:pt x="325" y="64"/>
                    </a:lnTo>
                    <a:lnTo>
                      <a:pt x="337" y="77"/>
                    </a:lnTo>
                    <a:lnTo>
                      <a:pt x="347" y="91"/>
                    </a:lnTo>
                    <a:lnTo>
                      <a:pt x="356" y="109"/>
                    </a:lnTo>
                    <a:lnTo>
                      <a:pt x="362" y="124"/>
                    </a:lnTo>
                    <a:lnTo>
                      <a:pt x="368" y="142"/>
                    </a:lnTo>
                    <a:lnTo>
                      <a:pt x="370" y="161"/>
                    </a:lnTo>
                    <a:lnTo>
                      <a:pt x="372" y="181"/>
                    </a:lnTo>
                    <a:lnTo>
                      <a:pt x="372" y="200"/>
                    </a:lnTo>
                    <a:lnTo>
                      <a:pt x="370" y="214"/>
                    </a:lnTo>
                    <a:lnTo>
                      <a:pt x="366" y="229"/>
                    </a:lnTo>
                    <a:lnTo>
                      <a:pt x="360" y="245"/>
                    </a:lnTo>
                    <a:lnTo>
                      <a:pt x="355" y="258"/>
                    </a:lnTo>
                    <a:lnTo>
                      <a:pt x="341" y="286"/>
                    </a:lnTo>
                    <a:lnTo>
                      <a:pt x="323" y="311"/>
                    </a:lnTo>
                    <a:lnTo>
                      <a:pt x="312" y="321"/>
                    </a:lnTo>
                    <a:lnTo>
                      <a:pt x="300" y="330"/>
                    </a:lnTo>
                    <a:lnTo>
                      <a:pt x="288" y="340"/>
                    </a:lnTo>
                    <a:lnTo>
                      <a:pt x="277" y="348"/>
                    </a:lnTo>
                    <a:lnTo>
                      <a:pt x="263" y="356"/>
                    </a:lnTo>
                    <a:lnTo>
                      <a:pt x="249" y="361"/>
                    </a:lnTo>
                    <a:lnTo>
                      <a:pt x="236" y="365"/>
                    </a:lnTo>
                    <a:lnTo>
                      <a:pt x="222" y="369"/>
                    </a:lnTo>
                    <a:lnTo>
                      <a:pt x="150" y="369"/>
                    </a:lnTo>
                    <a:lnTo>
                      <a:pt x="133" y="363"/>
                    </a:lnTo>
                    <a:lnTo>
                      <a:pt x="115" y="357"/>
                    </a:lnTo>
                    <a:lnTo>
                      <a:pt x="100" y="350"/>
                    </a:lnTo>
                    <a:lnTo>
                      <a:pt x="86" y="342"/>
                    </a:lnTo>
                    <a:lnTo>
                      <a:pt x="72" y="332"/>
                    </a:lnTo>
                    <a:lnTo>
                      <a:pt x="59" y="321"/>
                    </a:lnTo>
                    <a:lnTo>
                      <a:pt x="47" y="311"/>
                    </a:lnTo>
                    <a:lnTo>
                      <a:pt x="37" y="297"/>
                    </a:lnTo>
                    <a:lnTo>
                      <a:pt x="28" y="284"/>
                    </a:lnTo>
                    <a:lnTo>
                      <a:pt x="20" y="270"/>
                    </a:lnTo>
                    <a:lnTo>
                      <a:pt x="14" y="254"/>
                    </a:lnTo>
                    <a:lnTo>
                      <a:pt x="8" y="239"/>
                    </a:lnTo>
                    <a:lnTo>
                      <a:pt x="4" y="223"/>
                    </a:lnTo>
                    <a:lnTo>
                      <a:pt x="2" y="206"/>
                    </a:lnTo>
                    <a:lnTo>
                      <a:pt x="0" y="188"/>
                    </a:lnTo>
                    <a:lnTo>
                      <a:pt x="0" y="171"/>
                    </a:lnTo>
                    <a:close/>
                  </a:path>
                </a:pathLst>
              </a:custGeom>
              <a:solidFill>
                <a:srgbClr val="343434"/>
              </a:solidFill>
              <a:ln>
                <a:noFill/>
              </a:ln>
              <a:extLst>
                <a:ext uri="{91240B29-F687-4F45-9708-019B960494DF}">
                  <a14:hiddenLine w="9525">
                    <a:solidFill>
                      <a:srgbClr val="000000"/>
                    </a:solidFill>
                    <a:miter lim="800000"/>
                    <a:headEnd/>
                    <a:tailEnd/>
                  </a14:hiddenLine>
                </a:ext>
              </a:extLst>
            </p:spPr>
            <p:txBody>
              <a:bodyPr/>
              <a:lstStyle/>
              <a:p>
                <a:endParaRPr altLang="en-US" lang="zh-CN"/>
              </a:p>
            </p:txBody>
          </p:sp>
          <p:sp>
            <p:nvSpPr>
              <p:cNvPr id="63" name="Freeform 32"/>
              <p:cNvSpPr>
                <a:spLocks noChangeArrowheads="1"/>
              </p:cNvSpPr>
              <p:nvPr/>
            </p:nvSpPr>
            <p:spPr bwMode="auto">
              <a:xfrm>
                <a:off x="1000125" y="2141538"/>
                <a:ext cx="784225" cy="1025525"/>
              </a:xfrm>
              <a:custGeom>
                <a:gdLst>
                  <a:gd fmla="*/ 144463 w 494" name="T0"/>
                  <a:gd fmla="*/ 34925 h 646" name="T1"/>
                  <a:gd fmla="*/ 144463 w 494" name="T2"/>
                  <a:gd fmla="*/ 34925 h 646" name="T3"/>
                  <a:gd fmla="*/ 169863 w 494" name="T4"/>
                  <a:gd fmla="*/ 34925 h 646" name="T5"/>
                  <a:gd fmla="*/ 196850 w 494" name="T6"/>
                  <a:gd fmla="*/ 25400 h 646" name="T7"/>
                  <a:gd fmla="*/ 225425 w 494" name="T8"/>
                  <a:gd fmla="*/ 12700 h 646" name="T9"/>
                  <a:gd fmla="*/ 255588 w 494" name="T10"/>
                  <a:gd fmla="*/ 0 h 646" name="T11"/>
                  <a:gd fmla="*/ 388938 w 494" name="T12"/>
                  <a:gd fmla="*/ 436563 h 646" name="T13"/>
                  <a:gd fmla="*/ 738188 w 494" name="T14"/>
                  <a:gd fmla="*/ 754063 h 646" name="T15"/>
                  <a:gd fmla="*/ 738188 w 494" name="T16"/>
                  <a:gd fmla="*/ 754063 h 646" name="T17"/>
                  <a:gd fmla="*/ 755650 w 494" name="T18"/>
                  <a:gd fmla="*/ 774700 h 646" name="T19"/>
                  <a:gd fmla="*/ 771525 w 494" name="T20"/>
                  <a:gd fmla="*/ 800100 h 646" name="T21"/>
                  <a:gd fmla="*/ 781050 w 494" name="T22"/>
                  <a:gd fmla="*/ 825500 h 646" name="T23"/>
                  <a:gd fmla="*/ 784225 w 494" name="T24"/>
                  <a:gd fmla="*/ 852488 h 646" name="T25"/>
                  <a:gd fmla="*/ 784225 w 494" name="T26"/>
                  <a:gd fmla="*/ 877888 h 646" name="T27"/>
                  <a:gd fmla="*/ 777875 w 494" name="T28"/>
                  <a:gd fmla="*/ 901700 h 646" name="T29"/>
                  <a:gd fmla="*/ 768350 w 494" name="T30"/>
                  <a:gd fmla="*/ 923925 h 646" name="T31"/>
                  <a:gd fmla="*/ 754063 w 494" name="T32"/>
                  <a:gd fmla="*/ 944563 h 646" name="T33"/>
                  <a:gd fmla="*/ 725488 w 494" name="T34"/>
                  <a:gd fmla="*/ 973138 h 646" name="T35"/>
                  <a:gd fmla="*/ 725488 w 494" name="T36"/>
                  <a:gd fmla="*/ 973138 h 646" name="T37"/>
                  <a:gd fmla="*/ 706438 w 494" name="T38"/>
                  <a:gd fmla="*/ 995363 h 646" name="T39"/>
                  <a:gd fmla="*/ 685800 w 494" name="T40"/>
                  <a:gd fmla="*/ 1012825 h 646" name="T41"/>
                  <a:gd fmla="*/ 660400 w 494" name="T42"/>
                  <a:gd fmla="*/ 1022350 h 646" name="T43"/>
                  <a:gd fmla="*/ 636588 w 494" name="T44"/>
                  <a:gd fmla="*/ 1025525 h 646" name="T45"/>
                  <a:gd fmla="*/ 611188 w 494" name="T46"/>
                  <a:gd fmla="*/ 1022350 h 646" name="T47"/>
                  <a:gd fmla="*/ 585788 w 494" name="T48"/>
                  <a:gd fmla="*/ 1016000 h 646" name="T49"/>
                  <a:gd fmla="*/ 561975 w 494" name="T50"/>
                  <a:gd fmla="*/ 1000125 h 646" name="T51"/>
                  <a:gd fmla="*/ 536575 w 494" name="T52"/>
                  <a:gd fmla="*/ 982663 h 646" name="T53"/>
                  <a:gd fmla="*/ 144463 w 494" name="T54"/>
                  <a:gd fmla="*/ 633413 h 646" name="T55"/>
                  <a:gd fmla="*/ 144463 w 494" name="T56"/>
                  <a:gd fmla="*/ 633413 h 646" name="T57"/>
                  <a:gd fmla="*/ 123825 w 494" name="T58"/>
                  <a:gd fmla="*/ 614363 h 646" name="T59"/>
                  <a:gd fmla="*/ 104775 w 494" name="T60"/>
                  <a:gd fmla="*/ 593725 h 646" name="T61"/>
                  <a:gd fmla="*/ 95250 w 494" name="T62"/>
                  <a:gd fmla="*/ 571500 h 646" name="T63"/>
                  <a:gd fmla="*/ 92075 w 494" name="T64"/>
                  <a:gd fmla="*/ 558800 h 646" name="T65"/>
                  <a:gd fmla="*/ 92075 w 494" name="T66"/>
                  <a:gd fmla="*/ 547688 h 646" name="T67"/>
                  <a:gd fmla="*/ 92075 w 494" name="T68"/>
                  <a:gd fmla="*/ 541338 h 646" name="T69"/>
                  <a:gd fmla="*/ 0 w 494" name="T70"/>
                  <a:gd fmla="*/ 247650 h 646" name="T71"/>
                  <a:gd fmla="*/ 130175 w 494" name="T72"/>
                  <a:gd fmla="*/ 46038 h 646" name="T73"/>
                  <a:gd fmla="*/ 130175 w 494" name="T74"/>
                  <a:gd fmla="*/ 46038 h 646" name="T75"/>
                  <a:gd fmla="*/ 130175 w 494" name="T76"/>
                  <a:gd fmla="*/ 41275 h 646" name="T77"/>
                  <a:gd fmla="*/ 130175 w 494" name="T78"/>
                  <a:gd fmla="*/ 38100 h 646" name="T79"/>
                  <a:gd fmla="*/ 144463 w 494" name="T80"/>
                  <a:gd fmla="*/ 34925 h 646" name="T81"/>
                  <a:gd fmla="*/ 144463 w 494" name="T82"/>
                  <a:gd fmla="*/ 34925 h 646" name="T83"/>
                  <a:gd fmla="*/ 0 60000 65536" name="T84"/>
                  <a:gd fmla="*/ 0 60000 65536" name="T85"/>
                  <a:gd fmla="*/ 0 60000 65536" name="T86"/>
                  <a:gd fmla="*/ 0 60000 65536" name="T87"/>
                  <a:gd fmla="*/ 0 60000 65536" name="T88"/>
                  <a:gd fmla="*/ 0 60000 65536" name="T89"/>
                  <a:gd fmla="*/ 0 60000 65536" name="T90"/>
                  <a:gd fmla="*/ 0 60000 65536" name="T91"/>
                  <a:gd fmla="*/ 0 60000 65536" name="T92"/>
                  <a:gd fmla="*/ 0 60000 65536" name="T93"/>
                  <a:gd fmla="*/ 0 60000 65536" name="T94"/>
                  <a:gd fmla="*/ 0 60000 65536" name="T95"/>
                  <a:gd fmla="*/ 0 60000 65536" name="T96"/>
                  <a:gd fmla="*/ 0 60000 65536" name="T97"/>
                  <a:gd fmla="*/ 0 60000 65536" name="T98"/>
                  <a:gd fmla="*/ 0 60000 65536" name="T99"/>
                  <a:gd fmla="*/ 0 60000 65536" name="T100"/>
                  <a:gd fmla="*/ 0 60000 65536" name="T101"/>
                  <a:gd fmla="*/ 0 60000 65536" name="T102"/>
                  <a:gd fmla="*/ 0 60000 65536" name="T103"/>
                  <a:gd fmla="*/ 0 60000 65536" name="T104"/>
                  <a:gd fmla="*/ 0 60000 65536" name="T105"/>
                  <a:gd fmla="*/ 0 60000 65536" name="T106"/>
                  <a:gd fmla="*/ 0 60000 65536" name="T107"/>
                  <a:gd fmla="*/ 0 60000 65536" name="T108"/>
                  <a:gd fmla="*/ 0 60000 65536" name="T109"/>
                  <a:gd fmla="*/ 0 60000 65536" name="T110"/>
                  <a:gd fmla="*/ 0 60000 65536" name="T111"/>
                  <a:gd fmla="*/ 0 60000 65536" name="T112"/>
                  <a:gd fmla="*/ 0 60000 65536" name="T113"/>
                  <a:gd fmla="*/ 0 60000 65536" name="T114"/>
                  <a:gd fmla="*/ 0 60000 65536" name="T115"/>
                  <a:gd fmla="*/ 0 60000 65536" name="T116"/>
                  <a:gd fmla="*/ 0 60000 65536" name="T117"/>
                  <a:gd fmla="*/ 0 60000 65536" name="T118"/>
                  <a:gd fmla="*/ 0 60000 65536" name="T119"/>
                  <a:gd fmla="*/ 0 60000 65536" name="T120"/>
                  <a:gd fmla="*/ 0 60000 65536" name="T121"/>
                  <a:gd fmla="*/ 0 60000 65536" name="T122"/>
                  <a:gd fmla="*/ 0 60000 65536" name="T123"/>
                  <a:gd fmla="*/ 0 60000 65536" name="T124"/>
                  <a:gd fmla="*/ 0 60000 65536" name="T125"/>
                  <a:gd fmla="*/ 0 w 494" name="T126"/>
                  <a:gd fmla="*/ 0 h 646" name="T127"/>
                  <a:gd fmla="*/ 494 w 494" name="T128"/>
                  <a:gd fmla="*/ 646 h 646" name="T129"/>
                </a:gdLst>
                <a:cxnLst>
                  <a:cxn ang="T84">
                    <a:pos x="T0" y="T1"/>
                  </a:cxn>
                  <a:cxn ang="T85">
                    <a:pos x="T2" y="T3"/>
                  </a:cxn>
                  <a:cxn ang="T86">
                    <a:pos x="T4" y="T5"/>
                  </a:cxn>
                  <a:cxn ang="T87">
                    <a:pos x="T6" y="T7"/>
                  </a:cxn>
                  <a:cxn ang="T88">
                    <a:pos x="T8" y="T9"/>
                  </a:cxn>
                  <a:cxn ang="T89">
                    <a:pos x="T10" y="T11"/>
                  </a:cxn>
                  <a:cxn ang="T90">
                    <a:pos x="T12" y="T13"/>
                  </a:cxn>
                  <a:cxn ang="T91">
                    <a:pos x="T14" y="T15"/>
                  </a:cxn>
                  <a:cxn ang="T92">
                    <a:pos x="T16" y="T17"/>
                  </a:cxn>
                  <a:cxn ang="T93">
                    <a:pos x="T18" y="T19"/>
                  </a:cxn>
                  <a:cxn ang="T94">
                    <a:pos x="T20" y="T21"/>
                  </a:cxn>
                  <a:cxn ang="T95">
                    <a:pos x="T22" y="T23"/>
                  </a:cxn>
                  <a:cxn ang="T96">
                    <a:pos x="T24" y="T25"/>
                  </a:cxn>
                  <a:cxn ang="T97">
                    <a:pos x="T26" y="T27"/>
                  </a:cxn>
                  <a:cxn ang="T98">
                    <a:pos x="T28" y="T29"/>
                  </a:cxn>
                  <a:cxn ang="T99">
                    <a:pos x="T30" y="T31"/>
                  </a:cxn>
                  <a:cxn ang="T100">
                    <a:pos x="T32" y="T33"/>
                  </a:cxn>
                  <a:cxn ang="T101">
                    <a:pos x="T34" y="T35"/>
                  </a:cxn>
                  <a:cxn ang="T102">
                    <a:pos x="T36" y="T37"/>
                  </a:cxn>
                  <a:cxn ang="T103">
                    <a:pos x="T38" y="T39"/>
                  </a:cxn>
                  <a:cxn ang="T104">
                    <a:pos x="T40" y="T41"/>
                  </a:cxn>
                  <a:cxn ang="T105">
                    <a:pos x="T42" y="T43"/>
                  </a:cxn>
                  <a:cxn ang="T106">
                    <a:pos x="T44" y="T45"/>
                  </a:cxn>
                  <a:cxn ang="T107">
                    <a:pos x="T46" y="T47"/>
                  </a:cxn>
                  <a:cxn ang="T108">
                    <a:pos x="T48" y="T49"/>
                  </a:cxn>
                  <a:cxn ang="T109">
                    <a:pos x="T50" y="T51"/>
                  </a:cxn>
                  <a:cxn ang="T110">
                    <a:pos x="T52" y="T53"/>
                  </a:cxn>
                  <a:cxn ang="T111">
                    <a:pos x="T54" y="T55"/>
                  </a:cxn>
                  <a:cxn ang="T112">
                    <a:pos x="T56" y="T57"/>
                  </a:cxn>
                  <a:cxn ang="T113">
                    <a:pos x="T58" y="T59"/>
                  </a:cxn>
                  <a:cxn ang="T114">
                    <a:pos x="T60" y="T61"/>
                  </a:cxn>
                  <a:cxn ang="T115">
                    <a:pos x="T62" y="T63"/>
                  </a:cxn>
                  <a:cxn ang="T116">
                    <a:pos x="T64" y="T65"/>
                  </a:cxn>
                  <a:cxn ang="T117">
                    <a:pos x="T66" y="T67"/>
                  </a:cxn>
                  <a:cxn ang="T118">
                    <a:pos x="T68" y="T69"/>
                  </a:cxn>
                  <a:cxn ang="T119">
                    <a:pos x="T70" y="T71"/>
                  </a:cxn>
                  <a:cxn ang="T120">
                    <a:pos x="T72" y="T73"/>
                  </a:cxn>
                  <a:cxn ang="T121">
                    <a:pos x="T74" y="T75"/>
                  </a:cxn>
                  <a:cxn ang="T122">
                    <a:pos x="T76" y="T77"/>
                  </a:cxn>
                  <a:cxn ang="T123">
                    <a:pos x="T78" y="T79"/>
                  </a:cxn>
                  <a:cxn ang="T124">
                    <a:pos x="T80" y="T81"/>
                  </a:cxn>
                  <a:cxn ang="T125">
                    <a:pos x="T82" y="T83"/>
                  </a:cxn>
                </a:cxnLst>
                <a:rect b="T129" l="T126" r="T128" t="T127"/>
                <a:pathLst>
                  <a:path h="646" w="493">
                    <a:moveTo>
                      <a:pt x="91" y="22"/>
                    </a:moveTo>
                    <a:lnTo>
                      <a:pt x="91" y="22"/>
                    </a:lnTo>
                    <a:lnTo>
                      <a:pt x="107" y="22"/>
                    </a:lnTo>
                    <a:lnTo>
                      <a:pt x="124" y="16"/>
                    </a:lnTo>
                    <a:lnTo>
                      <a:pt x="142" y="8"/>
                    </a:lnTo>
                    <a:lnTo>
                      <a:pt x="161" y="0"/>
                    </a:lnTo>
                    <a:lnTo>
                      <a:pt x="245" y="275"/>
                    </a:lnTo>
                    <a:lnTo>
                      <a:pt x="465" y="475"/>
                    </a:lnTo>
                    <a:lnTo>
                      <a:pt x="476" y="488"/>
                    </a:lnTo>
                    <a:lnTo>
                      <a:pt x="486" y="504"/>
                    </a:lnTo>
                    <a:lnTo>
                      <a:pt x="492" y="520"/>
                    </a:lnTo>
                    <a:lnTo>
                      <a:pt x="494" y="537"/>
                    </a:lnTo>
                    <a:lnTo>
                      <a:pt x="494" y="553"/>
                    </a:lnTo>
                    <a:lnTo>
                      <a:pt x="490" y="568"/>
                    </a:lnTo>
                    <a:lnTo>
                      <a:pt x="484" y="582"/>
                    </a:lnTo>
                    <a:lnTo>
                      <a:pt x="475" y="595"/>
                    </a:lnTo>
                    <a:lnTo>
                      <a:pt x="457" y="613"/>
                    </a:lnTo>
                    <a:lnTo>
                      <a:pt x="445" y="627"/>
                    </a:lnTo>
                    <a:lnTo>
                      <a:pt x="432" y="638"/>
                    </a:lnTo>
                    <a:lnTo>
                      <a:pt x="416" y="644"/>
                    </a:lnTo>
                    <a:lnTo>
                      <a:pt x="401" y="646"/>
                    </a:lnTo>
                    <a:lnTo>
                      <a:pt x="385" y="644"/>
                    </a:lnTo>
                    <a:lnTo>
                      <a:pt x="369" y="640"/>
                    </a:lnTo>
                    <a:lnTo>
                      <a:pt x="354" y="630"/>
                    </a:lnTo>
                    <a:lnTo>
                      <a:pt x="338" y="619"/>
                    </a:lnTo>
                    <a:lnTo>
                      <a:pt x="91" y="399"/>
                    </a:lnTo>
                    <a:lnTo>
                      <a:pt x="78" y="387"/>
                    </a:lnTo>
                    <a:lnTo>
                      <a:pt x="66" y="374"/>
                    </a:lnTo>
                    <a:lnTo>
                      <a:pt x="60" y="360"/>
                    </a:lnTo>
                    <a:lnTo>
                      <a:pt x="58" y="352"/>
                    </a:lnTo>
                    <a:lnTo>
                      <a:pt x="58" y="345"/>
                    </a:lnTo>
                    <a:lnTo>
                      <a:pt x="58" y="341"/>
                    </a:lnTo>
                    <a:lnTo>
                      <a:pt x="0" y="156"/>
                    </a:lnTo>
                    <a:lnTo>
                      <a:pt x="82" y="29"/>
                    </a:lnTo>
                    <a:lnTo>
                      <a:pt x="82" y="26"/>
                    </a:lnTo>
                    <a:lnTo>
                      <a:pt x="82" y="24"/>
                    </a:lnTo>
                    <a:lnTo>
                      <a:pt x="91" y="22"/>
                    </a:lnTo>
                    <a:close/>
                  </a:path>
                </a:pathLst>
              </a:custGeom>
              <a:solidFill>
                <a:srgbClr val="343434"/>
              </a:solidFill>
              <a:ln>
                <a:noFill/>
              </a:ln>
              <a:extLst>
                <a:ext uri="{91240B29-F687-4F45-9708-019B960494DF}">
                  <a14:hiddenLine w="9525">
                    <a:solidFill>
                      <a:srgbClr val="000000"/>
                    </a:solidFill>
                    <a:miter lim="800000"/>
                    <a:headEnd/>
                    <a:tailEnd/>
                  </a14:hiddenLine>
                </a:ext>
              </a:extLst>
            </p:spPr>
            <p:txBody>
              <a:bodyPr/>
              <a:lstStyle/>
              <a:p>
                <a:endParaRPr altLang="en-US" lang="zh-CN"/>
              </a:p>
            </p:txBody>
          </p:sp>
          <p:sp>
            <p:nvSpPr>
              <p:cNvPr id="64" name="Freeform 34"/>
              <p:cNvSpPr>
                <a:spLocks noChangeArrowheads="1"/>
              </p:cNvSpPr>
              <p:nvPr/>
            </p:nvSpPr>
            <p:spPr bwMode="auto">
              <a:xfrm>
                <a:off x="69850" y="722313"/>
                <a:ext cx="241300" cy="268288"/>
              </a:xfrm>
              <a:custGeom>
                <a:gdLst>
                  <a:gd fmla="*/ 241300 w 152" name="T0"/>
                  <a:gd fmla="*/ 268288 h 169" name="T1"/>
                  <a:gd fmla="*/ 0 w 152" name="T2"/>
                  <a:gd fmla="*/ 0 h 169" name="T3"/>
                  <a:gd fmla="*/ 222250 w 152" name="T4"/>
                  <a:gd fmla="*/ 0 h 169" name="T5"/>
                  <a:gd fmla="*/ 214313 w 152" name="T6"/>
                  <a:gd fmla="*/ 14288 h 169" name="T7"/>
                  <a:gd fmla="*/ 214313 w 152" name="T8"/>
                  <a:gd fmla="*/ 14288 h 169" name="T9"/>
                  <a:gd fmla="*/ 201613 w 152" name="T10"/>
                  <a:gd fmla="*/ 52388 h 169" name="T11"/>
                  <a:gd fmla="*/ 195263 w 152" name="T12"/>
                  <a:gd fmla="*/ 88900 h 169" name="T13"/>
                  <a:gd fmla="*/ 195263 w 152" name="T14"/>
                  <a:gd fmla="*/ 123825 h 169" name="T15"/>
                  <a:gd fmla="*/ 201613 w 152" name="T16"/>
                  <a:gd fmla="*/ 153988 h 169" name="T17"/>
                  <a:gd fmla="*/ 241300 w 152" name="T18"/>
                  <a:gd fmla="*/ 268288 h 169" name="T19"/>
                  <a:gd fmla="*/ 0 60000 65536" name="T20"/>
                  <a:gd fmla="*/ 0 60000 65536" name="T21"/>
                  <a:gd fmla="*/ 0 60000 65536" name="T22"/>
                  <a:gd fmla="*/ 0 60000 65536" name="T23"/>
                  <a:gd fmla="*/ 0 60000 65536" name="T24"/>
                  <a:gd fmla="*/ 0 60000 65536" name="T25"/>
                  <a:gd fmla="*/ 0 60000 65536" name="T26"/>
                  <a:gd fmla="*/ 0 60000 65536" name="T27"/>
                  <a:gd fmla="*/ 0 60000 65536" name="T28"/>
                  <a:gd fmla="*/ 0 60000 65536" name="T29"/>
                  <a:gd fmla="*/ 0 w 152" name="T30"/>
                  <a:gd fmla="*/ 0 h 169" name="T31"/>
                  <a:gd fmla="*/ 152 w 152" name="T32"/>
                  <a:gd fmla="*/ 169 h 169" name="T33"/>
                </a:gd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b="T33" l="T30" r="T32" t="T31"/>
                <a:pathLst>
                  <a:path h="169" w="152">
                    <a:moveTo>
                      <a:pt x="152" y="169"/>
                    </a:moveTo>
                    <a:lnTo>
                      <a:pt x="0" y="0"/>
                    </a:lnTo>
                    <a:lnTo>
                      <a:pt x="140" y="0"/>
                    </a:lnTo>
                    <a:lnTo>
                      <a:pt x="135" y="9"/>
                    </a:lnTo>
                    <a:lnTo>
                      <a:pt x="127" y="33"/>
                    </a:lnTo>
                    <a:lnTo>
                      <a:pt x="123" y="56"/>
                    </a:lnTo>
                    <a:lnTo>
                      <a:pt x="123" y="78"/>
                    </a:lnTo>
                    <a:lnTo>
                      <a:pt x="127" y="97"/>
                    </a:lnTo>
                    <a:lnTo>
                      <a:pt x="152" y="169"/>
                    </a:lnTo>
                    <a:close/>
                  </a:path>
                </a:pathLst>
              </a:custGeom>
              <a:solidFill>
                <a:srgbClr val="343434"/>
              </a:solidFill>
              <a:ln>
                <a:noFill/>
              </a:ln>
              <a:extLst>
                <a:ext uri="{91240B29-F687-4F45-9708-019B960494DF}">
                  <a14:hiddenLine w="9525">
                    <a:solidFill>
                      <a:srgbClr val="000000"/>
                    </a:solidFill>
                    <a:miter lim="800000"/>
                    <a:headEnd/>
                    <a:tailEnd/>
                  </a14:hiddenLine>
                </a:ext>
              </a:extLst>
            </p:spPr>
            <p:txBody>
              <a:bodyPr/>
              <a:lstStyle/>
              <a:p>
                <a:endParaRPr altLang="en-US" lang="zh-CN"/>
              </a:p>
            </p:txBody>
          </p:sp>
          <p:sp>
            <p:nvSpPr>
              <p:cNvPr id="66" name="Freeform 35"/>
              <p:cNvSpPr>
                <a:spLocks noChangeArrowheads="1"/>
              </p:cNvSpPr>
              <p:nvPr/>
            </p:nvSpPr>
            <p:spPr bwMode="auto">
              <a:xfrm>
                <a:off x="0" y="487363"/>
                <a:ext cx="271463" cy="98425"/>
              </a:xfrm>
              <a:custGeom>
                <a:gdLst>
                  <a:gd fmla="*/ 39688 w 171" name="T0"/>
                  <a:gd fmla="*/ 23813 h 62" name="T1"/>
                  <a:gd fmla="*/ 39688 w 171" name="T2"/>
                  <a:gd fmla="*/ 23813 h 62" name="T3"/>
                  <a:gd fmla="*/ 58738 w 171" name="T4"/>
                  <a:gd fmla="*/ 12700 h 62" name="T5"/>
                  <a:gd fmla="*/ 79375 w 171" name="T6"/>
                  <a:gd fmla="*/ 3175 h 62" name="T7"/>
                  <a:gd fmla="*/ 104775 w 171" name="T8"/>
                  <a:gd fmla="*/ 0 h 62" name="T9"/>
                  <a:gd fmla="*/ 128588 w 171" name="T10"/>
                  <a:gd fmla="*/ 0 h 62" name="T11"/>
                  <a:gd fmla="*/ 150813 w 171" name="T12"/>
                  <a:gd fmla="*/ 3175 h 62" name="T13"/>
                  <a:gd fmla="*/ 174625 w 171" name="T14"/>
                  <a:gd fmla="*/ 9525 h 62" name="T15"/>
                  <a:gd fmla="*/ 196850 w 171" name="T16"/>
                  <a:gd fmla="*/ 19050 h 62" name="T17"/>
                  <a:gd fmla="*/ 215900 w 171" name="T18"/>
                  <a:gd fmla="*/ 33338 h 62" name="T19"/>
                  <a:gd fmla="*/ 271463 w 171" name="T20"/>
                  <a:gd fmla="*/ 98425 h 62" name="T21"/>
                  <a:gd fmla="*/ 0 w 171" name="T22"/>
                  <a:gd fmla="*/ 98425 h 62" name="T23"/>
                  <a:gd fmla="*/ 0 w 171" name="T24"/>
                  <a:gd fmla="*/ 98425 h 62" name="T25"/>
                  <a:gd fmla="*/ 20638 w 171" name="T26"/>
                  <a:gd fmla="*/ 65088 h 62" name="T27"/>
                  <a:gd fmla="*/ 30163 w 171" name="T28"/>
                  <a:gd fmla="*/ 42863 h 62" name="T29"/>
                  <a:gd fmla="*/ 39688 w 171" name="T30"/>
                  <a:gd fmla="*/ 23813 h 62" name="T31"/>
                  <a:gd fmla="*/ 39688 w 171" name="T32"/>
                  <a:gd fmla="*/ 23813 h 62" name="T33"/>
                  <a:gd fmla="*/ 0 60000 65536" name="T34"/>
                  <a:gd fmla="*/ 0 60000 65536" name="T35"/>
                  <a:gd fmla="*/ 0 60000 65536" name="T36"/>
                  <a:gd fmla="*/ 0 60000 65536" name="T37"/>
                  <a:gd fmla="*/ 0 60000 65536" name="T38"/>
                  <a:gd fmla="*/ 0 60000 65536" name="T39"/>
                  <a:gd fmla="*/ 0 60000 65536" name="T40"/>
                  <a:gd fmla="*/ 0 60000 65536" name="T41"/>
                  <a:gd fmla="*/ 0 60000 65536" name="T42"/>
                  <a:gd fmla="*/ 0 60000 65536" name="T43"/>
                  <a:gd fmla="*/ 0 60000 65536" name="T44"/>
                  <a:gd fmla="*/ 0 60000 65536" name="T45"/>
                  <a:gd fmla="*/ 0 60000 65536" name="T46"/>
                  <a:gd fmla="*/ 0 60000 65536" name="T47"/>
                  <a:gd fmla="*/ 0 60000 65536" name="T48"/>
                  <a:gd fmla="*/ 0 60000 65536" name="T49"/>
                  <a:gd fmla="*/ 0 60000 65536" name="T50"/>
                  <a:gd fmla="*/ 0 w 171" name="T51"/>
                  <a:gd fmla="*/ 0 h 62" name="T52"/>
                  <a:gd fmla="*/ 171 w 171" name="T53"/>
                  <a:gd fmla="*/ 62 h 62" name="T54"/>
                </a:gd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b="T54" l="T51" r="T53" t="T52"/>
                <a:pathLst>
                  <a:path h="62" w="171">
                    <a:moveTo>
                      <a:pt x="25" y="15"/>
                    </a:moveTo>
                    <a:lnTo>
                      <a:pt x="25" y="15"/>
                    </a:lnTo>
                    <a:lnTo>
                      <a:pt x="37" y="8"/>
                    </a:lnTo>
                    <a:lnTo>
                      <a:pt x="50" y="2"/>
                    </a:lnTo>
                    <a:lnTo>
                      <a:pt x="66" y="0"/>
                    </a:lnTo>
                    <a:lnTo>
                      <a:pt x="81" y="0"/>
                    </a:lnTo>
                    <a:lnTo>
                      <a:pt x="95" y="2"/>
                    </a:lnTo>
                    <a:lnTo>
                      <a:pt x="110" y="6"/>
                    </a:lnTo>
                    <a:lnTo>
                      <a:pt x="124" y="12"/>
                    </a:lnTo>
                    <a:lnTo>
                      <a:pt x="136" y="21"/>
                    </a:lnTo>
                    <a:lnTo>
                      <a:pt x="171" y="62"/>
                    </a:lnTo>
                    <a:lnTo>
                      <a:pt x="0" y="62"/>
                    </a:lnTo>
                    <a:lnTo>
                      <a:pt x="13" y="41"/>
                    </a:lnTo>
                    <a:lnTo>
                      <a:pt x="19" y="27"/>
                    </a:lnTo>
                    <a:lnTo>
                      <a:pt x="25" y="15"/>
                    </a:lnTo>
                    <a:close/>
                  </a:path>
                </a:pathLst>
              </a:custGeom>
              <a:solidFill>
                <a:srgbClr val="343434"/>
              </a:solidFill>
              <a:ln>
                <a:noFill/>
              </a:ln>
              <a:extLst>
                <a:ext uri="{91240B29-F687-4F45-9708-019B960494DF}">
                  <a14:hiddenLine w="9525">
                    <a:solidFill>
                      <a:srgbClr val="000000"/>
                    </a:solidFill>
                    <a:miter lim="800000"/>
                    <a:headEnd/>
                    <a:tailEnd/>
                  </a14:hiddenLine>
                </a:ext>
              </a:extLst>
            </p:spPr>
            <p:txBody>
              <a:bodyPr/>
              <a:lstStyle/>
              <a:p>
                <a:endParaRPr altLang="en-US" lang="zh-CN"/>
              </a:p>
            </p:txBody>
          </p:sp>
          <p:sp>
            <p:nvSpPr>
              <p:cNvPr id="73" name="Freeform 36"/>
              <p:cNvSpPr>
                <a:spLocks noChangeArrowheads="1"/>
              </p:cNvSpPr>
              <p:nvPr/>
            </p:nvSpPr>
            <p:spPr bwMode="auto">
              <a:xfrm>
                <a:off x="530225" y="709613"/>
                <a:ext cx="858838" cy="2457450"/>
              </a:xfrm>
              <a:custGeom>
                <a:gdLst>
                  <a:gd fmla="*/ 800100 w 541" name="T0"/>
                  <a:gd fmla="*/ 0 h 1548" name="T1"/>
                  <a:gd fmla="*/ 842963 w 541" name="T2"/>
                  <a:gd fmla="*/ 82550 h 1548" name="T3"/>
                  <a:gd fmla="*/ 855663 w 541" name="T4"/>
                  <a:gd fmla="*/ 130175 h 1548" name="T5"/>
                  <a:gd fmla="*/ 858838 w 541" name="T6"/>
                  <a:gd fmla="*/ 176213 h 1548" name="T7"/>
                  <a:gd fmla="*/ 833438 w 541" name="T8"/>
                  <a:gd fmla="*/ 1150938 h 1548" name="T9"/>
                  <a:gd fmla="*/ 830263 w 541" name="T10"/>
                  <a:gd fmla="*/ 1206500 h 1548" name="T11"/>
                  <a:gd fmla="*/ 815975 w 541" name="T12"/>
                  <a:gd fmla="*/ 1258888 h 1548" name="T13"/>
                  <a:gd fmla="*/ 793750 w 541" name="T14"/>
                  <a:gd fmla="*/ 1303338 h 1548" name="T15"/>
                  <a:gd fmla="*/ 763588 w 541" name="T16"/>
                  <a:gd fmla="*/ 1339850 h 1548" name="T17"/>
                  <a:gd fmla="*/ 725488 w 541" name="T18"/>
                  <a:gd fmla="*/ 1370013 h 1548" name="T19"/>
                  <a:gd fmla="*/ 682625 w 541" name="T20"/>
                  <a:gd fmla="*/ 1392238 h 1548" name="T21"/>
                  <a:gd fmla="*/ 633413 w 541" name="T22"/>
                  <a:gd fmla="*/ 1404938 h 1548" name="T23"/>
                  <a:gd fmla="*/ 581025 w 541" name="T24"/>
                  <a:gd fmla="*/ 1404938 h 1548" name="T25"/>
                  <a:gd fmla="*/ 312738 w 541" name="T26"/>
                  <a:gd fmla="*/ 1830388 h 1548" name="T27"/>
                  <a:gd fmla="*/ 312738 w 541" name="T28"/>
                  <a:gd fmla="*/ 2316163 h 1548" name="T29"/>
                  <a:gd fmla="*/ 303213 w 541" name="T30"/>
                  <a:gd fmla="*/ 2371725 h 1548" name="T31"/>
                  <a:gd fmla="*/ 271463 w 541" name="T32"/>
                  <a:gd fmla="*/ 2414588 h 1548" name="T33"/>
                  <a:gd fmla="*/ 225425 w 541" name="T34"/>
                  <a:gd fmla="*/ 2444750 h 1548" name="T35"/>
                  <a:gd fmla="*/ 169863 w 541" name="T36"/>
                  <a:gd fmla="*/ 2457450 h 1548" name="T37"/>
                  <a:gd fmla="*/ 136525 w 541" name="T38"/>
                  <a:gd fmla="*/ 2457450 h 1548" name="T39"/>
                  <a:gd fmla="*/ 80963 w 541" name="T40"/>
                  <a:gd fmla="*/ 2444750 h 1548" name="T41"/>
                  <a:gd fmla="*/ 38100 w 541" name="T42"/>
                  <a:gd fmla="*/ 2414588 h 1548" name="T43"/>
                  <a:gd fmla="*/ 9525 w 541" name="T44"/>
                  <a:gd fmla="*/ 2371725 h 1548" name="T45"/>
                  <a:gd fmla="*/ 0 w 541" name="T46"/>
                  <a:gd fmla="*/ 2316163 h 1548" name="T47"/>
                  <a:gd fmla="*/ 0 w 541" name="T48"/>
                  <a:gd fmla="*/ 1790700 h 1548" name="T49"/>
                  <a:gd fmla="*/ 6350 w 541" name="T50"/>
                  <a:gd fmla="*/ 1744663 h 1548" name="T51"/>
                  <a:gd fmla="*/ 22225 w 541" name="T52"/>
                  <a:gd fmla="*/ 1703388 h 1548" name="T53"/>
                  <a:gd fmla="*/ 25400 w 541" name="T54"/>
                  <a:gd fmla="*/ 1698625 h 1548" name="T55"/>
                  <a:gd fmla="*/ 38100 w 541" name="T56"/>
                  <a:gd fmla="*/ 1689100 h 1548" name="T57"/>
                  <a:gd fmla="*/ 260350 w 541" name="T58"/>
                  <a:gd fmla="*/ 1317625 h 1548" name="T59"/>
                  <a:gd fmla="*/ 247650 w 541" name="T60"/>
                  <a:gd fmla="*/ 1303338 h 1548" name="T61"/>
                  <a:gd fmla="*/ 225425 w 541" name="T62"/>
                  <a:gd fmla="*/ 1262063 h 1548" name="T63"/>
                  <a:gd fmla="*/ 209550 w 541" name="T64"/>
                  <a:gd fmla="*/ 1219200 h 1548" name="T65"/>
                  <a:gd fmla="*/ 204788 w 541" name="T66"/>
                  <a:gd fmla="*/ 1166813 h 1548" name="T67"/>
                  <a:gd fmla="*/ 209550 w 541" name="T68"/>
                  <a:gd fmla="*/ 688975 h 1548" name="T69"/>
                  <a:gd fmla="*/ 673100 w 541" name="T70"/>
                  <a:gd fmla="*/ 311150 h 1548" name="T71"/>
                  <a:gd fmla="*/ 714375 w 541" name="T72"/>
                  <a:gd fmla="*/ 255588 h 1548" name="T73"/>
                  <a:gd fmla="*/ 731838 w 541" name="T74"/>
                  <a:gd fmla="*/ 192088 h 1548" name="T75"/>
                  <a:gd fmla="*/ 725488 w 541" name="T76"/>
                  <a:gd fmla="*/ 120650 h 1548" name="T77"/>
                  <a:gd fmla="*/ 692150 w 541" name="T78"/>
                  <a:gd fmla="*/ 55563 h 1548" name="T79"/>
                  <a:gd fmla="*/ 660400 w 541" name="T80"/>
                  <a:gd fmla="*/ 33338 h 1548" name="T81"/>
                  <a:gd fmla="*/ 636588 w 541" name="T82"/>
                  <a:gd fmla="*/ 12700 h 1548" name="T83"/>
                  <a:gd fmla="*/ 757238 w 541" name="T84"/>
                  <a:gd fmla="*/ 12700 h 1548" name="T85"/>
                  <a:gd fmla="*/ 777875 w 541" name="T86"/>
                  <a:gd fmla="*/ 6350 h 1548" name="T87"/>
                  <a:gd fmla="*/ 800100 w 541" name="T88"/>
                  <a:gd fmla="*/ 0 h 1548" name="T89"/>
                  <a:gd fmla="*/ 0 60000 65536" name="T90"/>
                  <a:gd fmla="*/ 0 60000 65536" name="T91"/>
                  <a:gd fmla="*/ 0 60000 65536" name="T92"/>
                  <a:gd fmla="*/ 0 60000 65536" name="T93"/>
                  <a:gd fmla="*/ 0 60000 65536" name="T94"/>
                  <a:gd fmla="*/ 0 60000 65536" name="T95"/>
                  <a:gd fmla="*/ 0 60000 65536" name="T96"/>
                  <a:gd fmla="*/ 0 60000 65536" name="T97"/>
                  <a:gd fmla="*/ 0 60000 65536" name="T98"/>
                  <a:gd fmla="*/ 0 60000 65536" name="T99"/>
                  <a:gd fmla="*/ 0 60000 65536" name="T100"/>
                  <a:gd fmla="*/ 0 60000 65536" name="T101"/>
                  <a:gd fmla="*/ 0 60000 65536" name="T102"/>
                  <a:gd fmla="*/ 0 60000 65536" name="T103"/>
                  <a:gd fmla="*/ 0 60000 65536" name="T104"/>
                  <a:gd fmla="*/ 0 60000 65536" name="T105"/>
                  <a:gd fmla="*/ 0 60000 65536" name="T106"/>
                  <a:gd fmla="*/ 0 60000 65536" name="T107"/>
                  <a:gd fmla="*/ 0 60000 65536" name="T108"/>
                  <a:gd fmla="*/ 0 60000 65536" name="T109"/>
                  <a:gd fmla="*/ 0 60000 65536" name="T110"/>
                  <a:gd fmla="*/ 0 60000 65536" name="T111"/>
                  <a:gd fmla="*/ 0 60000 65536" name="T112"/>
                  <a:gd fmla="*/ 0 60000 65536" name="T113"/>
                  <a:gd fmla="*/ 0 60000 65536" name="T114"/>
                  <a:gd fmla="*/ 0 60000 65536" name="T115"/>
                  <a:gd fmla="*/ 0 60000 65536" name="T116"/>
                  <a:gd fmla="*/ 0 60000 65536" name="T117"/>
                  <a:gd fmla="*/ 0 60000 65536" name="T118"/>
                  <a:gd fmla="*/ 0 60000 65536" name="T119"/>
                  <a:gd fmla="*/ 0 60000 65536" name="T120"/>
                  <a:gd fmla="*/ 0 60000 65536" name="T121"/>
                  <a:gd fmla="*/ 0 60000 65536" name="T122"/>
                  <a:gd fmla="*/ 0 60000 65536" name="T123"/>
                  <a:gd fmla="*/ 0 60000 65536" name="T124"/>
                  <a:gd fmla="*/ 0 60000 65536" name="T125"/>
                  <a:gd fmla="*/ 0 60000 65536" name="T126"/>
                  <a:gd fmla="*/ 0 60000 65536" name="T127"/>
                  <a:gd fmla="*/ 0 60000 65536" name="T128"/>
                  <a:gd fmla="*/ 0 60000 65536" name="T129"/>
                  <a:gd fmla="*/ 0 60000 65536" name="T130"/>
                  <a:gd fmla="*/ 0 60000 65536" name="T131"/>
                  <a:gd fmla="*/ 0 60000 65536" name="T132"/>
                  <a:gd fmla="*/ 0 60000 65536" name="T133"/>
                  <a:gd fmla="*/ 0 60000 65536" name="T134"/>
                  <a:gd fmla="*/ 0 w 541" name="T135"/>
                  <a:gd fmla="*/ 0 h 1548" name="T136"/>
                  <a:gd fmla="*/ 541 w 541" name="T137"/>
                  <a:gd fmla="*/ 1548 h 1548" name="T138"/>
                </a:gdLst>
                <a:cxnLst>
                  <a:cxn ang="T90">
                    <a:pos x="T0" y="T1"/>
                  </a:cxn>
                  <a:cxn ang="T91">
                    <a:pos x="T2" y="T3"/>
                  </a:cxn>
                  <a:cxn ang="T92">
                    <a:pos x="T4" y="T5"/>
                  </a:cxn>
                  <a:cxn ang="T93">
                    <a:pos x="T6" y="T7"/>
                  </a:cxn>
                  <a:cxn ang="T94">
                    <a:pos x="T8" y="T9"/>
                  </a:cxn>
                  <a:cxn ang="T95">
                    <a:pos x="T10" y="T11"/>
                  </a:cxn>
                  <a:cxn ang="T96">
                    <a:pos x="T12" y="T13"/>
                  </a:cxn>
                  <a:cxn ang="T97">
                    <a:pos x="T14" y="T15"/>
                  </a:cxn>
                  <a:cxn ang="T98">
                    <a:pos x="T16" y="T17"/>
                  </a:cxn>
                  <a:cxn ang="T99">
                    <a:pos x="T18" y="T19"/>
                  </a:cxn>
                  <a:cxn ang="T100">
                    <a:pos x="T20" y="T21"/>
                  </a:cxn>
                  <a:cxn ang="T101">
                    <a:pos x="T22" y="T23"/>
                  </a:cxn>
                  <a:cxn ang="T102">
                    <a:pos x="T24" y="T25"/>
                  </a:cxn>
                  <a:cxn ang="T103">
                    <a:pos x="T26" y="T27"/>
                  </a:cxn>
                  <a:cxn ang="T104">
                    <a:pos x="T28" y="T29"/>
                  </a:cxn>
                  <a:cxn ang="T105">
                    <a:pos x="T30" y="T31"/>
                  </a:cxn>
                  <a:cxn ang="T106">
                    <a:pos x="T32" y="T33"/>
                  </a:cxn>
                  <a:cxn ang="T107">
                    <a:pos x="T34" y="T35"/>
                  </a:cxn>
                  <a:cxn ang="T108">
                    <a:pos x="T36" y="T37"/>
                  </a:cxn>
                  <a:cxn ang="T109">
                    <a:pos x="T38" y="T39"/>
                  </a:cxn>
                  <a:cxn ang="T110">
                    <a:pos x="T40" y="T41"/>
                  </a:cxn>
                  <a:cxn ang="T111">
                    <a:pos x="T42" y="T43"/>
                  </a:cxn>
                  <a:cxn ang="T112">
                    <a:pos x="T44" y="T45"/>
                  </a:cxn>
                  <a:cxn ang="T113">
                    <a:pos x="T46" y="T47"/>
                  </a:cxn>
                  <a:cxn ang="T114">
                    <a:pos x="T48" y="T49"/>
                  </a:cxn>
                  <a:cxn ang="T115">
                    <a:pos x="T50" y="T51"/>
                  </a:cxn>
                  <a:cxn ang="T116">
                    <a:pos x="T52" y="T53"/>
                  </a:cxn>
                  <a:cxn ang="T117">
                    <a:pos x="T54" y="T55"/>
                  </a:cxn>
                  <a:cxn ang="T118">
                    <a:pos x="T56" y="T57"/>
                  </a:cxn>
                  <a:cxn ang="T119">
                    <a:pos x="T58" y="T59"/>
                  </a:cxn>
                  <a:cxn ang="T120">
                    <a:pos x="T60" y="T61"/>
                  </a:cxn>
                  <a:cxn ang="T121">
                    <a:pos x="T62" y="T63"/>
                  </a:cxn>
                  <a:cxn ang="T122">
                    <a:pos x="T64" y="T65"/>
                  </a:cxn>
                  <a:cxn ang="T123">
                    <a:pos x="T66" y="T67"/>
                  </a:cxn>
                  <a:cxn ang="T124">
                    <a:pos x="T68" y="T69"/>
                  </a:cxn>
                  <a:cxn ang="T125">
                    <a:pos x="T70" y="T71"/>
                  </a:cxn>
                  <a:cxn ang="T126">
                    <a:pos x="T72" y="T73"/>
                  </a:cxn>
                  <a:cxn ang="T127">
                    <a:pos x="T74" y="T75"/>
                  </a:cxn>
                  <a:cxn ang="T128">
                    <a:pos x="T76" y="T77"/>
                  </a:cxn>
                  <a:cxn ang="T129">
                    <a:pos x="T78" y="T79"/>
                  </a:cxn>
                  <a:cxn ang="T130">
                    <a:pos x="T80" y="T81"/>
                  </a:cxn>
                  <a:cxn ang="T131">
                    <a:pos x="T82" y="T83"/>
                  </a:cxn>
                  <a:cxn ang="T132">
                    <a:pos x="T84" y="T85"/>
                  </a:cxn>
                  <a:cxn ang="T133">
                    <a:pos x="T86" y="T87"/>
                  </a:cxn>
                  <a:cxn ang="T134">
                    <a:pos x="T88" y="T89"/>
                  </a:cxn>
                </a:cxnLst>
                <a:rect b="T138" l="T135" r="T137" t="T136"/>
                <a:pathLst>
                  <a:path h="1548" w="541">
                    <a:moveTo>
                      <a:pt x="504" y="0"/>
                    </a:moveTo>
                    <a:lnTo>
                      <a:pt x="504" y="0"/>
                    </a:lnTo>
                    <a:lnTo>
                      <a:pt x="520" y="25"/>
                    </a:lnTo>
                    <a:lnTo>
                      <a:pt x="531" y="52"/>
                    </a:lnTo>
                    <a:lnTo>
                      <a:pt x="535" y="66"/>
                    </a:lnTo>
                    <a:lnTo>
                      <a:pt x="539" y="82"/>
                    </a:lnTo>
                    <a:lnTo>
                      <a:pt x="541" y="95"/>
                    </a:lnTo>
                    <a:lnTo>
                      <a:pt x="541" y="111"/>
                    </a:lnTo>
                    <a:lnTo>
                      <a:pt x="525" y="725"/>
                    </a:lnTo>
                    <a:lnTo>
                      <a:pt x="525" y="743"/>
                    </a:lnTo>
                    <a:lnTo>
                      <a:pt x="523" y="760"/>
                    </a:lnTo>
                    <a:lnTo>
                      <a:pt x="520" y="778"/>
                    </a:lnTo>
                    <a:lnTo>
                      <a:pt x="514" y="793"/>
                    </a:lnTo>
                    <a:lnTo>
                      <a:pt x="508" y="807"/>
                    </a:lnTo>
                    <a:lnTo>
                      <a:pt x="500" y="821"/>
                    </a:lnTo>
                    <a:lnTo>
                      <a:pt x="490" y="834"/>
                    </a:lnTo>
                    <a:lnTo>
                      <a:pt x="481" y="844"/>
                    </a:lnTo>
                    <a:lnTo>
                      <a:pt x="469" y="856"/>
                    </a:lnTo>
                    <a:lnTo>
                      <a:pt x="457" y="863"/>
                    </a:lnTo>
                    <a:lnTo>
                      <a:pt x="444" y="871"/>
                    </a:lnTo>
                    <a:lnTo>
                      <a:pt x="430" y="877"/>
                    </a:lnTo>
                    <a:lnTo>
                      <a:pt x="415" y="881"/>
                    </a:lnTo>
                    <a:lnTo>
                      <a:pt x="399" y="885"/>
                    </a:lnTo>
                    <a:lnTo>
                      <a:pt x="383" y="885"/>
                    </a:lnTo>
                    <a:lnTo>
                      <a:pt x="366" y="885"/>
                    </a:lnTo>
                    <a:lnTo>
                      <a:pt x="356" y="885"/>
                    </a:lnTo>
                    <a:lnTo>
                      <a:pt x="197" y="1153"/>
                    </a:lnTo>
                    <a:lnTo>
                      <a:pt x="197" y="1459"/>
                    </a:lnTo>
                    <a:lnTo>
                      <a:pt x="195" y="1476"/>
                    </a:lnTo>
                    <a:lnTo>
                      <a:pt x="191" y="1494"/>
                    </a:lnTo>
                    <a:lnTo>
                      <a:pt x="181" y="1509"/>
                    </a:lnTo>
                    <a:lnTo>
                      <a:pt x="171" y="1521"/>
                    </a:lnTo>
                    <a:lnTo>
                      <a:pt x="158" y="1532"/>
                    </a:lnTo>
                    <a:lnTo>
                      <a:pt x="142" y="1540"/>
                    </a:lnTo>
                    <a:lnTo>
                      <a:pt x="127" y="1546"/>
                    </a:lnTo>
                    <a:lnTo>
                      <a:pt x="107" y="1548"/>
                    </a:lnTo>
                    <a:lnTo>
                      <a:pt x="86" y="1548"/>
                    </a:lnTo>
                    <a:lnTo>
                      <a:pt x="66" y="1546"/>
                    </a:lnTo>
                    <a:lnTo>
                      <a:pt x="51" y="1540"/>
                    </a:lnTo>
                    <a:lnTo>
                      <a:pt x="37" y="1532"/>
                    </a:lnTo>
                    <a:lnTo>
                      <a:pt x="24" y="1521"/>
                    </a:lnTo>
                    <a:lnTo>
                      <a:pt x="14" y="1509"/>
                    </a:lnTo>
                    <a:lnTo>
                      <a:pt x="6" y="1494"/>
                    </a:lnTo>
                    <a:lnTo>
                      <a:pt x="2" y="1476"/>
                    </a:lnTo>
                    <a:lnTo>
                      <a:pt x="0" y="1459"/>
                    </a:lnTo>
                    <a:lnTo>
                      <a:pt x="0" y="1128"/>
                    </a:lnTo>
                    <a:lnTo>
                      <a:pt x="2" y="1112"/>
                    </a:lnTo>
                    <a:lnTo>
                      <a:pt x="4" y="1099"/>
                    </a:lnTo>
                    <a:lnTo>
                      <a:pt x="8" y="1085"/>
                    </a:lnTo>
                    <a:lnTo>
                      <a:pt x="14" y="1073"/>
                    </a:lnTo>
                    <a:lnTo>
                      <a:pt x="16" y="1070"/>
                    </a:lnTo>
                    <a:lnTo>
                      <a:pt x="20" y="1068"/>
                    </a:lnTo>
                    <a:lnTo>
                      <a:pt x="24" y="1064"/>
                    </a:lnTo>
                    <a:lnTo>
                      <a:pt x="25" y="1058"/>
                    </a:lnTo>
                    <a:lnTo>
                      <a:pt x="164" y="830"/>
                    </a:lnTo>
                    <a:lnTo>
                      <a:pt x="156" y="821"/>
                    </a:lnTo>
                    <a:lnTo>
                      <a:pt x="150" y="809"/>
                    </a:lnTo>
                    <a:lnTo>
                      <a:pt x="142" y="795"/>
                    </a:lnTo>
                    <a:lnTo>
                      <a:pt x="138" y="782"/>
                    </a:lnTo>
                    <a:lnTo>
                      <a:pt x="132" y="768"/>
                    </a:lnTo>
                    <a:lnTo>
                      <a:pt x="131" y="753"/>
                    </a:lnTo>
                    <a:lnTo>
                      <a:pt x="129" y="735"/>
                    </a:lnTo>
                    <a:lnTo>
                      <a:pt x="127" y="720"/>
                    </a:lnTo>
                    <a:lnTo>
                      <a:pt x="132" y="434"/>
                    </a:lnTo>
                    <a:lnTo>
                      <a:pt x="424" y="196"/>
                    </a:lnTo>
                    <a:lnTo>
                      <a:pt x="438" y="179"/>
                    </a:lnTo>
                    <a:lnTo>
                      <a:pt x="450" y="161"/>
                    </a:lnTo>
                    <a:lnTo>
                      <a:pt x="457" y="142"/>
                    </a:lnTo>
                    <a:lnTo>
                      <a:pt x="461" y="121"/>
                    </a:lnTo>
                    <a:lnTo>
                      <a:pt x="461" y="99"/>
                    </a:lnTo>
                    <a:lnTo>
                      <a:pt x="457" y="76"/>
                    </a:lnTo>
                    <a:lnTo>
                      <a:pt x="450" y="54"/>
                    </a:lnTo>
                    <a:lnTo>
                      <a:pt x="436" y="35"/>
                    </a:lnTo>
                    <a:lnTo>
                      <a:pt x="416" y="21"/>
                    </a:lnTo>
                    <a:lnTo>
                      <a:pt x="407" y="15"/>
                    </a:lnTo>
                    <a:lnTo>
                      <a:pt x="401" y="8"/>
                    </a:lnTo>
                    <a:lnTo>
                      <a:pt x="477" y="8"/>
                    </a:lnTo>
                    <a:lnTo>
                      <a:pt x="483" y="8"/>
                    </a:lnTo>
                    <a:lnTo>
                      <a:pt x="490" y="4"/>
                    </a:lnTo>
                    <a:lnTo>
                      <a:pt x="496" y="0"/>
                    </a:lnTo>
                    <a:lnTo>
                      <a:pt x="504" y="0"/>
                    </a:lnTo>
                    <a:close/>
                  </a:path>
                </a:pathLst>
              </a:custGeom>
              <a:solidFill>
                <a:srgbClr val="343434"/>
              </a:solidFill>
              <a:ln>
                <a:noFill/>
              </a:ln>
              <a:extLst>
                <a:ext uri="{91240B29-F687-4F45-9708-019B960494DF}">
                  <a14:hiddenLine w="9525">
                    <a:solidFill>
                      <a:srgbClr val="000000"/>
                    </a:solidFill>
                    <a:miter lim="800000"/>
                    <a:headEnd/>
                    <a:tailEnd/>
                  </a14:hiddenLine>
                </a:ext>
              </a:extLst>
            </p:spPr>
            <p:txBody>
              <a:bodyPr/>
              <a:lstStyle/>
              <a:p>
                <a:endParaRPr altLang="en-US" lang="zh-CN"/>
              </a:p>
            </p:txBody>
          </p:sp>
          <p:sp>
            <p:nvSpPr>
              <p:cNvPr id="75" name="Freeform 38"/>
              <p:cNvSpPr>
                <a:spLocks noChangeArrowheads="1"/>
              </p:cNvSpPr>
              <p:nvPr/>
            </p:nvSpPr>
            <p:spPr bwMode="auto">
              <a:xfrm>
                <a:off x="327025" y="690563"/>
                <a:ext cx="869950" cy="708025"/>
              </a:xfrm>
              <a:custGeom>
                <a:gdLst>
                  <a:gd fmla="*/ 49213 w 548" name="T0"/>
                  <a:gd fmla="*/ 31750 h 446" name="T1"/>
                  <a:gd fmla="*/ 49213 w 548" name="T2"/>
                  <a:gd fmla="*/ 31750 h 446" name="T3"/>
                  <a:gd fmla="*/ 68263 w 548" name="T4"/>
                  <a:gd fmla="*/ 19050 h 446" name="T5"/>
                  <a:gd fmla="*/ 76200 w 548" name="T6"/>
                  <a:gd fmla="*/ 12700 h 446" name="T7"/>
                  <a:gd fmla="*/ 82550 w 548" name="T8"/>
                  <a:gd fmla="*/ 3175 h 446" name="T9"/>
                  <a:gd fmla="*/ 82550 w 548" name="T10"/>
                  <a:gd fmla="*/ 3175 h 446" name="T11"/>
                  <a:gd fmla="*/ 111125 w 548" name="T12"/>
                  <a:gd fmla="*/ 0 h 446" name="T13"/>
                  <a:gd fmla="*/ 141288 w 548" name="T14"/>
                  <a:gd fmla="*/ 6350 h 446" name="T15"/>
                  <a:gd fmla="*/ 173038 w 548" name="T16"/>
                  <a:gd fmla="*/ 15875 h 446" name="T17"/>
                  <a:gd fmla="*/ 203200 w 548" name="T18"/>
                  <a:gd fmla="*/ 31750 h 446" name="T19"/>
                  <a:gd fmla="*/ 203200 w 548" name="T20"/>
                  <a:gd fmla="*/ 31750 h 446" name="T21"/>
                  <a:gd fmla="*/ 212725 w 548" name="T22"/>
                  <a:gd fmla="*/ 46038 h 446" name="T23"/>
                  <a:gd fmla="*/ 228600 w 548" name="T24"/>
                  <a:gd fmla="*/ 61913 h 446" name="T25"/>
                  <a:gd fmla="*/ 238125 w 548" name="T26"/>
                  <a:gd fmla="*/ 80963 h 446" name="T27"/>
                  <a:gd fmla="*/ 241300 w 548" name="T28"/>
                  <a:gd fmla="*/ 90488 h 446" name="T29"/>
                  <a:gd fmla="*/ 242888 w 548" name="T30"/>
                  <a:gd fmla="*/ 100013 h 446" name="T31"/>
                  <a:gd fmla="*/ 339725 w 548" name="T32"/>
                  <a:gd fmla="*/ 377825 h 446" name="T33"/>
                  <a:gd fmla="*/ 660400 w 548" name="T34"/>
                  <a:gd fmla="*/ 100013 h 446" name="T35"/>
                  <a:gd fmla="*/ 660400 w 548" name="T36"/>
                  <a:gd fmla="*/ 100013 h 446" name="T37"/>
                  <a:gd fmla="*/ 685800 w 548" name="T38"/>
                  <a:gd fmla="*/ 80963 h 446" name="T39"/>
                  <a:gd fmla="*/ 709613 w 548" name="T40"/>
                  <a:gd fmla="*/ 71438 h 446" name="T41"/>
                  <a:gd fmla="*/ 735013 w 548" name="T42"/>
                  <a:gd fmla="*/ 65088 h 446" name="T43"/>
                  <a:gd fmla="*/ 758825 w 548" name="T44"/>
                  <a:gd fmla="*/ 65088 h 446" name="T45"/>
                  <a:gd fmla="*/ 784225 w 548" name="T46"/>
                  <a:gd fmla="*/ 68263 h 446" name="T47"/>
                  <a:gd fmla="*/ 806450 w 548" name="T48"/>
                  <a:gd fmla="*/ 77788 h 446" name="T49"/>
                  <a:gd fmla="*/ 823913 w 548" name="T50"/>
                  <a:gd fmla="*/ 90488 h 446" name="T51"/>
                  <a:gd fmla="*/ 839788 w 548" name="T52"/>
                  <a:gd fmla="*/ 104775 h 446" name="T53"/>
                  <a:gd fmla="*/ 839788 w 548" name="T54"/>
                  <a:gd fmla="*/ 104775 h 446" name="T55"/>
                  <a:gd fmla="*/ 855663 w 548" name="T56"/>
                  <a:gd fmla="*/ 130175 h 446" name="T57"/>
                  <a:gd fmla="*/ 863600 w 548" name="T58"/>
                  <a:gd fmla="*/ 155575 h 446" name="T59"/>
                  <a:gd fmla="*/ 869950 w 548" name="T60"/>
                  <a:gd fmla="*/ 179388 h 446" name="T61"/>
                  <a:gd fmla="*/ 869950 w 548" name="T62"/>
                  <a:gd fmla="*/ 204788 h 446" name="T63"/>
                  <a:gd fmla="*/ 863600 w 548" name="T64"/>
                  <a:gd fmla="*/ 228600 h 446" name="T65"/>
                  <a:gd fmla="*/ 855663 w 548" name="T66"/>
                  <a:gd fmla="*/ 250825 h 446" name="T67"/>
                  <a:gd fmla="*/ 839788 w 548" name="T68"/>
                  <a:gd fmla="*/ 268288 h 446" name="T69"/>
                  <a:gd fmla="*/ 823913 w 548" name="T70"/>
                  <a:gd fmla="*/ 280988 h 446" name="T71"/>
                  <a:gd fmla="*/ 352425 w 548" name="T72"/>
                  <a:gd fmla="*/ 669925 h 446" name="T73"/>
                  <a:gd fmla="*/ 352425 w 548" name="T74"/>
                  <a:gd fmla="*/ 669925 h 446" name="T75"/>
                  <a:gd fmla="*/ 330200 w 548" name="T76"/>
                  <a:gd fmla="*/ 685800 h 446" name="T77"/>
                  <a:gd fmla="*/ 307975 w 548" name="T78"/>
                  <a:gd fmla="*/ 698500 h 446" name="T79"/>
                  <a:gd fmla="*/ 290513 w 548" name="T80"/>
                  <a:gd fmla="*/ 704850 h 446" name="T81"/>
                  <a:gd fmla="*/ 265113 w 548" name="T82"/>
                  <a:gd fmla="*/ 708025 h 446" name="T83"/>
                  <a:gd fmla="*/ 265113 w 548" name="T84"/>
                  <a:gd fmla="*/ 708025 h 446" name="T85"/>
                  <a:gd fmla="*/ 249238 w 548" name="T86"/>
                  <a:gd fmla="*/ 708025 h 446" name="T87"/>
                  <a:gd fmla="*/ 234950 w 548" name="T88"/>
                  <a:gd fmla="*/ 701675 h 446" name="T89"/>
                  <a:gd fmla="*/ 219075 w 548" name="T90"/>
                  <a:gd fmla="*/ 695325 h 446" name="T91"/>
                  <a:gd fmla="*/ 203200 w 548" name="T92"/>
                  <a:gd fmla="*/ 682625 h 446" name="T93"/>
                  <a:gd fmla="*/ 187325 w 548" name="T94"/>
                  <a:gd fmla="*/ 669925 h 446" name="T95"/>
                  <a:gd fmla="*/ 173038 w 548" name="T96"/>
                  <a:gd fmla="*/ 658813 h 446" name="T97"/>
                  <a:gd fmla="*/ 160338 w 548" name="T98"/>
                  <a:gd fmla="*/ 642938 h 446" name="T99"/>
                  <a:gd fmla="*/ 147638 w 548" name="T100"/>
                  <a:gd fmla="*/ 623888 h 446" name="T101"/>
                  <a:gd fmla="*/ 12700 w 548" name="T102"/>
                  <a:gd fmla="*/ 166688 h 446" name="T103"/>
                  <a:gd fmla="*/ 12700 w 548" name="T104"/>
                  <a:gd fmla="*/ 166688 h 446" name="T105"/>
                  <a:gd fmla="*/ 3175 w 548" name="T106"/>
                  <a:gd fmla="*/ 149225 h 446" name="T107"/>
                  <a:gd fmla="*/ 0 w 548" name="T108"/>
                  <a:gd fmla="*/ 130175 h 446" name="T109"/>
                  <a:gd fmla="*/ 3175 w 548" name="T110"/>
                  <a:gd fmla="*/ 111125 h 446" name="T111"/>
                  <a:gd fmla="*/ 6350 w 548" name="T112"/>
                  <a:gd fmla="*/ 93663 h 446" name="T113"/>
                  <a:gd fmla="*/ 15875 w 548" name="T114"/>
                  <a:gd fmla="*/ 74613 h 446" name="T115"/>
                  <a:gd fmla="*/ 23813 w 548" name="T116"/>
                  <a:gd fmla="*/ 58738 h 446" name="T117"/>
                  <a:gd fmla="*/ 36513 w 548" name="T118"/>
                  <a:gd fmla="*/ 42863 h 446" name="T119"/>
                  <a:gd fmla="*/ 49213 w 548" name="T120"/>
                  <a:gd fmla="*/ 31750 h 446" name="T121"/>
                  <a:gd fmla="*/ 49213 w 548" name="T122"/>
                  <a:gd fmla="*/ 31750 h 446" name="T123"/>
                  <a:gd fmla="*/ 0 60000 65536" name="T124"/>
                  <a:gd fmla="*/ 0 60000 65536" name="T125"/>
                  <a:gd fmla="*/ 0 60000 65536" name="T126"/>
                  <a:gd fmla="*/ 0 60000 65536" name="T127"/>
                  <a:gd fmla="*/ 0 60000 65536" name="T128"/>
                  <a:gd fmla="*/ 0 60000 65536" name="T129"/>
                  <a:gd fmla="*/ 0 60000 65536" name="T130"/>
                  <a:gd fmla="*/ 0 60000 65536" name="T131"/>
                  <a:gd fmla="*/ 0 60000 65536" name="T132"/>
                  <a:gd fmla="*/ 0 60000 65536" name="T133"/>
                  <a:gd fmla="*/ 0 60000 65536" name="T134"/>
                  <a:gd fmla="*/ 0 60000 65536" name="T135"/>
                  <a:gd fmla="*/ 0 60000 65536" name="T136"/>
                  <a:gd fmla="*/ 0 60000 65536" name="T137"/>
                  <a:gd fmla="*/ 0 60000 65536" name="T138"/>
                  <a:gd fmla="*/ 0 60000 65536" name="T139"/>
                  <a:gd fmla="*/ 0 60000 65536" name="T140"/>
                  <a:gd fmla="*/ 0 60000 65536" name="T141"/>
                  <a:gd fmla="*/ 0 60000 65536" name="T142"/>
                  <a:gd fmla="*/ 0 60000 65536" name="T143"/>
                  <a:gd fmla="*/ 0 60000 65536" name="T144"/>
                  <a:gd fmla="*/ 0 60000 65536" name="T145"/>
                  <a:gd fmla="*/ 0 60000 65536" name="T146"/>
                  <a:gd fmla="*/ 0 60000 65536" name="T147"/>
                  <a:gd fmla="*/ 0 60000 65536" name="T148"/>
                  <a:gd fmla="*/ 0 60000 65536" name="T149"/>
                  <a:gd fmla="*/ 0 60000 65536" name="T150"/>
                  <a:gd fmla="*/ 0 60000 65536" name="T151"/>
                  <a:gd fmla="*/ 0 60000 65536" name="T152"/>
                  <a:gd fmla="*/ 0 60000 65536" name="T153"/>
                  <a:gd fmla="*/ 0 60000 65536" name="T154"/>
                  <a:gd fmla="*/ 0 60000 65536" name="T155"/>
                  <a:gd fmla="*/ 0 60000 65536" name="T156"/>
                  <a:gd fmla="*/ 0 60000 65536" name="T157"/>
                  <a:gd fmla="*/ 0 60000 65536" name="T158"/>
                  <a:gd fmla="*/ 0 60000 65536" name="T159"/>
                  <a:gd fmla="*/ 0 60000 65536" name="T160"/>
                  <a:gd fmla="*/ 0 60000 65536" name="T161"/>
                  <a:gd fmla="*/ 0 60000 65536" name="T162"/>
                  <a:gd fmla="*/ 0 60000 65536" name="T163"/>
                  <a:gd fmla="*/ 0 60000 65536" name="T164"/>
                  <a:gd fmla="*/ 0 60000 65536" name="T165"/>
                  <a:gd fmla="*/ 0 60000 65536" name="T166"/>
                  <a:gd fmla="*/ 0 60000 65536" name="T167"/>
                  <a:gd fmla="*/ 0 60000 65536" name="T168"/>
                  <a:gd fmla="*/ 0 60000 65536" name="T169"/>
                  <a:gd fmla="*/ 0 60000 65536" name="T170"/>
                  <a:gd fmla="*/ 0 60000 65536" name="T171"/>
                  <a:gd fmla="*/ 0 60000 65536" name="T172"/>
                  <a:gd fmla="*/ 0 60000 65536" name="T173"/>
                  <a:gd fmla="*/ 0 60000 65536" name="T174"/>
                  <a:gd fmla="*/ 0 60000 65536" name="T175"/>
                  <a:gd fmla="*/ 0 60000 65536" name="T176"/>
                  <a:gd fmla="*/ 0 60000 65536" name="T177"/>
                  <a:gd fmla="*/ 0 60000 65536" name="T178"/>
                  <a:gd fmla="*/ 0 60000 65536" name="T179"/>
                  <a:gd fmla="*/ 0 60000 65536" name="T180"/>
                  <a:gd fmla="*/ 0 60000 65536" name="T181"/>
                  <a:gd fmla="*/ 0 60000 65536" name="T182"/>
                  <a:gd fmla="*/ 0 60000 65536" name="T183"/>
                  <a:gd fmla="*/ 0 60000 65536" name="T184"/>
                  <a:gd fmla="*/ 0 60000 65536" name="T185"/>
                  <a:gd fmla="*/ 0 w 548" name="T186"/>
                  <a:gd fmla="*/ 0 h 446" name="T187"/>
                  <a:gd fmla="*/ 548 w 548" name="T188"/>
                  <a:gd fmla="*/ 446 h 446" name="T189"/>
                </a:gdLst>
                <a:cxnLst>
                  <a:cxn ang="T124">
                    <a:pos x="T0" y="T1"/>
                  </a:cxn>
                  <a:cxn ang="T125">
                    <a:pos x="T2" y="T3"/>
                  </a:cxn>
                  <a:cxn ang="T126">
                    <a:pos x="T4" y="T5"/>
                  </a:cxn>
                  <a:cxn ang="T127">
                    <a:pos x="T6" y="T7"/>
                  </a:cxn>
                  <a:cxn ang="T128">
                    <a:pos x="T8" y="T9"/>
                  </a:cxn>
                  <a:cxn ang="T129">
                    <a:pos x="T10" y="T11"/>
                  </a:cxn>
                  <a:cxn ang="T130">
                    <a:pos x="T12" y="T13"/>
                  </a:cxn>
                  <a:cxn ang="T131">
                    <a:pos x="T14" y="T15"/>
                  </a:cxn>
                  <a:cxn ang="T132">
                    <a:pos x="T16" y="T17"/>
                  </a:cxn>
                  <a:cxn ang="T133">
                    <a:pos x="T18" y="T19"/>
                  </a:cxn>
                  <a:cxn ang="T134">
                    <a:pos x="T20" y="T21"/>
                  </a:cxn>
                  <a:cxn ang="T135">
                    <a:pos x="T22" y="T23"/>
                  </a:cxn>
                  <a:cxn ang="T136">
                    <a:pos x="T24" y="T25"/>
                  </a:cxn>
                  <a:cxn ang="T137">
                    <a:pos x="T26" y="T27"/>
                  </a:cxn>
                  <a:cxn ang="T138">
                    <a:pos x="T28" y="T29"/>
                  </a:cxn>
                  <a:cxn ang="T139">
                    <a:pos x="T30" y="T31"/>
                  </a:cxn>
                  <a:cxn ang="T140">
                    <a:pos x="T32" y="T33"/>
                  </a:cxn>
                  <a:cxn ang="T141">
                    <a:pos x="T34" y="T35"/>
                  </a:cxn>
                  <a:cxn ang="T142">
                    <a:pos x="T36" y="T37"/>
                  </a:cxn>
                  <a:cxn ang="T143">
                    <a:pos x="T38" y="T39"/>
                  </a:cxn>
                  <a:cxn ang="T144">
                    <a:pos x="T40" y="T41"/>
                  </a:cxn>
                  <a:cxn ang="T145">
                    <a:pos x="T42" y="T43"/>
                  </a:cxn>
                  <a:cxn ang="T146">
                    <a:pos x="T44" y="T45"/>
                  </a:cxn>
                  <a:cxn ang="T147">
                    <a:pos x="T46" y="T47"/>
                  </a:cxn>
                  <a:cxn ang="T148">
                    <a:pos x="T48" y="T49"/>
                  </a:cxn>
                  <a:cxn ang="T149">
                    <a:pos x="T50" y="T51"/>
                  </a:cxn>
                  <a:cxn ang="T150">
                    <a:pos x="T52" y="T53"/>
                  </a:cxn>
                  <a:cxn ang="T151">
                    <a:pos x="T54" y="T55"/>
                  </a:cxn>
                  <a:cxn ang="T152">
                    <a:pos x="T56" y="T57"/>
                  </a:cxn>
                  <a:cxn ang="T153">
                    <a:pos x="T58" y="T59"/>
                  </a:cxn>
                  <a:cxn ang="T154">
                    <a:pos x="T60" y="T61"/>
                  </a:cxn>
                  <a:cxn ang="T155">
                    <a:pos x="T62" y="T63"/>
                  </a:cxn>
                  <a:cxn ang="T156">
                    <a:pos x="T64" y="T65"/>
                  </a:cxn>
                  <a:cxn ang="T157">
                    <a:pos x="T66" y="T67"/>
                  </a:cxn>
                  <a:cxn ang="T158">
                    <a:pos x="T68" y="T69"/>
                  </a:cxn>
                  <a:cxn ang="T159">
                    <a:pos x="T70" y="T71"/>
                  </a:cxn>
                  <a:cxn ang="T160">
                    <a:pos x="T72" y="T73"/>
                  </a:cxn>
                  <a:cxn ang="T161">
                    <a:pos x="T74" y="T75"/>
                  </a:cxn>
                  <a:cxn ang="T162">
                    <a:pos x="T76" y="T77"/>
                  </a:cxn>
                  <a:cxn ang="T163">
                    <a:pos x="T78" y="T79"/>
                  </a:cxn>
                  <a:cxn ang="T164">
                    <a:pos x="T80" y="T81"/>
                  </a:cxn>
                  <a:cxn ang="T165">
                    <a:pos x="T82" y="T83"/>
                  </a:cxn>
                  <a:cxn ang="T166">
                    <a:pos x="T84" y="T85"/>
                  </a:cxn>
                  <a:cxn ang="T167">
                    <a:pos x="T86" y="T87"/>
                  </a:cxn>
                  <a:cxn ang="T168">
                    <a:pos x="T88" y="T89"/>
                  </a:cxn>
                  <a:cxn ang="T169">
                    <a:pos x="T90" y="T91"/>
                  </a:cxn>
                  <a:cxn ang="T170">
                    <a:pos x="T92" y="T93"/>
                  </a:cxn>
                  <a:cxn ang="T171">
                    <a:pos x="T94" y="T95"/>
                  </a:cxn>
                  <a:cxn ang="T172">
                    <a:pos x="T96" y="T97"/>
                  </a:cxn>
                  <a:cxn ang="T173">
                    <a:pos x="T98" y="T99"/>
                  </a:cxn>
                  <a:cxn ang="T174">
                    <a:pos x="T100" y="T101"/>
                  </a:cxn>
                  <a:cxn ang="T175">
                    <a:pos x="T102" y="T103"/>
                  </a:cxn>
                  <a:cxn ang="T176">
                    <a:pos x="T104" y="T105"/>
                  </a:cxn>
                  <a:cxn ang="T177">
                    <a:pos x="T106" y="T107"/>
                  </a:cxn>
                  <a:cxn ang="T178">
                    <a:pos x="T108" y="T109"/>
                  </a:cxn>
                  <a:cxn ang="T179">
                    <a:pos x="T110" y="T111"/>
                  </a:cxn>
                  <a:cxn ang="T180">
                    <a:pos x="T112" y="T113"/>
                  </a:cxn>
                  <a:cxn ang="T181">
                    <a:pos x="T114" y="T115"/>
                  </a:cxn>
                  <a:cxn ang="T182">
                    <a:pos x="T116" y="T117"/>
                  </a:cxn>
                  <a:cxn ang="T183">
                    <a:pos x="T118" y="T119"/>
                  </a:cxn>
                  <a:cxn ang="T184">
                    <a:pos x="T120" y="T121"/>
                  </a:cxn>
                  <a:cxn ang="T185">
                    <a:pos x="T122" y="T123"/>
                  </a:cxn>
                </a:cxnLst>
                <a:rect b="T189" l="T186" r="T188" t="T187"/>
                <a:pathLst>
                  <a:path h="446" w="548">
                    <a:moveTo>
                      <a:pt x="31" y="20"/>
                    </a:moveTo>
                    <a:lnTo>
                      <a:pt x="31" y="20"/>
                    </a:lnTo>
                    <a:lnTo>
                      <a:pt x="43" y="12"/>
                    </a:lnTo>
                    <a:lnTo>
                      <a:pt x="48" y="8"/>
                    </a:lnTo>
                    <a:lnTo>
                      <a:pt x="52" y="2"/>
                    </a:lnTo>
                    <a:lnTo>
                      <a:pt x="70" y="0"/>
                    </a:lnTo>
                    <a:lnTo>
                      <a:pt x="89" y="4"/>
                    </a:lnTo>
                    <a:lnTo>
                      <a:pt x="109" y="10"/>
                    </a:lnTo>
                    <a:lnTo>
                      <a:pt x="128" y="20"/>
                    </a:lnTo>
                    <a:lnTo>
                      <a:pt x="134" y="29"/>
                    </a:lnTo>
                    <a:lnTo>
                      <a:pt x="144" y="39"/>
                    </a:lnTo>
                    <a:lnTo>
                      <a:pt x="150" y="51"/>
                    </a:lnTo>
                    <a:lnTo>
                      <a:pt x="152" y="57"/>
                    </a:lnTo>
                    <a:lnTo>
                      <a:pt x="153" y="63"/>
                    </a:lnTo>
                    <a:lnTo>
                      <a:pt x="214" y="238"/>
                    </a:lnTo>
                    <a:lnTo>
                      <a:pt x="416" y="63"/>
                    </a:lnTo>
                    <a:lnTo>
                      <a:pt x="432" y="51"/>
                    </a:lnTo>
                    <a:lnTo>
                      <a:pt x="447" y="45"/>
                    </a:lnTo>
                    <a:lnTo>
                      <a:pt x="463" y="41"/>
                    </a:lnTo>
                    <a:lnTo>
                      <a:pt x="478" y="41"/>
                    </a:lnTo>
                    <a:lnTo>
                      <a:pt x="494" y="43"/>
                    </a:lnTo>
                    <a:lnTo>
                      <a:pt x="508" y="49"/>
                    </a:lnTo>
                    <a:lnTo>
                      <a:pt x="519" y="57"/>
                    </a:lnTo>
                    <a:lnTo>
                      <a:pt x="529" y="66"/>
                    </a:lnTo>
                    <a:lnTo>
                      <a:pt x="539" y="82"/>
                    </a:lnTo>
                    <a:lnTo>
                      <a:pt x="544" y="98"/>
                    </a:lnTo>
                    <a:lnTo>
                      <a:pt x="548" y="113"/>
                    </a:lnTo>
                    <a:lnTo>
                      <a:pt x="548" y="129"/>
                    </a:lnTo>
                    <a:lnTo>
                      <a:pt x="544" y="144"/>
                    </a:lnTo>
                    <a:lnTo>
                      <a:pt x="539" y="158"/>
                    </a:lnTo>
                    <a:lnTo>
                      <a:pt x="529" y="169"/>
                    </a:lnTo>
                    <a:lnTo>
                      <a:pt x="519" y="177"/>
                    </a:lnTo>
                    <a:lnTo>
                      <a:pt x="222" y="422"/>
                    </a:lnTo>
                    <a:lnTo>
                      <a:pt x="208" y="432"/>
                    </a:lnTo>
                    <a:lnTo>
                      <a:pt x="194" y="440"/>
                    </a:lnTo>
                    <a:lnTo>
                      <a:pt x="183" y="444"/>
                    </a:lnTo>
                    <a:lnTo>
                      <a:pt x="167" y="446"/>
                    </a:lnTo>
                    <a:lnTo>
                      <a:pt x="157" y="446"/>
                    </a:lnTo>
                    <a:lnTo>
                      <a:pt x="148" y="442"/>
                    </a:lnTo>
                    <a:lnTo>
                      <a:pt x="138" y="438"/>
                    </a:lnTo>
                    <a:lnTo>
                      <a:pt x="128" y="430"/>
                    </a:lnTo>
                    <a:lnTo>
                      <a:pt x="118" y="422"/>
                    </a:lnTo>
                    <a:lnTo>
                      <a:pt x="109" y="415"/>
                    </a:lnTo>
                    <a:lnTo>
                      <a:pt x="101" y="405"/>
                    </a:lnTo>
                    <a:lnTo>
                      <a:pt x="93" y="393"/>
                    </a:lnTo>
                    <a:lnTo>
                      <a:pt x="8" y="105"/>
                    </a:lnTo>
                    <a:lnTo>
                      <a:pt x="2" y="94"/>
                    </a:lnTo>
                    <a:lnTo>
                      <a:pt x="0" y="82"/>
                    </a:lnTo>
                    <a:lnTo>
                      <a:pt x="2" y="70"/>
                    </a:lnTo>
                    <a:lnTo>
                      <a:pt x="4" y="59"/>
                    </a:lnTo>
                    <a:lnTo>
                      <a:pt x="10" y="47"/>
                    </a:lnTo>
                    <a:lnTo>
                      <a:pt x="15" y="37"/>
                    </a:lnTo>
                    <a:lnTo>
                      <a:pt x="23" y="27"/>
                    </a:lnTo>
                    <a:lnTo>
                      <a:pt x="31" y="20"/>
                    </a:lnTo>
                    <a:close/>
                  </a:path>
                </a:pathLst>
              </a:custGeom>
              <a:solidFill>
                <a:srgbClr val="343434"/>
              </a:solidFill>
              <a:ln>
                <a:noFill/>
              </a:ln>
              <a:extLst>
                <a:ext uri="{91240B29-F687-4F45-9708-019B960494DF}">
                  <a14:hiddenLine w="9525">
                    <a:solidFill>
                      <a:srgbClr val="000000"/>
                    </a:solidFill>
                    <a:miter lim="800000"/>
                    <a:headEnd/>
                    <a:tailEnd/>
                  </a14:hiddenLine>
                </a:ext>
              </a:extLst>
            </p:spPr>
            <p:txBody>
              <a:bodyPr/>
              <a:lstStyle/>
              <a:p>
                <a:endParaRPr altLang="en-US" lang="zh-CN"/>
              </a:p>
            </p:txBody>
          </p:sp>
        </p:grpSp>
        <p:sp>
          <p:nvSpPr>
            <p:cNvPr id="82" name="Freeform 17"/>
            <p:cNvSpPr>
              <a:spLocks noChangeArrowheads="1"/>
            </p:cNvSpPr>
            <p:nvPr/>
          </p:nvSpPr>
          <p:spPr bwMode="auto">
            <a:xfrm>
              <a:off x="2127047" y="2855476"/>
              <a:ext cx="5208791" cy="46109"/>
            </a:xfrm>
            <a:custGeom>
              <a:gdLst>
                <a:gd fmla="*/ 1489075 w 938" name="T0"/>
                <a:gd fmla="*/ 0 h 37" name="T1"/>
                <a:gd fmla="*/ 0 w 938" name="T2"/>
                <a:gd fmla="*/ 0 h 37" name="T3"/>
                <a:gd fmla="*/ 0 w 938" name="T4"/>
                <a:gd fmla="*/ 0 h 37" name="T5"/>
                <a:gd fmla="*/ 0 w 938" name="T6"/>
                <a:gd fmla="*/ 19050 h 37" name="T7"/>
                <a:gd fmla="*/ 0 w 938" name="T8"/>
                <a:gd fmla="*/ 19050 h 37" name="T9"/>
                <a:gd fmla="*/ 0 w 938" name="T10"/>
                <a:gd fmla="*/ 58738 h 37" name="T11"/>
                <a:gd fmla="*/ 1489075 w 938" name="T12"/>
                <a:gd fmla="*/ 58738 h 37" name="T13"/>
                <a:gd fmla="*/ 1489075 w 938" name="T14"/>
                <a:gd fmla="*/ 58738 h 37" name="T15"/>
                <a:gd fmla="*/ 1489075 w 938" name="T16"/>
                <a:gd fmla="*/ 19050 h 37" name="T17"/>
                <a:gd fmla="*/ 1489075 w 938" name="T18"/>
                <a:gd fmla="*/ 19050 h 37" name="T19"/>
                <a:gd fmla="*/ 1489075 w 938" name="T20"/>
                <a:gd fmla="*/ 0 h 37" name="T21"/>
                <a:gd fmla="*/ 1489075 w 938" name="T22"/>
                <a:gd fmla="*/ 0 h 37" name="T23"/>
                <a:gd fmla="*/ 0 60000 65536" name="T24"/>
                <a:gd fmla="*/ 0 60000 65536" name="T25"/>
                <a:gd fmla="*/ 0 60000 65536" name="T26"/>
                <a:gd fmla="*/ 0 60000 65536" name="T27"/>
                <a:gd fmla="*/ 0 60000 65536" name="T28"/>
                <a:gd fmla="*/ 0 60000 65536" name="T29"/>
                <a:gd fmla="*/ 0 60000 65536" name="T30"/>
                <a:gd fmla="*/ 0 60000 65536" name="T31"/>
                <a:gd fmla="*/ 0 60000 65536" name="T32"/>
                <a:gd fmla="*/ 0 60000 65536" name="T33"/>
                <a:gd fmla="*/ 0 60000 65536" name="T34"/>
                <a:gd fmla="*/ 0 60000 65536" name="T35"/>
                <a:gd fmla="*/ 0 w 938" name="T36"/>
                <a:gd fmla="*/ 0 h 37" name="T37"/>
                <a:gd fmla="*/ 938 w 938" name="T38"/>
                <a:gd fmla="*/ 37 h 37" name="T39"/>
              </a:gd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b="T39" l="T36" r="T38" t="T37"/>
              <a:pathLst>
                <a:path h="37" w="938">
                  <a:moveTo>
                    <a:pt x="938" y="0"/>
                  </a:moveTo>
                  <a:lnTo>
                    <a:pt x="0" y="0"/>
                  </a:lnTo>
                  <a:lnTo>
                    <a:pt x="0" y="12"/>
                  </a:lnTo>
                  <a:lnTo>
                    <a:pt x="0" y="37"/>
                  </a:lnTo>
                  <a:lnTo>
                    <a:pt x="938" y="37"/>
                  </a:lnTo>
                  <a:lnTo>
                    <a:pt x="938" y="12"/>
                  </a:lnTo>
                  <a:lnTo>
                    <a:pt x="938" y="0"/>
                  </a:lnTo>
                  <a:close/>
                </a:path>
              </a:pathLst>
            </a:custGeom>
            <a:solidFill>
              <a:srgbClr val="343434"/>
            </a:solidFill>
            <a:ln>
              <a:noFill/>
            </a:ln>
            <a:extLst>
              <a:ext uri="{91240B29-F687-4F45-9708-019B960494DF}">
                <a14:hiddenLine w="9525">
                  <a:solidFill>
                    <a:srgbClr val="000000"/>
                  </a:solidFill>
                  <a:miter lim="800000"/>
                  <a:headEnd/>
                  <a:tailEnd/>
                </a14:hiddenLine>
              </a:ext>
            </a:extLst>
          </p:spPr>
          <p:txBody>
            <a:bodyPr/>
            <a:lstStyle/>
            <a:p>
              <a:endParaRPr altLang="en-US" lang="zh-CN"/>
            </a:p>
          </p:txBody>
        </p:sp>
        <p:sp>
          <p:nvSpPr>
            <p:cNvPr id="85" name="Freeform 30"/>
            <p:cNvSpPr>
              <a:spLocks noChangeArrowheads="1"/>
            </p:cNvSpPr>
            <p:nvPr/>
          </p:nvSpPr>
          <p:spPr bwMode="auto">
            <a:xfrm>
              <a:off x="1100138" y="2855476"/>
              <a:ext cx="1169612" cy="46109"/>
            </a:xfrm>
            <a:custGeom>
              <a:gdLst>
                <a:gd fmla="*/ 1466850 w 924" name="T0"/>
                <a:gd fmla="*/ 19050 h 37" name="T1"/>
                <a:gd fmla="*/ 1466850 w 924" name="T2"/>
                <a:gd fmla="*/ 19050 h 37" name="T3"/>
                <a:gd fmla="*/ 1466850 w 924" name="T4"/>
                <a:gd fmla="*/ 0 h 37" name="T5"/>
                <a:gd fmla="*/ 26988 w 924" name="T6"/>
                <a:gd fmla="*/ 0 h 37" name="T7"/>
                <a:gd fmla="*/ 26988 w 924" name="T8"/>
                <a:gd fmla="*/ 0 h 37" name="T9"/>
                <a:gd fmla="*/ 19050 w 924" name="T10"/>
                <a:gd fmla="*/ 0 h 37" name="T11"/>
                <a:gd fmla="*/ 9525 w 924" name="T12"/>
                <a:gd fmla="*/ 3175 h 37" name="T13"/>
                <a:gd fmla="*/ 3175 w 924" name="T14"/>
                <a:gd fmla="*/ 9525 h 37" name="T15"/>
                <a:gd fmla="*/ 0 w 924" name="T16"/>
                <a:gd fmla="*/ 19050 h 37" name="T17"/>
                <a:gd fmla="*/ 0 w 924" name="T18"/>
                <a:gd fmla="*/ 19050 h 37" name="T19"/>
                <a:gd fmla="*/ 3175 w 924" name="T20"/>
                <a:gd fmla="*/ 38100 h 37" name="T21"/>
                <a:gd fmla="*/ 9525 w 924" name="T22"/>
                <a:gd fmla="*/ 49213 h 37" name="T23"/>
                <a:gd fmla="*/ 19050 w 924" name="T24"/>
                <a:gd fmla="*/ 55563 h 37" name="T25"/>
                <a:gd fmla="*/ 26988 w 924" name="T26"/>
                <a:gd fmla="*/ 58738 h 37" name="T27"/>
                <a:gd fmla="*/ 781050 w 924" name="T28"/>
                <a:gd fmla="*/ 58738 h 37" name="T29"/>
                <a:gd fmla="*/ 781050 w 924" name="T30"/>
                <a:gd fmla="*/ 58738 h 37" name="T31"/>
                <a:gd fmla="*/ 803275 w 924" name="T32"/>
                <a:gd fmla="*/ 47625 h 37" name="T33"/>
                <a:gd fmla="*/ 820738 w 924" name="T34"/>
                <a:gd fmla="*/ 34925 h 37" name="T35"/>
                <a:gd fmla="*/ 842963 w 924" name="T36"/>
                <a:gd fmla="*/ 25400 h 37" name="T37"/>
                <a:gd fmla="*/ 862013 w 924" name="T38"/>
                <a:gd fmla="*/ 22225 h 37" name="T39"/>
                <a:gd fmla="*/ 879475 w 924" name="T40"/>
                <a:gd fmla="*/ 19050 h 37" name="T41"/>
                <a:gd fmla="*/ 901700 w 924" name="T42"/>
                <a:gd fmla="*/ 19050 h 37" name="T43"/>
                <a:gd fmla="*/ 923925 w 924" name="T44"/>
                <a:gd fmla="*/ 25400 h 37" name="T45"/>
                <a:gd fmla="*/ 944563 w 924" name="T46"/>
                <a:gd fmla="*/ 31750 h 37" name="T47"/>
                <a:gd fmla="*/ 944563 w 924" name="T48"/>
                <a:gd fmla="*/ 31750 h 37" name="T49"/>
                <a:gd fmla="*/ 954088 w 924" name="T50"/>
                <a:gd fmla="*/ 34925 h 37" name="T51"/>
                <a:gd fmla="*/ 969963 w 924" name="T52"/>
                <a:gd fmla="*/ 41275 h 37" name="T53"/>
                <a:gd fmla="*/ 987425 w 924" name="T54"/>
                <a:gd fmla="*/ 49213 h 37" name="T55"/>
                <a:gd fmla="*/ 996950 w 924" name="T56"/>
                <a:gd fmla="*/ 58738 h 37" name="T57"/>
                <a:gd fmla="*/ 1466850 w 924" name="T58"/>
                <a:gd fmla="*/ 58738 h 37" name="T59"/>
                <a:gd fmla="*/ 1466850 w 924" name="T60"/>
                <a:gd fmla="*/ 58738 h 37" name="T61"/>
                <a:gd fmla="*/ 1466850 w 924" name="T62"/>
                <a:gd fmla="*/ 19050 h 37" name="T63"/>
                <a:gd fmla="*/ 1466850 w 924" name="T64"/>
                <a:gd fmla="*/ 19050 h 37" name="T65"/>
                <a:gd fmla="*/ 0 60000 65536" name="T66"/>
                <a:gd fmla="*/ 0 60000 65536" name="T67"/>
                <a:gd fmla="*/ 0 60000 65536" name="T68"/>
                <a:gd fmla="*/ 0 60000 65536" name="T69"/>
                <a:gd fmla="*/ 0 60000 65536" name="T70"/>
                <a:gd fmla="*/ 0 60000 65536" name="T71"/>
                <a:gd fmla="*/ 0 60000 65536" name="T72"/>
                <a:gd fmla="*/ 0 60000 65536" name="T73"/>
                <a:gd fmla="*/ 0 60000 65536" name="T74"/>
                <a:gd fmla="*/ 0 60000 65536" name="T75"/>
                <a:gd fmla="*/ 0 60000 65536" name="T76"/>
                <a:gd fmla="*/ 0 60000 65536" name="T77"/>
                <a:gd fmla="*/ 0 60000 65536" name="T78"/>
                <a:gd fmla="*/ 0 60000 65536" name="T79"/>
                <a:gd fmla="*/ 0 60000 65536" name="T80"/>
                <a:gd fmla="*/ 0 60000 65536" name="T81"/>
                <a:gd fmla="*/ 0 60000 65536" name="T82"/>
                <a:gd fmla="*/ 0 60000 65536" name="T83"/>
                <a:gd fmla="*/ 0 60000 65536" name="T84"/>
                <a:gd fmla="*/ 0 60000 65536" name="T85"/>
                <a:gd fmla="*/ 0 60000 65536" name="T86"/>
                <a:gd fmla="*/ 0 60000 65536" name="T87"/>
                <a:gd fmla="*/ 0 60000 65536" name="T88"/>
                <a:gd fmla="*/ 0 60000 65536" name="T89"/>
                <a:gd fmla="*/ 0 60000 65536" name="T90"/>
                <a:gd fmla="*/ 0 60000 65536" name="T91"/>
                <a:gd fmla="*/ 0 60000 65536" name="T92"/>
                <a:gd fmla="*/ 0 60000 65536" name="T93"/>
                <a:gd fmla="*/ 0 60000 65536" name="T94"/>
                <a:gd fmla="*/ 0 60000 65536" name="T95"/>
                <a:gd fmla="*/ 0 60000 65536" name="T96"/>
                <a:gd fmla="*/ 0 60000 65536" name="T97"/>
                <a:gd fmla="*/ 0 60000 65536" name="T98"/>
                <a:gd fmla="*/ 0 w 924" name="T99"/>
                <a:gd fmla="*/ 0 h 37" name="T100"/>
                <a:gd fmla="*/ 924 w 924" name="T101"/>
                <a:gd fmla="*/ 37 h 37" name="T102"/>
              </a:gd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b="T102" l="T99" r="T101" t="T100"/>
              <a:pathLst>
                <a:path h="37" w="924">
                  <a:moveTo>
                    <a:pt x="924" y="12"/>
                  </a:moveTo>
                  <a:lnTo>
                    <a:pt x="924" y="12"/>
                  </a:lnTo>
                  <a:lnTo>
                    <a:pt x="924" y="0"/>
                  </a:lnTo>
                  <a:lnTo>
                    <a:pt x="17" y="0"/>
                  </a:lnTo>
                  <a:lnTo>
                    <a:pt x="12" y="0"/>
                  </a:lnTo>
                  <a:lnTo>
                    <a:pt x="6" y="2"/>
                  </a:lnTo>
                  <a:lnTo>
                    <a:pt x="2" y="6"/>
                  </a:lnTo>
                  <a:lnTo>
                    <a:pt x="0" y="12"/>
                  </a:lnTo>
                  <a:lnTo>
                    <a:pt x="2" y="24"/>
                  </a:lnTo>
                  <a:lnTo>
                    <a:pt x="6" y="31"/>
                  </a:lnTo>
                  <a:lnTo>
                    <a:pt x="12" y="35"/>
                  </a:lnTo>
                  <a:lnTo>
                    <a:pt x="17" y="37"/>
                  </a:lnTo>
                  <a:lnTo>
                    <a:pt x="492" y="37"/>
                  </a:lnTo>
                  <a:lnTo>
                    <a:pt x="506" y="30"/>
                  </a:lnTo>
                  <a:lnTo>
                    <a:pt x="517" y="22"/>
                  </a:lnTo>
                  <a:lnTo>
                    <a:pt x="531" y="16"/>
                  </a:lnTo>
                  <a:lnTo>
                    <a:pt x="543" y="14"/>
                  </a:lnTo>
                  <a:lnTo>
                    <a:pt x="554" y="12"/>
                  </a:lnTo>
                  <a:lnTo>
                    <a:pt x="568" y="12"/>
                  </a:lnTo>
                  <a:lnTo>
                    <a:pt x="582" y="16"/>
                  </a:lnTo>
                  <a:lnTo>
                    <a:pt x="595" y="20"/>
                  </a:lnTo>
                  <a:lnTo>
                    <a:pt x="601" y="22"/>
                  </a:lnTo>
                  <a:lnTo>
                    <a:pt x="611" y="26"/>
                  </a:lnTo>
                  <a:lnTo>
                    <a:pt x="622" y="31"/>
                  </a:lnTo>
                  <a:lnTo>
                    <a:pt x="628" y="37"/>
                  </a:lnTo>
                  <a:lnTo>
                    <a:pt x="924" y="37"/>
                  </a:lnTo>
                  <a:lnTo>
                    <a:pt x="924" y="12"/>
                  </a:lnTo>
                  <a:close/>
                </a:path>
              </a:pathLst>
            </a:custGeom>
            <a:solidFill>
              <a:srgbClr val="343434"/>
            </a:solidFill>
            <a:ln>
              <a:noFill/>
            </a:ln>
            <a:extLst>
              <a:ext uri="{91240B29-F687-4F45-9708-019B960494DF}">
                <a14:hiddenLine w="9525">
                  <a:solidFill>
                    <a:srgbClr val="000000"/>
                  </a:solidFill>
                  <a:miter lim="800000"/>
                  <a:headEnd/>
                  <a:tailEnd/>
                </a14:hiddenLine>
              </a:ext>
            </a:extLst>
          </p:spPr>
          <p:txBody>
            <a:bodyPr/>
            <a:lstStyle/>
            <a:p>
              <a:endParaRPr altLang="en-US" lang="zh-CN"/>
            </a:p>
          </p:txBody>
        </p:sp>
        <p:sp>
          <p:nvSpPr>
            <p:cNvPr id="86" name="Freeform 39"/>
            <p:cNvSpPr>
              <a:spLocks noChangeArrowheads="1"/>
            </p:cNvSpPr>
            <p:nvPr/>
          </p:nvSpPr>
          <p:spPr bwMode="auto">
            <a:xfrm>
              <a:off x="7172246" y="2855476"/>
              <a:ext cx="1224042" cy="46109"/>
            </a:xfrm>
            <a:custGeom>
              <a:gdLst>
                <a:gd fmla="*/ 1492250 w 967" name="T0"/>
                <a:gd fmla="*/ 0 h 37" name="T1"/>
                <a:gd fmla="*/ 1519238 w 967" name="T2"/>
                <a:gd fmla="*/ 0 h 37" name="T3"/>
                <a:gd fmla="*/ 1492250 w 967" name="T4"/>
                <a:gd fmla="*/ 0 h 37" name="T5"/>
                <a:gd fmla="*/ 68263 w 967" name="T6"/>
                <a:gd fmla="*/ 0 h 37" name="T7"/>
                <a:gd fmla="*/ 0 w 967" name="T8"/>
                <a:gd fmla="*/ 0 h 37" name="T9"/>
                <a:gd fmla="*/ 0 w 967" name="T10"/>
                <a:gd fmla="*/ 0 h 37" name="T11"/>
                <a:gd fmla="*/ 0 w 967" name="T12"/>
                <a:gd fmla="*/ 19050 h 37" name="T13"/>
                <a:gd fmla="*/ 0 w 967" name="T14"/>
                <a:gd fmla="*/ 19050 h 37" name="T15"/>
                <a:gd fmla="*/ 0 w 967" name="T16"/>
                <a:gd fmla="*/ 58738 h 37" name="T17"/>
                <a:gd fmla="*/ 68263 w 967" name="T18"/>
                <a:gd fmla="*/ 58738 h 37" name="T19"/>
                <a:gd fmla="*/ 77788 w 967" name="T20"/>
                <a:gd fmla="*/ 58738 h 37" name="T21"/>
                <a:gd fmla="*/ 544513 w 967" name="T22"/>
                <a:gd fmla="*/ 58738 h 37" name="T23"/>
                <a:gd fmla="*/ 544513 w 967" name="T24"/>
                <a:gd fmla="*/ 58738 h 37" name="T25"/>
                <a:gd fmla="*/ 552450 w 967" name="T26"/>
                <a:gd fmla="*/ 49213 h 37" name="T27"/>
                <a:gd fmla="*/ 568325 w 967" name="T28"/>
                <a:gd fmla="*/ 41275 h 37" name="T29"/>
                <a:gd fmla="*/ 584200 w 967" name="T30"/>
                <a:gd fmla="*/ 34925 h 37" name="T31"/>
                <a:gd fmla="*/ 596900 w 967" name="T32"/>
                <a:gd fmla="*/ 31750 h 37" name="T33"/>
                <a:gd fmla="*/ 596900 w 967" name="T34"/>
                <a:gd fmla="*/ 31750 h 37" name="T35"/>
                <a:gd fmla="*/ 614363 w 967" name="T36"/>
                <a:gd fmla="*/ 25400 h 37" name="T37"/>
                <a:gd fmla="*/ 633413 w 967" name="T38"/>
                <a:gd fmla="*/ 19050 h 37" name="T39"/>
                <a:gd fmla="*/ 652463 w 967" name="T40"/>
                <a:gd fmla="*/ 19050 h 37" name="T41"/>
                <a:gd fmla="*/ 673100 w 967" name="T42"/>
                <a:gd fmla="*/ 22225 h 37" name="T43"/>
                <a:gd fmla="*/ 695325 w 967" name="T44"/>
                <a:gd fmla="*/ 25400 h 37" name="T45"/>
                <a:gd fmla="*/ 717550 w 967" name="T46"/>
                <a:gd fmla="*/ 34925 h 37" name="T47"/>
                <a:gd fmla="*/ 738188 w 967" name="T48"/>
                <a:gd fmla="*/ 47625 h 37" name="T49"/>
                <a:gd fmla="*/ 757238 w 967" name="T50"/>
                <a:gd fmla="*/ 58738 h 37" name="T51"/>
                <a:gd fmla="*/ 1492250 w 967" name="T52"/>
                <a:gd fmla="*/ 58738 h 37" name="T53"/>
                <a:gd fmla="*/ 1492250 w 967" name="T54"/>
                <a:gd fmla="*/ 58738 h 37" name="T55"/>
                <a:gd fmla="*/ 1509713 w 967" name="T56"/>
                <a:gd fmla="*/ 55563 h 37" name="T57"/>
                <a:gd fmla="*/ 1522413 w 967" name="T58"/>
                <a:gd fmla="*/ 49213 h 37" name="T59"/>
                <a:gd fmla="*/ 1531938 w 967" name="T60"/>
                <a:gd fmla="*/ 38100 h 37" name="T61"/>
                <a:gd fmla="*/ 1535113 w 967" name="T62"/>
                <a:gd fmla="*/ 19050 h 37" name="T63"/>
                <a:gd fmla="*/ 1535113 w 967" name="T64"/>
                <a:gd fmla="*/ 19050 h 37" name="T65"/>
                <a:gd fmla="*/ 1531938 w 967" name="T66"/>
                <a:gd fmla="*/ 9525 h 37" name="T67"/>
                <a:gd fmla="*/ 1522413 w 967" name="T68"/>
                <a:gd fmla="*/ 3175 h 37" name="T69"/>
                <a:gd fmla="*/ 1509713 w 967" name="T70"/>
                <a:gd fmla="*/ 0 h 37" name="T71"/>
                <a:gd fmla="*/ 1492250 w 967" name="T72"/>
                <a:gd fmla="*/ 0 h 37" name="T73"/>
                <a:gd fmla="*/ 1492250 w 967" name="T74"/>
                <a:gd fmla="*/ 0 h 37" name="T75"/>
                <a:gd fmla="*/ 0 60000 65536" name="T76"/>
                <a:gd fmla="*/ 0 60000 65536" name="T77"/>
                <a:gd fmla="*/ 0 60000 65536" name="T78"/>
                <a:gd fmla="*/ 0 60000 65536" name="T79"/>
                <a:gd fmla="*/ 0 60000 65536" name="T80"/>
                <a:gd fmla="*/ 0 60000 65536" name="T81"/>
                <a:gd fmla="*/ 0 60000 65536" name="T82"/>
                <a:gd fmla="*/ 0 60000 65536" name="T83"/>
                <a:gd fmla="*/ 0 60000 65536" name="T84"/>
                <a:gd fmla="*/ 0 60000 65536" name="T85"/>
                <a:gd fmla="*/ 0 60000 65536" name="T86"/>
                <a:gd fmla="*/ 0 60000 65536" name="T87"/>
                <a:gd fmla="*/ 0 60000 65536" name="T88"/>
                <a:gd fmla="*/ 0 60000 65536" name="T89"/>
                <a:gd fmla="*/ 0 60000 65536" name="T90"/>
                <a:gd fmla="*/ 0 60000 65536" name="T91"/>
                <a:gd fmla="*/ 0 60000 65536" name="T92"/>
                <a:gd fmla="*/ 0 60000 65536" name="T93"/>
                <a:gd fmla="*/ 0 60000 65536" name="T94"/>
                <a:gd fmla="*/ 0 60000 65536" name="T95"/>
                <a:gd fmla="*/ 0 60000 65536" name="T96"/>
                <a:gd fmla="*/ 0 60000 65536" name="T97"/>
                <a:gd fmla="*/ 0 60000 65536" name="T98"/>
                <a:gd fmla="*/ 0 60000 65536" name="T99"/>
                <a:gd fmla="*/ 0 60000 65536" name="T100"/>
                <a:gd fmla="*/ 0 60000 65536" name="T101"/>
                <a:gd fmla="*/ 0 60000 65536" name="T102"/>
                <a:gd fmla="*/ 0 60000 65536" name="T103"/>
                <a:gd fmla="*/ 0 60000 65536" name="T104"/>
                <a:gd fmla="*/ 0 60000 65536" name="T105"/>
                <a:gd fmla="*/ 0 60000 65536" name="T106"/>
                <a:gd fmla="*/ 0 60000 65536" name="T107"/>
                <a:gd fmla="*/ 0 60000 65536" name="T108"/>
                <a:gd fmla="*/ 0 60000 65536" name="T109"/>
                <a:gd fmla="*/ 0 60000 65536" name="T110"/>
                <a:gd fmla="*/ 0 60000 65536" name="T111"/>
                <a:gd fmla="*/ 0 60000 65536" name="T112"/>
                <a:gd fmla="*/ 0 60000 65536" name="T113"/>
                <a:gd fmla="*/ 0 w 967" name="T114"/>
                <a:gd fmla="*/ 0 h 37" name="T115"/>
                <a:gd fmla="*/ 967 w 967" name="T116"/>
                <a:gd fmla="*/ 37 h 37" name="T117"/>
              </a:gdLst>
              <a:cxnLst>
                <a:cxn ang="T76">
                  <a:pos x="T0" y="T1"/>
                </a:cxn>
                <a:cxn ang="T77">
                  <a:pos x="T2" y="T3"/>
                </a:cxn>
                <a:cxn ang="T78">
                  <a:pos x="T4" y="T5"/>
                </a:cxn>
                <a:cxn ang="T79">
                  <a:pos x="T6" y="T7"/>
                </a:cxn>
                <a:cxn ang="T80">
                  <a:pos x="T8" y="T9"/>
                </a:cxn>
                <a:cxn ang="T81">
                  <a:pos x="T10" y="T11"/>
                </a:cxn>
                <a:cxn ang="T82">
                  <a:pos x="T12" y="T13"/>
                </a:cxn>
                <a:cxn ang="T83">
                  <a:pos x="T14" y="T15"/>
                </a:cxn>
                <a:cxn ang="T84">
                  <a:pos x="T16" y="T17"/>
                </a:cxn>
                <a:cxn ang="T85">
                  <a:pos x="T18" y="T19"/>
                </a:cxn>
                <a:cxn ang="T86">
                  <a:pos x="T20" y="T21"/>
                </a:cxn>
                <a:cxn ang="T87">
                  <a:pos x="T22" y="T23"/>
                </a:cxn>
                <a:cxn ang="T88">
                  <a:pos x="T24" y="T25"/>
                </a:cxn>
                <a:cxn ang="T89">
                  <a:pos x="T26" y="T27"/>
                </a:cxn>
                <a:cxn ang="T90">
                  <a:pos x="T28" y="T29"/>
                </a:cxn>
                <a:cxn ang="T91">
                  <a:pos x="T30" y="T31"/>
                </a:cxn>
                <a:cxn ang="T92">
                  <a:pos x="T32" y="T33"/>
                </a:cxn>
                <a:cxn ang="T93">
                  <a:pos x="T34" y="T35"/>
                </a:cxn>
                <a:cxn ang="T94">
                  <a:pos x="T36" y="T37"/>
                </a:cxn>
                <a:cxn ang="T95">
                  <a:pos x="T38" y="T39"/>
                </a:cxn>
                <a:cxn ang="T96">
                  <a:pos x="T40" y="T41"/>
                </a:cxn>
                <a:cxn ang="T97">
                  <a:pos x="T42" y="T43"/>
                </a:cxn>
                <a:cxn ang="T98">
                  <a:pos x="T44" y="T45"/>
                </a:cxn>
                <a:cxn ang="T99">
                  <a:pos x="T46" y="T47"/>
                </a:cxn>
                <a:cxn ang="T100">
                  <a:pos x="T48" y="T49"/>
                </a:cxn>
                <a:cxn ang="T101">
                  <a:pos x="T50" y="T51"/>
                </a:cxn>
                <a:cxn ang="T102">
                  <a:pos x="T52" y="T53"/>
                </a:cxn>
                <a:cxn ang="T103">
                  <a:pos x="T54" y="T55"/>
                </a:cxn>
                <a:cxn ang="T104">
                  <a:pos x="T56" y="T57"/>
                </a:cxn>
                <a:cxn ang="T105">
                  <a:pos x="T58" y="T59"/>
                </a:cxn>
                <a:cxn ang="T106">
                  <a:pos x="T60" y="T61"/>
                </a:cxn>
                <a:cxn ang="T107">
                  <a:pos x="T62" y="T63"/>
                </a:cxn>
                <a:cxn ang="T108">
                  <a:pos x="T64" y="T65"/>
                </a:cxn>
                <a:cxn ang="T109">
                  <a:pos x="T66" y="T67"/>
                </a:cxn>
                <a:cxn ang="T110">
                  <a:pos x="T68" y="T69"/>
                </a:cxn>
                <a:cxn ang="T111">
                  <a:pos x="T70" y="T71"/>
                </a:cxn>
                <a:cxn ang="T112">
                  <a:pos x="T72" y="T73"/>
                </a:cxn>
                <a:cxn ang="T113">
                  <a:pos x="T74" y="T75"/>
                </a:cxn>
              </a:cxnLst>
              <a:rect b="T117" l="T114" r="T116" t="T115"/>
              <a:pathLst>
                <a:path h="37" w="966">
                  <a:moveTo>
                    <a:pt x="940" y="0"/>
                  </a:moveTo>
                  <a:lnTo>
                    <a:pt x="957" y="0"/>
                  </a:lnTo>
                  <a:lnTo>
                    <a:pt x="940" y="0"/>
                  </a:lnTo>
                  <a:lnTo>
                    <a:pt x="43" y="0"/>
                  </a:lnTo>
                  <a:lnTo>
                    <a:pt x="0" y="0"/>
                  </a:lnTo>
                  <a:lnTo>
                    <a:pt x="0" y="12"/>
                  </a:lnTo>
                  <a:lnTo>
                    <a:pt x="0" y="37"/>
                  </a:lnTo>
                  <a:lnTo>
                    <a:pt x="43" y="37"/>
                  </a:lnTo>
                  <a:lnTo>
                    <a:pt x="49" y="37"/>
                  </a:lnTo>
                  <a:lnTo>
                    <a:pt x="343" y="37"/>
                  </a:lnTo>
                  <a:lnTo>
                    <a:pt x="348" y="31"/>
                  </a:lnTo>
                  <a:lnTo>
                    <a:pt x="358" y="26"/>
                  </a:lnTo>
                  <a:lnTo>
                    <a:pt x="368" y="22"/>
                  </a:lnTo>
                  <a:lnTo>
                    <a:pt x="376" y="20"/>
                  </a:lnTo>
                  <a:lnTo>
                    <a:pt x="387" y="16"/>
                  </a:lnTo>
                  <a:lnTo>
                    <a:pt x="399" y="12"/>
                  </a:lnTo>
                  <a:lnTo>
                    <a:pt x="411" y="12"/>
                  </a:lnTo>
                  <a:lnTo>
                    <a:pt x="424" y="14"/>
                  </a:lnTo>
                  <a:lnTo>
                    <a:pt x="438" y="16"/>
                  </a:lnTo>
                  <a:lnTo>
                    <a:pt x="452" y="22"/>
                  </a:lnTo>
                  <a:lnTo>
                    <a:pt x="465" y="30"/>
                  </a:lnTo>
                  <a:lnTo>
                    <a:pt x="477" y="37"/>
                  </a:lnTo>
                  <a:lnTo>
                    <a:pt x="940" y="37"/>
                  </a:lnTo>
                  <a:lnTo>
                    <a:pt x="951" y="35"/>
                  </a:lnTo>
                  <a:lnTo>
                    <a:pt x="959" y="31"/>
                  </a:lnTo>
                  <a:lnTo>
                    <a:pt x="965" y="24"/>
                  </a:lnTo>
                  <a:lnTo>
                    <a:pt x="967" y="12"/>
                  </a:lnTo>
                  <a:lnTo>
                    <a:pt x="965" y="6"/>
                  </a:lnTo>
                  <a:lnTo>
                    <a:pt x="959" y="2"/>
                  </a:lnTo>
                  <a:lnTo>
                    <a:pt x="951" y="0"/>
                  </a:lnTo>
                  <a:lnTo>
                    <a:pt x="940" y="0"/>
                  </a:lnTo>
                  <a:close/>
                </a:path>
              </a:pathLst>
            </a:custGeom>
            <a:solidFill>
              <a:srgbClr val="343434"/>
            </a:solidFill>
            <a:ln>
              <a:noFill/>
            </a:ln>
            <a:extLst>
              <a:ext uri="{91240B29-F687-4F45-9708-019B960494DF}">
                <a14:hiddenLine w="9525">
                  <a:solidFill>
                    <a:srgbClr val="000000"/>
                  </a:solidFill>
                  <a:miter lim="800000"/>
                  <a:headEnd/>
                  <a:tailEnd/>
                </a14:hiddenLine>
              </a:ext>
            </a:extLst>
          </p:spPr>
          <p:txBody>
            <a:bodyPr/>
            <a:lstStyle/>
            <a:p>
              <a:endParaRPr altLang="en-US" lang="zh-CN"/>
            </a:p>
          </p:txBody>
        </p:sp>
      </p:grpSp>
      <p:sp>
        <p:nvSpPr>
          <p:cNvPr id="567" name="矩形 40"/>
          <p:cNvSpPr>
            <a:spLocks noChangeArrowheads="1"/>
          </p:cNvSpPr>
          <p:nvPr/>
        </p:nvSpPr>
        <p:spPr bwMode="auto">
          <a:xfrm>
            <a:off x="3582843" y="2914820"/>
            <a:ext cx="2304692" cy="712666"/>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nchor="b" bIns="36293" lIns="72585" rIns="72585" tIns="36293" wrap="square">
            <a:spAutoFit/>
          </a:bodyPr>
          <a:lstStyle/>
          <a:p>
            <a:pPr algn="ctr">
              <a:lnSpc>
                <a:spcPct val="150000"/>
              </a:lnSpc>
            </a:pPr>
            <a:r>
              <a:rPr altLang="en-US" b="1" lang="zh-CN" sz="2800">
                <a:solidFill>
                  <a:srgbClr val="EE9065"/>
                </a:solidFill>
                <a:latin charset="0" pitchFamily="34" typeface="Impact"/>
                <a:ea charset="-122" pitchFamily="34" typeface="微软雅黑"/>
                <a:sym charset="0" pitchFamily="34" typeface="Impact"/>
              </a:rPr>
              <a:t>内容说明</a:t>
            </a:r>
          </a:p>
        </p:txBody>
      </p:sp>
      <p:sp>
        <p:nvSpPr>
          <p:cNvPr id="568" name="矩形 25"/>
          <p:cNvSpPr>
            <a:spLocks noChangeArrowheads="1"/>
          </p:cNvSpPr>
          <p:nvPr/>
        </p:nvSpPr>
        <p:spPr bwMode="auto">
          <a:xfrm>
            <a:off x="2387578" y="3653551"/>
            <a:ext cx="4870613" cy="895546"/>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36293" lIns="72585" rIns="72585" tIns="36293" wrap="square">
            <a:spAutoFit/>
          </a:bodyPr>
          <a:lstStyle/>
          <a:p>
            <a:pPr>
              <a:lnSpc>
                <a:spcPct val="150000"/>
              </a:lnSpc>
            </a:pPr>
            <a:r>
              <a:rPr altLang="en-US" lang="zh-CN" sz="1200">
                <a:solidFill>
                  <a:srgbClr val="434154"/>
                </a:solidFill>
                <a:latin charset="0" pitchFamily="34" typeface="Impact"/>
                <a:ea charset="-122" pitchFamily="34" typeface="微软雅黑"/>
                <a:sym charset="0" pitchFamily="34" typeface="Impact"/>
              </a:rPr>
              <a:t>请输入您的文字内容请输入您的文字内容请输入您的文字内容请输入您的文字请输入您的文字内容请输入您的文字内容请输入您的文字请输入您的文字内容请输入您的文字内容请输入您的文字内容</a:t>
            </a:r>
          </a:p>
        </p:txBody>
      </p:sp>
    </p:spTree>
    <p:extLst>
      <p:ext uri="{BB962C8B-B14F-4D97-AF65-F5344CB8AC3E}">
        <p14:creationId val="1653243737"/>
      </p:ext>
    </p:extLst>
  </p:cSld>
  <p:clrMapOvr>
    <a:masterClrMapping/>
  </p:clrMapOvr>
  <p:transition spd="med">
    <p:pull/>
  </p:transition>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grpId="0" id="5" nodeType="afterEffect" presetClass="entr" presetID="2" presetSubtype="8">
                                  <p:stCondLst>
                                    <p:cond delay="0"/>
                                  </p:stCondLst>
                                  <p:childTnLst>
                                    <p:set>
                                      <p:cBhvr>
                                        <p:cTn dur="1" fill="hold" id="6">
                                          <p:stCondLst>
                                            <p:cond delay="0"/>
                                          </p:stCondLst>
                                        </p:cTn>
                                        <p:tgtEl>
                                          <p:spTgt spid="57"/>
                                        </p:tgtEl>
                                        <p:attrNameLst>
                                          <p:attrName>style.visibility</p:attrName>
                                        </p:attrNameLst>
                                      </p:cBhvr>
                                      <p:to>
                                        <p:strVal val="visible"/>
                                      </p:to>
                                    </p:set>
                                    <p:anim calcmode="lin" valueType="num">
                                      <p:cBhvr additive="base">
                                        <p:cTn dur="500" fill="hold" id="7"/>
                                        <p:tgtEl>
                                          <p:spTgt spid="57"/>
                                        </p:tgtEl>
                                        <p:attrNameLst>
                                          <p:attrName>ppt_x</p:attrName>
                                        </p:attrNameLst>
                                      </p:cBhvr>
                                      <p:tavLst>
                                        <p:tav tm="0">
                                          <p:val>
                                            <p:strVal val="0-#ppt_w/2"/>
                                          </p:val>
                                        </p:tav>
                                        <p:tav tm="100000">
                                          <p:val>
                                            <p:strVal val="#ppt_x"/>
                                          </p:val>
                                        </p:tav>
                                      </p:tavLst>
                                    </p:anim>
                                    <p:anim calcmode="lin" valueType="num">
                                      <p:cBhvr additive="base">
                                        <p:cTn dur="500" fill="hold" id="8"/>
                                        <p:tgtEl>
                                          <p:spTgt spid="57"/>
                                        </p:tgtEl>
                                        <p:attrNameLst>
                                          <p:attrName>ppt_y</p:attrName>
                                        </p:attrNameLst>
                                      </p:cBhvr>
                                      <p:tavLst>
                                        <p:tav tm="0">
                                          <p:val>
                                            <p:strVal val="#ppt_y"/>
                                          </p:val>
                                        </p:tav>
                                        <p:tav tm="100000">
                                          <p:val>
                                            <p:strVal val="#ppt_y"/>
                                          </p:val>
                                        </p:tav>
                                      </p:tavLst>
                                    </p:anim>
                                  </p:childTnLst>
                                </p:cTn>
                              </p:par>
                            </p:childTnLst>
                          </p:cTn>
                        </p:par>
                        <p:par>
                          <p:cTn fill="hold" id="9" nodeType="afterGroup">
                            <p:stCondLst>
                              <p:cond delay="500"/>
                            </p:stCondLst>
                            <p:childTnLst>
                              <p:par>
                                <p:cTn fill="hold" grpId="0" id="10" nodeType="afterEffect" presetClass="entr" presetID="22" presetSubtype="2">
                                  <p:stCondLst>
                                    <p:cond delay="0"/>
                                  </p:stCondLst>
                                  <p:childTnLst>
                                    <p:set>
                                      <p:cBhvr>
                                        <p:cTn dur="1" fill="hold" id="11">
                                          <p:stCondLst>
                                            <p:cond delay="0"/>
                                          </p:stCondLst>
                                        </p:cTn>
                                        <p:tgtEl>
                                          <p:spTgt spid="65"/>
                                        </p:tgtEl>
                                        <p:attrNameLst>
                                          <p:attrName>style.visibility</p:attrName>
                                        </p:attrNameLst>
                                      </p:cBhvr>
                                      <p:to>
                                        <p:strVal val="visible"/>
                                      </p:to>
                                    </p:set>
                                    <p:animEffect filter="wipe(right)" transition="in">
                                      <p:cBhvr>
                                        <p:cTn dur="500" id="12"/>
                                        <p:tgtEl>
                                          <p:spTgt spid="65"/>
                                        </p:tgtEl>
                                      </p:cBhvr>
                                    </p:animEffect>
                                  </p:childTnLst>
                                </p:cTn>
                              </p:par>
                            </p:childTnLst>
                          </p:cTn>
                        </p:par>
                        <p:par>
                          <p:cTn fill="hold" id="13" nodeType="afterGroup">
                            <p:stCondLst>
                              <p:cond delay="1000"/>
                            </p:stCondLst>
                            <p:childTnLst>
                              <p:par>
                                <p:cTn fill="hold" grpId="0" id="14" nodeType="afterEffect" presetClass="entr" presetID="22" presetSubtype="8">
                                  <p:stCondLst>
                                    <p:cond delay="0"/>
                                  </p:stCondLst>
                                  <p:childTnLst>
                                    <p:set>
                                      <p:cBhvr>
                                        <p:cTn dur="1" fill="hold" id="15">
                                          <p:stCondLst>
                                            <p:cond delay="0"/>
                                          </p:stCondLst>
                                        </p:cTn>
                                        <p:tgtEl>
                                          <p:spTgt spid="54"/>
                                        </p:tgtEl>
                                        <p:attrNameLst>
                                          <p:attrName>style.visibility</p:attrName>
                                        </p:attrNameLst>
                                      </p:cBhvr>
                                      <p:to>
                                        <p:strVal val="visible"/>
                                      </p:to>
                                    </p:set>
                                    <p:animEffect filter="wipe(left)" transition="in">
                                      <p:cBhvr>
                                        <p:cTn dur="500" id="16"/>
                                        <p:tgtEl>
                                          <p:spTgt spid="54"/>
                                        </p:tgtEl>
                                      </p:cBhvr>
                                    </p:animEffect>
                                  </p:childTnLst>
                                </p:cTn>
                              </p:par>
                              <p:par>
                                <p:cTn fill="hold" grpId="0" id="17" nodeType="withEffect" presetClass="entr" presetID="41" presetSubtype="0">
                                  <p:stCondLst>
                                    <p:cond delay="0"/>
                                  </p:stCondLst>
                                  <p:iterate type="lt">
                                    <p:tmPct val="10000"/>
                                  </p:iterate>
                                  <p:childTnLst>
                                    <p:set>
                                      <p:cBhvr>
                                        <p:cTn dur="1" fill="hold" id="18">
                                          <p:stCondLst>
                                            <p:cond delay="0"/>
                                          </p:stCondLst>
                                        </p:cTn>
                                        <p:tgtEl>
                                          <p:spTgt spid="80"/>
                                        </p:tgtEl>
                                        <p:attrNameLst>
                                          <p:attrName>style.visibility</p:attrName>
                                        </p:attrNameLst>
                                      </p:cBhvr>
                                      <p:to>
                                        <p:strVal val="visible"/>
                                      </p:to>
                                    </p:set>
                                    <p:anim calcmode="lin" valueType="num">
                                      <p:cBhvr>
                                        <p:cTn dur="500" fill="hold" id="19"/>
                                        <p:tgtEl>
                                          <p:spTgt spid="80"/>
                                        </p:tgtEl>
                                        <p:attrNameLst>
                                          <p:attrName>ppt_x</p:attrName>
                                        </p:attrNameLst>
                                      </p:cBhvr>
                                      <p:tavLst>
                                        <p:tav tm="0">
                                          <p:val>
                                            <p:strVal val="#ppt_x"/>
                                          </p:val>
                                        </p:tav>
                                        <p:tav tm="50000">
                                          <p:val>
                                            <p:strVal val="#ppt_x+.1"/>
                                          </p:val>
                                        </p:tav>
                                        <p:tav tm="100000">
                                          <p:val>
                                            <p:strVal val="#ppt_x"/>
                                          </p:val>
                                        </p:tav>
                                      </p:tavLst>
                                    </p:anim>
                                    <p:anim calcmode="lin" valueType="num">
                                      <p:cBhvr>
                                        <p:cTn dur="500" fill="hold" id="20"/>
                                        <p:tgtEl>
                                          <p:spTgt spid="80"/>
                                        </p:tgtEl>
                                        <p:attrNameLst>
                                          <p:attrName>ppt_y</p:attrName>
                                        </p:attrNameLst>
                                      </p:cBhvr>
                                      <p:tavLst>
                                        <p:tav tm="0">
                                          <p:val>
                                            <p:strVal val="#ppt_y"/>
                                          </p:val>
                                        </p:tav>
                                        <p:tav tm="100000">
                                          <p:val>
                                            <p:strVal val="#ppt_y"/>
                                          </p:val>
                                        </p:tav>
                                      </p:tavLst>
                                    </p:anim>
                                    <p:anim calcmode="lin" valueType="num">
                                      <p:cBhvr>
                                        <p:cTn dur="500" fill="hold" id="21"/>
                                        <p:tgtEl>
                                          <p:spTgt spid="80"/>
                                        </p:tgtEl>
                                        <p:attrNameLst>
                                          <p:attrName>ppt_h</p:attrName>
                                        </p:attrNameLst>
                                      </p:cBhvr>
                                      <p:tavLst>
                                        <p:tav tm="0">
                                          <p:val>
                                            <p:strVal val="#ppt_h/10"/>
                                          </p:val>
                                        </p:tav>
                                        <p:tav tm="50000">
                                          <p:val>
                                            <p:strVal val="#ppt_h+.01"/>
                                          </p:val>
                                        </p:tav>
                                        <p:tav tm="100000">
                                          <p:val>
                                            <p:strVal val="#ppt_h"/>
                                          </p:val>
                                        </p:tav>
                                      </p:tavLst>
                                    </p:anim>
                                    <p:anim calcmode="lin" valueType="num">
                                      <p:cBhvr>
                                        <p:cTn dur="500" fill="hold" id="22"/>
                                        <p:tgtEl>
                                          <p:spTgt spid="80"/>
                                        </p:tgtEl>
                                        <p:attrNameLst>
                                          <p:attrName>ppt_w</p:attrName>
                                        </p:attrNameLst>
                                      </p:cBhvr>
                                      <p:tavLst>
                                        <p:tav tm="0">
                                          <p:val>
                                            <p:strVal val="#ppt_w/10"/>
                                          </p:val>
                                        </p:tav>
                                        <p:tav tm="50000">
                                          <p:val>
                                            <p:strVal val="#ppt_w+.01"/>
                                          </p:val>
                                        </p:tav>
                                        <p:tav tm="100000">
                                          <p:val>
                                            <p:strVal val="#ppt_w"/>
                                          </p:val>
                                        </p:tav>
                                      </p:tavLst>
                                    </p:anim>
                                    <p:animEffect filter="">
                                      <p:cBhvr>
                                        <p:cTn dur="500" id="23" tmFilter="0,0; .5, 1; 1, 1"/>
                                        <p:tgtEl>
                                          <p:spTgt spid="80"/>
                                        </p:tgtEl>
                                      </p:cBhvr>
                                    </p:animEffect>
                                  </p:childTnLst>
                                </p:cTn>
                              </p:par>
                              <p:par>
                                <p:cTn fill="hold" id="24" nodeType="withEffect" presetClass="entr" presetID="53" presetSubtype="0">
                                  <p:stCondLst>
                                    <p:cond delay="0"/>
                                  </p:stCondLst>
                                  <p:childTnLst>
                                    <p:set>
                                      <p:cBhvr>
                                        <p:cTn dur="1" fill="hold" id="25">
                                          <p:stCondLst>
                                            <p:cond delay="0"/>
                                          </p:stCondLst>
                                        </p:cTn>
                                        <p:tgtEl>
                                          <p:spTgt spid="67"/>
                                        </p:tgtEl>
                                        <p:attrNameLst>
                                          <p:attrName>style.visibility</p:attrName>
                                        </p:attrNameLst>
                                      </p:cBhvr>
                                      <p:to>
                                        <p:strVal val="visible"/>
                                      </p:to>
                                    </p:set>
                                    <p:anim calcmode="lin" valueType="num">
                                      <p:cBhvr>
                                        <p:cTn dur="500" fill="hold" id="26"/>
                                        <p:tgtEl>
                                          <p:spTgt spid="67"/>
                                        </p:tgtEl>
                                        <p:attrNameLst>
                                          <p:attrName>ppt_w</p:attrName>
                                        </p:attrNameLst>
                                      </p:cBhvr>
                                      <p:tavLst>
                                        <p:tav tm="0">
                                          <p:val>
                                            <p:fltVal val="0"/>
                                          </p:val>
                                        </p:tav>
                                        <p:tav tm="100000">
                                          <p:val>
                                            <p:strVal val="#ppt_w"/>
                                          </p:val>
                                        </p:tav>
                                      </p:tavLst>
                                    </p:anim>
                                    <p:anim calcmode="lin" valueType="num">
                                      <p:cBhvr>
                                        <p:cTn dur="500" fill="hold" id="27"/>
                                        <p:tgtEl>
                                          <p:spTgt spid="67"/>
                                        </p:tgtEl>
                                        <p:attrNameLst>
                                          <p:attrName>ppt_h</p:attrName>
                                        </p:attrNameLst>
                                      </p:cBhvr>
                                      <p:tavLst>
                                        <p:tav tm="0">
                                          <p:val>
                                            <p:fltVal val="0"/>
                                          </p:val>
                                        </p:tav>
                                        <p:tav tm="100000">
                                          <p:val>
                                            <p:strVal val="#ppt_h"/>
                                          </p:val>
                                        </p:tav>
                                      </p:tavLst>
                                    </p:anim>
                                    <p:animEffect filter="fade" transition="in">
                                      <p:cBhvr>
                                        <p:cTn dur="500" id="28"/>
                                        <p:tgtEl>
                                          <p:spTgt spid="67"/>
                                        </p:tgtEl>
                                      </p:cBhvr>
                                    </p:animEffect>
                                  </p:childTnLst>
                                </p:cTn>
                              </p:par>
                            </p:childTnLst>
                          </p:cTn>
                        </p:par>
                        <p:par>
                          <p:cTn fill="hold" id="29" nodeType="afterGroup">
                            <p:stCondLst>
                              <p:cond delay="1500"/>
                            </p:stCondLst>
                            <p:childTnLst>
                              <p:par>
                                <p:cTn fill="hold" id="30" nodeType="afterEffect" presetClass="entr" presetID="16" presetSubtype="21">
                                  <p:stCondLst>
                                    <p:cond delay="0"/>
                                  </p:stCondLst>
                                  <p:childTnLst>
                                    <p:set>
                                      <p:cBhvr>
                                        <p:cTn dur="1" fill="hold" id="31">
                                          <p:stCondLst>
                                            <p:cond delay="0"/>
                                          </p:stCondLst>
                                        </p:cTn>
                                        <p:tgtEl>
                                          <p:spTgt spid="3"/>
                                        </p:tgtEl>
                                        <p:attrNameLst>
                                          <p:attrName>style.visibility</p:attrName>
                                        </p:attrNameLst>
                                      </p:cBhvr>
                                      <p:to>
                                        <p:strVal val="visible"/>
                                      </p:to>
                                    </p:set>
                                    <p:animEffect filter="barn(inVertical)" transition="in">
                                      <p:cBhvr>
                                        <p:cTn dur="500" id="32"/>
                                        <p:tgtEl>
                                          <p:spTgt spid="3"/>
                                        </p:tgtEl>
                                      </p:cBhvr>
                                    </p:animEffect>
                                  </p:childTnLst>
                                </p:cTn>
                              </p:par>
                            </p:childTnLst>
                          </p:cTn>
                        </p:par>
                        <p:par>
                          <p:cTn fill="hold" id="33" nodeType="afterGroup">
                            <p:stCondLst>
                              <p:cond delay="2000"/>
                            </p:stCondLst>
                            <p:childTnLst>
                              <p:par>
                                <p:cTn fill="hold" id="34" nodeType="afterEffect" presetClass="entr" presetID="22" presetSubtype="4">
                                  <p:stCondLst>
                                    <p:cond delay="0"/>
                                  </p:stCondLst>
                                  <p:childTnLst>
                                    <p:set>
                                      <p:cBhvr>
                                        <p:cTn dur="1" fill="hold" id="35">
                                          <p:stCondLst>
                                            <p:cond delay="0"/>
                                          </p:stCondLst>
                                        </p:cTn>
                                        <p:tgtEl>
                                          <p:spTgt spid="2"/>
                                        </p:tgtEl>
                                        <p:attrNameLst>
                                          <p:attrName>style.visibility</p:attrName>
                                        </p:attrNameLst>
                                      </p:cBhvr>
                                      <p:to>
                                        <p:strVal val="visible"/>
                                      </p:to>
                                    </p:set>
                                    <p:animEffect filter="wipe(down)" transition="in">
                                      <p:cBhvr>
                                        <p:cTn dur="500" id="36"/>
                                        <p:tgtEl>
                                          <p:spTgt spid="2"/>
                                        </p:tgtEl>
                                      </p:cBhvr>
                                    </p:animEffect>
                                  </p:childTnLst>
                                </p:cTn>
                              </p:par>
                            </p:childTnLst>
                          </p:cTn>
                        </p:par>
                        <p:par>
                          <p:cTn fill="hold" id="37" nodeType="afterGroup">
                            <p:stCondLst>
                              <p:cond delay="2500"/>
                            </p:stCondLst>
                            <p:childTnLst>
                              <p:par>
                                <p:cTn fill="hold" grpId="0" id="38" nodeType="afterEffect" presetClass="entr" presetID="22" presetSubtype="8">
                                  <p:stCondLst>
                                    <p:cond delay="0"/>
                                  </p:stCondLst>
                                  <p:childTnLst>
                                    <p:set>
                                      <p:cBhvr>
                                        <p:cTn dur="1" fill="hold" id="39">
                                          <p:stCondLst>
                                            <p:cond delay="0"/>
                                          </p:stCondLst>
                                        </p:cTn>
                                        <p:tgtEl>
                                          <p:spTgt spid="567"/>
                                        </p:tgtEl>
                                        <p:attrNameLst>
                                          <p:attrName>style.visibility</p:attrName>
                                        </p:attrNameLst>
                                      </p:cBhvr>
                                      <p:to>
                                        <p:strVal val="visible"/>
                                      </p:to>
                                    </p:set>
                                    <p:animEffect filter="wipe(left)" transition="in">
                                      <p:cBhvr>
                                        <p:cTn dur="500" id="40"/>
                                        <p:tgtEl>
                                          <p:spTgt spid="567"/>
                                        </p:tgtEl>
                                      </p:cBhvr>
                                    </p:animEffect>
                                  </p:childTnLst>
                                </p:cTn>
                              </p:par>
                            </p:childTnLst>
                          </p:cTn>
                        </p:par>
                      </p:childTnLst>
                    </p:cTn>
                  </p:par>
                  <p:par>
                    <p:cTn fill="hold" id="41" nodeType="clickPar">
                      <p:stCondLst>
                        <p:cond delay="indefinite"/>
                        <p:cond delay="0" evt="onBegin">
                          <p:tn val="40"/>
                        </p:cond>
                      </p:stCondLst>
                      <p:childTnLst>
                        <p:par>
                          <p:cTn fill="hold" id="42" nodeType="afterGroup">
                            <p:stCondLst>
                              <p:cond delay="0"/>
                            </p:stCondLst>
                            <p:childTnLst>
                              <p:par>
                                <p:cTn fill="hold" grpId="0" id="43" nodeType="clickEffect" presetClass="entr" presetID="14" presetSubtype="10">
                                  <p:stCondLst>
                                    <p:cond delay="0"/>
                                  </p:stCondLst>
                                  <p:childTnLst>
                                    <p:set>
                                      <p:cBhvr>
                                        <p:cTn dur="1" fill="hold" id="44">
                                          <p:stCondLst>
                                            <p:cond delay="0"/>
                                          </p:stCondLst>
                                        </p:cTn>
                                        <p:tgtEl>
                                          <p:spTgt spid="568"/>
                                        </p:tgtEl>
                                        <p:attrNameLst>
                                          <p:attrName>style.visibility</p:attrName>
                                        </p:attrNameLst>
                                      </p:cBhvr>
                                      <p:to>
                                        <p:strVal val="visible"/>
                                      </p:to>
                                    </p:set>
                                    <p:animEffect filter="randombar(horizontal)" transition="in">
                                      <p:cBhvr>
                                        <p:cTn dur="500" id="45"/>
                                        <p:tgtEl>
                                          <p:spTgt spid="568"/>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54"/>
      <p:bldP grpId="0" spid="57"/>
      <p:bldP grpId="0" spid="65"/>
      <p:bldP grpId="0" spid="80"/>
      <p:bldP grpId="0" spid="567"/>
      <p:bldP grpId="0" spid="568"/>
    </p:bldLst>
  </p:timing>
</p:sld>
</file>

<file path=ppt/slides/slide23.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54" name="矩形 57"/>
          <p:cNvSpPr/>
          <p:nvPr/>
        </p:nvSpPr>
        <p:spPr>
          <a:xfrm>
            <a:off x="3396106" y="-2763"/>
            <a:ext cx="6294992" cy="791651"/>
          </a:xfrm>
          <a:custGeom>
            <a:gdLst>
              <a:gd fmla="*/ 0 w 6314150" name="connsiteX0"/>
              <a:gd fmla="*/ 342900 h 791651" name="connsiteY0"/>
              <a:gd fmla="*/ 6314150 w 6314150" name="connsiteX1"/>
              <a:gd fmla="*/ 0 h 791651" name="connsiteY1"/>
              <a:gd fmla="*/ 0 w 6314150" name="connsiteX2"/>
              <a:gd fmla="*/ 791651 h 791651" name="connsiteY2"/>
              <a:gd fmla="*/ 0 w 6314150" name="connsiteX3"/>
              <a:gd fmla="*/ 342900 h 791651" name="connsiteY3"/>
              <a:gd fmla="*/ 0 w 2631150" name="connsiteX4"/>
              <a:gd fmla="*/ 330200 h 778951" name="connsiteY4"/>
            </a:gdLst>
            <a:cxnLst>
              <a:cxn ang="0">
                <a:pos x="connsiteX0" y="connsiteY0"/>
              </a:cxn>
              <a:cxn ang="0">
                <a:pos x="connsiteX1" y="connsiteY1"/>
              </a:cxn>
              <a:cxn ang="0">
                <a:pos x="connsiteX2" y="connsiteY2"/>
              </a:cxn>
              <a:cxn ang="0">
                <a:pos x="connsiteX3" y="connsiteY3"/>
              </a:cxn>
            </a:cxnLst>
            <a:rect b="b" l="l" r="r" t="t"/>
            <a:pathLst>
              <a:path h="791651" w="6314150">
                <a:moveTo>
                  <a:pt x="0" y="342900"/>
                </a:moveTo>
                <a:lnTo>
                  <a:pt x="6314150" y="0"/>
                </a:lnTo>
                <a:lnTo>
                  <a:pt x="0" y="791651"/>
                </a:lnTo>
                <a:lnTo>
                  <a:pt x="0" y="342900"/>
                </a:lnTo>
                <a:close/>
              </a:path>
            </a:pathLst>
          </a:custGeom>
          <a:solidFill>
            <a:srgbClr val="FF8B8B"/>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36293" lIns="72585" rIns="72585" rtlCol="0" tIns="36293"/>
          <a:lstStyle/>
          <a:p>
            <a:pPr algn="ctr"/>
            <a:endParaRPr altLang="en-US" lang="zh-CN"/>
          </a:p>
        </p:txBody>
      </p:sp>
      <p:sp>
        <p:nvSpPr>
          <p:cNvPr id="57" name="矩形 56"/>
          <p:cNvSpPr/>
          <p:nvPr/>
        </p:nvSpPr>
        <p:spPr>
          <a:xfrm>
            <a:off x="0" y="207231"/>
            <a:ext cx="4078950" cy="448751"/>
          </a:xfrm>
          <a:prstGeom prst="rect">
            <a:avLst/>
          </a:prstGeom>
          <a:solidFill>
            <a:srgbClr val="FF3F3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36293" lIns="72585" rIns="72585" rtlCol="0" tIns="36293"/>
          <a:lstStyle/>
          <a:p>
            <a:pPr algn="ctr"/>
            <a:endParaRPr altLang="en-US" lang="zh-CN"/>
          </a:p>
        </p:txBody>
      </p:sp>
      <p:sp>
        <p:nvSpPr>
          <p:cNvPr id="65" name="直角三角形 64"/>
          <p:cNvSpPr/>
          <p:nvPr/>
        </p:nvSpPr>
        <p:spPr>
          <a:xfrm flipV="1">
            <a:off x="3396106" y="651509"/>
            <a:ext cx="682844" cy="137160"/>
          </a:xfrm>
          <a:prstGeom prst="rtTriangle">
            <a:avLst/>
          </a:prstGeom>
          <a:solidFill>
            <a:srgbClr val="A4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36293" lIns="72585" rIns="72585" rtlCol="0" tIns="36293"/>
          <a:lstStyle/>
          <a:p>
            <a:pPr algn="ctr"/>
            <a:endParaRPr altLang="en-US" lang="zh-CN"/>
          </a:p>
        </p:txBody>
      </p:sp>
      <p:grpSp>
        <p:nvGrpSpPr>
          <p:cNvPr id="67" name="组合 66"/>
          <p:cNvGrpSpPr/>
          <p:nvPr/>
        </p:nvGrpSpPr>
        <p:grpSpPr>
          <a:xfrm flipH="1">
            <a:off x="8587951" y="212165"/>
            <a:ext cx="990052" cy="766369"/>
            <a:chExt cx="1865117" cy="1555038"/>
          </a:xfrm>
        </p:grpSpPr>
        <p:sp>
          <p:nvSpPr>
            <p:cNvPr id="68" name="矩形 67"/>
            <p:cNvSpPr/>
            <p:nvPr/>
          </p:nvSpPr>
          <p:spPr>
            <a:xfrm>
              <a:off x="0" y="0"/>
              <a:ext cx="919018" cy="907613"/>
            </a:xfrm>
            <a:prstGeom prst="rect">
              <a:avLst/>
            </a:prstGeom>
            <a:solidFill>
              <a:schemeClr val="bg2">
                <a:lumMod val="75000"/>
                <a:alpha val="58824"/>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36293" lIns="72585" rIns="72585" rtlCol="0" tIns="36293"/>
            <a:lstStyle/>
            <a:p>
              <a:pPr algn="ctr"/>
              <a:endParaRPr altLang="en-US" lang="zh-CN"/>
            </a:p>
          </p:txBody>
        </p:sp>
        <p:sp>
          <p:nvSpPr>
            <p:cNvPr id="69" name="矩形 68"/>
            <p:cNvSpPr/>
            <p:nvPr/>
          </p:nvSpPr>
          <p:spPr>
            <a:xfrm>
              <a:off x="1054437" y="106183"/>
              <a:ext cx="486093" cy="480060"/>
            </a:xfrm>
            <a:prstGeom prst="rect">
              <a:avLst/>
            </a:prstGeom>
            <a:solidFill>
              <a:srgbClr val="5FE8D6">
                <a:alpha val="65882"/>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36293" lIns="72585" rIns="72585" rtlCol="0" tIns="36293"/>
            <a:lstStyle/>
            <a:p>
              <a:pPr algn="ctr"/>
              <a:endParaRPr altLang="en-US" lang="zh-CN"/>
            </a:p>
          </p:txBody>
        </p:sp>
        <p:sp>
          <p:nvSpPr>
            <p:cNvPr id="70" name="矩形 69"/>
            <p:cNvSpPr/>
            <p:nvPr/>
          </p:nvSpPr>
          <p:spPr>
            <a:xfrm>
              <a:off x="86522" y="1004334"/>
              <a:ext cx="297951" cy="294253"/>
            </a:xfrm>
            <a:prstGeom prst="rect">
              <a:avLst/>
            </a:prstGeom>
            <a:solidFill>
              <a:srgbClr val="FF9F9F">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36293" lIns="72585" rIns="72585" rtlCol="0" tIns="36293"/>
            <a:lstStyle/>
            <a:p>
              <a:pPr algn="ctr"/>
              <a:endParaRPr altLang="en-US" lang="zh-CN"/>
            </a:p>
          </p:txBody>
        </p:sp>
        <p:sp>
          <p:nvSpPr>
            <p:cNvPr id="71" name="矩形 70"/>
            <p:cNvSpPr/>
            <p:nvPr/>
          </p:nvSpPr>
          <p:spPr>
            <a:xfrm>
              <a:off x="391245" y="1368218"/>
              <a:ext cx="189168" cy="186820"/>
            </a:xfrm>
            <a:prstGeom prst="rect">
              <a:avLst/>
            </a:prstGeom>
            <a:solidFill>
              <a:srgbClr val="9DDFBE">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36293" lIns="72585" rIns="72585" rtlCol="0" tIns="36293"/>
            <a:lstStyle/>
            <a:p>
              <a:pPr algn="ctr"/>
              <a:endParaRPr altLang="en-US" lang="zh-CN"/>
            </a:p>
          </p:txBody>
        </p:sp>
        <p:sp>
          <p:nvSpPr>
            <p:cNvPr id="72" name="矩形 71"/>
            <p:cNvSpPr/>
            <p:nvPr/>
          </p:nvSpPr>
          <p:spPr>
            <a:xfrm>
              <a:off x="1675949" y="106183"/>
              <a:ext cx="189168" cy="186820"/>
            </a:xfrm>
            <a:prstGeom prst="rect">
              <a:avLst/>
            </a:prstGeom>
            <a:solidFill>
              <a:srgbClr val="FFFFCC">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36293" lIns="72585" rIns="72585" rtlCol="0" tIns="36293"/>
            <a:lstStyle/>
            <a:p>
              <a:pPr algn="ctr"/>
              <a:endParaRPr altLang="en-US" lang="zh-CN"/>
            </a:p>
          </p:txBody>
        </p:sp>
        <p:sp>
          <p:nvSpPr>
            <p:cNvPr id="74" name="矩形 73"/>
            <p:cNvSpPr/>
            <p:nvPr/>
          </p:nvSpPr>
          <p:spPr>
            <a:xfrm>
              <a:off x="1051029" y="720793"/>
              <a:ext cx="189168" cy="186820"/>
            </a:xfrm>
            <a:prstGeom prst="rect">
              <a:avLst/>
            </a:prstGeom>
            <a:solidFill>
              <a:srgbClr val="FFFFCC">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36293" lIns="72585" rIns="72585" rtlCol="0" tIns="36293"/>
            <a:lstStyle/>
            <a:p>
              <a:pPr algn="ctr"/>
              <a:endParaRPr altLang="en-US" lang="zh-CN"/>
            </a:p>
          </p:txBody>
        </p:sp>
      </p:grpSp>
      <p:sp>
        <p:nvSpPr>
          <p:cNvPr id="80" name="文本框 6"/>
          <p:cNvSpPr>
            <a:spLocks noChangeArrowheads="1"/>
          </p:cNvSpPr>
          <p:nvPr/>
        </p:nvSpPr>
        <p:spPr bwMode="auto">
          <a:xfrm>
            <a:off x="497584" y="273875"/>
            <a:ext cx="3295650" cy="312410"/>
          </a:xfrm>
          <a:prstGeom prst="rect">
            <a:avLst/>
          </a:prstGeom>
          <a:noFill/>
          <a:ln>
            <a:noFill/>
          </a:ln>
          <a:extLst/>
        </p:spPr>
        <p:txBody>
          <a:bodyPr bIns="34285" lIns="68571" rIns="68571" tIns="34285">
            <a:spAutoFit/>
          </a:bodyPr>
          <a:lstStyle/>
          <a:p>
            <a:pPr defTabSz="967801" fontAlgn="auto">
              <a:spcBef>
                <a:spcPct val="0"/>
              </a:spcBef>
              <a:spcAft>
                <a:spcPct val="0"/>
              </a:spcAft>
              <a:defRPr/>
            </a:pPr>
            <a:r>
              <a:rPr altLang="zh-CN" b="1" lang="en-US" smtClean="0" sz="1600">
                <a:solidFill>
                  <a:schemeClr val="bg1"/>
                </a:solidFill>
                <a:latin charset="-122" panose="020b0503020204020204" pitchFamily="34" typeface="微软雅黑"/>
                <a:ea charset="-122" pitchFamily="34" typeface="微软雅黑"/>
                <a:sym charset="-122" panose="020b0503020204020204" pitchFamily="34" typeface="微软雅黑"/>
              </a:rPr>
              <a:t>· 在此输入您的标题内容</a:t>
            </a:r>
          </a:p>
        </p:txBody>
      </p:sp>
      <p:sp>
        <p:nvSpPr>
          <p:cNvPr id="212" name="文本框 21"/>
          <p:cNvSpPr>
            <a:spLocks noChangeArrowheads="1"/>
          </p:cNvSpPr>
          <p:nvPr/>
        </p:nvSpPr>
        <p:spPr bwMode="auto">
          <a:xfrm>
            <a:off x="6182535" y="3865824"/>
            <a:ext cx="1671583" cy="362146"/>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36293" lIns="72585" rIns="72585" tIns="36293">
            <a:spAutoFit/>
          </a:bodyPr>
          <a:lstStyle/>
          <a:p>
            <a:r>
              <a:rPr altLang="zh-CN" lang="en-US" smtClean="0" sz="1900">
                <a:solidFill>
                  <a:srgbClr val="4BB0D0"/>
                </a:solidFill>
                <a:latin charset="0" pitchFamily="34" typeface="Impact"/>
                <a:ea charset="-122" pitchFamily="34" typeface="微软雅黑"/>
                <a:sym charset="0" pitchFamily="34" typeface="Impact"/>
              </a:rPr>
              <a:t>03  内容说明</a:t>
            </a:r>
          </a:p>
        </p:txBody>
      </p:sp>
      <p:sp>
        <p:nvSpPr>
          <p:cNvPr id="213" name="矩形 22"/>
          <p:cNvSpPr>
            <a:spLocks noChangeArrowheads="1"/>
          </p:cNvSpPr>
          <p:nvPr/>
        </p:nvSpPr>
        <p:spPr bwMode="auto">
          <a:xfrm>
            <a:off x="6182536" y="4196102"/>
            <a:ext cx="2989970" cy="712666"/>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36293" lIns="72585" rIns="72585" tIns="36293" wrap="none">
            <a:spAutoFit/>
          </a:bodyPr>
          <a:lstStyle/>
          <a:p>
            <a:pPr>
              <a:lnSpc>
                <a:spcPct val="150000"/>
              </a:lnSpc>
            </a:pPr>
            <a:r>
              <a:rPr altLang="en-US" lang="zh-CN" sz="1400">
                <a:solidFill>
                  <a:srgbClr val="3F3F3F"/>
                </a:solidFill>
                <a:latin charset="0" pitchFamily="34" typeface="Impact"/>
                <a:ea charset="-122" pitchFamily="34" typeface="微软雅黑"/>
                <a:sym charset="0" pitchFamily="34" typeface="Impact"/>
              </a:rPr>
              <a:t>内容说明内容说明内容说明内容说明</a:t>
            </a:r>
          </a:p>
          <a:p>
            <a:pPr>
              <a:lnSpc>
                <a:spcPct val="150000"/>
              </a:lnSpc>
            </a:pPr>
            <a:r>
              <a:rPr altLang="en-US" lang="zh-CN" sz="1400">
                <a:solidFill>
                  <a:srgbClr val="3F3F3F"/>
                </a:solidFill>
                <a:latin charset="0" pitchFamily="34" typeface="Impact"/>
                <a:ea charset="-122" pitchFamily="34" typeface="微软雅黑"/>
                <a:sym charset="0" pitchFamily="34" typeface="Impact"/>
              </a:rPr>
              <a:t>内容说明内容说明内容说明内容说明</a:t>
            </a:r>
          </a:p>
        </p:txBody>
      </p:sp>
      <p:sp>
        <p:nvSpPr>
          <p:cNvPr id="214" name="文本框 23"/>
          <p:cNvSpPr>
            <a:spLocks noChangeArrowheads="1"/>
          </p:cNvSpPr>
          <p:nvPr/>
        </p:nvSpPr>
        <p:spPr bwMode="auto">
          <a:xfrm>
            <a:off x="706471" y="3785420"/>
            <a:ext cx="1671583" cy="362146"/>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36293" lIns="72585" rIns="72585" tIns="36293">
            <a:spAutoFit/>
          </a:bodyPr>
          <a:lstStyle/>
          <a:p>
            <a:r>
              <a:rPr altLang="zh-CN" lang="en-US" smtClean="0" sz="1900">
                <a:solidFill>
                  <a:srgbClr val="EE9065"/>
                </a:solidFill>
                <a:latin charset="0" pitchFamily="34" typeface="Impact"/>
                <a:ea charset="-122" pitchFamily="34" typeface="微软雅黑"/>
                <a:sym charset="0" pitchFamily="34" typeface="Impact"/>
              </a:rPr>
              <a:t>01  内容说明</a:t>
            </a:r>
          </a:p>
        </p:txBody>
      </p:sp>
      <p:sp>
        <p:nvSpPr>
          <p:cNvPr id="215" name="矩形 24"/>
          <p:cNvSpPr>
            <a:spLocks noChangeArrowheads="1"/>
          </p:cNvSpPr>
          <p:nvPr/>
        </p:nvSpPr>
        <p:spPr bwMode="auto">
          <a:xfrm>
            <a:off x="706471" y="4115699"/>
            <a:ext cx="2989970" cy="712666"/>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36293" lIns="72585" rIns="72585" tIns="36293" wrap="none">
            <a:spAutoFit/>
          </a:bodyPr>
          <a:lstStyle/>
          <a:p>
            <a:pPr>
              <a:lnSpc>
                <a:spcPct val="150000"/>
              </a:lnSpc>
            </a:pPr>
            <a:r>
              <a:rPr altLang="en-US" lang="zh-CN" sz="1400">
                <a:solidFill>
                  <a:srgbClr val="3F3F3F"/>
                </a:solidFill>
                <a:latin charset="0" pitchFamily="34" typeface="Impact"/>
                <a:ea charset="-122" pitchFamily="34" typeface="微软雅黑"/>
                <a:sym charset="0" pitchFamily="34" typeface="Impact"/>
              </a:rPr>
              <a:t>内容说明内容说明内容说明内容说明</a:t>
            </a:r>
          </a:p>
          <a:p>
            <a:pPr>
              <a:lnSpc>
                <a:spcPct val="150000"/>
              </a:lnSpc>
            </a:pPr>
            <a:r>
              <a:rPr altLang="en-US" lang="zh-CN" sz="1400">
                <a:solidFill>
                  <a:srgbClr val="3F3F3F"/>
                </a:solidFill>
                <a:latin charset="0" pitchFamily="34" typeface="Impact"/>
                <a:ea charset="-122" pitchFamily="34" typeface="微软雅黑"/>
                <a:sym charset="0" pitchFamily="34" typeface="Impact"/>
              </a:rPr>
              <a:t>内容说明内容说明内容说明内容说明</a:t>
            </a:r>
          </a:p>
        </p:txBody>
      </p:sp>
      <p:sp>
        <p:nvSpPr>
          <p:cNvPr id="216" name="文本框 25"/>
          <p:cNvSpPr>
            <a:spLocks noChangeArrowheads="1"/>
          </p:cNvSpPr>
          <p:nvPr/>
        </p:nvSpPr>
        <p:spPr bwMode="auto">
          <a:xfrm>
            <a:off x="6233014" y="1719307"/>
            <a:ext cx="1671583" cy="362146"/>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36293" lIns="72585" rIns="72585" tIns="36293">
            <a:spAutoFit/>
          </a:bodyPr>
          <a:lstStyle/>
          <a:p>
            <a:r>
              <a:rPr altLang="zh-CN" lang="en-US" smtClean="0" sz="1900">
                <a:solidFill>
                  <a:srgbClr val="434154"/>
                </a:solidFill>
                <a:latin charset="0" pitchFamily="34" typeface="Impact"/>
                <a:ea charset="-122" pitchFamily="34" typeface="微软雅黑"/>
                <a:sym charset="0" pitchFamily="34" typeface="Impact"/>
              </a:rPr>
              <a:t>02  内容说明</a:t>
            </a:r>
          </a:p>
        </p:txBody>
      </p:sp>
      <p:sp>
        <p:nvSpPr>
          <p:cNvPr id="217" name="矩形 26"/>
          <p:cNvSpPr>
            <a:spLocks noChangeArrowheads="1"/>
          </p:cNvSpPr>
          <p:nvPr/>
        </p:nvSpPr>
        <p:spPr bwMode="auto">
          <a:xfrm>
            <a:off x="6233015" y="2049586"/>
            <a:ext cx="2989970" cy="712666"/>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36293" lIns="72585" rIns="72585" tIns="36293" wrap="none">
            <a:spAutoFit/>
          </a:bodyPr>
          <a:lstStyle/>
          <a:p>
            <a:pPr>
              <a:lnSpc>
                <a:spcPct val="150000"/>
              </a:lnSpc>
            </a:pPr>
            <a:r>
              <a:rPr altLang="en-US" lang="zh-CN" sz="1400">
                <a:solidFill>
                  <a:srgbClr val="3F3F3F"/>
                </a:solidFill>
                <a:latin charset="0" pitchFamily="34" typeface="Impact"/>
                <a:ea charset="-122" pitchFamily="34" typeface="微软雅黑"/>
                <a:sym charset="0" pitchFamily="34" typeface="Impact"/>
              </a:rPr>
              <a:t>内容说明内容说明内容说明内容说明</a:t>
            </a:r>
          </a:p>
          <a:p>
            <a:pPr>
              <a:lnSpc>
                <a:spcPct val="150000"/>
              </a:lnSpc>
            </a:pPr>
            <a:r>
              <a:rPr altLang="en-US" lang="zh-CN" sz="1400">
                <a:solidFill>
                  <a:srgbClr val="3F3F3F"/>
                </a:solidFill>
                <a:latin charset="0" pitchFamily="34" typeface="Impact"/>
                <a:ea charset="-122" pitchFamily="34" typeface="微软雅黑"/>
                <a:sym charset="0" pitchFamily="34" typeface="Impact"/>
              </a:rPr>
              <a:t>内容说明内容说明内容说明内容说明</a:t>
            </a:r>
          </a:p>
        </p:txBody>
      </p:sp>
      <p:grpSp>
        <p:nvGrpSpPr>
          <p:cNvPr id="5" name="组合 4"/>
          <p:cNvGrpSpPr/>
          <p:nvPr/>
        </p:nvGrpSpPr>
        <p:grpSpPr>
          <a:xfrm>
            <a:off x="3921068" y="752991"/>
            <a:ext cx="2492231" cy="2467713"/>
            <a:chOff x="3921068" y="752991"/>
            <a:chExt cx="2492231" cy="2467713"/>
          </a:xfrm>
        </p:grpSpPr>
        <p:sp>
          <p:nvSpPr>
            <p:cNvPr id="203" name="Freeform 5"/>
            <p:cNvSpPr>
              <a:spLocks noChangeArrowheads="1"/>
            </p:cNvSpPr>
            <p:nvPr/>
          </p:nvSpPr>
          <p:spPr bwMode="auto">
            <a:xfrm>
              <a:off x="3921068" y="752991"/>
              <a:ext cx="2492231" cy="2467713"/>
            </a:xfrm>
            <a:custGeom>
              <a:gdLst>
                <a:gd fmla="*/ 454700 w 2021" name="T0"/>
                <a:gd fmla="*/ 2358579 h 2026" name="T1"/>
                <a:gd fmla="*/ 609434 w 2021" name="T2"/>
                <a:gd fmla="*/ 2484620 h 2026" name="T3"/>
                <a:gd fmla="*/ 758738 w 2021" name="T4"/>
                <a:gd fmla="*/ 2585184 h 2026" name="T5"/>
                <a:gd fmla="*/ 903971 w 2021" name="T6"/>
                <a:gd fmla="*/ 2657591 h 2026" name="T7"/>
                <a:gd fmla="*/ 1043774 w 2021" name="T8"/>
                <a:gd fmla="*/ 2700499 h 2026" name="T9"/>
                <a:gd fmla="*/ 1182220 w 2021" name="T10"/>
                <a:gd fmla="*/ 2716589 h 2026" name="T11"/>
                <a:gd fmla="*/ 1235155 w 2021" name="T12"/>
                <a:gd fmla="*/ 2715248 h 2026" name="T13"/>
                <a:gd fmla="*/ 1336954 w 2021" name="T14"/>
                <a:gd fmla="*/ 2697817 h 2026" name="T15"/>
                <a:gd fmla="*/ 1482187 w 2021" name="T16"/>
                <a:gd fmla="*/ 2642842 h 2026" name="T17"/>
                <a:gd fmla="*/ 1620633 w 2021" name="T18"/>
                <a:gd fmla="*/ 2555685 h 2026" name="T19"/>
                <a:gd fmla="*/ 1748220 w 2021" name="T20"/>
                <a:gd fmla="*/ 2443053 h 2026" name="T21"/>
                <a:gd fmla="*/ 1869021 w 2021" name="T22"/>
                <a:gd fmla="*/ 2306285 h 2026" name="T23"/>
                <a:gd fmla="*/ 1980321 w 2021" name="T24"/>
                <a:gd fmla="*/ 2152086 h 2026" name="T25"/>
                <a:gd fmla="*/ 2082119 w 2021" name="T26"/>
                <a:gd fmla="*/ 1983137 h 2026" name="T27"/>
                <a:gd fmla="*/ 2174417 w 2021" name="T28"/>
                <a:gd fmla="*/ 1806143 h 2026" name="T29"/>
                <a:gd fmla="*/ 2287074 w 2021" name="T30"/>
                <a:gd fmla="*/ 1562106 h 2026" name="T31"/>
                <a:gd fmla="*/ 2380728 w 2021" name="T32"/>
                <a:gd fmla="*/ 1320750 h 2026" name="T33"/>
                <a:gd fmla="*/ 2487956 w 2021" name="T34"/>
                <a:gd fmla="*/ 1013693 h 2026" name="T35"/>
                <a:gd fmla="*/ 2576181 w 2021" name="T36"/>
                <a:gd fmla="*/ 718703 h 2026" name="T37"/>
                <a:gd fmla="*/ 2667121 w 2021" name="T38"/>
                <a:gd fmla="*/ 370078 h 2026" name="T39"/>
                <a:gd fmla="*/ 2743131 w 2021" name="T40"/>
                <a:gd fmla="*/ 0 h 2026" name="T41"/>
                <a:gd fmla="*/ 2500172 w 2021" name="T42"/>
                <a:gd fmla="*/ 49612 h 2026" name="T43"/>
                <a:gd fmla="*/ 2057688 w 2021" name="T44"/>
                <a:gd fmla="*/ 154199 h 2026" name="T45"/>
                <a:gd fmla="*/ 1745505 w 2021" name="T46"/>
                <a:gd fmla="*/ 244037 h 2026" name="T47"/>
                <a:gd fmla="*/ 1417036 w 2021" name="T48"/>
                <a:gd fmla="*/ 352647 h 2026" name="T49"/>
                <a:gd fmla="*/ 1088566 w 2021" name="T50"/>
                <a:gd fmla="*/ 480029 h 2026" name="T51"/>
                <a:gd fmla="*/ 777741 w 2021" name="T52"/>
                <a:gd fmla="*/ 627524 h 2026" name="T53"/>
                <a:gd fmla="*/ 587717 w 2021" name="T54"/>
                <a:gd fmla="*/ 738816 h 2026" name="T55"/>
                <a:gd fmla="*/ 456057 w 2021" name="T56"/>
                <a:gd fmla="*/ 825972 h 2026" name="T57"/>
                <a:gd fmla="*/ 337971 w 2021" name="T58"/>
                <a:gd fmla="*/ 921173 h 2026" name="T59"/>
                <a:gd fmla="*/ 234815 w 2021" name="T60"/>
                <a:gd fmla="*/ 1019056 h 2026" name="T61"/>
                <a:gd fmla="*/ 147947 w 2021" name="T62"/>
                <a:gd fmla="*/ 1123643 h 2026" name="T63"/>
                <a:gd fmla="*/ 80082 w 2021" name="T64"/>
                <a:gd fmla="*/ 1234935 h 2026" name="T65"/>
                <a:gd fmla="*/ 32576 w 2021" name="T66"/>
                <a:gd fmla="*/ 1348908 h 2026" name="T67"/>
                <a:gd fmla="*/ 16288 w 2021" name="T68"/>
                <a:gd fmla="*/ 1402543 h 2026" name="T69"/>
                <a:gd fmla="*/ 1357 w 2021" name="T70"/>
                <a:gd fmla="*/ 1487017 h 2026" name="T71"/>
                <a:gd fmla="*/ 0 w 2021" name="T72"/>
                <a:gd fmla="*/ 1572833 h 2026" name="T73"/>
                <a:gd fmla="*/ 10859 w 2021" name="T74"/>
                <a:gd fmla="*/ 1658648 h 2026" name="T75"/>
                <a:gd fmla="*/ 32576 w 2021" name="T76"/>
                <a:gd fmla="*/ 1748486 h 2026" name="T77"/>
                <a:gd fmla="*/ 63794 w 2021" name="T78"/>
                <a:gd fmla="*/ 1839664 h 2026" name="T79"/>
                <a:gd fmla="*/ 109942 w 2021" name="T80"/>
                <a:gd fmla="*/ 1930843 h 2026" name="T81"/>
                <a:gd fmla="*/ 232101 w 2021" name="T82"/>
                <a:gd fmla="*/ 2118564 h 2026" name="T83"/>
                <a:gd fmla="*/ 403122 w 2021" name="T84"/>
                <a:gd fmla="*/ 2311648 h 2026" name="T85"/>
                <a:gd fmla="*/ 0 60000 65536" name="T86"/>
                <a:gd fmla="*/ 0 60000 65536" name="T87"/>
                <a:gd fmla="*/ 0 60000 65536" name="T88"/>
                <a:gd fmla="*/ 0 60000 65536" name="T89"/>
                <a:gd fmla="*/ 0 60000 65536" name="T90"/>
                <a:gd fmla="*/ 0 60000 65536" name="T91"/>
                <a:gd fmla="*/ 0 60000 65536" name="T92"/>
                <a:gd fmla="*/ 0 60000 65536" name="T93"/>
                <a:gd fmla="*/ 0 60000 65536" name="T94"/>
                <a:gd fmla="*/ 0 60000 65536" name="T95"/>
                <a:gd fmla="*/ 0 60000 65536" name="T96"/>
                <a:gd fmla="*/ 0 60000 65536" name="T97"/>
                <a:gd fmla="*/ 0 60000 65536" name="T98"/>
                <a:gd fmla="*/ 0 60000 65536" name="T99"/>
                <a:gd fmla="*/ 0 60000 65536" name="T100"/>
                <a:gd fmla="*/ 0 60000 65536" name="T101"/>
                <a:gd fmla="*/ 0 60000 65536" name="T102"/>
                <a:gd fmla="*/ 0 60000 65536" name="T103"/>
                <a:gd fmla="*/ 0 60000 65536" name="T104"/>
                <a:gd fmla="*/ 0 60000 65536" name="T105"/>
                <a:gd fmla="*/ 0 60000 65536" name="T106"/>
                <a:gd fmla="*/ 0 60000 65536" name="T107"/>
                <a:gd fmla="*/ 0 60000 65536" name="T108"/>
                <a:gd fmla="*/ 0 60000 65536" name="T109"/>
                <a:gd fmla="*/ 0 60000 65536" name="T110"/>
                <a:gd fmla="*/ 0 60000 65536" name="T111"/>
                <a:gd fmla="*/ 0 60000 65536" name="T112"/>
                <a:gd fmla="*/ 0 60000 65536" name="T113"/>
                <a:gd fmla="*/ 0 60000 65536" name="T114"/>
                <a:gd fmla="*/ 0 60000 65536" name="T115"/>
                <a:gd fmla="*/ 0 60000 65536" name="T116"/>
                <a:gd fmla="*/ 0 60000 65536" name="T117"/>
                <a:gd fmla="*/ 0 60000 65536" name="T118"/>
                <a:gd fmla="*/ 0 60000 65536" name="T119"/>
                <a:gd fmla="*/ 0 60000 65536" name="T120"/>
                <a:gd fmla="*/ 0 60000 65536" name="T121"/>
                <a:gd fmla="*/ 0 60000 65536" name="T122"/>
                <a:gd fmla="*/ 0 60000 65536" name="T123"/>
                <a:gd fmla="*/ 0 60000 65536" name="T124"/>
                <a:gd fmla="*/ 0 60000 65536" name="T125"/>
                <a:gd fmla="*/ 0 60000 65536" name="T126"/>
                <a:gd fmla="*/ 0 60000 65536" name="T127"/>
                <a:gd fmla="*/ 0 60000 65536" name="T128"/>
                <a:gd fmla="*/ 0 w 2021" name="T129"/>
                <a:gd fmla="*/ 0 h 2026" name="T130"/>
                <a:gd fmla="*/ 2021 w 2021" name="T131"/>
                <a:gd fmla="*/ 2026 h 2026" name="T132"/>
              </a:gd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b="T132" l="T129" r="T131" t="T130"/>
              <a:pathLst>
                <a:path h="2026" w="2021">
                  <a:moveTo>
                    <a:pt x="297" y="1724"/>
                  </a:moveTo>
                  <a:lnTo>
                    <a:pt x="297" y="1724"/>
                  </a:lnTo>
                  <a:lnTo>
                    <a:pt x="335" y="1759"/>
                  </a:lnTo>
                  <a:lnTo>
                    <a:pt x="374" y="1793"/>
                  </a:lnTo>
                  <a:lnTo>
                    <a:pt x="412" y="1825"/>
                  </a:lnTo>
                  <a:lnTo>
                    <a:pt x="449" y="1853"/>
                  </a:lnTo>
                  <a:lnTo>
                    <a:pt x="485" y="1881"/>
                  </a:lnTo>
                  <a:lnTo>
                    <a:pt x="522" y="1906"/>
                  </a:lnTo>
                  <a:lnTo>
                    <a:pt x="559" y="1928"/>
                  </a:lnTo>
                  <a:lnTo>
                    <a:pt x="594" y="1948"/>
                  </a:lnTo>
                  <a:lnTo>
                    <a:pt x="630" y="1966"/>
                  </a:lnTo>
                  <a:lnTo>
                    <a:pt x="666" y="1982"/>
                  </a:lnTo>
                  <a:lnTo>
                    <a:pt x="700" y="1995"/>
                  </a:lnTo>
                  <a:lnTo>
                    <a:pt x="735" y="2006"/>
                  </a:lnTo>
                  <a:lnTo>
                    <a:pt x="769" y="2014"/>
                  </a:lnTo>
                  <a:lnTo>
                    <a:pt x="803" y="2021"/>
                  </a:lnTo>
                  <a:lnTo>
                    <a:pt x="837" y="2025"/>
                  </a:lnTo>
                  <a:lnTo>
                    <a:pt x="871" y="2026"/>
                  </a:lnTo>
                  <a:lnTo>
                    <a:pt x="891" y="2026"/>
                  </a:lnTo>
                  <a:lnTo>
                    <a:pt x="910" y="2025"/>
                  </a:lnTo>
                  <a:lnTo>
                    <a:pt x="929" y="2022"/>
                  </a:lnTo>
                  <a:lnTo>
                    <a:pt x="948" y="2019"/>
                  </a:lnTo>
                  <a:lnTo>
                    <a:pt x="985" y="2012"/>
                  </a:lnTo>
                  <a:lnTo>
                    <a:pt x="1022" y="2001"/>
                  </a:lnTo>
                  <a:lnTo>
                    <a:pt x="1058" y="1987"/>
                  </a:lnTo>
                  <a:lnTo>
                    <a:pt x="1092" y="1971"/>
                  </a:lnTo>
                  <a:lnTo>
                    <a:pt x="1128" y="1951"/>
                  </a:lnTo>
                  <a:lnTo>
                    <a:pt x="1160" y="1931"/>
                  </a:lnTo>
                  <a:lnTo>
                    <a:pt x="1194" y="1906"/>
                  </a:lnTo>
                  <a:lnTo>
                    <a:pt x="1226" y="1880"/>
                  </a:lnTo>
                  <a:lnTo>
                    <a:pt x="1258" y="1852"/>
                  </a:lnTo>
                  <a:lnTo>
                    <a:pt x="1288" y="1822"/>
                  </a:lnTo>
                  <a:lnTo>
                    <a:pt x="1319" y="1789"/>
                  </a:lnTo>
                  <a:lnTo>
                    <a:pt x="1349" y="1755"/>
                  </a:lnTo>
                  <a:lnTo>
                    <a:pt x="1377" y="1720"/>
                  </a:lnTo>
                  <a:lnTo>
                    <a:pt x="1405" y="1683"/>
                  </a:lnTo>
                  <a:lnTo>
                    <a:pt x="1432" y="1644"/>
                  </a:lnTo>
                  <a:lnTo>
                    <a:pt x="1459" y="1605"/>
                  </a:lnTo>
                  <a:lnTo>
                    <a:pt x="1485" y="1564"/>
                  </a:lnTo>
                  <a:lnTo>
                    <a:pt x="1510" y="1522"/>
                  </a:lnTo>
                  <a:lnTo>
                    <a:pt x="1534" y="1479"/>
                  </a:lnTo>
                  <a:lnTo>
                    <a:pt x="1558" y="1436"/>
                  </a:lnTo>
                  <a:lnTo>
                    <a:pt x="1580" y="1392"/>
                  </a:lnTo>
                  <a:lnTo>
                    <a:pt x="1602" y="1347"/>
                  </a:lnTo>
                  <a:lnTo>
                    <a:pt x="1625" y="1303"/>
                  </a:lnTo>
                  <a:lnTo>
                    <a:pt x="1646" y="1257"/>
                  </a:lnTo>
                  <a:lnTo>
                    <a:pt x="1685" y="1165"/>
                  </a:lnTo>
                  <a:lnTo>
                    <a:pt x="1721" y="1074"/>
                  </a:lnTo>
                  <a:lnTo>
                    <a:pt x="1754" y="985"/>
                  </a:lnTo>
                  <a:lnTo>
                    <a:pt x="1782" y="908"/>
                  </a:lnTo>
                  <a:lnTo>
                    <a:pt x="1808" y="832"/>
                  </a:lnTo>
                  <a:lnTo>
                    <a:pt x="1833" y="756"/>
                  </a:lnTo>
                  <a:lnTo>
                    <a:pt x="1856" y="681"/>
                  </a:lnTo>
                  <a:lnTo>
                    <a:pt x="1878" y="608"/>
                  </a:lnTo>
                  <a:lnTo>
                    <a:pt x="1898" y="536"/>
                  </a:lnTo>
                  <a:lnTo>
                    <a:pt x="1916" y="467"/>
                  </a:lnTo>
                  <a:lnTo>
                    <a:pt x="1935" y="400"/>
                  </a:lnTo>
                  <a:lnTo>
                    <a:pt x="1965" y="276"/>
                  </a:lnTo>
                  <a:lnTo>
                    <a:pt x="1988" y="166"/>
                  </a:lnTo>
                  <a:lnTo>
                    <a:pt x="2008" y="73"/>
                  </a:lnTo>
                  <a:lnTo>
                    <a:pt x="2021" y="0"/>
                  </a:lnTo>
                  <a:lnTo>
                    <a:pt x="1943" y="14"/>
                  </a:lnTo>
                  <a:lnTo>
                    <a:pt x="1842" y="37"/>
                  </a:lnTo>
                  <a:lnTo>
                    <a:pt x="1723" y="63"/>
                  </a:lnTo>
                  <a:lnTo>
                    <a:pt x="1588" y="97"/>
                  </a:lnTo>
                  <a:lnTo>
                    <a:pt x="1516" y="115"/>
                  </a:lnTo>
                  <a:lnTo>
                    <a:pt x="1440" y="136"/>
                  </a:lnTo>
                  <a:lnTo>
                    <a:pt x="1364" y="158"/>
                  </a:lnTo>
                  <a:lnTo>
                    <a:pt x="1286" y="182"/>
                  </a:lnTo>
                  <a:lnTo>
                    <a:pt x="1206" y="207"/>
                  </a:lnTo>
                  <a:lnTo>
                    <a:pt x="1125" y="234"/>
                  </a:lnTo>
                  <a:lnTo>
                    <a:pt x="1044" y="263"/>
                  </a:lnTo>
                  <a:lnTo>
                    <a:pt x="963" y="293"/>
                  </a:lnTo>
                  <a:lnTo>
                    <a:pt x="882" y="324"/>
                  </a:lnTo>
                  <a:lnTo>
                    <a:pt x="802" y="358"/>
                  </a:lnTo>
                  <a:lnTo>
                    <a:pt x="725" y="394"/>
                  </a:lnTo>
                  <a:lnTo>
                    <a:pt x="648" y="430"/>
                  </a:lnTo>
                  <a:lnTo>
                    <a:pt x="573" y="468"/>
                  </a:lnTo>
                  <a:lnTo>
                    <a:pt x="501" y="509"/>
                  </a:lnTo>
                  <a:lnTo>
                    <a:pt x="467" y="530"/>
                  </a:lnTo>
                  <a:lnTo>
                    <a:pt x="433" y="551"/>
                  </a:lnTo>
                  <a:lnTo>
                    <a:pt x="399" y="572"/>
                  </a:lnTo>
                  <a:lnTo>
                    <a:pt x="368" y="594"/>
                  </a:lnTo>
                  <a:lnTo>
                    <a:pt x="336" y="616"/>
                  </a:lnTo>
                  <a:lnTo>
                    <a:pt x="306" y="640"/>
                  </a:lnTo>
                  <a:lnTo>
                    <a:pt x="277" y="663"/>
                  </a:lnTo>
                  <a:lnTo>
                    <a:pt x="249" y="687"/>
                  </a:lnTo>
                  <a:lnTo>
                    <a:pt x="222" y="710"/>
                  </a:lnTo>
                  <a:lnTo>
                    <a:pt x="198" y="735"/>
                  </a:lnTo>
                  <a:lnTo>
                    <a:pt x="173" y="760"/>
                  </a:lnTo>
                  <a:lnTo>
                    <a:pt x="150" y="786"/>
                  </a:lnTo>
                  <a:lnTo>
                    <a:pt x="128" y="812"/>
                  </a:lnTo>
                  <a:lnTo>
                    <a:pt x="109" y="838"/>
                  </a:lnTo>
                  <a:lnTo>
                    <a:pt x="90" y="866"/>
                  </a:lnTo>
                  <a:lnTo>
                    <a:pt x="73" y="892"/>
                  </a:lnTo>
                  <a:lnTo>
                    <a:pt x="59" y="921"/>
                  </a:lnTo>
                  <a:lnTo>
                    <a:pt x="44" y="948"/>
                  </a:lnTo>
                  <a:lnTo>
                    <a:pt x="33" y="977"/>
                  </a:lnTo>
                  <a:lnTo>
                    <a:pt x="24" y="1006"/>
                  </a:lnTo>
                  <a:lnTo>
                    <a:pt x="17" y="1027"/>
                  </a:lnTo>
                  <a:lnTo>
                    <a:pt x="12" y="1046"/>
                  </a:lnTo>
                  <a:lnTo>
                    <a:pt x="8" y="1067"/>
                  </a:lnTo>
                  <a:lnTo>
                    <a:pt x="4" y="1088"/>
                  </a:lnTo>
                  <a:lnTo>
                    <a:pt x="1" y="1109"/>
                  </a:lnTo>
                  <a:lnTo>
                    <a:pt x="0" y="1130"/>
                  </a:lnTo>
                  <a:lnTo>
                    <a:pt x="0" y="1151"/>
                  </a:lnTo>
                  <a:lnTo>
                    <a:pt x="0" y="1173"/>
                  </a:lnTo>
                  <a:lnTo>
                    <a:pt x="1" y="1194"/>
                  </a:lnTo>
                  <a:lnTo>
                    <a:pt x="4" y="1216"/>
                  </a:lnTo>
                  <a:lnTo>
                    <a:pt x="8" y="1237"/>
                  </a:lnTo>
                  <a:lnTo>
                    <a:pt x="12" y="1260"/>
                  </a:lnTo>
                  <a:lnTo>
                    <a:pt x="17" y="1282"/>
                  </a:lnTo>
                  <a:lnTo>
                    <a:pt x="24" y="1304"/>
                  </a:lnTo>
                  <a:lnTo>
                    <a:pt x="30" y="1326"/>
                  </a:lnTo>
                  <a:lnTo>
                    <a:pt x="38" y="1348"/>
                  </a:lnTo>
                  <a:lnTo>
                    <a:pt x="47" y="1372"/>
                  </a:lnTo>
                  <a:lnTo>
                    <a:pt x="58" y="1394"/>
                  </a:lnTo>
                  <a:lnTo>
                    <a:pt x="68" y="1418"/>
                  </a:lnTo>
                  <a:lnTo>
                    <a:pt x="81" y="1440"/>
                  </a:lnTo>
                  <a:lnTo>
                    <a:pt x="107" y="1487"/>
                  </a:lnTo>
                  <a:lnTo>
                    <a:pt x="137" y="1533"/>
                  </a:lnTo>
                  <a:lnTo>
                    <a:pt x="171" y="1580"/>
                  </a:lnTo>
                  <a:lnTo>
                    <a:pt x="209" y="1628"/>
                  </a:lnTo>
                  <a:lnTo>
                    <a:pt x="251" y="1675"/>
                  </a:lnTo>
                  <a:lnTo>
                    <a:pt x="297" y="1724"/>
                  </a:lnTo>
                  <a:close/>
                </a:path>
              </a:pathLst>
            </a:custGeom>
            <a:solidFill>
              <a:srgbClr val="434154"/>
            </a:solidFill>
            <a:ln>
              <a:noFill/>
            </a:ln>
            <a:extLst>
              <a:ext uri="{91240B29-F687-4F45-9708-019B960494DF}">
                <a14:hiddenLine w="9525">
                  <a:solidFill>
                    <a:srgbClr val="000000"/>
                  </a:solidFill>
                  <a:miter lim="800000"/>
                  <a:headEnd/>
                  <a:tailEnd/>
                </a14:hiddenLine>
              </a:ext>
            </a:extLst>
          </p:spPr>
          <p:txBody>
            <a:bodyPr bIns="36293" lIns="72585" rIns="72585" tIns="36293"/>
            <a:lstStyle/>
            <a:p>
              <a:endParaRPr altLang="en-US" lang="zh-CN"/>
            </a:p>
          </p:txBody>
        </p:sp>
        <p:sp>
          <p:nvSpPr>
            <p:cNvPr id="208" name="矩形 15"/>
            <p:cNvSpPr>
              <a:spLocks noChangeArrowheads="1"/>
            </p:cNvSpPr>
            <p:nvPr/>
          </p:nvSpPr>
          <p:spPr bwMode="auto">
            <a:xfrm rot="2644672">
              <a:off x="4173983" y="2020644"/>
              <a:ext cx="1364370" cy="621226"/>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36293" lIns="72585" rIns="72585" tIns="36293" wrap="none">
              <a:spAutoFit/>
            </a:bodyPr>
            <a:lstStyle/>
            <a:p>
              <a:pPr algn="ctr">
                <a:lnSpc>
                  <a:spcPct val="150000"/>
                </a:lnSpc>
              </a:pPr>
              <a:r>
                <a:rPr altLang="en-US" b="1" lang="zh-CN" sz="2400">
                  <a:solidFill>
                    <a:schemeClr val="bg1"/>
                  </a:solidFill>
                  <a:latin charset="0" pitchFamily="34" typeface="Impact"/>
                  <a:ea charset="-122" pitchFamily="34" typeface="微软雅黑"/>
                  <a:sym charset="0" pitchFamily="34" typeface="Impact"/>
                </a:rPr>
                <a:t>内容说明</a:t>
              </a:r>
            </a:p>
          </p:txBody>
        </p:sp>
        <p:sp>
          <p:nvSpPr>
            <p:cNvPr id="209" name="文本框 16"/>
            <p:cNvSpPr>
              <a:spLocks noChangeArrowheads="1"/>
            </p:cNvSpPr>
            <p:nvPr/>
          </p:nvSpPr>
          <p:spPr bwMode="auto">
            <a:xfrm rot="2644672">
              <a:off x="5573076" y="905791"/>
              <a:ext cx="670652" cy="605986"/>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36293" lIns="72585" rIns="72585" tIns="36293">
              <a:spAutoFit/>
            </a:bodyPr>
            <a:lstStyle/>
            <a:p>
              <a:pPr algn="ctr"/>
              <a:r>
                <a:rPr altLang="zh-CN" lang="en-US" smtClean="0" sz="3500">
                  <a:solidFill>
                    <a:schemeClr val="bg1"/>
                  </a:solidFill>
                  <a:ea charset="-128" pitchFamily="49" typeface="MS Gothic"/>
                </a:rPr>
                <a:t>02</a:t>
              </a:r>
            </a:p>
          </p:txBody>
        </p:sp>
        <p:pic>
          <p:nvPicPr>
            <p:cNvPr id="219" name="图片 28"/>
            <p:cNvPicPr>
              <a:picLocks noChangeArrowheads="1" noChangeAspect="1"/>
            </p:cNvPicPr>
            <p:nvPr/>
          </p:nvPicPr>
          <p:blipFill>
            <a:blip r:embed="rId3">
              <a:extLst>
                <a:ext uri="{28A0092B-C50C-407E-A947-70E740481C1C}">
                  <a14:useLocalDpi val="0"/>
                </a:ext>
              </a:extLst>
            </a:blip>
            <a:stretch>
              <a:fillRect/>
            </a:stretch>
          </p:blipFill>
          <p:spPr bwMode="auto">
            <a:xfrm rot="2633936">
              <a:off x="4764791" y="1210189"/>
              <a:ext cx="1176887" cy="1162464"/>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pic>
      </p:grpSp>
      <p:grpSp>
        <p:nvGrpSpPr>
          <p:cNvPr id="3" name="组合 2"/>
          <p:cNvGrpSpPr/>
          <p:nvPr/>
        </p:nvGrpSpPr>
        <p:grpSpPr>
          <a:xfrm>
            <a:off x="2475920" y="1857764"/>
            <a:ext cx="2499442" cy="2460501"/>
            <a:chOff x="2475920" y="1857764"/>
            <a:chExt cx="2499442" cy="2460501"/>
          </a:xfrm>
        </p:grpSpPr>
        <p:sp>
          <p:nvSpPr>
            <p:cNvPr id="204" name="Freeform 5"/>
            <p:cNvSpPr>
              <a:spLocks noChangeArrowheads="1"/>
            </p:cNvSpPr>
            <p:nvPr/>
          </p:nvSpPr>
          <p:spPr bwMode="auto">
            <a:xfrm rot="15848862">
              <a:off x="2495390" y="1838294"/>
              <a:ext cx="2460501" cy="2499442"/>
            </a:xfrm>
            <a:custGeom>
              <a:gdLst>
                <a:gd fmla="*/ 449057 w 2021" name="T0"/>
                <a:gd fmla="*/ 2388218 h 2026" name="T1"/>
                <a:gd fmla="*/ 601871 w 2021" name="T2"/>
                <a:gd fmla="*/ 2515843 h 2026" name="T3"/>
                <a:gd fmla="*/ 749322 w 2021" name="T4"/>
                <a:gd fmla="*/ 2617671 h 2026" name="T5"/>
                <a:gd fmla="*/ 892753 w 2021" name="T6"/>
                <a:gd fmla="*/ 2690988 h 2026" name="T7"/>
                <a:gd fmla="*/ 1030821 w 2021" name="T8"/>
                <a:gd fmla="*/ 2734434 h 2026" name="T9"/>
                <a:gd fmla="*/ 1167549 w 2021" name="T10"/>
                <a:gd fmla="*/ 2750727 h 2026" name="T11"/>
                <a:gd fmla="*/ 1219827 w 2021" name="T12"/>
                <a:gd fmla="*/ 2749369 h 2026" name="T13"/>
                <a:gd fmla="*/ 1320363 w 2021" name="T14"/>
                <a:gd fmla="*/ 2731719 h 2026" name="T15"/>
                <a:gd fmla="*/ 1463793 w 2021" name="T16"/>
                <a:gd fmla="*/ 2676053 h 2026" name="T17"/>
                <a:gd fmla="*/ 1600521 w 2021" name="T18"/>
                <a:gd fmla="*/ 2587801 h 2026" name="T19"/>
                <a:gd fmla="*/ 1726525 w 2021" name="T20"/>
                <a:gd fmla="*/ 2473754 h 2026" name="T21"/>
                <a:gd fmla="*/ 1845827 w 2021" name="T22"/>
                <a:gd fmla="*/ 2335267 h 2026" name="T23"/>
                <a:gd fmla="*/ 1955745 w 2021" name="T24"/>
                <a:gd fmla="*/ 2179130 h 2026" name="T25"/>
                <a:gd fmla="*/ 2056280 w 2021" name="T26"/>
                <a:gd fmla="*/ 2008058 h 2026" name="T27"/>
                <a:gd fmla="*/ 2147432 w 2021" name="T28"/>
                <a:gd fmla="*/ 1828840 h 2026" name="T29"/>
                <a:gd fmla="*/ 2258691 w 2021" name="T30"/>
                <a:gd fmla="*/ 1581736 h 2026" name="T31"/>
                <a:gd fmla="*/ 2351184 w 2021" name="T32"/>
                <a:gd fmla="*/ 1337348 h 2026" name="T33"/>
                <a:gd fmla="*/ 2457081 w 2021" name="T34"/>
                <a:gd fmla="*/ 1026431 h 2026" name="T35"/>
                <a:gd fmla="*/ 2544211 w 2021" name="T36"/>
                <a:gd fmla="*/ 727734 h 2026" name="T37"/>
                <a:gd fmla="*/ 2634023 w 2021" name="T38"/>
                <a:gd fmla="*/ 374729 h 2026" name="T39"/>
                <a:gd fmla="*/ 2709089 w 2021" name="T40"/>
                <a:gd fmla="*/ 0 h 2026" name="T41"/>
                <a:gd fmla="*/ 2469145 w 2021" name="T42"/>
                <a:gd fmla="*/ 50235 h 2026" name="T43"/>
                <a:gd fmla="*/ 2032152 w 2021" name="T44"/>
                <a:gd fmla="*/ 156137 h 2026" name="T45"/>
                <a:gd fmla="*/ 1723844 w 2021" name="T46"/>
                <a:gd fmla="*/ 247104 h 2026" name="T47"/>
                <a:gd fmla="*/ 1399450 w 2021" name="T48"/>
                <a:gd fmla="*/ 357079 h 2026" name="T49"/>
                <a:gd fmla="*/ 1075057 w 2021" name="T50"/>
                <a:gd fmla="*/ 486061 h 2026" name="T51"/>
                <a:gd fmla="*/ 768089 w 2021" name="T52"/>
                <a:gd fmla="*/ 635410 h 2026" name="T53"/>
                <a:gd fmla="*/ 580423 w 2021" name="T54"/>
                <a:gd fmla="*/ 748100 h 2026" name="T55"/>
                <a:gd fmla="*/ 450398 w 2021" name="T56"/>
                <a:gd fmla="*/ 836351 h 2026" name="T57"/>
                <a:gd fmla="*/ 333777 w 2021" name="T58"/>
                <a:gd fmla="*/ 932749 h 2026" name="T59"/>
                <a:gd fmla="*/ 231901 w 2021" name="T60"/>
                <a:gd fmla="*/ 1031862 h 2026" name="T61"/>
                <a:gd fmla="*/ 146111 w 2021" name="T62"/>
                <a:gd fmla="*/ 1137764 h 2026" name="T63"/>
                <a:gd fmla="*/ 79088 w 2021" name="T64"/>
                <a:gd fmla="*/ 1250454 h 2026" name="T65"/>
                <a:gd fmla="*/ 32171 w 2021" name="T66"/>
                <a:gd fmla="*/ 1365860 h 2026" name="T67"/>
                <a:gd fmla="*/ 16086 w 2021" name="T68"/>
                <a:gd fmla="*/ 1420168 h 2026" name="T69"/>
                <a:gd fmla="*/ 1340 w 2021" name="T70"/>
                <a:gd fmla="*/ 1505704 h 2026" name="T71"/>
                <a:gd fmla="*/ 0 w 2021" name="T72"/>
                <a:gd fmla="*/ 1592598 h 2026" name="T73"/>
                <a:gd fmla="*/ 10724 w 2021" name="T74"/>
                <a:gd fmla="*/ 1679491 h 2026" name="T75"/>
                <a:gd fmla="*/ 32171 w 2021" name="T76"/>
                <a:gd fmla="*/ 1770458 h 2026" name="T77"/>
                <a:gd fmla="*/ 63002 w 2021" name="T78"/>
                <a:gd fmla="*/ 1862783 h 2026" name="T79"/>
                <a:gd fmla="*/ 108578 w 2021" name="T80"/>
                <a:gd fmla="*/ 1955107 h 2026" name="T81"/>
                <a:gd fmla="*/ 229220 w 2021" name="T82"/>
                <a:gd fmla="*/ 2145187 h 2026" name="T83"/>
                <a:gd fmla="*/ 398119 w 2021" name="T84"/>
                <a:gd fmla="*/ 2340698 h 2026" name="T85"/>
                <a:gd fmla="*/ 0 60000 65536" name="T86"/>
                <a:gd fmla="*/ 0 60000 65536" name="T87"/>
                <a:gd fmla="*/ 0 60000 65536" name="T88"/>
                <a:gd fmla="*/ 0 60000 65536" name="T89"/>
                <a:gd fmla="*/ 0 60000 65536" name="T90"/>
                <a:gd fmla="*/ 0 60000 65536" name="T91"/>
                <a:gd fmla="*/ 0 60000 65536" name="T92"/>
                <a:gd fmla="*/ 0 60000 65536" name="T93"/>
                <a:gd fmla="*/ 0 60000 65536" name="T94"/>
                <a:gd fmla="*/ 0 60000 65536" name="T95"/>
                <a:gd fmla="*/ 0 60000 65536" name="T96"/>
                <a:gd fmla="*/ 0 60000 65536" name="T97"/>
                <a:gd fmla="*/ 0 60000 65536" name="T98"/>
                <a:gd fmla="*/ 0 60000 65536" name="T99"/>
                <a:gd fmla="*/ 0 60000 65536" name="T100"/>
                <a:gd fmla="*/ 0 60000 65536" name="T101"/>
                <a:gd fmla="*/ 0 60000 65536" name="T102"/>
                <a:gd fmla="*/ 0 60000 65536" name="T103"/>
                <a:gd fmla="*/ 0 60000 65536" name="T104"/>
                <a:gd fmla="*/ 0 60000 65536" name="T105"/>
                <a:gd fmla="*/ 0 60000 65536" name="T106"/>
                <a:gd fmla="*/ 0 60000 65536" name="T107"/>
                <a:gd fmla="*/ 0 60000 65536" name="T108"/>
                <a:gd fmla="*/ 0 60000 65536" name="T109"/>
                <a:gd fmla="*/ 0 60000 65536" name="T110"/>
                <a:gd fmla="*/ 0 60000 65536" name="T111"/>
                <a:gd fmla="*/ 0 60000 65536" name="T112"/>
                <a:gd fmla="*/ 0 60000 65536" name="T113"/>
                <a:gd fmla="*/ 0 60000 65536" name="T114"/>
                <a:gd fmla="*/ 0 60000 65536" name="T115"/>
                <a:gd fmla="*/ 0 60000 65536" name="T116"/>
                <a:gd fmla="*/ 0 60000 65536" name="T117"/>
                <a:gd fmla="*/ 0 60000 65536" name="T118"/>
                <a:gd fmla="*/ 0 60000 65536" name="T119"/>
                <a:gd fmla="*/ 0 60000 65536" name="T120"/>
                <a:gd fmla="*/ 0 60000 65536" name="T121"/>
                <a:gd fmla="*/ 0 60000 65536" name="T122"/>
                <a:gd fmla="*/ 0 60000 65536" name="T123"/>
                <a:gd fmla="*/ 0 60000 65536" name="T124"/>
                <a:gd fmla="*/ 0 60000 65536" name="T125"/>
                <a:gd fmla="*/ 0 60000 65536" name="T126"/>
                <a:gd fmla="*/ 0 60000 65536" name="T127"/>
                <a:gd fmla="*/ 0 60000 65536" name="T128"/>
                <a:gd fmla="*/ 0 w 2021" name="T129"/>
                <a:gd fmla="*/ 0 h 2026" name="T130"/>
                <a:gd fmla="*/ 2021 w 2021" name="T131"/>
                <a:gd fmla="*/ 2026 h 2026" name="T132"/>
              </a:gd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b="T132" l="T129" r="T131" t="T130"/>
              <a:pathLst>
                <a:path h="2026" w="2021">
                  <a:moveTo>
                    <a:pt x="297" y="1724"/>
                  </a:moveTo>
                  <a:lnTo>
                    <a:pt x="297" y="1724"/>
                  </a:lnTo>
                  <a:lnTo>
                    <a:pt x="335" y="1759"/>
                  </a:lnTo>
                  <a:lnTo>
                    <a:pt x="374" y="1793"/>
                  </a:lnTo>
                  <a:lnTo>
                    <a:pt x="412" y="1825"/>
                  </a:lnTo>
                  <a:lnTo>
                    <a:pt x="449" y="1853"/>
                  </a:lnTo>
                  <a:lnTo>
                    <a:pt x="485" y="1881"/>
                  </a:lnTo>
                  <a:lnTo>
                    <a:pt x="522" y="1906"/>
                  </a:lnTo>
                  <a:lnTo>
                    <a:pt x="559" y="1928"/>
                  </a:lnTo>
                  <a:lnTo>
                    <a:pt x="594" y="1948"/>
                  </a:lnTo>
                  <a:lnTo>
                    <a:pt x="630" y="1966"/>
                  </a:lnTo>
                  <a:lnTo>
                    <a:pt x="666" y="1982"/>
                  </a:lnTo>
                  <a:lnTo>
                    <a:pt x="700" y="1995"/>
                  </a:lnTo>
                  <a:lnTo>
                    <a:pt x="735" y="2006"/>
                  </a:lnTo>
                  <a:lnTo>
                    <a:pt x="769" y="2014"/>
                  </a:lnTo>
                  <a:lnTo>
                    <a:pt x="803" y="2021"/>
                  </a:lnTo>
                  <a:lnTo>
                    <a:pt x="837" y="2025"/>
                  </a:lnTo>
                  <a:lnTo>
                    <a:pt x="871" y="2026"/>
                  </a:lnTo>
                  <a:lnTo>
                    <a:pt x="891" y="2026"/>
                  </a:lnTo>
                  <a:lnTo>
                    <a:pt x="910" y="2025"/>
                  </a:lnTo>
                  <a:lnTo>
                    <a:pt x="929" y="2022"/>
                  </a:lnTo>
                  <a:lnTo>
                    <a:pt x="948" y="2019"/>
                  </a:lnTo>
                  <a:lnTo>
                    <a:pt x="985" y="2012"/>
                  </a:lnTo>
                  <a:lnTo>
                    <a:pt x="1022" y="2001"/>
                  </a:lnTo>
                  <a:lnTo>
                    <a:pt x="1058" y="1987"/>
                  </a:lnTo>
                  <a:lnTo>
                    <a:pt x="1092" y="1971"/>
                  </a:lnTo>
                  <a:lnTo>
                    <a:pt x="1128" y="1951"/>
                  </a:lnTo>
                  <a:lnTo>
                    <a:pt x="1160" y="1931"/>
                  </a:lnTo>
                  <a:lnTo>
                    <a:pt x="1194" y="1906"/>
                  </a:lnTo>
                  <a:lnTo>
                    <a:pt x="1226" y="1880"/>
                  </a:lnTo>
                  <a:lnTo>
                    <a:pt x="1258" y="1852"/>
                  </a:lnTo>
                  <a:lnTo>
                    <a:pt x="1288" y="1822"/>
                  </a:lnTo>
                  <a:lnTo>
                    <a:pt x="1319" y="1789"/>
                  </a:lnTo>
                  <a:lnTo>
                    <a:pt x="1349" y="1755"/>
                  </a:lnTo>
                  <a:lnTo>
                    <a:pt x="1377" y="1720"/>
                  </a:lnTo>
                  <a:lnTo>
                    <a:pt x="1405" y="1683"/>
                  </a:lnTo>
                  <a:lnTo>
                    <a:pt x="1432" y="1644"/>
                  </a:lnTo>
                  <a:lnTo>
                    <a:pt x="1459" y="1605"/>
                  </a:lnTo>
                  <a:lnTo>
                    <a:pt x="1485" y="1564"/>
                  </a:lnTo>
                  <a:lnTo>
                    <a:pt x="1510" y="1522"/>
                  </a:lnTo>
                  <a:lnTo>
                    <a:pt x="1534" y="1479"/>
                  </a:lnTo>
                  <a:lnTo>
                    <a:pt x="1558" y="1436"/>
                  </a:lnTo>
                  <a:lnTo>
                    <a:pt x="1580" y="1392"/>
                  </a:lnTo>
                  <a:lnTo>
                    <a:pt x="1602" y="1347"/>
                  </a:lnTo>
                  <a:lnTo>
                    <a:pt x="1625" y="1303"/>
                  </a:lnTo>
                  <a:lnTo>
                    <a:pt x="1646" y="1257"/>
                  </a:lnTo>
                  <a:lnTo>
                    <a:pt x="1685" y="1165"/>
                  </a:lnTo>
                  <a:lnTo>
                    <a:pt x="1721" y="1074"/>
                  </a:lnTo>
                  <a:lnTo>
                    <a:pt x="1754" y="985"/>
                  </a:lnTo>
                  <a:lnTo>
                    <a:pt x="1782" y="908"/>
                  </a:lnTo>
                  <a:lnTo>
                    <a:pt x="1808" y="832"/>
                  </a:lnTo>
                  <a:lnTo>
                    <a:pt x="1833" y="756"/>
                  </a:lnTo>
                  <a:lnTo>
                    <a:pt x="1856" y="681"/>
                  </a:lnTo>
                  <a:lnTo>
                    <a:pt x="1878" y="608"/>
                  </a:lnTo>
                  <a:lnTo>
                    <a:pt x="1898" y="536"/>
                  </a:lnTo>
                  <a:lnTo>
                    <a:pt x="1916" y="467"/>
                  </a:lnTo>
                  <a:lnTo>
                    <a:pt x="1935" y="400"/>
                  </a:lnTo>
                  <a:lnTo>
                    <a:pt x="1965" y="276"/>
                  </a:lnTo>
                  <a:lnTo>
                    <a:pt x="1988" y="166"/>
                  </a:lnTo>
                  <a:lnTo>
                    <a:pt x="2008" y="73"/>
                  </a:lnTo>
                  <a:lnTo>
                    <a:pt x="2021" y="0"/>
                  </a:lnTo>
                  <a:lnTo>
                    <a:pt x="1943" y="14"/>
                  </a:lnTo>
                  <a:lnTo>
                    <a:pt x="1842" y="37"/>
                  </a:lnTo>
                  <a:lnTo>
                    <a:pt x="1723" y="63"/>
                  </a:lnTo>
                  <a:lnTo>
                    <a:pt x="1588" y="97"/>
                  </a:lnTo>
                  <a:lnTo>
                    <a:pt x="1516" y="115"/>
                  </a:lnTo>
                  <a:lnTo>
                    <a:pt x="1440" y="136"/>
                  </a:lnTo>
                  <a:lnTo>
                    <a:pt x="1364" y="158"/>
                  </a:lnTo>
                  <a:lnTo>
                    <a:pt x="1286" y="182"/>
                  </a:lnTo>
                  <a:lnTo>
                    <a:pt x="1206" y="207"/>
                  </a:lnTo>
                  <a:lnTo>
                    <a:pt x="1125" y="234"/>
                  </a:lnTo>
                  <a:lnTo>
                    <a:pt x="1044" y="263"/>
                  </a:lnTo>
                  <a:lnTo>
                    <a:pt x="963" y="293"/>
                  </a:lnTo>
                  <a:lnTo>
                    <a:pt x="882" y="324"/>
                  </a:lnTo>
                  <a:lnTo>
                    <a:pt x="802" y="358"/>
                  </a:lnTo>
                  <a:lnTo>
                    <a:pt x="725" y="394"/>
                  </a:lnTo>
                  <a:lnTo>
                    <a:pt x="648" y="430"/>
                  </a:lnTo>
                  <a:lnTo>
                    <a:pt x="573" y="468"/>
                  </a:lnTo>
                  <a:lnTo>
                    <a:pt x="501" y="509"/>
                  </a:lnTo>
                  <a:lnTo>
                    <a:pt x="467" y="530"/>
                  </a:lnTo>
                  <a:lnTo>
                    <a:pt x="433" y="551"/>
                  </a:lnTo>
                  <a:lnTo>
                    <a:pt x="399" y="572"/>
                  </a:lnTo>
                  <a:lnTo>
                    <a:pt x="368" y="594"/>
                  </a:lnTo>
                  <a:lnTo>
                    <a:pt x="336" y="616"/>
                  </a:lnTo>
                  <a:lnTo>
                    <a:pt x="306" y="640"/>
                  </a:lnTo>
                  <a:lnTo>
                    <a:pt x="277" y="663"/>
                  </a:lnTo>
                  <a:lnTo>
                    <a:pt x="249" y="687"/>
                  </a:lnTo>
                  <a:lnTo>
                    <a:pt x="222" y="710"/>
                  </a:lnTo>
                  <a:lnTo>
                    <a:pt x="198" y="735"/>
                  </a:lnTo>
                  <a:lnTo>
                    <a:pt x="173" y="760"/>
                  </a:lnTo>
                  <a:lnTo>
                    <a:pt x="150" y="786"/>
                  </a:lnTo>
                  <a:lnTo>
                    <a:pt x="128" y="812"/>
                  </a:lnTo>
                  <a:lnTo>
                    <a:pt x="109" y="838"/>
                  </a:lnTo>
                  <a:lnTo>
                    <a:pt x="90" y="866"/>
                  </a:lnTo>
                  <a:lnTo>
                    <a:pt x="73" y="892"/>
                  </a:lnTo>
                  <a:lnTo>
                    <a:pt x="59" y="921"/>
                  </a:lnTo>
                  <a:lnTo>
                    <a:pt x="44" y="948"/>
                  </a:lnTo>
                  <a:lnTo>
                    <a:pt x="33" y="977"/>
                  </a:lnTo>
                  <a:lnTo>
                    <a:pt x="24" y="1006"/>
                  </a:lnTo>
                  <a:lnTo>
                    <a:pt x="17" y="1027"/>
                  </a:lnTo>
                  <a:lnTo>
                    <a:pt x="12" y="1046"/>
                  </a:lnTo>
                  <a:lnTo>
                    <a:pt x="8" y="1067"/>
                  </a:lnTo>
                  <a:lnTo>
                    <a:pt x="4" y="1088"/>
                  </a:lnTo>
                  <a:lnTo>
                    <a:pt x="1" y="1109"/>
                  </a:lnTo>
                  <a:lnTo>
                    <a:pt x="0" y="1130"/>
                  </a:lnTo>
                  <a:lnTo>
                    <a:pt x="0" y="1151"/>
                  </a:lnTo>
                  <a:lnTo>
                    <a:pt x="0" y="1173"/>
                  </a:lnTo>
                  <a:lnTo>
                    <a:pt x="1" y="1194"/>
                  </a:lnTo>
                  <a:lnTo>
                    <a:pt x="4" y="1216"/>
                  </a:lnTo>
                  <a:lnTo>
                    <a:pt x="8" y="1237"/>
                  </a:lnTo>
                  <a:lnTo>
                    <a:pt x="12" y="1260"/>
                  </a:lnTo>
                  <a:lnTo>
                    <a:pt x="17" y="1282"/>
                  </a:lnTo>
                  <a:lnTo>
                    <a:pt x="24" y="1304"/>
                  </a:lnTo>
                  <a:lnTo>
                    <a:pt x="30" y="1326"/>
                  </a:lnTo>
                  <a:lnTo>
                    <a:pt x="38" y="1348"/>
                  </a:lnTo>
                  <a:lnTo>
                    <a:pt x="47" y="1372"/>
                  </a:lnTo>
                  <a:lnTo>
                    <a:pt x="58" y="1394"/>
                  </a:lnTo>
                  <a:lnTo>
                    <a:pt x="68" y="1418"/>
                  </a:lnTo>
                  <a:lnTo>
                    <a:pt x="81" y="1440"/>
                  </a:lnTo>
                  <a:lnTo>
                    <a:pt x="107" y="1487"/>
                  </a:lnTo>
                  <a:lnTo>
                    <a:pt x="137" y="1533"/>
                  </a:lnTo>
                  <a:lnTo>
                    <a:pt x="171" y="1580"/>
                  </a:lnTo>
                  <a:lnTo>
                    <a:pt x="209" y="1628"/>
                  </a:lnTo>
                  <a:lnTo>
                    <a:pt x="251" y="1675"/>
                  </a:lnTo>
                  <a:lnTo>
                    <a:pt x="297" y="1724"/>
                  </a:lnTo>
                  <a:close/>
                </a:path>
              </a:pathLst>
            </a:custGeom>
            <a:solidFill>
              <a:srgbClr val="EE9065"/>
            </a:solidFill>
            <a:ln cmpd="sng" w="76200">
              <a:solidFill>
                <a:schemeClr val="bg1"/>
              </a:solidFill>
              <a:miter lim="800000"/>
            </a:ln>
          </p:spPr>
          <p:txBody>
            <a:bodyPr bIns="36293" lIns="72585" rIns="72585" tIns="36293"/>
            <a:lstStyle/>
            <a:p>
              <a:endParaRPr altLang="en-US" lang="zh-CN"/>
            </a:p>
          </p:txBody>
        </p:sp>
        <p:sp>
          <p:nvSpPr>
            <p:cNvPr id="210" name="矩形 18"/>
            <p:cNvSpPr>
              <a:spLocks noChangeArrowheads="1"/>
            </p:cNvSpPr>
            <p:nvPr/>
          </p:nvSpPr>
          <p:spPr bwMode="auto">
            <a:xfrm flipH="1" rot="18955328">
              <a:off x="3411481" y="3070271"/>
              <a:ext cx="1364370" cy="621226"/>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36293" lIns="72585" rIns="72585" tIns="36293" wrap="none">
              <a:spAutoFit/>
            </a:bodyPr>
            <a:lstStyle/>
            <a:p>
              <a:pPr algn="ctr">
                <a:lnSpc>
                  <a:spcPct val="150000"/>
                </a:lnSpc>
              </a:pPr>
              <a:r>
                <a:rPr altLang="en-US" b="1" lang="zh-CN" sz="2400">
                  <a:solidFill>
                    <a:schemeClr val="bg1"/>
                  </a:solidFill>
                  <a:latin charset="0" pitchFamily="34" typeface="Impact"/>
                  <a:ea charset="-122" pitchFamily="34" typeface="微软雅黑"/>
                  <a:sym charset="0" pitchFamily="34" typeface="Impact"/>
                </a:rPr>
                <a:t>内容说明</a:t>
              </a:r>
            </a:p>
          </p:txBody>
        </p:sp>
        <p:sp>
          <p:nvSpPr>
            <p:cNvPr id="211" name="文本框 19"/>
            <p:cNvSpPr>
              <a:spLocks noChangeArrowheads="1"/>
            </p:cNvSpPr>
            <p:nvPr/>
          </p:nvSpPr>
          <p:spPr bwMode="auto">
            <a:xfrm flipH="1" rot="18955328">
              <a:off x="2667125" y="2161282"/>
              <a:ext cx="670652" cy="605986"/>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36293" lIns="72585" rIns="72585" tIns="36293">
              <a:spAutoFit/>
            </a:bodyPr>
            <a:lstStyle/>
            <a:p>
              <a:pPr algn="ctr"/>
              <a:r>
                <a:rPr altLang="zh-CN" lang="en-US" smtClean="0" sz="3500">
                  <a:solidFill>
                    <a:schemeClr val="bg1"/>
                  </a:solidFill>
                  <a:ea charset="-128" pitchFamily="49" typeface="MS Gothic"/>
                </a:rPr>
                <a:t>01</a:t>
              </a:r>
            </a:p>
          </p:txBody>
        </p:sp>
        <p:pic>
          <p:nvPicPr>
            <p:cNvPr id="220" name="图片 29"/>
            <p:cNvPicPr>
              <a:picLocks noChangeArrowheads="1" noChangeAspect="1"/>
            </p:cNvPicPr>
            <p:nvPr/>
          </p:nvPicPr>
          <p:blipFill>
            <a:blip r:embed="rId4">
              <a:extLst>
                <a:ext uri="{28A0092B-C50C-407E-A947-70E740481C1C}">
                  <a14:useLocalDpi val="0"/>
                </a:ext>
              </a:extLst>
            </a:blip>
            <a:stretch>
              <a:fillRect/>
            </a:stretch>
          </p:blipFill>
          <p:spPr bwMode="auto">
            <a:xfrm flipH="1" rot="18966064">
              <a:off x="2972058" y="2382749"/>
              <a:ext cx="1178329" cy="1162464"/>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pic>
      </p:grpSp>
      <p:grpSp>
        <p:nvGrpSpPr>
          <p:cNvPr id="4" name="组合 3"/>
          <p:cNvGrpSpPr/>
          <p:nvPr/>
        </p:nvGrpSpPr>
        <p:grpSpPr>
          <a:xfrm>
            <a:off x="3921068" y="2854369"/>
            <a:ext cx="2492231" cy="2469155"/>
            <a:chOff x="3921068" y="2854369"/>
            <a:chExt cx="2492231" cy="2469155"/>
          </a:xfrm>
        </p:grpSpPr>
        <p:sp>
          <p:nvSpPr>
            <p:cNvPr id="205" name="Freeform 5"/>
            <p:cNvSpPr>
              <a:spLocks noChangeArrowheads="1"/>
            </p:cNvSpPr>
            <p:nvPr/>
          </p:nvSpPr>
          <p:spPr bwMode="auto">
            <a:xfrm>
              <a:off x="3921068" y="2854369"/>
              <a:ext cx="2492231" cy="2469155"/>
            </a:xfrm>
            <a:custGeom>
              <a:gdLst>
                <a:gd fmla="*/ 454700 w 2021" name="T0"/>
                <a:gd fmla="*/ 2358579 h 2026" name="T1"/>
                <a:gd fmla="*/ 609434 w 2021" name="T2"/>
                <a:gd fmla="*/ 2484621 h 2026" name="T3"/>
                <a:gd fmla="*/ 758738 w 2021" name="T4"/>
                <a:gd fmla="*/ 2585185 h 2026" name="T5"/>
                <a:gd fmla="*/ 903971 w 2021" name="T6"/>
                <a:gd fmla="*/ 2657592 h 2026" name="T7"/>
                <a:gd fmla="*/ 1043774 w 2021" name="T8"/>
                <a:gd fmla="*/ 2700500 h 2026" name="T9"/>
                <a:gd fmla="*/ 1182220 w 2021" name="T10"/>
                <a:gd fmla="*/ 2716590 h 2026" name="T11"/>
                <a:gd fmla="*/ 1235155 w 2021" name="T12"/>
                <a:gd fmla="*/ 2715249 h 2026" name="T13"/>
                <a:gd fmla="*/ 1336954 w 2021" name="T14"/>
                <a:gd fmla="*/ 2697818 h 2026" name="T15"/>
                <a:gd fmla="*/ 1482187 w 2021" name="T16"/>
                <a:gd fmla="*/ 2642842 h 2026" name="T17"/>
                <a:gd fmla="*/ 1620633 w 2021" name="T18"/>
                <a:gd fmla="*/ 2555686 h 2026" name="T19"/>
                <a:gd fmla="*/ 1748220 w 2021" name="T20"/>
                <a:gd fmla="*/ 2443054 h 2026" name="T21"/>
                <a:gd fmla="*/ 1869021 w 2021" name="T22"/>
                <a:gd fmla="*/ 2306286 h 2026" name="T23"/>
                <a:gd fmla="*/ 1980321 w 2021" name="T24"/>
                <a:gd fmla="*/ 2152086 h 2026" name="T25"/>
                <a:gd fmla="*/ 2082119 w 2021" name="T26"/>
                <a:gd fmla="*/ 1983138 h 2026" name="T27"/>
                <a:gd fmla="*/ 2174417 w 2021" name="T28"/>
                <a:gd fmla="*/ 1806143 h 2026" name="T29"/>
                <a:gd fmla="*/ 2287074 w 2021" name="T30"/>
                <a:gd fmla="*/ 1562106 h 2026" name="T31"/>
                <a:gd fmla="*/ 2380728 w 2021" name="T32"/>
                <a:gd fmla="*/ 1320751 h 2026" name="T33"/>
                <a:gd fmla="*/ 2487956 w 2021" name="T34"/>
                <a:gd fmla="*/ 1013693 h 2026" name="T35"/>
                <a:gd fmla="*/ 2576181 w 2021" name="T36"/>
                <a:gd fmla="*/ 718703 h 2026" name="T37"/>
                <a:gd fmla="*/ 2667121 w 2021" name="T38"/>
                <a:gd fmla="*/ 370078 h 2026" name="T39"/>
                <a:gd fmla="*/ 2743131 w 2021" name="T40"/>
                <a:gd fmla="*/ 0 h 2026" name="T41"/>
                <a:gd fmla="*/ 2500172 w 2021" name="T42"/>
                <a:gd fmla="*/ 49612 h 2026" name="T43"/>
                <a:gd fmla="*/ 2057688 w 2021" name="T44"/>
                <a:gd fmla="*/ 154199 h 2026" name="T45"/>
                <a:gd fmla="*/ 1745505 w 2021" name="T46"/>
                <a:gd fmla="*/ 244037 h 2026" name="T47"/>
                <a:gd fmla="*/ 1417036 w 2021" name="T48"/>
                <a:gd fmla="*/ 352647 h 2026" name="T49"/>
                <a:gd fmla="*/ 1088566 w 2021" name="T50"/>
                <a:gd fmla="*/ 480029 h 2026" name="T51"/>
                <a:gd fmla="*/ 777741 w 2021" name="T52"/>
                <a:gd fmla="*/ 627524 h 2026" name="T53"/>
                <a:gd fmla="*/ 587717 w 2021" name="T54"/>
                <a:gd fmla="*/ 738816 h 2026" name="T55"/>
                <a:gd fmla="*/ 456057 w 2021" name="T56"/>
                <a:gd fmla="*/ 825972 h 2026" name="T57"/>
                <a:gd fmla="*/ 337971 w 2021" name="T58"/>
                <a:gd fmla="*/ 921173 h 2026" name="T59"/>
                <a:gd fmla="*/ 234815 w 2021" name="T60"/>
                <a:gd fmla="*/ 1019056 h 2026" name="T61"/>
                <a:gd fmla="*/ 147947 w 2021" name="T62"/>
                <a:gd fmla="*/ 1123644 h 2026" name="T63"/>
                <a:gd fmla="*/ 80082 w 2021" name="T64"/>
                <a:gd fmla="*/ 1234936 h 2026" name="T65"/>
                <a:gd fmla="*/ 32576 w 2021" name="T66"/>
                <a:gd fmla="*/ 1348909 h 2026" name="T67"/>
                <a:gd fmla="*/ 16288 w 2021" name="T68"/>
                <a:gd fmla="*/ 1402544 h 2026" name="T69"/>
                <a:gd fmla="*/ 1357 w 2021" name="T70"/>
                <a:gd fmla="*/ 1487018 h 2026" name="T71"/>
                <a:gd fmla="*/ 0 w 2021" name="T72"/>
                <a:gd fmla="*/ 1572833 h 2026" name="T73"/>
                <a:gd fmla="*/ 10859 w 2021" name="T74"/>
                <a:gd fmla="*/ 1658648 h 2026" name="T75"/>
                <a:gd fmla="*/ 32576 w 2021" name="T76"/>
                <a:gd fmla="*/ 1748486 h 2026" name="T77"/>
                <a:gd fmla="*/ 63794 w 2021" name="T78"/>
                <a:gd fmla="*/ 1839665 h 2026" name="T79"/>
                <a:gd fmla="*/ 109942 w 2021" name="T80"/>
                <a:gd fmla="*/ 1930844 h 2026" name="T81"/>
                <a:gd fmla="*/ 232101 w 2021" name="T82"/>
                <a:gd fmla="*/ 2118565 h 2026" name="T83"/>
                <a:gd fmla="*/ 403122 w 2021" name="T84"/>
                <a:gd fmla="*/ 2311649 h 2026" name="T85"/>
                <a:gd fmla="*/ 0 60000 65536" name="T86"/>
                <a:gd fmla="*/ 0 60000 65536" name="T87"/>
                <a:gd fmla="*/ 0 60000 65536" name="T88"/>
                <a:gd fmla="*/ 0 60000 65536" name="T89"/>
                <a:gd fmla="*/ 0 60000 65536" name="T90"/>
                <a:gd fmla="*/ 0 60000 65536" name="T91"/>
                <a:gd fmla="*/ 0 60000 65536" name="T92"/>
                <a:gd fmla="*/ 0 60000 65536" name="T93"/>
                <a:gd fmla="*/ 0 60000 65536" name="T94"/>
                <a:gd fmla="*/ 0 60000 65536" name="T95"/>
                <a:gd fmla="*/ 0 60000 65536" name="T96"/>
                <a:gd fmla="*/ 0 60000 65536" name="T97"/>
                <a:gd fmla="*/ 0 60000 65536" name="T98"/>
                <a:gd fmla="*/ 0 60000 65536" name="T99"/>
                <a:gd fmla="*/ 0 60000 65536" name="T100"/>
                <a:gd fmla="*/ 0 60000 65536" name="T101"/>
                <a:gd fmla="*/ 0 60000 65536" name="T102"/>
                <a:gd fmla="*/ 0 60000 65536" name="T103"/>
                <a:gd fmla="*/ 0 60000 65536" name="T104"/>
                <a:gd fmla="*/ 0 60000 65536" name="T105"/>
                <a:gd fmla="*/ 0 60000 65536" name="T106"/>
                <a:gd fmla="*/ 0 60000 65536" name="T107"/>
                <a:gd fmla="*/ 0 60000 65536" name="T108"/>
                <a:gd fmla="*/ 0 60000 65536" name="T109"/>
                <a:gd fmla="*/ 0 60000 65536" name="T110"/>
                <a:gd fmla="*/ 0 60000 65536" name="T111"/>
                <a:gd fmla="*/ 0 60000 65536" name="T112"/>
                <a:gd fmla="*/ 0 60000 65536" name="T113"/>
                <a:gd fmla="*/ 0 60000 65536" name="T114"/>
                <a:gd fmla="*/ 0 60000 65536" name="T115"/>
                <a:gd fmla="*/ 0 60000 65536" name="T116"/>
                <a:gd fmla="*/ 0 60000 65536" name="T117"/>
                <a:gd fmla="*/ 0 60000 65536" name="T118"/>
                <a:gd fmla="*/ 0 60000 65536" name="T119"/>
                <a:gd fmla="*/ 0 60000 65536" name="T120"/>
                <a:gd fmla="*/ 0 60000 65536" name="T121"/>
                <a:gd fmla="*/ 0 60000 65536" name="T122"/>
                <a:gd fmla="*/ 0 60000 65536" name="T123"/>
                <a:gd fmla="*/ 0 60000 65536" name="T124"/>
                <a:gd fmla="*/ 0 60000 65536" name="T125"/>
                <a:gd fmla="*/ 0 60000 65536" name="T126"/>
                <a:gd fmla="*/ 0 60000 65536" name="T127"/>
                <a:gd fmla="*/ 0 60000 65536" name="T128"/>
                <a:gd fmla="*/ 0 w 2021" name="T129"/>
                <a:gd fmla="*/ 0 h 2026" name="T130"/>
                <a:gd fmla="*/ 2021 w 2021" name="T131"/>
                <a:gd fmla="*/ 2026 h 2026" name="T132"/>
              </a:gd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b="T132" l="T129" r="T131" t="T130"/>
              <a:pathLst>
                <a:path h="2026" w="2021">
                  <a:moveTo>
                    <a:pt x="297" y="1724"/>
                  </a:moveTo>
                  <a:lnTo>
                    <a:pt x="297" y="1724"/>
                  </a:lnTo>
                  <a:lnTo>
                    <a:pt x="335" y="1759"/>
                  </a:lnTo>
                  <a:lnTo>
                    <a:pt x="374" y="1793"/>
                  </a:lnTo>
                  <a:lnTo>
                    <a:pt x="412" y="1825"/>
                  </a:lnTo>
                  <a:lnTo>
                    <a:pt x="449" y="1853"/>
                  </a:lnTo>
                  <a:lnTo>
                    <a:pt x="485" y="1881"/>
                  </a:lnTo>
                  <a:lnTo>
                    <a:pt x="522" y="1906"/>
                  </a:lnTo>
                  <a:lnTo>
                    <a:pt x="559" y="1928"/>
                  </a:lnTo>
                  <a:lnTo>
                    <a:pt x="594" y="1948"/>
                  </a:lnTo>
                  <a:lnTo>
                    <a:pt x="630" y="1966"/>
                  </a:lnTo>
                  <a:lnTo>
                    <a:pt x="666" y="1982"/>
                  </a:lnTo>
                  <a:lnTo>
                    <a:pt x="700" y="1995"/>
                  </a:lnTo>
                  <a:lnTo>
                    <a:pt x="735" y="2006"/>
                  </a:lnTo>
                  <a:lnTo>
                    <a:pt x="769" y="2014"/>
                  </a:lnTo>
                  <a:lnTo>
                    <a:pt x="803" y="2021"/>
                  </a:lnTo>
                  <a:lnTo>
                    <a:pt x="837" y="2025"/>
                  </a:lnTo>
                  <a:lnTo>
                    <a:pt x="871" y="2026"/>
                  </a:lnTo>
                  <a:lnTo>
                    <a:pt x="891" y="2026"/>
                  </a:lnTo>
                  <a:lnTo>
                    <a:pt x="910" y="2025"/>
                  </a:lnTo>
                  <a:lnTo>
                    <a:pt x="929" y="2022"/>
                  </a:lnTo>
                  <a:lnTo>
                    <a:pt x="948" y="2019"/>
                  </a:lnTo>
                  <a:lnTo>
                    <a:pt x="985" y="2012"/>
                  </a:lnTo>
                  <a:lnTo>
                    <a:pt x="1022" y="2001"/>
                  </a:lnTo>
                  <a:lnTo>
                    <a:pt x="1058" y="1987"/>
                  </a:lnTo>
                  <a:lnTo>
                    <a:pt x="1092" y="1971"/>
                  </a:lnTo>
                  <a:lnTo>
                    <a:pt x="1128" y="1951"/>
                  </a:lnTo>
                  <a:lnTo>
                    <a:pt x="1160" y="1931"/>
                  </a:lnTo>
                  <a:lnTo>
                    <a:pt x="1194" y="1906"/>
                  </a:lnTo>
                  <a:lnTo>
                    <a:pt x="1226" y="1880"/>
                  </a:lnTo>
                  <a:lnTo>
                    <a:pt x="1258" y="1852"/>
                  </a:lnTo>
                  <a:lnTo>
                    <a:pt x="1288" y="1822"/>
                  </a:lnTo>
                  <a:lnTo>
                    <a:pt x="1319" y="1789"/>
                  </a:lnTo>
                  <a:lnTo>
                    <a:pt x="1349" y="1755"/>
                  </a:lnTo>
                  <a:lnTo>
                    <a:pt x="1377" y="1720"/>
                  </a:lnTo>
                  <a:lnTo>
                    <a:pt x="1405" y="1683"/>
                  </a:lnTo>
                  <a:lnTo>
                    <a:pt x="1432" y="1644"/>
                  </a:lnTo>
                  <a:lnTo>
                    <a:pt x="1459" y="1605"/>
                  </a:lnTo>
                  <a:lnTo>
                    <a:pt x="1485" y="1564"/>
                  </a:lnTo>
                  <a:lnTo>
                    <a:pt x="1510" y="1522"/>
                  </a:lnTo>
                  <a:lnTo>
                    <a:pt x="1534" y="1479"/>
                  </a:lnTo>
                  <a:lnTo>
                    <a:pt x="1558" y="1436"/>
                  </a:lnTo>
                  <a:lnTo>
                    <a:pt x="1580" y="1392"/>
                  </a:lnTo>
                  <a:lnTo>
                    <a:pt x="1602" y="1347"/>
                  </a:lnTo>
                  <a:lnTo>
                    <a:pt x="1625" y="1303"/>
                  </a:lnTo>
                  <a:lnTo>
                    <a:pt x="1646" y="1257"/>
                  </a:lnTo>
                  <a:lnTo>
                    <a:pt x="1685" y="1165"/>
                  </a:lnTo>
                  <a:lnTo>
                    <a:pt x="1721" y="1074"/>
                  </a:lnTo>
                  <a:lnTo>
                    <a:pt x="1754" y="985"/>
                  </a:lnTo>
                  <a:lnTo>
                    <a:pt x="1782" y="908"/>
                  </a:lnTo>
                  <a:lnTo>
                    <a:pt x="1808" y="832"/>
                  </a:lnTo>
                  <a:lnTo>
                    <a:pt x="1833" y="756"/>
                  </a:lnTo>
                  <a:lnTo>
                    <a:pt x="1856" y="681"/>
                  </a:lnTo>
                  <a:lnTo>
                    <a:pt x="1878" y="608"/>
                  </a:lnTo>
                  <a:lnTo>
                    <a:pt x="1898" y="536"/>
                  </a:lnTo>
                  <a:lnTo>
                    <a:pt x="1916" y="467"/>
                  </a:lnTo>
                  <a:lnTo>
                    <a:pt x="1935" y="400"/>
                  </a:lnTo>
                  <a:lnTo>
                    <a:pt x="1965" y="276"/>
                  </a:lnTo>
                  <a:lnTo>
                    <a:pt x="1988" y="166"/>
                  </a:lnTo>
                  <a:lnTo>
                    <a:pt x="2008" y="73"/>
                  </a:lnTo>
                  <a:lnTo>
                    <a:pt x="2021" y="0"/>
                  </a:lnTo>
                  <a:lnTo>
                    <a:pt x="1943" y="14"/>
                  </a:lnTo>
                  <a:lnTo>
                    <a:pt x="1842" y="37"/>
                  </a:lnTo>
                  <a:lnTo>
                    <a:pt x="1723" y="63"/>
                  </a:lnTo>
                  <a:lnTo>
                    <a:pt x="1588" y="97"/>
                  </a:lnTo>
                  <a:lnTo>
                    <a:pt x="1516" y="115"/>
                  </a:lnTo>
                  <a:lnTo>
                    <a:pt x="1440" y="136"/>
                  </a:lnTo>
                  <a:lnTo>
                    <a:pt x="1364" y="158"/>
                  </a:lnTo>
                  <a:lnTo>
                    <a:pt x="1286" y="182"/>
                  </a:lnTo>
                  <a:lnTo>
                    <a:pt x="1206" y="207"/>
                  </a:lnTo>
                  <a:lnTo>
                    <a:pt x="1125" y="234"/>
                  </a:lnTo>
                  <a:lnTo>
                    <a:pt x="1044" y="263"/>
                  </a:lnTo>
                  <a:lnTo>
                    <a:pt x="963" y="293"/>
                  </a:lnTo>
                  <a:lnTo>
                    <a:pt x="882" y="324"/>
                  </a:lnTo>
                  <a:lnTo>
                    <a:pt x="802" y="358"/>
                  </a:lnTo>
                  <a:lnTo>
                    <a:pt x="725" y="394"/>
                  </a:lnTo>
                  <a:lnTo>
                    <a:pt x="648" y="430"/>
                  </a:lnTo>
                  <a:lnTo>
                    <a:pt x="573" y="468"/>
                  </a:lnTo>
                  <a:lnTo>
                    <a:pt x="501" y="509"/>
                  </a:lnTo>
                  <a:lnTo>
                    <a:pt x="467" y="530"/>
                  </a:lnTo>
                  <a:lnTo>
                    <a:pt x="433" y="551"/>
                  </a:lnTo>
                  <a:lnTo>
                    <a:pt x="399" y="572"/>
                  </a:lnTo>
                  <a:lnTo>
                    <a:pt x="368" y="594"/>
                  </a:lnTo>
                  <a:lnTo>
                    <a:pt x="336" y="616"/>
                  </a:lnTo>
                  <a:lnTo>
                    <a:pt x="306" y="640"/>
                  </a:lnTo>
                  <a:lnTo>
                    <a:pt x="277" y="663"/>
                  </a:lnTo>
                  <a:lnTo>
                    <a:pt x="249" y="687"/>
                  </a:lnTo>
                  <a:lnTo>
                    <a:pt x="222" y="710"/>
                  </a:lnTo>
                  <a:lnTo>
                    <a:pt x="198" y="735"/>
                  </a:lnTo>
                  <a:lnTo>
                    <a:pt x="173" y="760"/>
                  </a:lnTo>
                  <a:lnTo>
                    <a:pt x="150" y="786"/>
                  </a:lnTo>
                  <a:lnTo>
                    <a:pt x="128" y="812"/>
                  </a:lnTo>
                  <a:lnTo>
                    <a:pt x="109" y="838"/>
                  </a:lnTo>
                  <a:lnTo>
                    <a:pt x="90" y="866"/>
                  </a:lnTo>
                  <a:lnTo>
                    <a:pt x="73" y="892"/>
                  </a:lnTo>
                  <a:lnTo>
                    <a:pt x="59" y="921"/>
                  </a:lnTo>
                  <a:lnTo>
                    <a:pt x="44" y="948"/>
                  </a:lnTo>
                  <a:lnTo>
                    <a:pt x="33" y="977"/>
                  </a:lnTo>
                  <a:lnTo>
                    <a:pt x="24" y="1006"/>
                  </a:lnTo>
                  <a:lnTo>
                    <a:pt x="17" y="1027"/>
                  </a:lnTo>
                  <a:lnTo>
                    <a:pt x="12" y="1046"/>
                  </a:lnTo>
                  <a:lnTo>
                    <a:pt x="8" y="1067"/>
                  </a:lnTo>
                  <a:lnTo>
                    <a:pt x="4" y="1088"/>
                  </a:lnTo>
                  <a:lnTo>
                    <a:pt x="1" y="1109"/>
                  </a:lnTo>
                  <a:lnTo>
                    <a:pt x="0" y="1130"/>
                  </a:lnTo>
                  <a:lnTo>
                    <a:pt x="0" y="1151"/>
                  </a:lnTo>
                  <a:lnTo>
                    <a:pt x="0" y="1173"/>
                  </a:lnTo>
                  <a:lnTo>
                    <a:pt x="1" y="1194"/>
                  </a:lnTo>
                  <a:lnTo>
                    <a:pt x="4" y="1216"/>
                  </a:lnTo>
                  <a:lnTo>
                    <a:pt x="8" y="1237"/>
                  </a:lnTo>
                  <a:lnTo>
                    <a:pt x="12" y="1260"/>
                  </a:lnTo>
                  <a:lnTo>
                    <a:pt x="17" y="1282"/>
                  </a:lnTo>
                  <a:lnTo>
                    <a:pt x="24" y="1304"/>
                  </a:lnTo>
                  <a:lnTo>
                    <a:pt x="30" y="1326"/>
                  </a:lnTo>
                  <a:lnTo>
                    <a:pt x="38" y="1348"/>
                  </a:lnTo>
                  <a:lnTo>
                    <a:pt x="47" y="1372"/>
                  </a:lnTo>
                  <a:lnTo>
                    <a:pt x="58" y="1394"/>
                  </a:lnTo>
                  <a:lnTo>
                    <a:pt x="68" y="1418"/>
                  </a:lnTo>
                  <a:lnTo>
                    <a:pt x="81" y="1440"/>
                  </a:lnTo>
                  <a:lnTo>
                    <a:pt x="107" y="1487"/>
                  </a:lnTo>
                  <a:lnTo>
                    <a:pt x="137" y="1533"/>
                  </a:lnTo>
                  <a:lnTo>
                    <a:pt x="171" y="1580"/>
                  </a:lnTo>
                  <a:lnTo>
                    <a:pt x="209" y="1628"/>
                  </a:lnTo>
                  <a:lnTo>
                    <a:pt x="251" y="1675"/>
                  </a:lnTo>
                  <a:lnTo>
                    <a:pt x="297" y="1724"/>
                  </a:lnTo>
                  <a:close/>
                </a:path>
              </a:pathLst>
            </a:custGeom>
            <a:solidFill>
              <a:srgbClr val="4BB0D0"/>
            </a:solidFill>
            <a:ln cmpd="sng" w="76200">
              <a:solidFill>
                <a:schemeClr val="bg1"/>
              </a:solidFill>
              <a:miter lim="800000"/>
            </a:ln>
          </p:spPr>
          <p:txBody>
            <a:bodyPr bIns="36293" lIns="72585" rIns="72585" tIns="36293"/>
            <a:lstStyle/>
            <a:p>
              <a:endParaRPr altLang="en-US" lang="zh-CN"/>
            </a:p>
          </p:txBody>
        </p:sp>
        <p:sp>
          <p:nvSpPr>
            <p:cNvPr id="206" name="矩形 12"/>
            <p:cNvSpPr>
              <a:spLocks noChangeArrowheads="1"/>
            </p:cNvSpPr>
            <p:nvPr/>
          </p:nvSpPr>
          <p:spPr bwMode="auto">
            <a:xfrm rot="2644672">
              <a:off x="4055151" y="4231909"/>
              <a:ext cx="1364370" cy="621226"/>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36293" lIns="72585" rIns="72585" tIns="36293" wrap="none">
              <a:spAutoFit/>
            </a:bodyPr>
            <a:lstStyle/>
            <a:p>
              <a:pPr algn="ctr">
                <a:lnSpc>
                  <a:spcPct val="150000"/>
                </a:lnSpc>
              </a:pPr>
              <a:r>
                <a:rPr altLang="en-US" b="1" lang="zh-CN" sz="2400">
                  <a:solidFill>
                    <a:schemeClr val="bg1"/>
                  </a:solidFill>
                  <a:latin charset="0" pitchFamily="34" typeface="Impact"/>
                  <a:ea charset="-122" pitchFamily="34" typeface="微软雅黑"/>
                  <a:sym charset="0" pitchFamily="34" typeface="Impact"/>
                </a:rPr>
                <a:t>内容说明</a:t>
              </a:r>
            </a:p>
          </p:txBody>
        </p:sp>
        <p:sp>
          <p:nvSpPr>
            <p:cNvPr id="207" name="文本框 13"/>
            <p:cNvSpPr>
              <a:spLocks noChangeArrowheads="1"/>
            </p:cNvSpPr>
            <p:nvPr/>
          </p:nvSpPr>
          <p:spPr bwMode="auto">
            <a:xfrm rot="2644672">
              <a:off x="5518269" y="3129040"/>
              <a:ext cx="672095" cy="605986"/>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36293" lIns="72585" rIns="72585" tIns="36293">
              <a:spAutoFit/>
            </a:bodyPr>
            <a:lstStyle/>
            <a:p>
              <a:pPr algn="ctr"/>
              <a:r>
                <a:rPr altLang="zh-CN" lang="en-US" smtClean="0" sz="3500">
                  <a:solidFill>
                    <a:schemeClr val="bg1"/>
                  </a:solidFill>
                  <a:ea charset="-128" pitchFamily="49" typeface="MS Gothic"/>
                </a:rPr>
                <a:t>03</a:t>
              </a:r>
            </a:p>
          </p:txBody>
        </p:sp>
        <p:pic>
          <p:nvPicPr>
            <p:cNvPr id="218" name="图片 27"/>
            <p:cNvPicPr>
              <a:picLocks noChangeArrowheads="1" noChangeAspect="1"/>
            </p:cNvPicPr>
            <p:nvPr/>
          </p:nvPicPr>
          <p:blipFill>
            <a:blip r:embed="rId5">
              <a:extLst>
                <a:ext uri="{28A0092B-C50C-407E-A947-70E740481C1C}">
                  <a14:useLocalDpi val="0"/>
                </a:ext>
              </a:extLst>
            </a:blip>
            <a:stretch>
              <a:fillRect/>
            </a:stretch>
          </p:blipFill>
          <p:spPr bwMode="auto">
            <a:xfrm rot="3093745">
              <a:off x="4605422" y="3442091"/>
              <a:ext cx="1163906" cy="1176887"/>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pic>
      </p:grpSp>
    </p:spTree>
    <p:extLst>
      <p:ext uri="{BB962C8B-B14F-4D97-AF65-F5344CB8AC3E}">
        <p14:creationId val="2236716895"/>
      </p:ext>
    </p:extLst>
  </p:cSld>
  <p:clrMapOvr>
    <a:masterClrMapping/>
  </p:clrMapOvr>
  <p:transition spd="med">
    <p:pull/>
  </p:transition>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grpId="0" id="5" nodeType="afterEffect" presetClass="entr" presetID="2" presetSubtype="8">
                                  <p:stCondLst>
                                    <p:cond delay="0"/>
                                  </p:stCondLst>
                                  <p:childTnLst>
                                    <p:set>
                                      <p:cBhvr>
                                        <p:cTn dur="1" fill="hold" id="6">
                                          <p:stCondLst>
                                            <p:cond delay="0"/>
                                          </p:stCondLst>
                                        </p:cTn>
                                        <p:tgtEl>
                                          <p:spTgt spid="57"/>
                                        </p:tgtEl>
                                        <p:attrNameLst>
                                          <p:attrName>style.visibility</p:attrName>
                                        </p:attrNameLst>
                                      </p:cBhvr>
                                      <p:to>
                                        <p:strVal val="visible"/>
                                      </p:to>
                                    </p:set>
                                    <p:anim calcmode="lin" valueType="num">
                                      <p:cBhvr additive="base">
                                        <p:cTn dur="500" fill="hold" id="7"/>
                                        <p:tgtEl>
                                          <p:spTgt spid="57"/>
                                        </p:tgtEl>
                                        <p:attrNameLst>
                                          <p:attrName>ppt_x</p:attrName>
                                        </p:attrNameLst>
                                      </p:cBhvr>
                                      <p:tavLst>
                                        <p:tav tm="0">
                                          <p:val>
                                            <p:strVal val="0-#ppt_w/2"/>
                                          </p:val>
                                        </p:tav>
                                        <p:tav tm="100000">
                                          <p:val>
                                            <p:strVal val="#ppt_x"/>
                                          </p:val>
                                        </p:tav>
                                      </p:tavLst>
                                    </p:anim>
                                    <p:anim calcmode="lin" valueType="num">
                                      <p:cBhvr additive="base">
                                        <p:cTn dur="500" fill="hold" id="8"/>
                                        <p:tgtEl>
                                          <p:spTgt spid="57"/>
                                        </p:tgtEl>
                                        <p:attrNameLst>
                                          <p:attrName>ppt_y</p:attrName>
                                        </p:attrNameLst>
                                      </p:cBhvr>
                                      <p:tavLst>
                                        <p:tav tm="0">
                                          <p:val>
                                            <p:strVal val="#ppt_y"/>
                                          </p:val>
                                        </p:tav>
                                        <p:tav tm="100000">
                                          <p:val>
                                            <p:strVal val="#ppt_y"/>
                                          </p:val>
                                        </p:tav>
                                      </p:tavLst>
                                    </p:anim>
                                  </p:childTnLst>
                                </p:cTn>
                              </p:par>
                            </p:childTnLst>
                          </p:cTn>
                        </p:par>
                        <p:par>
                          <p:cTn fill="hold" id="9" nodeType="afterGroup">
                            <p:stCondLst>
                              <p:cond delay="500"/>
                            </p:stCondLst>
                            <p:childTnLst>
                              <p:par>
                                <p:cTn fill="hold" grpId="0" id="10" nodeType="afterEffect" presetClass="entr" presetID="22" presetSubtype="2">
                                  <p:stCondLst>
                                    <p:cond delay="0"/>
                                  </p:stCondLst>
                                  <p:childTnLst>
                                    <p:set>
                                      <p:cBhvr>
                                        <p:cTn dur="1" fill="hold" id="11">
                                          <p:stCondLst>
                                            <p:cond delay="0"/>
                                          </p:stCondLst>
                                        </p:cTn>
                                        <p:tgtEl>
                                          <p:spTgt spid="65"/>
                                        </p:tgtEl>
                                        <p:attrNameLst>
                                          <p:attrName>style.visibility</p:attrName>
                                        </p:attrNameLst>
                                      </p:cBhvr>
                                      <p:to>
                                        <p:strVal val="visible"/>
                                      </p:to>
                                    </p:set>
                                    <p:animEffect filter="wipe(right)" transition="in">
                                      <p:cBhvr>
                                        <p:cTn dur="500" id="12"/>
                                        <p:tgtEl>
                                          <p:spTgt spid="65"/>
                                        </p:tgtEl>
                                      </p:cBhvr>
                                    </p:animEffect>
                                  </p:childTnLst>
                                </p:cTn>
                              </p:par>
                            </p:childTnLst>
                          </p:cTn>
                        </p:par>
                        <p:par>
                          <p:cTn fill="hold" id="13" nodeType="afterGroup">
                            <p:stCondLst>
                              <p:cond delay="1000"/>
                            </p:stCondLst>
                            <p:childTnLst>
                              <p:par>
                                <p:cTn fill="hold" grpId="0" id="14" nodeType="afterEffect" presetClass="entr" presetID="22" presetSubtype="8">
                                  <p:stCondLst>
                                    <p:cond delay="0"/>
                                  </p:stCondLst>
                                  <p:childTnLst>
                                    <p:set>
                                      <p:cBhvr>
                                        <p:cTn dur="1" fill="hold" id="15">
                                          <p:stCondLst>
                                            <p:cond delay="0"/>
                                          </p:stCondLst>
                                        </p:cTn>
                                        <p:tgtEl>
                                          <p:spTgt spid="54"/>
                                        </p:tgtEl>
                                        <p:attrNameLst>
                                          <p:attrName>style.visibility</p:attrName>
                                        </p:attrNameLst>
                                      </p:cBhvr>
                                      <p:to>
                                        <p:strVal val="visible"/>
                                      </p:to>
                                    </p:set>
                                    <p:animEffect filter="wipe(left)" transition="in">
                                      <p:cBhvr>
                                        <p:cTn dur="500" id="16"/>
                                        <p:tgtEl>
                                          <p:spTgt spid="54"/>
                                        </p:tgtEl>
                                      </p:cBhvr>
                                    </p:animEffect>
                                  </p:childTnLst>
                                </p:cTn>
                              </p:par>
                              <p:par>
                                <p:cTn fill="hold" grpId="0" id="17" nodeType="withEffect" presetClass="entr" presetID="41" presetSubtype="0">
                                  <p:stCondLst>
                                    <p:cond delay="0"/>
                                  </p:stCondLst>
                                  <p:iterate type="lt">
                                    <p:tmPct val="10000"/>
                                  </p:iterate>
                                  <p:childTnLst>
                                    <p:set>
                                      <p:cBhvr>
                                        <p:cTn dur="1" fill="hold" id="18">
                                          <p:stCondLst>
                                            <p:cond delay="0"/>
                                          </p:stCondLst>
                                        </p:cTn>
                                        <p:tgtEl>
                                          <p:spTgt spid="80"/>
                                        </p:tgtEl>
                                        <p:attrNameLst>
                                          <p:attrName>style.visibility</p:attrName>
                                        </p:attrNameLst>
                                      </p:cBhvr>
                                      <p:to>
                                        <p:strVal val="visible"/>
                                      </p:to>
                                    </p:set>
                                    <p:anim calcmode="lin" valueType="num">
                                      <p:cBhvr>
                                        <p:cTn dur="500" fill="hold" id="19"/>
                                        <p:tgtEl>
                                          <p:spTgt spid="80"/>
                                        </p:tgtEl>
                                        <p:attrNameLst>
                                          <p:attrName>ppt_x</p:attrName>
                                        </p:attrNameLst>
                                      </p:cBhvr>
                                      <p:tavLst>
                                        <p:tav tm="0">
                                          <p:val>
                                            <p:strVal val="#ppt_x"/>
                                          </p:val>
                                        </p:tav>
                                        <p:tav tm="50000">
                                          <p:val>
                                            <p:strVal val="#ppt_x+.1"/>
                                          </p:val>
                                        </p:tav>
                                        <p:tav tm="100000">
                                          <p:val>
                                            <p:strVal val="#ppt_x"/>
                                          </p:val>
                                        </p:tav>
                                      </p:tavLst>
                                    </p:anim>
                                    <p:anim calcmode="lin" valueType="num">
                                      <p:cBhvr>
                                        <p:cTn dur="500" fill="hold" id="20"/>
                                        <p:tgtEl>
                                          <p:spTgt spid="80"/>
                                        </p:tgtEl>
                                        <p:attrNameLst>
                                          <p:attrName>ppt_y</p:attrName>
                                        </p:attrNameLst>
                                      </p:cBhvr>
                                      <p:tavLst>
                                        <p:tav tm="0">
                                          <p:val>
                                            <p:strVal val="#ppt_y"/>
                                          </p:val>
                                        </p:tav>
                                        <p:tav tm="100000">
                                          <p:val>
                                            <p:strVal val="#ppt_y"/>
                                          </p:val>
                                        </p:tav>
                                      </p:tavLst>
                                    </p:anim>
                                    <p:anim calcmode="lin" valueType="num">
                                      <p:cBhvr>
                                        <p:cTn dur="500" fill="hold" id="21"/>
                                        <p:tgtEl>
                                          <p:spTgt spid="80"/>
                                        </p:tgtEl>
                                        <p:attrNameLst>
                                          <p:attrName>ppt_h</p:attrName>
                                        </p:attrNameLst>
                                      </p:cBhvr>
                                      <p:tavLst>
                                        <p:tav tm="0">
                                          <p:val>
                                            <p:strVal val="#ppt_h/10"/>
                                          </p:val>
                                        </p:tav>
                                        <p:tav tm="50000">
                                          <p:val>
                                            <p:strVal val="#ppt_h+.01"/>
                                          </p:val>
                                        </p:tav>
                                        <p:tav tm="100000">
                                          <p:val>
                                            <p:strVal val="#ppt_h"/>
                                          </p:val>
                                        </p:tav>
                                      </p:tavLst>
                                    </p:anim>
                                    <p:anim calcmode="lin" valueType="num">
                                      <p:cBhvr>
                                        <p:cTn dur="500" fill="hold" id="22"/>
                                        <p:tgtEl>
                                          <p:spTgt spid="80"/>
                                        </p:tgtEl>
                                        <p:attrNameLst>
                                          <p:attrName>ppt_w</p:attrName>
                                        </p:attrNameLst>
                                      </p:cBhvr>
                                      <p:tavLst>
                                        <p:tav tm="0">
                                          <p:val>
                                            <p:strVal val="#ppt_w/10"/>
                                          </p:val>
                                        </p:tav>
                                        <p:tav tm="50000">
                                          <p:val>
                                            <p:strVal val="#ppt_w+.01"/>
                                          </p:val>
                                        </p:tav>
                                        <p:tav tm="100000">
                                          <p:val>
                                            <p:strVal val="#ppt_w"/>
                                          </p:val>
                                        </p:tav>
                                      </p:tavLst>
                                    </p:anim>
                                    <p:animEffect filter="">
                                      <p:cBhvr>
                                        <p:cTn dur="500" id="23" tmFilter="0,0; .5, 1; 1, 1"/>
                                        <p:tgtEl>
                                          <p:spTgt spid="80"/>
                                        </p:tgtEl>
                                      </p:cBhvr>
                                    </p:animEffect>
                                  </p:childTnLst>
                                </p:cTn>
                              </p:par>
                              <p:par>
                                <p:cTn fill="hold" id="24" nodeType="withEffect" presetClass="entr" presetID="53" presetSubtype="0">
                                  <p:stCondLst>
                                    <p:cond delay="0"/>
                                  </p:stCondLst>
                                  <p:childTnLst>
                                    <p:set>
                                      <p:cBhvr>
                                        <p:cTn dur="1" fill="hold" id="25">
                                          <p:stCondLst>
                                            <p:cond delay="0"/>
                                          </p:stCondLst>
                                        </p:cTn>
                                        <p:tgtEl>
                                          <p:spTgt spid="67"/>
                                        </p:tgtEl>
                                        <p:attrNameLst>
                                          <p:attrName>style.visibility</p:attrName>
                                        </p:attrNameLst>
                                      </p:cBhvr>
                                      <p:to>
                                        <p:strVal val="visible"/>
                                      </p:to>
                                    </p:set>
                                    <p:anim calcmode="lin" valueType="num">
                                      <p:cBhvr>
                                        <p:cTn dur="500" fill="hold" id="26"/>
                                        <p:tgtEl>
                                          <p:spTgt spid="67"/>
                                        </p:tgtEl>
                                        <p:attrNameLst>
                                          <p:attrName>ppt_w</p:attrName>
                                        </p:attrNameLst>
                                      </p:cBhvr>
                                      <p:tavLst>
                                        <p:tav tm="0">
                                          <p:val>
                                            <p:fltVal val="0"/>
                                          </p:val>
                                        </p:tav>
                                        <p:tav tm="100000">
                                          <p:val>
                                            <p:strVal val="#ppt_w"/>
                                          </p:val>
                                        </p:tav>
                                      </p:tavLst>
                                    </p:anim>
                                    <p:anim calcmode="lin" valueType="num">
                                      <p:cBhvr>
                                        <p:cTn dur="500" fill="hold" id="27"/>
                                        <p:tgtEl>
                                          <p:spTgt spid="67"/>
                                        </p:tgtEl>
                                        <p:attrNameLst>
                                          <p:attrName>ppt_h</p:attrName>
                                        </p:attrNameLst>
                                      </p:cBhvr>
                                      <p:tavLst>
                                        <p:tav tm="0">
                                          <p:val>
                                            <p:fltVal val="0"/>
                                          </p:val>
                                        </p:tav>
                                        <p:tav tm="100000">
                                          <p:val>
                                            <p:strVal val="#ppt_h"/>
                                          </p:val>
                                        </p:tav>
                                      </p:tavLst>
                                    </p:anim>
                                    <p:animEffect filter="fade" transition="in">
                                      <p:cBhvr>
                                        <p:cTn dur="500" id="28"/>
                                        <p:tgtEl>
                                          <p:spTgt spid="67"/>
                                        </p:tgtEl>
                                      </p:cBhvr>
                                    </p:animEffect>
                                  </p:childTnLst>
                                </p:cTn>
                              </p:par>
                            </p:childTnLst>
                          </p:cTn>
                        </p:par>
                        <p:par>
                          <p:cTn fill="hold" id="29" nodeType="afterGroup">
                            <p:stCondLst>
                              <p:cond delay="1500"/>
                            </p:stCondLst>
                            <p:childTnLst>
                              <p:par>
                                <p:cTn fill="hold" id="30" nodeType="afterEffect" presetClass="entr" presetID="31" presetSubtype="0">
                                  <p:stCondLst>
                                    <p:cond delay="0"/>
                                  </p:stCondLst>
                                  <p:childTnLst>
                                    <p:set>
                                      <p:cBhvr>
                                        <p:cTn dur="1" fill="hold" id="31">
                                          <p:stCondLst>
                                            <p:cond delay="0"/>
                                          </p:stCondLst>
                                        </p:cTn>
                                        <p:tgtEl>
                                          <p:spTgt spid="5"/>
                                        </p:tgtEl>
                                        <p:attrNameLst>
                                          <p:attrName>style.visibility</p:attrName>
                                        </p:attrNameLst>
                                      </p:cBhvr>
                                      <p:to>
                                        <p:strVal val="visible"/>
                                      </p:to>
                                    </p:set>
                                    <p:anim calcmode="lin" valueType="num">
                                      <p:cBhvr>
                                        <p:cTn dur="1000" fill="hold" id="32"/>
                                        <p:tgtEl>
                                          <p:spTgt spid="5"/>
                                        </p:tgtEl>
                                        <p:attrNameLst>
                                          <p:attrName>ppt_w</p:attrName>
                                        </p:attrNameLst>
                                      </p:cBhvr>
                                      <p:tavLst>
                                        <p:tav tm="0">
                                          <p:val>
                                            <p:fltVal val="0"/>
                                          </p:val>
                                        </p:tav>
                                        <p:tav tm="100000">
                                          <p:val>
                                            <p:strVal val="#ppt_w"/>
                                          </p:val>
                                        </p:tav>
                                      </p:tavLst>
                                    </p:anim>
                                    <p:anim calcmode="lin" valueType="num">
                                      <p:cBhvr>
                                        <p:cTn dur="1000" fill="hold" id="33"/>
                                        <p:tgtEl>
                                          <p:spTgt spid="5"/>
                                        </p:tgtEl>
                                        <p:attrNameLst>
                                          <p:attrName>ppt_h</p:attrName>
                                        </p:attrNameLst>
                                      </p:cBhvr>
                                      <p:tavLst>
                                        <p:tav tm="0">
                                          <p:val>
                                            <p:fltVal val="0"/>
                                          </p:val>
                                        </p:tav>
                                        <p:tav tm="100000">
                                          <p:val>
                                            <p:strVal val="#ppt_h"/>
                                          </p:val>
                                        </p:tav>
                                      </p:tavLst>
                                    </p:anim>
                                    <p:anim calcmode="lin" valueType="num">
                                      <p:cBhvr>
                                        <p:cTn dur="1000" fill="hold" id="34"/>
                                        <p:tgtEl>
                                          <p:spTgt spid="5"/>
                                        </p:tgtEl>
                                        <p:attrNameLst>
                                          <p:attrName>style.rotation</p:attrName>
                                        </p:attrNameLst>
                                      </p:cBhvr>
                                      <p:tavLst>
                                        <p:tav tm="0">
                                          <p:val>
                                            <p:fltVal val="90"/>
                                          </p:val>
                                        </p:tav>
                                        <p:tav tm="100000">
                                          <p:val>
                                            <p:fltVal val="0"/>
                                          </p:val>
                                        </p:tav>
                                      </p:tavLst>
                                    </p:anim>
                                    <p:animEffect filter="fade" transition="in">
                                      <p:cBhvr>
                                        <p:cTn dur="1000" id="35"/>
                                        <p:tgtEl>
                                          <p:spTgt spid="5"/>
                                        </p:tgtEl>
                                      </p:cBhvr>
                                    </p:animEffect>
                                  </p:childTnLst>
                                </p:cTn>
                              </p:par>
                              <p:par>
                                <p:cTn fill="hold" id="36" nodeType="withEffect" presetClass="entr" presetID="31" presetSubtype="0">
                                  <p:stCondLst>
                                    <p:cond delay="0"/>
                                  </p:stCondLst>
                                  <p:childTnLst>
                                    <p:set>
                                      <p:cBhvr>
                                        <p:cTn dur="1" fill="hold" id="37">
                                          <p:stCondLst>
                                            <p:cond delay="0"/>
                                          </p:stCondLst>
                                        </p:cTn>
                                        <p:tgtEl>
                                          <p:spTgt spid="3"/>
                                        </p:tgtEl>
                                        <p:attrNameLst>
                                          <p:attrName>style.visibility</p:attrName>
                                        </p:attrNameLst>
                                      </p:cBhvr>
                                      <p:to>
                                        <p:strVal val="visible"/>
                                      </p:to>
                                    </p:set>
                                    <p:anim calcmode="lin" valueType="num">
                                      <p:cBhvr>
                                        <p:cTn dur="1000" fill="hold" id="38"/>
                                        <p:tgtEl>
                                          <p:spTgt spid="3"/>
                                        </p:tgtEl>
                                        <p:attrNameLst>
                                          <p:attrName>ppt_w</p:attrName>
                                        </p:attrNameLst>
                                      </p:cBhvr>
                                      <p:tavLst>
                                        <p:tav tm="0">
                                          <p:val>
                                            <p:fltVal val="0"/>
                                          </p:val>
                                        </p:tav>
                                        <p:tav tm="100000">
                                          <p:val>
                                            <p:strVal val="#ppt_w"/>
                                          </p:val>
                                        </p:tav>
                                      </p:tavLst>
                                    </p:anim>
                                    <p:anim calcmode="lin" valueType="num">
                                      <p:cBhvr>
                                        <p:cTn dur="1000" fill="hold" id="39"/>
                                        <p:tgtEl>
                                          <p:spTgt spid="3"/>
                                        </p:tgtEl>
                                        <p:attrNameLst>
                                          <p:attrName>ppt_h</p:attrName>
                                        </p:attrNameLst>
                                      </p:cBhvr>
                                      <p:tavLst>
                                        <p:tav tm="0">
                                          <p:val>
                                            <p:fltVal val="0"/>
                                          </p:val>
                                        </p:tav>
                                        <p:tav tm="100000">
                                          <p:val>
                                            <p:strVal val="#ppt_h"/>
                                          </p:val>
                                        </p:tav>
                                      </p:tavLst>
                                    </p:anim>
                                    <p:anim calcmode="lin" valueType="num">
                                      <p:cBhvr>
                                        <p:cTn dur="1000" fill="hold" id="40"/>
                                        <p:tgtEl>
                                          <p:spTgt spid="3"/>
                                        </p:tgtEl>
                                        <p:attrNameLst>
                                          <p:attrName>style.rotation</p:attrName>
                                        </p:attrNameLst>
                                      </p:cBhvr>
                                      <p:tavLst>
                                        <p:tav tm="0">
                                          <p:val>
                                            <p:fltVal val="90"/>
                                          </p:val>
                                        </p:tav>
                                        <p:tav tm="100000">
                                          <p:val>
                                            <p:fltVal val="0"/>
                                          </p:val>
                                        </p:tav>
                                      </p:tavLst>
                                    </p:anim>
                                    <p:animEffect filter="fade" transition="in">
                                      <p:cBhvr>
                                        <p:cTn dur="1000" id="41"/>
                                        <p:tgtEl>
                                          <p:spTgt spid="3"/>
                                        </p:tgtEl>
                                      </p:cBhvr>
                                    </p:animEffect>
                                  </p:childTnLst>
                                </p:cTn>
                              </p:par>
                              <p:par>
                                <p:cTn fill="hold" id="42" nodeType="withEffect" presetClass="entr" presetID="31" presetSubtype="0">
                                  <p:stCondLst>
                                    <p:cond delay="0"/>
                                  </p:stCondLst>
                                  <p:childTnLst>
                                    <p:set>
                                      <p:cBhvr>
                                        <p:cTn dur="1" fill="hold" id="43">
                                          <p:stCondLst>
                                            <p:cond delay="0"/>
                                          </p:stCondLst>
                                        </p:cTn>
                                        <p:tgtEl>
                                          <p:spTgt spid="4"/>
                                        </p:tgtEl>
                                        <p:attrNameLst>
                                          <p:attrName>style.visibility</p:attrName>
                                        </p:attrNameLst>
                                      </p:cBhvr>
                                      <p:to>
                                        <p:strVal val="visible"/>
                                      </p:to>
                                    </p:set>
                                    <p:anim calcmode="lin" valueType="num">
                                      <p:cBhvr>
                                        <p:cTn dur="1000" fill="hold" id="44"/>
                                        <p:tgtEl>
                                          <p:spTgt spid="4"/>
                                        </p:tgtEl>
                                        <p:attrNameLst>
                                          <p:attrName>ppt_w</p:attrName>
                                        </p:attrNameLst>
                                      </p:cBhvr>
                                      <p:tavLst>
                                        <p:tav tm="0">
                                          <p:val>
                                            <p:fltVal val="0"/>
                                          </p:val>
                                        </p:tav>
                                        <p:tav tm="100000">
                                          <p:val>
                                            <p:strVal val="#ppt_w"/>
                                          </p:val>
                                        </p:tav>
                                      </p:tavLst>
                                    </p:anim>
                                    <p:anim calcmode="lin" valueType="num">
                                      <p:cBhvr>
                                        <p:cTn dur="1000" fill="hold" id="45"/>
                                        <p:tgtEl>
                                          <p:spTgt spid="4"/>
                                        </p:tgtEl>
                                        <p:attrNameLst>
                                          <p:attrName>ppt_h</p:attrName>
                                        </p:attrNameLst>
                                      </p:cBhvr>
                                      <p:tavLst>
                                        <p:tav tm="0">
                                          <p:val>
                                            <p:fltVal val="0"/>
                                          </p:val>
                                        </p:tav>
                                        <p:tav tm="100000">
                                          <p:val>
                                            <p:strVal val="#ppt_h"/>
                                          </p:val>
                                        </p:tav>
                                      </p:tavLst>
                                    </p:anim>
                                    <p:anim calcmode="lin" valueType="num">
                                      <p:cBhvr>
                                        <p:cTn dur="1000" fill="hold" id="46"/>
                                        <p:tgtEl>
                                          <p:spTgt spid="4"/>
                                        </p:tgtEl>
                                        <p:attrNameLst>
                                          <p:attrName>style.rotation</p:attrName>
                                        </p:attrNameLst>
                                      </p:cBhvr>
                                      <p:tavLst>
                                        <p:tav tm="0">
                                          <p:val>
                                            <p:fltVal val="90"/>
                                          </p:val>
                                        </p:tav>
                                        <p:tav tm="100000">
                                          <p:val>
                                            <p:fltVal val="0"/>
                                          </p:val>
                                        </p:tav>
                                      </p:tavLst>
                                    </p:anim>
                                    <p:animEffect filter="fade" transition="in">
                                      <p:cBhvr>
                                        <p:cTn dur="1000" id="47"/>
                                        <p:tgtEl>
                                          <p:spTgt spid="4"/>
                                        </p:tgtEl>
                                      </p:cBhvr>
                                    </p:animEffect>
                                  </p:childTnLst>
                                </p:cTn>
                              </p:par>
                            </p:childTnLst>
                          </p:cTn>
                        </p:par>
                        <p:par>
                          <p:cTn fill="hold" id="48" nodeType="afterGroup">
                            <p:stCondLst>
                              <p:cond delay="2500"/>
                            </p:stCondLst>
                            <p:childTnLst>
                              <p:par>
                                <p:cTn fill="hold" grpId="0" id="49" nodeType="afterEffect" presetClass="entr" presetID="22" presetSubtype="8">
                                  <p:stCondLst>
                                    <p:cond delay="0"/>
                                  </p:stCondLst>
                                  <p:childTnLst>
                                    <p:set>
                                      <p:cBhvr>
                                        <p:cTn dur="1" fill="hold" id="50">
                                          <p:stCondLst>
                                            <p:cond delay="0"/>
                                          </p:stCondLst>
                                        </p:cTn>
                                        <p:tgtEl>
                                          <p:spTgt spid="214"/>
                                        </p:tgtEl>
                                        <p:attrNameLst>
                                          <p:attrName>style.visibility</p:attrName>
                                        </p:attrNameLst>
                                      </p:cBhvr>
                                      <p:to>
                                        <p:strVal val="visible"/>
                                      </p:to>
                                    </p:set>
                                    <p:animEffect filter="wipe(left)" transition="in">
                                      <p:cBhvr>
                                        <p:cTn dur="500" id="51"/>
                                        <p:tgtEl>
                                          <p:spTgt spid="214"/>
                                        </p:tgtEl>
                                      </p:cBhvr>
                                    </p:animEffect>
                                  </p:childTnLst>
                                </p:cTn>
                              </p:par>
                            </p:childTnLst>
                          </p:cTn>
                        </p:par>
                        <p:par>
                          <p:cTn fill="hold" id="52" nodeType="afterGroup">
                            <p:stCondLst>
                              <p:cond delay="3000"/>
                            </p:stCondLst>
                            <p:childTnLst>
                              <p:par>
                                <p:cTn fill="hold" grpId="0" id="53" nodeType="afterEffect" presetClass="entr" presetID="14" presetSubtype="10">
                                  <p:stCondLst>
                                    <p:cond delay="0"/>
                                  </p:stCondLst>
                                  <p:childTnLst>
                                    <p:set>
                                      <p:cBhvr>
                                        <p:cTn dur="1" fill="hold" id="54">
                                          <p:stCondLst>
                                            <p:cond delay="0"/>
                                          </p:stCondLst>
                                        </p:cTn>
                                        <p:tgtEl>
                                          <p:spTgt spid="215"/>
                                        </p:tgtEl>
                                        <p:attrNameLst>
                                          <p:attrName>style.visibility</p:attrName>
                                        </p:attrNameLst>
                                      </p:cBhvr>
                                      <p:to>
                                        <p:strVal val="visible"/>
                                      </p:to>
                                    </p:set>
                                    <p:animEffect filter="randombar(horizontal)" transition="in">
                                      <p:cBhvr>
                                        <p:cTn dur="500" id="55"/>
                                        <p:tgtEl>
                                          <p:spTgt spid="215"/>
                                        </p:tgtEl>
                                      </p:cBhvr>
                                    </p:animEffect>
                                  </p:childTnLst>
                                </p:cTn>
                              </p:par>
                            </p:childTnLst>
                          </p:cTn>
                        </p:par>
                        <p:par>
                          <p:cTn fill="hold" id="56" nodeType="afterGroup">
                            <p:stCondLst>
                              <p:cond delay="3500"/>
                            </p:stCondLst>
                            <p:childTnLst>
                              <p:par>
                                <p:cTn fill="hold" grpId="0" id="57" nodeType="afterEffect" presetClass="entr" presetID="22" presetSubtype="8">
                                  <p:stCondLst>
                                    <p:cond delay="0"/>
                                  </p:stCondLst>
                                  <p:childTnLst>
                                    <p:set>
                                      <p:cBhvr>
                                        <p:cTn dur="1" fill="hold" id="58">
                                          <p:stCondLst>
                                            <p:cond delay="0"/>
                                          </p:stCondLst>
                                        </p:cTn>
                                        <p:tgtEl>
                                          <p:spTgt spid="216"/>
                                        </p:tgtEl>
                                        <p:attrNameLst>
                                          <p:attrName>style.visibility</p:attrName>
                                        </p:attrNameLst>
                                      </p:cBhvr>
                                      <p:to>
                                        <p:strVal val="visible"/>
                                      </p:to>
                                    </p:set>
                                    <p:animEffect filter="wipe(left)" transition="in">
                                      <p:cBhvr>
                                        <p:cTn dur="500" id="59"/>
                                        <p:tgtEl>
                                          <p:spTgt spid="216"/>
                                        </p:tgtEl>
                                      </p:cBhvr>
                                    </p:animEffect>
                                  </p:childTnLst>
                                </p:cTn>
                              </p:par>
                            </p:childTnLst>
                          </p:cTn>
                        </p:par>
                        <p:par>
                          <p:cTn fill="hold" id="60" nodeType="afterGroup">
                            <p:stCondLst>
                              <p:cond delay="4000"/>
                            </p:stCondLst>
                            <p:childTnLst>
                              <p:par>
                                <p:cTn fill="hold" grpId="0" id="61" nodeType="afterEffect" presetClass="entr" presetID="14" presetSubtype="10">
                                  <p:stCondLst>
                                    <p:cond delay="0"/>
                                  </p:stCondLst>
                                  <p:childTnLst>
                                    <p:set>
                                      <p:cBhvr>
                                        <p:cTn dur="1" fill="hold" id="62">
                                          <p:stCondLst>
                                            <p:cond delay="0"/>
                                          </p:stCondLst>
                                        </p:cTn>
                                        <p:tgtEl>
                                          <p:spTgt spid="217"/>
                                        </p:tgtEl>
                                        <p:attrNameLst>
                                          <p:attrName>style.visibility</p:attrName>
                                        </p:attrNameLst>
                                      </p:cBhvr>
                                      <p:to>
                                        <p:strVal val="visible"/>
                                      </p:to>
                                    </p:set>
                                    <p:animEffect filter="randombar(horizontal)" transition="in">
                                      <p:cBhvr>
                                        <p:cTn dur="500" id="63"/>
                                        <p:tgtEl>
                                          <p:spTgt spid="217"/>
                                        </p:tgtEl>
                                      </p:cBhvr>
                                    </p:animEffect>
                                  </p:childTnLst>
                                </p:cTn>
                              </p:par>
                            </p:childTnLst>
                          </p:cTn>
                        </p:par>
                        <p:par>
                          <p:cTn fill="hold" id="64" nodeType="afterGroup">
                            <p:stCondLst>
                              <p:cond delay="4500"/>
                            </p:stCondLst>
                            <p:childTnLst>
                              <p:par>
                                <p:cTn fill="hold" grpId="0" id="65" nodeType="afterEffect" presetClass="entr" presetID="22" presetSubtype="8">
                                  <p:stCondLst>
                                    <p:cond delay="0"/>
                                  </p:stCondLst>
                                  <p:childTnLst>
                                    <p:set>
                                      <p:cBhvr>
                                        <p:cTn dur="1" fill="hold" id="66">
                                          <p:stCondLst>
                                            <p:cond delay="0"/>
                                          </p:stCondLst>
                                        </p:cTn>
                                        <p:tgtEl>
                                          <p:spTgt spid="212"/>
                                        </p:tgtEl>
                                        <p:attrNameLst>
                                          <p:attrName>style.visibility</p:attrName>
                                        </p:attrNameLst>
                                      </p:cBhvr>
                                      <p:to>
                                        <p:strVal val="visible"/>
                                      </p:to>
                                    </p:set>
                                    <p:animEffect filter="wipe(left)" transition="in">
                                      <p:cBhvr>
                                        <p:cTn dur="500" id="67"/>
                                        <p:tgtEl>
                                          <p:spTgt spid="212"/>
                                        </p:tgtEl>
                                      </p:cBhvr>
                                    </p:animEffect>
                                  </p:childTnLst>
                                </p:cTn>
                              </p:par>
                            </p:childTnLst>
                          </p:cTn>
                        </p:par>
                        <p:par>
                          <p:cTn fill="hold" id="68" nodeType="afterGroup">
                            <p:stCondLst>
                              <p:cond delay="5000"/>
                            </p:stCondLst>
                            <p:childTnLst>
                              <p:par>
                                <p:cTn fill="hold" grpId="0" id="69" nodeType="afterEffect" presetClass="entr" presetID="14" presetSubtype="10">
                                  <p:stCondLst>
                                    <p:cond delay="0"/>
                                  </p:stCondLst>
                                  <p:childTnLst>
                                    <p:set>
                                      <p:cBhvr>
                                        <p:cTn dur="1" fill="hold" id="70">
                                          <p:stCondLst>
                                            <p:cond delay="0"/>
                                          </p:stCondLst>
                                        </p:cTn>
                                        <p:tgtEl>
                                          <p:spTgt spid="213"/>
                                        </p:tgtEl>
                                        <p:attrNameLst>
                                          <p:attrName>style.visibility</p:attrName>
                                        </p:attrNameLst>
                                      </p:cBhvr>
                                      <p:to>
                                        <p:strVal val="visible"/>
                                      </p:to>
                                    </p:set>
                                    <p:animEffect filter="randombar(horizontal)" transition="in">
                                      <p:cBhvr>
                                        <p:cTn dur="500" id="71"/>
                                        <p:tgtEl>
                                          <p:spTgt spid="213"/>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54"/>
      <p:bldP grpId="0" spid="57"/>
      <p:bldP grpId="0" spid="65"/>
      <p:bldP grpId="0" spid="80"/>
      <p:bldP grpId="0" spid="212"/>
      <p:bldP grpId="0" spid="213"/>
      <p:bldP grpId="0" spid="214"/>
      <p:bldP grpId="0" spid="215"/>
      <p:bldP grpId="0" spid="216"/>
      <p:bldP grpId="0" spid="217"/>
    </p:bldLst>
  </p:timing>
</p:sld>
</file>

<file path=ppt/slides/slide24.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54" name="矩形 57"/>
          <p:cNvSpPr/>
          <p:nvPr/>
        </p:nvSpPr>
        <p:spPr>
          <a:xfrm>
            <a:off x="3396106" y="-2763"/>
            <a:ext cx="6294992" cy="791651"/>
          </a:xfrm>
          <a:custGeom>
            <a:gdLst>
              <a:gd fmla="*/ 0 w 6314150" name="connsiteX0"/>
              <a:gd fmla="*/ 342900 h 791651" name="connsiteY0"/>
              <a:gd fmla="*/ 6314150 w 6314150" name="connsiteX1"/>
              <a:gd fmla="*/ 0 h 791651" name="connsiteY1"/>
              <a:gd fmla="*/ 0 w 6314150" name="connsiteX2"/>
              <a:gd fmla="*/ 791651 h 791651" name="connsiteY2"/>
              <a:gd fmla="*/ 0 w 6314150" name="connsiteX3"/>
              <a:gd fmla="*/ 342900 h 791651" name="connsiteY3"/>
              <a:gd fmla="*/ 0 w 2631150" name="connsiteX4"/>
              <a:gd fmla="*/ 330200 h 778951" name="connsiteY4"/>
            </a:gdLst>
            <a:cxnLst>
              <a:cxn ang="0">
                <a:pos x="connsiteX0" y="connsiteY0"/>
              </a:cxn>
              <a:cxn ang="0">
                <a:pos x="connsiteX1" y="connsiteY1"/>
              </a:cxn>
              <a:cxn ang="0">
                <a:pos x="connsiteX2" y="connsiteY2"/>
              </a:cxn>
              <a:cxn ang="0">
                <a:pos x="connsiteX3" y="connsiteY3"/>
              </a:cxn>
            </a:cxnLst>
            <a:rect b="b" l="l" r="r" t="t"/>
            <a:pathLst>
              <a:path h="791651" w="6314150">
                <a:moveTo>
                  <a:pt x="0" y="342900"/>
                </a:moveTo>
                <a:lnTo>
                  <a:pt x="6314150" y="0"/>
                </a:lnTo>
                <a:lnTo>
                  <a:pt x="0" y="791651"/>
                </a:lnTo>
                <a:lnTo>
                  <a:pt x="0" y="342900"/>
                </a:lnTo>
                <a:close/>
              </a:path>
            </a:pathLst>
          </a:custGeom>
          <a:solidFill>
            <a:srgbClr val="FF8B8B"/>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36293" lIns="72585" rIns="72585" rtlCol="0" tIns="36293"/>
          <a:lstStyle/>
          <a:p>
            <a:pPr algn="ctr"/>
            <a:endParaRPr altLang="en-US" lang="zh-CN"/>
          </a:p>
        </p:txBody>
      </p:sp>
      <p:sp>
        <p:nvSpPr>
          <p:cNvPr id="57" name="矩形 56"/>
          <p:cNvSpPr/>
          <p:nvPr/>
        </p:nvSpPr>
        <p:spPr>
          <a:xfrm>
            <a:off x="0" y="207231"/>
            <a:ext cx="4078950" cy="448751"/>
          </a:xfrm>
          <a:prstGeom prst="rect">
            <a:avLst/>
          </a:prstGeom>
          <a:solidFill>
            <a:srgbClr val="FF3F3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36293" lIns="72585" rIns="72585" rtlCol="0" tIns="36293"/>
          <a:lstStyle/>
          <a:p>
            <a:pPr algn="ctr"/>
            <a:endParaRPr altLang="en-US" lang="zh-CN"/>
          </a:p>
        </p:txBody>
      </p:sp>
      <p:sp>
        <p:nvSpPr>
          <p:cNvPr id="65" name="直角三角形 64"/>
          <p:cNvSpPr/>
          <p:nvPr/>
        </p:nvSpPr>
        <p:spPr>
          <a:xfrm flipV="1">
            <a:off x="3396106" y="651509"/>
            <a:ext cx="682844" cy="137160"/>
          </a:xfrm>
          <a:prstGeom prst="rtTriangle">
            <a:avLst/>
          </a:prstGeom>
          <a:solidFill>
            <a:srgbClr val="A4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36293" lIns="72585" rIns="72585" rtlCol="0" tIns="36293"/>
          <a:lstStyle/>
          <a:p>
            <a:pPr algn="ctr"/>
            <a:endParaRPr altLang="en-US" lang="zh-CN"/>
          </a:p>
        </p:txBody>
      </p:sp>
      <p:grpSp>
        <p:nvGrpSpPr>
          <p:cNvPr id="67" name="组合 66"/>
          <p:cNvGrpSpPr/>
          <p:nvPr/>
        </p:nvGrpSpPr>
        <p:grpSpPr>
          <a:xfrm flipH="1">
            <a:off x="8587951" y="212165"/>
            <a:ext cx="990052" cy="766369"/>
            <a:chExt cx="1865117" cy="1555038"/>
          </a:xfrm>
        </p:grpSpPr>
        <p:sp>
          <p:nvSpPr>
            <p:cNvPr id="68" name="矩形 67"/>
            <p:cNvSpPr/>
            <p:nvPr/>
          </p:nvSpPr>
          <p:spPr>
            <a:xfrm>
              <a:off x="0" y="0"/>
              <a:ext cx="919018" cy="907613"/>
            </a:xfrm>
            <a:prstGeom prst="rect">
              <a:avLst/>
            </a:prstGeom>
            <a:solidFill>
              <a:schemeClr val="bg2">
                <a:lumMod val="75000"/>
                <a:alpha val="58824"/>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36293" lIns="72585" rIns="72585" rtlCol="0" tIns="36293"/>
            <a:lstStyle/>
            <a:p>
              <a:pPr algn="ctr"/>
              <a:endParaRPr altLang="en-US" lang="zh-CN"/>
            </a:p>
          </p:txBody>
        </p:sp>
        <p:sp>
          <p:nvSpPr>
            <p:cNvPr id="69" name="矩形 68"/>
            <p:cNvSpPr/>
            <p:nvPr/>
          </p:nvSpPr>
          <p:spPr>
            <a:xfrm>
              <a:off x="1054437" y="106183"/>
              <a:ext cx="486093" cy="480060"/>
            </a:xfrm>
            <a:prstGeom prst="rect">
              <a:avLst/>
            </a:prstGeom>
            <a:solidFill>
              <a:srgbClr val="5FE8D6">
                <a:alpha val="65882"/>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36293" lIns="72585" rIns="72585" rtlCol="0" tIns="36293"/>
            <a:lstStyle/>
            <a:p>
              <a:pPr algn="ctr"/>
              <a:endParaRPr altLang="en-US" lang="zh-CN"/>
            </a:p>
          </p:txBody>
        </p:sp>
        <p:sp>
          <p:nvSpPr>
            <p:cNvPr id="70" name="矩形 69"/>
            <p:cNvSpPr/>
            <p:nvPr/>
          </p:nvSpPr>
          <p:spPr>
            <a:xfrm>
              <a:off x="86522" y="1004334"/>
              <a:ext cx="297951" cy="294253"/>
            </a:xfrm>
            <a:prstGeom prst="rect">
              <a:avLst/>
            </a:prstGeom>
            <a:solidFill>
              <a:srgbClr val="FF9F9F">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36293" lIns="72585" rIns="72585" rtlCol="0" tIns="36293"/>
            <a:lstStyle/>
            <a:p>
              <a:pPr algn="ctr"/>
              <a:endParaRPr altLang="en-US" lang="zh-CN"/>
            </a:p>
          </p:txBody>
        </p:sp>
        <p:sp>
          <p:nvSpPr>
            <p:cNvPr id="71" name="矩形 70"/>
            <p:cNvSpPr/>
            <p:nvPr/>
          </p:nvSpPr>
          <p:spPr>
            <a:xfrm>
              <a:off x="391245" y="1368218"/>
              <a:ext cx="189168" cy="186820"/>
            </a:xfrm>
            <a:prstGeom prst="rect">
              <a:avLst/>
            </a:prstGeom>
            <a:solidFill>
              <a:srgbClr val="9DDFBE">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36293" lIns="72585" rIns="72585" rtlCol="0" tIns="36293"/>
            <a:lstStyle/>
            <a:p>
              <a:pPr algn="ctr"/>
              <a:endParaRPr altLang="en-US" lang="zh-CN"/>
            </a:p>
          </p:txBody>
        </p:sp>
        <p:sp>
          <p:nvSpPr>
            <p:cNvPr id="72" name="矩形 71"/>
            <p:cNvSpPr/>
            <p:nvPr/>
          </p:nvSpPr>
          <p:spPr>
            <a:xfrm>
              <a:off x="1675949" y="106183"/>
              <a:ext cx="189168" cy="186820"/>
            </a:xfrm>
            <a:prstGeom prst="rect">
              <a:avLst/>
            </a:prstGeom>
            <a:solidFill>
              <a:srgbClr val="FFFFCC">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36293" lIns="72585" rIns="72585" rtlCol="0" tIns="36293"/>
            <a:lstStyle/>
            <a:p>
              <a:pPr algn="ctr"/>
              <a:endParaRPr altLang="en-US" lang="zh-CN"/>
            </a:p>
          </p:txBody>
        </p:sp>
        <p:sp>
          <p:nvSpPr>
            <p:cNvPr id="74" name="矩形 73"/>
            <p:cNvSpPr/>
            <p:nvPr/>
          </p:nvSpPr>
          <p:spPr>
            <a:xfrm>
              <a:off x="1051029" y="720793"/>
              <a:ext cx="189168" cy="186820"/>
            </a:xfrm>
            <a:prstGeom prst="rect">
              <a:avLst/>
            </a:prstGeom>
            <a:solidFill>
              <a:srgbClr val="FFFFCC">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36293" lIns="72585" rIns="72585" rtlCol="0" tIns="36293"/>
            <a:lstStyle/>
            <a:p>
              <a:pPr algn="ctr"/>
              <a:endParaRPr altLang="en-US" lang="zh-CN"/>
            </a:p>
          </p:txBody>
        </p:sp>
      </p:grpSp>
      <p:sp>
        <p:nvSpPr>
          <p:cNvPr id="80" name="文本框 6"/>
          <p:cNvSpPr>
            <a:spLocks noChangeArrowheads="1"/>
          </p:cNvSpPr>
          <p:nvPr/>
        </p:nvSpPr>
        <p:spPr bwMode="auto">
          <a:xfrm>
            <a:off x="497584" y="273875"/>
            <a:ext cx="3295650" cy="312410"/>
          </a:xfrm>
          <a:prstGeom prst="rect">
            <a:avLst/>
          </a:prstGeom>
          <a:noFill/>
          <a:ln>
            <a:noFill/>
          </a:ln>
          <a:extLst/>
        </p:spPr>
        <p:txBody>
          <a:bodyPr bIns="34285" lIns="68571" rIns="68571" tIns="34285">
            <a:spAutoFit/>
          </a:bodyPr>
          <a:lstStyle/>
          <a:p>
            <a:pPr defTabSz="967801" fontAlgn="auto">
              <a:spcBef>
                <a:spcPct val="0"/>
              </a:spcBef>
              <a:spcAft>
                <a:spcPct val="0"/>
              </a:spcAft>
              <a:defRPr/>
            </a:pPr>
            <a:r>
              <a:rPr altLang="zh-CN" b="1" lang="en-US" smtClean="0" sz="1600">
                <a:solidFill>
                  <a:schemeClr val="bg1"/>
                </a:solidFill>
                <a:latin charset="-122" panose="020b0503020204020204" pitchFamily="34" typeface="微软雅黑"/>
                <a:ea charset="-122" pitchFamily="34" typeface="微软雅黑"/>
                <a:sym charset="-122" panose="020b0503020204020204" pitchFamily="34" typeface="微软雅黑"/>
              </a:rPr>
              <a:t>· 在此输入您的标题内容</a:t>
            </a:r>
          </a:p>
        </p:txBody>
      </p:sp>
      <p:grpSp>
        <p:nvGrpSpPr>
          <p:cNvPr id="31" name="组合 40"/>
          <p:cNvGrpSpPr/>
          <p:nvPr/>
        </p:nvGrpSpPr>
        <p:grpSpPr>
          <a:xfrm>
            <a:off x="909452" y="1286255"/>
            <a:ext cx="2704175" cy="3539029"/>
            <a:chExt cx="1208088" cy="1581150"/>
          </a:xfrm>
        </p:grpSpPr>
        <p:sp>
          <p:nvSpPr>
            <p:cNvPr id="32" name="Freeform 29"/>
            <p:cNvSpPr>
              <a:spLocks noChangeArrowheads="1"/>
            </p:cNvSpPr>
            <p:nvPr/>
          </p:nvSpPr>
          <p:spPr bwMode="auto">
            <a:xfrm>
              <a:off x="26987" y="415925"/>
              <a:ext cx="230188" cy="306388"/>
            </a:xfrm>
            <a:custGeom>
              <a:gdLst>
                <a:gd fmla="*/ 69 w 79" name="T0"/>
                <a:gd fmla="*/ 40 h 105" name="T1"/>
                <a:gd fmla="*/ 70 w 79" name="T2"/>
                <a:gd fmla="*/ 3 h 105" name="T3"/>
                <a:gd fmla="*/ 52 w 79" name="T4"/>
                <a:gd fmla="*/ 0 h 105" name="T5"/>
                <a:gd fmla="*/ 0 w 79" name="T6"/>
                <a:gd fmla="*/ 52 h 105" name="T7"/>
                <a:gd fmla="*/ 52 w 79" name="T8"/>
                <a:gd fmla="*/ 105 h 105" name="T9"/>
                <a:gd fmla="*/ 79 w 79" name="T10"/>
                <a:gd fmla="*/ 97 h 105" name="T11"/>
                <a:gd fmla="*/ 69 w 79" name="T12"/>
                <a:gd fmla="*/ 40 h 105" name="T13"/>
                <a:gd fmla="*/ 0 60000 65536" name="T14"/>
                <a:gd fmla="*/ 0 60000 65536" name="T15"/>
                <a:gd fmla="*/ 0 60000 65536" name="T16"/>
                <a:gd fmla="*/ 0 60000 65536" name="T17"/>
                <a:gd fmla="*/ 0 60000 65536" name="T18"/>
                <a:gd fmla="*/ 0 60000 65536" name="T19"/>
                <a:gd fmla="*/ 0 60000 65536" name="T20"/>
                <a:gd fmla="*/ 0 w 79" name="T21"/>
                <a:gd fmla="*/ 0 h 105" name="T22"/>
                <a:gd fmla="*/ 79 w 79" name="T23"/>
                <a:gd fmla="*/ 105 h 105" name="T24"/>
              </a:gdLst>
              <a:cxnLst>
                <a:cxn ang="T14">
                  <a:pos x="T0" y="T1"/>
                </a:cxn>
                <a:cxn ang="T15">
                  <a:pos x="T2" y="T3"/>
                </a:cxn>
                <a:cxn ang="T16">
                  <a:pos x="T4" y="T5"/>
                </a:cxn>
                <a:cxn ang="T17">
                  <a:pos x="T6" y="T7"/>
                </a:cxn>
                <a:cxn ang="T18">
                  <a:pos x="T8" y="T9"/>
                </a:cxn>
                <a:cxn ang="T19">
                  <a:pos x="T10" y="T11"/>
                </a:cxn>
                <a:cxn ang="T20">
                  <a:pos x="T12" y="T13"/>
                </a:cxn>
              </a:cxnLst>
              <a:rect b="T24" l="T21" r="T23" t="T22"/>
              <a:pathLst>
                <a:path h="105" w="79">
                  <a:moveTo>
                    <a:pt x="69" y="40"/>
                  </a:moveTo>
                  <a:cubicBezTo>
                    <a:pt x="69" y="25"/>
                    <a:pt x="62" y="15"/>
                    <a:pt x="70" y="3"/>
                  </a:cubicBezTo>
                  <a:cubicBezTo>
                    <a:pt x="65" y="1"/>
                    <a:pt x="59" y="0"/>
                    <a:pt x="52" y="0"/>
                  </a:cubicBezTo>
                  <a:cubicBezTo>
                    <a:pt x="23" y="0"/>
                    <a:pt x="0" y="24"/>
                    <a:pt x="0" y="52"/>
                  </a:cubicBezTo>
                  <a:cubicBezTo>
                    <a:pt x="0" y="81"/>
                    <a:pt x="23" y="105"/>
                    <a:pt x="52" y="105"/>
                  </a:cubicBezTo>
                  <a:cubicBezTo>
                    <a:pt x="62" y="105"/>
                    <a:pt x="71" y="102"/>
                    <a:pt x="79" y="97"/>
                  </a:cubicBezTo>
                  <a:cubicBezTo>
                    <a:pt x="75" y="84"/>
                    <a:pt x="69" y="60"/>
                    <a:pt x="69" y="40"/>
                  </a:cubicBezTo>
                  <a:close/>
                </a:path>
              </a:pathLst>
            </a:custGeom>
            <a:solidFill>
              <a:srgbClr val="23A3D4"/>
            </a:solidFill>
            <a:ln>
              <a:noFill/>
            </a:ln>
            <a:extLst>
              <a:ext uri="{91240B29-F687-4F45-9708-019B960494DF}">
                <a14:hiddenLine cmpd="sng" w="9525">
                  <a:solidFill>
                    <a:srgbClr val="000000"/>
                  </a:solidFill>
                  <a:bevel/>
                  <a:headEnd/>
                  <a:tailEnd/>
                </a14:hiddenLine>
              </a:ext>
            </a:extLst>
          </p:spPr>
          <p:txBody>
            <a:bodyPr/>
            <a:lstStyle/>
            <a:p>
              <a:endParaRPr altLang="zh-CN" lang="zh-CN">
                <a:solidFill>
                  <a:srgbClr val="000000"/>
                </a:solidFill>
                <a:latin charset="-122" panose="020b0503020204020204" pitchFamily="34" typeface="微软雅黑"/>
                <a:ea charset="-122" pitchFamily="34" typeface="微软雅黑"/>
                <a:sym charset="-122" panose="020b0503020204020204" pitchFamily="34" typeface="微软雅黑"/>
              </a:endParaRPr>
            </a:p>
          </p:txBody>
        </p:sp>
        <p:sp>
          <p:nvSpPr>
            <p:cNvPr id="33" name="Freeform 30"/>
            <p:cNvSpPr>
              <a:spLocks noChangeArrowheads="1"/>
            </p:cNvSpPr>
            <p:nvPr/>
          </p:nvSpPr>
          <p:spPr bwMode="auto">
            <a:xfrm>
              <a:off x="949325" y="415925"/>
              <a:ext cx="228600" cy="306388"/>
            </a:xfrm>
            <a:custGeom>
              <a:gdLst>
                <a:gd fmla="*/ 10 w 79" name="T0"/>
                <a:gd fmla="*/ 40 h 105" name="T1"/>
                <a:gd fmla="*/ 9 w 79" name="T2"/>
                <a:gd fmla="*/ 3 h 105" name="T3"/>
                <a:gd fmla="*/ 27 w 79" name="T4"/>
                <a:gd fmla="*/ 0 h 105" name="T5"/>
                <a:gd fmla="*/ 79 w 79" name="T6"/>
                <a:gd fmla="*/ 52 h 105" name="T7"/>
                <a:gd fmla="*/ 27 w 79" name="T8"/>
                <a:gd fmla="*/ 105 h 105" name="T9"/>
                <a:gd fmla="*/ 0 w 79" name="T10"/>
                <a:gd fmla="*/ 97 h 105" name="T11"/>
                <a:gd fmla="*/ 10 w 79" name="T12"/>
                <a:gd fmla="*/ 40 h 105" name="T13"/>
                <a:gd fmla="*/ 0 60000 65536" name="T14"/>
                <a:gd fmla="*/ 0 60000 65536" name="T15"/>
                <a:gd fmla="*/ 0 60000 65536" name="T16"/>
                <a:gd fmla="*/ 0 60000 65536" name="T17"/>
                <a:gd fmla="*/ 0 60000 65536" name="T18"/>
                <a:gd fmla="*/ 0 60000 65536" name="T19"/>
                <a:gd fmla="*/ 0 60000 65536" name="T20"/>
                <a:gd fmla="*/ 0 w 79" name="T21"/>
                <a:gd fmla="*/ 0 h 105" name="T22"/>
                <a:gd fmla="*/ 79 w 79" name="T23"/>
                <a:gd fmla="*/ 105 h 105" name="T24"/>
              </a:gdLst>
              <a:cxnLst>
                <a:cxn ang="T14">
                  <a:pos x="T0" y="T1"/>
                </a:cxn>
                <a:cxn ang="T15">
                  <a:pos x="T2" y="T3"/>
                </a:cxn>
                <a:cxn ang="T16">
                  <a:pos x="T4" y="T5"/>
                </a:cxn>
                <a:cxn ang="T17">
                  <a:pos x="T6" y="T7"/>
                </a:cxn>
                <a:cxn ang="T18">
                  <a:pos x="T8" y="T9"/>
                </a:cxn>
                <a:cxn ang="T19">
                  <a:pos x="T10" y="T11"/>
                </a:cxn>
                <a:cxn ang="T20">
                  <a:pos x="T12" y="T13"/>
                </a:cxn>
              </a:cxnLst>
              <a:rect b="T24" l="T21" r="T23" t="T22"/>
              <a:pathLst>
                <a:path h="105" w="79">
                  <a:moveTo>
                    <a:pt x="10" y="40"/>
                  </a:moveTo>
                  <a:cubicBezTo>
                    <a:pt x="10" y="25"/>
                    <a:pt x="17" y="15"/>
                    <a:pt x="9" y="3"/>
                  </a:cubicBezTo>
                  <a:cubicBezTo>
                    <a:pt x="15" y="1"/>
                    <a:pt x="21" y="0"/>
                    <a:pt x="27" y="0"/>
                  </a:cubicBezTo>
                  <a:cubicBezTo>
                    <a:pt x="56" y="0"/>
                    <a:pt x="79" y="24"/>
                    <a:pt x="79" y="52"/>
                  </a:cubicBezTo>
                  <a:cubicBezTo>
                    <a:pt x="79" y="81"/>
                    <a:pt x="56" y="105"/>
                    <a:pt x="27" y="105"/>
                  </a:cubicBezTo>
                  <a:cubicBezTo>
                    <a:pt x="17" y="105"/>
                    <a:pt x="8" y="102"/>
                    <a:pt x="0" y="97"/>
                  </a:cubicBezTo>
                  <a:cubicBezTo>
                    <a:pt x="4" y="84"/>
                    <a:pt x="10" y="60"/>
                    <a:pt x="10" y="40"/>
                  </a:cubicBezTo>
                  <a:close/>
                </a:path>
              </a:pathLst>
            </a:custGeom>
            <a:solidFill>
              <a:srgbClr val="23A3D4"/>
            </a:solidFill>
            <a:ln>
              <a:noFill/>
            </a:ln>
            <a:extLst>
              <a:ext uri="{91240B29-F687-4F45-9708-019B960494DF}">
                <a14:hiddenLine cmpd="sng" w="9525">
                  <a:solidFill>
                    <a:srgbClr val="000000"/>
                  </a:solidFill>
                  <a:bevel/>
                  <a:headEnd/>
                  <a:tailEnd/>
                </a14:hiddenLine>
              </a:ext>
            </a:extLst>
          </p:spPr>
          <p:txBody>
            <a:bodyPr/>
            <a:lstStyle/>
            <a:p>
              <a:endParaRPr altLang="zh-CN" lang="zh-CN">
                <a:solidFill>
                  <a:srgbClr val="000000"/>
                </a:solidFill>
                <a:latin charset="-122" panose="020b0503020204020204" pitchFamily="34" typeface="微软雅黑"/>
                <a:ea charset="-122" pitchFamily="34" typeface="微软雅黑"/>
                <a:sym charset="-122" panose="020b0503020204020204" pitchFamily="34" typeface="微软雅黑"/>
              </a:endParaRPr>
            </a:p>
          </p:txBody>
        </p:sp>
        <p:sp>
          <p:nvSpPr>
            <p:cNvPr id="34" name="Freeform 31"/>
            <p:cNvSpPr>
              <a:spLocks noChangeArrowheads="1"/>
            </p:cNvSpPr>
            <p:nvPr/>
          </p:nvSpPr>
          <p:spPr bwMode="auto">
            <a:xfrm>
              <a:off x="530225" y="1074738"/>
              <a:ext cx="147638" cy="328613"/>
            </a:xfrm>
            <a:custGeom>
              <a:gdLst>
                <a:gd fmla="*/ 25 w 93" name="T0"/>
                <a:gd fmla="*/ 0 h 207" name="T1"/>
                <a:gd fmla="*/ 0 w 93" name="T2"/>
                <a:gd fmla="*/ 145 h 207" name="T3"/>
                <a:gd fmla="*/ 47 w 93" name="T4"/>
                <a:gd fmla="*/ 207 h 207" name="T5"/>
                <a:gd fmla="*/ 93 w 93" name="T6"/>
                <a:gd fmla="*/ 143 h 207" name="T7"/>
                <a:gd fmla="*/ 68 w 93" name="T8"/>
                <a:gd fmla="*/ 0 h 207" name="T9"/>
                <a:gd fmla="*/ 25 w 93" name="T10"/>
                <a:gd fmla="*/ 0 h 207" name="T11"/>
                <a:gd fmla="*/ 0 60000 65536" name="T12"/>
                <a:gd fmla="*/ 0 60000 65536" name="T13"/>
                <a:gd fmla="*/ 0 60000 65536" name="T14"/>
                <a:gd fmla="*/ 0 60000 65536" name="T15"/>
                <a:gd fmla="*/ 0 60000 65536" name="T16"/>
                <a:gd fmla="*/ 0 60000 65536" name="T17"/>
                <a:gd fmla="*/ 0 w 93" name="T18"/>
                <a:gd fmla="*/ 0 h 207" name="T19"/>
                <a:gd fmla="*/ 93 w 93" name="T20"/>
                <a:gd fmla="*/ 207 h 207" name="T21"/>
              </a:gdLst>
              <a:cxnLst>
                <a:cxn ang="T12">
                  <a:pos x="T0" y="T1"/>
                </a:cxn>
                <a:cxn ang="T13">
                  <a:pos x="T2" y="T3"/>
                </a:cxn>
                <a:cxn ang="T14">
                  <a:pos x="T4" y="T5"/>
                </a:cxn>
                <a:cxn ang="T15">
                  <a:pos x="T6" y="T7"/>
                </a:cxn>
                <a:cxn ang="T16">
                  <a:pos x="T8" y="T9"/>
                </a:cxn>
                <a:cxn ang="T17">
                  <a:pos x="T10" y="T11"/>
                </a:cxn>
              </a:cxnLst>
              <a:rect b="T21" l="T18" r="T20" t="T19"/>
              <a:pathLst>
                <a:path h="206" w="93">
                  <a:moveTo>
                    <a:pt x="25" y="0"/>
                  </a:moveTo>
                  <a:lnTo>
                    <a:pt x="0" y="145"/>
                  </a:lnTo>
                  <a:lnTo>
                    <a:pt x="47" y="207"/>
                  </a:lnTo>
                  <a:lnTo>
                    <a:pt x="93" y="143"/>
                  </a:lnTo>
                  <a:lnTo>
                    <a:pt x="68" y="0"/>
                  </a:lnTo>
                  <a:lnTo>
                    <a:pt x="25" y="0"/>
                  </a:lnTo>
                  <a:close/>
                </a:path>
              </a:pathLst>
            </a:custGeom>
            <a:solidFill>
              <a:srgbClr val="ED7D31"/>
            </a:solidFill>
            <a:ln>
              <a:noFill/>
            </a:ln>
            <a:extLst>
              <a:ext uri="{91240B29-F687-4F45-9708-019B960494DF}">
                <a14:hiddenLine cmpd="sng" w="9525">
                  <a:solidFill>
                    <a:srgbClr val="000000"/>
                  </a:solidFill>
                  <a:bevel/>
                  <a:headEnd/>
                  <a:tailEnd/>
                </a14:hiddenLine>
              </a:ext>
            </a:extLst>
          </p:spPr>
          <p:txBody>
            <a:bodyPr/>
            <a:lstStyle/>
            <a:p>
              <a:endParaRPr altLang="zh-CN" lang="zh-CN">
                <a:solidFill>
                  <a:srgbClr val="000000"/>
                </a:solidFill>
                <a:latin charset="-122" panose="020b0503020204020204" pitchFamily="34" typeface="微软雅黑"/>
                <a:ea charset="-122" pitchFamily="34" typeface="微软雅黑"/>
                <a:sym charset="-122" panose="020b0503020204020204" pitchFamily="34" typeface="微软雅黑"/>
              </a:endParaRPr>
            </a:p>
          </p:txBody>
        </p:sp>
        <p:sp>
          <p:nvSpPr>
            <p:cNvPr id="35" name="Freeform 32"/>
            <p:cNvSpPr>
              <a:spLocks noChangeArrowheads="1"/>
            </p:cNvSpPr>
            <p:nvPr/>
          </p:nvSpPr>
          <p:spPr bwMode="auto">
            <a:xfrm>
              <a:off x="520700" y="938213"/>
              <a:ext cx="166688" cy="115888"/>
            </a:xfrm>
            <a:custGeom>
              <a:gdLst>
                <a:gd fmla="*/ 21 w 57" name="T0"/>
                <a:gd fmla="*/ 7 h 40" name="T1"/>
                <a:gd fmla="*/ 0 w 57" name="T2"/>
                <a:gd fmla="*/ 5 h 40" name="T3"/>
                <a:gd fmla="*/ 0 w 57" name="T4"/>
                <a:gd fmla="*/ 14 h 40" name="T5"/>
                <a:gd fmla="*/ 1 w 57" name="T6"/>
                <a:gd fmla="*/ 13 h 40" name="T7"/>
                <a:gd fmla="*/ 18 w 57" name="T8"/>
                <a:gd fmla="*/ 40 h 40" name="T9"/>
                <a:gd fmla="*/ 40 w 57" name="T10"/>
                <a:gd fmla="*/ 40 h 40" name="T11"/>
                <a:gd fmla="*/ 56 w 57" name="T12"/>
                <a:gd fmla="*/ 15 h 40" name="T13"/>
                <a:gd fmla="*/ 57 w 57" name="T14"/>
                <a:gd fmla="*/ 0 h 40" name="T15"/>
                <a:gd fmla="*/ 21 w 57" name="T16"/>
                <a:gd fmla="*/ 7 h 40" name="T17"/>
                <a:gd fmla="*/ 0 60000 65536" name="T18"/>
                <a:gd fmla="*/ 0 60000 65536" name="T19"/>
                <a:gd fmla="*/ 0 60000 65536" name="T20"/>
                <a:gd fmla="*/ 0 60000 65536" name="T21"/>
                <a:gd fmla="*/ 0 60000 65536" name="T22"/>
                <a:gd fmla="*/ 0 60000 65536" name="T23"/>
                <a:gd fmla="*/ 0 60000 65536" name="T24"/>
                <a:gd fmla="*/ 0 60000 65536" name="T25"/>
                <a:gd fmla="*/ 0 60000 65536" name="T26"/>
                <a:gd fmla="*/ 0 w 57" name="T27"/>
                <a:gd fmla="*/ 0 h 40" name="T28"/>
                <a:gd fmla="*/ 57 w 57" name="T29"/>
                <a:gd fmla="*/ 40 h 40" name="T30"/>
              </a:gd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b="T30" l="T27" r="T29" t="T28"/>
              <a:pathLst>
                <a:path h="40" w="57">
                  <a:moveTo>
                    <a:pt x="21" y="7"/>
                  </a:moveTo>
                  <a:cubicBezTo>
                    <a:pt x="14" y="7"/>
                    <a:pt x="7" y="7"/>
                    <a:pt x="0" y="5"/>
                  </a:cubicBezTo>
                  <a:cubicBezTo>
                    <a:pt x="0" y="8"/>
                    <a:pt x="0" y="11"/>
                    <a:pt x="0" y="14"/>
                  </a:cubicBezTo>
                  <a:cubicBezTo>
                    <a:pt x="0" y="13"/>
                    <a:pt x="1" y="13"/>
                    <a:pt x="1" y="13"/>
                  </a:cubicBezTo>
                  <a:cubicBezTo>
                    <a:pt x="18" y="40"/>
                    <a:pt x="18" y="40"/>
                    <a:pt x="18" y="40"/>
                  </a:cubicBezTo>
                  <a:cubicBezTo>
                    <a:pt x="40" y="40"/>
                    <a:pt x="40" y="40"/>
                    <a:pt x="40" y="40"/>
                  </a:cubicBezTo>
                  <a:cubicBezTo>
                    <a:pt x="56" y="15"/>
                    <a:pt x="56" y="15"/>
                    <a:pt x="56" y="15"/>
                  </a:cubicBezTo>
                  <a:cubicBezTo>
                    <a:pt x="56" y="10"/>
                    <a:pt x="56" y="5"/>
                    <a:pt x="57" y="0"/>
                  </a:cubicBezTo>
                  <a:cubicBezTo>
                    <a:pt x="46" y="5"/>
                    <a:pt x="34" y="7"/>
                    <a:pt x="21" y="7"/>
                  </a:cubicBezTo>
                  <a:close/>
                </a:path>
              </a:pathLst>
            </a:custGeom>
            <a:solidFill>
              <a:srgbClr val="ED7D31"/>
            </a:solidFill>
            <a:ln>
              <a:noFill/>
            </a:ln>
            <a:extLst>
              <a:ext uri="{91240B29-F687-4F45-9708-019B960494DF}">
                <a14:hiddenLine cmpd="sng" w="9525">
                  <a:solidFill>
                    <a:srgbClr val="000000"/>
                  </a:solidFill>
                  <a:bevel/>
                  <a:headEnd/>
                  <a:tailEnd/>
                </a14:hiddenLine>
              </a:ext>
            </a:extLst>
          </p:spPr>
          <p:txBody>
            <a:bodyPr/>
            <a:lstStyle/>
            <a:p>
              <a:endParaRPr altLang="zh-CN" lang="zh-CN">
                <a:solidFill>
                  <a:srgbClr val="000000"/>
                </a:solidFill>
                <a:latin charset="-122" panose="020b0503020204020204" pitchFamily="34" typeface="微软雅黑"/>
                <a:ea charset="-122" pitchFamily="34" typeface="微软雅黑"/>
                <a:sym charset="-122" panose="020b0503020204020204" pitchFamily="34" typeface="微软雅黑"/>
              </a:endParaRPr>
            </a:p>
          </p:txBody>
        </p:sp>
        <p:sp>
          <p:nvSpPr>
            <p:cNvPr id="36" name="Freeform 33"/>
            <p:cNvSpPr>
              <a:spLocks noChangeArrowheads="1" noEditPoints="1"/>
            </p:cNvSpPr>
            <p:nvPr/>
          </p:nvSpPr>
          <p:spPr bwMode="auto">
            <a:xfrm>
              <a:off x="188912" y="87313"/>
              <a:ext cx="827088" cy="827088"/>
            </a:xfrm>
            <a:custGeom>
              <a:gdLst>
                <a:gd fmla="*/ 0 w 284" name="T0"/>
                <a:gd fmla="*/ 142 h 284" name="T1"/>
                <a:gd fmla="*/ 142 w 284" name="T2"/>
                <a:gd fmla="*/ 0 h 284" name="T3"/>
                <a:gd fmla="*/ 142 w 284" name="T4"/>
                <a:gd fmla="*/ 0 h 284" name="T5"/>
                <a:gd fmla="*/ 284 w 284" name="T6"/>
                <a:gd fmla="*/ 142 h 284" name="T7"/>
                <a:gd fmla="*/ 284 w 284" name="T8"/>
                <a:gd fmla="*/ 142 h 284" name="T9"/>
                <a:gd fmla="*/ 142 w 284" name="T10"/>
                <a:gd fmla="*/ 284 h 284" name="T11"/>
                <a:gd fmla="*/ 142 w 284" name="T12"/>
                <a:gd fmla="*/ 284 h 284" name="T13"/>
                <a:gd fmla="*/ 0 w 284" name="T14"/>
                <a:gd fmla="*/ 142 h 284" name="T15"/>
                <a:gd fmla="*/ 25 w 284" name="T16"/>
                <a:gd fmla="*/ 142 h 284" name="T17"/>
                <a:gd fmla="*/ 142 w 284" name="T18"/>
                <a:gd fmla="*/ 260 h 284" name="T19"/>
                <a:gd fmla="*/ 142 w 284" name="T20"/>
                <a:gd fmla="*/ 260 h 284" name="T21"/>
                <a:gd fmla="*/ 260 w 284" name="T22"/>
                <a:gd fmla="*/ 142 h 284" name="T23"/>
                <a:gd fmla="*/ 260 w 284" name="T24"/>
                <a:gd fmla="*/ 142 h 284" name="T25"/>
                <a:gd fmla="*/ 142 w 284" name="T26"/>
                <a:gd fmla="*/ 24 h 284" name="T27"/>
                <a:gd fmla="*/ 142 w 284" name="T28"/>
                <a:gd fmla="*/ 24 h 284" name="T29"/>
                <a:gd fmla="*/ 25 w 284" name="T30"/>
                <a:gd fmla="*/ 142 h 284" name="T31"/>
                <a:gd fmla="*/ 25 w 284" name="T32"/>
                <a:gd fmla="*/ 142 h 284" name="T33"/>
                <a:gd fmla="*/ 0 60000 65536" name="T34"/>
                <a:gd fmla="*/ 0 60000 65536" name="T35"/>
                <a:gd fmla="*/ 0 60000 65536" name="T36"/>
                <a:gd fmla="*/ 0 60000 65536" name="T37"/>
                <a:gd fmla="*/ 0 60000 65536" name="T38"/>
                <a:gd fmla="*/ 0 60000 65536" name="T39"/>
                <a:gd fmla="*/ 0 60000 65536" name="T40"/>
                <a:gd fmla="*/ 0 60000 65536" name="T41"/>
                <a:gd fmla="*/ 0 60000 65536" name="T42"/>
                <a:gd fmla="*/ 0 60000 65536" name="T43"/>
                <a:gd fmla="*/ 0 60000 65536" name="T44"/>
                <a:gd fmla="*/ 0 60000 65536" name="T45"/>
                <a:gd fmla="*/ 0 60000 65536" name="T46"/>
                <a:gd fmla="*/ 0 60000 65536" name="T47"/>
                <a:gd fmla="*/ 0 60000 65536" name="T48"/>
                <a:gd fmla="*/ 0 60000 65536" name="T49"/>
                <a:gd fmla="*/ 0 60000 65536" name="T50"/>
                <a:gd fmla="*/ 0 w 284" name="T51"/>
                <a:gd fmla="*/ 0 h 284" name="T52"/>
                <a:gd fmla="*/ 284 w 284" name="T53"/>
                <a:gd fmla="*/ 284 h 284" name="T54"/>
              </a:gd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b="T54" l="T51" r="T53" t="T52"/>
              <a:pathLst>
                <a:path h="284" w="284">
                  <a:moveTo>
                    <a:pt x="0" y="142"/>
                  </a:moveTo>
                  <a:cubicBezTo>
                    <a:pt x="0" y="63"/>
                    <a:pt x="64" y="0"/>
                    <a:pt x="142" y="0"/>
                  </a:cubicBezTo>
                  <a:cubicBezTo>
                    <a:pt x="142" y="0"/>
                    <a:pt x="142" y="0"/>
                    <a:pt x="142" y="0"/>
                  </a:cubicBezTo>
                  <a:cubicBezTo>
                    <a:pt x="221" y="0"/>
                    <a:pt x="284" y="63"/>
                    <a:pt x="284" y="142"/>
                  </a:cubicBezTo>
                  <a:cubicBezTo>
                    <a:pt x="284" y="142"/>
                    <a:pt x="284" y="142"/>
                    <a:pt x="284" y="142"/>
                  </a:cubicBezTo>
                  <a:cubicBezTo>
                    <a:pt x="284" y="220"/>
                    <a:pt x="221" y="284"/>
                    <a:pt x="142" y="284"/>
                  </a:cubicBezTo>
                  <a:cubicBezTo>
                    <a:pt x="142" y="284"/>
                    <a:pt x="142" y="284"/>
                    <a:pt x="142" y="284"/>
                  </a:cubicBezTo>
                  <a:cubicBezTo>
                    <a:pt x="64" y="284"/>
                    <a:pt x="0" y="220"/>
                    <a:pt x="0" y="142"/>
                  </a:cubicBezTo>
                  <a:close/>
                  <a:moveTo>
                    <a:pt x="25" y="142"/>
                  </a:moveTo>
                  <a:cubicBezTo>
                    <a:pt x="25" y="207"/>
                    <a:pt x="77" y="259"/>
                    <a:pt x="142" y="260"/>
                  </a:cubicBezTo>
                  <a:cubicBezTo>
                    <a:pt x="142" y="260"/>
                    <a:pt x="142" y="260"/>
                    <a:pt x="142" y="260"/>
                  </a:cubicBezTo>
                  <a:cubicBezTo>
                    <a:pt x="207" y="259"/>
                    <a:pt x="260" y="207"/>
                    <a:pt x="260" y="142"/>
                  </a:cubicBezTo>
                  <a:cubicBezTo>
                    <a:pt x="260" y="142"/>
                    <a:pt x="260" y="142"/>
                    <a:pt x="260" y="142"/>
                  </a:cubicBezTo>
                  <a:cubicBezTo>
                    <a:pt x="260" y="77"/>
                    <a:pt x="207" y="24"/>
                    <a:pt x="142" y="24"/>
                  </a:cubicBezTo>
                  <a:cubicBezTo>
                    <a:pt x="142" y="24"/>
                    <a:pt x="142" y="24"/>
                    <a:pt x="142" y="24"/>
                  </a:cubicBezTo>
                  <a:cubicBezTo>
                    <a:pt x="77" y="24"/>
                    <a:pt x="25" y="77"/>
                    <a:pt x="25" y="142"/>
                  </a:cubicBezTo>
                  <a:cubicBezTo>
                    <a:pt x="25" y="142"/>
                    <a:pt x="25" y="142"/>
                    <a:pt x="25" y="142"/>
                  </a:cubicBezTo>
                  <a:close/>
                </a:path>
              </a:pathLst>
            </a:custGeom>
            <a:solidFill>
              <a:srgbClr val="3B4449"/>
            </a:solidFill>
            <a:ln>
              <a:noFill/>
            </a:ln>
            <a:extLst>
              <a:ext uri="{91240B29-F687-4F45-9708-019B960494DF}">
                <a14:hiddenLine cmpd="sng" w="9525">
                  <a:solidFill>
                    <a:srgbClr val="000000"/>
                  </a:solidFill>
                  <a:bevel/>
                  <a:headEnd/>
                  <a:tailEnd/>
                </a14:hiddenLine>
              </a:ext>
            </a:extLst>
          </p:spPr>
          <p:txBody>
            <a:bodyPr/>
            <a:lstStyle/>
            <a:p>
              <a:endParaRPr altLang="zh-CN" lang="zh-CN">
                <a:solidFill>
                  <a:srgbClr val="000000"/>
                </a:solidFill>
                <a:latin charset="-122" panose="020b0503020204020204" pitchFamily="34" typeface="微软雅黑"/>
                <a:ea charset="-122" pitchFamily="34" typeface="微软雅黑"/>
                <a:sym charset="-122" panose="020b0503020204020204" pitchFamily="34" typeface="微软雅黑"/>
              </a:endParaRPr>
            </a:p>
          </p:txBody>
        </p:sp>
        <p:sp>
          <p:nvSpPr>
            <p:cNvPr id="37" name="Freeform 34"/>
            <p:cNvSpPr>
              <a:spLocks noChangeArrowheads="1"/>
            </p:cNvSpPr>
            <p:nvPr/>
          </p:nvSpPr>
          <p:spPr bwMode="auto">
            <a:xfrm>
              <a:off x="117475" y="0"/>
              <a:ext cx="971550" cy="454025"/>
            </a:xfrm>
            <a:custGeom>
              <a:gdLst>
                <a:gd fmla="*/ 0 w 334" name="T0"/>
                <a:gd fmla="*/ 155 h 156" name="T1"/>
                <a:gd fmla="*/ 167 w 334" name="T2"/>
                <a:gd fmla="*/ 0 h 156" name="T3"/>
                <a:gd fmla="*/ 167 w 334" name="T4"/>
                <a:gd fmla="*/ 0 h 156" name="T5"/>
                <a:gd fmla="*/ 334 w 334" name="T6"/>
                <a:gd fmla="*/ 155 h 156" name="T7"/>
                <a:gd fmla="*/ 334 w 334" name="T8"/>
                <a:gd fmla="*/ 155 h 156" name="T9"/>
                <a:gd fmla="*/ 322 w 334" name="T10"/>
                <a:gd fmla="*/ 155 h 156" name="T11"/>
                <a:gd fmla="*/ 167 w 334" name="T12"/>
                <a:gd fmla="*/ 12 h 156" name="T13"/>
                <a:gd fmla="*/ 167 w 334" name="T14"/>
                <a:gd fmla="*/ 12 h 156" name="T15"/>
                <a:gd fmla="*/ 12 w 334" name="T16"/>
                <a:gd fmla="*/ 156 h 156" name="T17"/>
                <a:gd fmla="*/ 12 w 334" name="T18"/>
                <a:gd fmla="*/ 156 h 156" name="T19"/>
                <a:gd fmla="*/ 0 w 334" name="T20"/>
                <a:gd fmla="*/ 155 h 156" name="T21"/>
                <a:gd fmla="*/ 0 60000 65536" name="T22"/>
                <a:gd fmla="*/ 0 60000 65536" name="T23"/>
                <a:gd fmla="*/ 0 60000 65536" name="T24"/>
                <a:gd fmla="*/ 0 60000 65536" name="T25"/>
                <a:gd fmla="*/ 0 60000 65536" name="T26"/>
                <a:gd fmla="*/ 0 60000 65536" name="T27"/>
                <a:gd fmla="*/ 0 60000 65536" name="T28"/>
                <a:gd fmla="*/ 0 60000 65536" name="T29"/>
                <a:gd fmla="*/ 0 60000 65536" name="T30"/>
                <a:gd fmla="*/ 0 60000 65536" name="T31"/>
                <a:gd fmla="*/ 0 60000 65536" name="T32"/>
                <a:gd fmla="*/ 0 w 334" name="T33"/>
                <a:gd fmla="*/ 0 h 156" name="T34"/>
                <a:gd fmla="*/ 334 w 334" name="T35"/>
                <a:gd fmla="*/ 156 h 156" name="T36"/>
              </a:gd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b="T36" l="T33" r="T35" t="T34"/>
              <a:pathLst>
                <a:path h="156" w="334">
                  <a:moveTo>
                    <a:pt x="0" y="155"/>
                  </a:moveTo>
                  <a:cubicBezTo>
                    <a:pt x="7" y="68"/>
                    <a:pt x="79" y="0"/>
                    <a:pt x="167" y="0"/>
                  </a:cubicBezTo>
                  <a:cubicBezTo>
                    <a:pt x="167" y="0"/>
                    <a:pt x="167" y="0"/>
                    <a:pt x="167" y="0"/>
                  </a:cubicBezTo>
                  <a:cubicBezTo>
                    <a:pt x="255" y="0"/>
                    <a:pt x="328" y="68"/>
                    <a:pt x="334" y="155"/>
                  </a:cubicBezTo>
                  <a:cubicBezTo>
                    <a:pt x="334" y="155"/>
                    <a:pt x="334" y="155"/>
                    <a:pt x="334" y="155"/>
                  </a:cubicBezTo>
                  <a:cubicBezTo>
                    <a:pt x="322" y="155"/>
                    <a:pt x="322" y="155"/>
                    <a:pt x="322" y="155"/>
                  </a:cubicBezTo>
                  <a:cubicBezTo>
                    <a:pt x="316" y="75"/>
                    <a:pt x="249" y="12"/>
                    <a:pt x="167" y="12"/>
                  </a:cubicBezTo>
                  <a:cubicBezTo>
                    <a:pt x="167" y="12"/>
                    <a:pt x="167" y="12"/>
                    <a:pt x="167" y="12"/>
                  </a:cubicBezTo>
                  <a:cubicBezTo>
                    <a:pt x="85" y="12"/>
                    <a:pt x="18" y="75"/>
                    <a:pt x="12" y="156"/>
                  </a:cubicBezTo>
                  <a:cubicBezTo>
                    <a:pt x="12" y="156"/>
                    <a:pt x="12" y="156"/>
                    <a:pt x="12" y="156"/>
                  </a:cubicBezTo>
                  <a:cubicBezTo>
                    <a:pt x="0" y="155"/>
                    <a:pt x="0" y="155"/>
                    <a:pt x="0" y="155"/>
                  </a:cubicBezTo>
                  <a:close/>
                </a:path>
              </a:pathLst>
            </a:custGeom>
            <a:solidFill>
              <a:srgbClr val="23A3D4"/>
            </a:solidFill>
            <a:ln>
              <a:noFill/>
            </a:ln>
            <a:extLst>
              <a:ext uri="{91240B29-F687-4F45-9708-019B960494DF}">
                <a14:hiddenLine cmpd="sng" w="9525">
                  <a:solidFill>
                    <a:srgbClr val="000000"/>
                  </a:solidFill>
                  <a:bevel/>
                  <a:headEnd/>
                  <a:tailEnd/>
                </a14:hiddenLine>
              </a:ext>
            </a:extLst>
          </p:spPr>
          <p:txBody>
            <a:bodyPr/>
            <a:lstStyle/>
            <a:p>
              <a:endParaRPr altLang="zh-CN" lang="zh-CN">
                <a:solidFill>
                  <a:srgbClr val="000000"/>
                </a:solidFill>
                <a:latin charset="-122" panose="020b0503020204020204" pitchFamily="34" typeface="微软雅黑"/>
                <a:ea charset="-122" pitchFamily="34" typeface="微软雅黑"/>
                <a:sym charset="-122" panose="020b0503020204020204" pitchFamily="34" typeface="微软雅黑"/>
              </a:endParaRPr>
            </a:p>
          </p:txBody>
        </p:sp>
        <p:sp>
          <p:nvSpPr>
            <p:cNvPr id="38" name="Freeform 35"/>
            <p:cNvSpPr>
              <a:spLocks noChangeArrowheads="1"/>
            </p:cNvSpPr>
            <p:nvPr/>
          </p:nvSpPr>
          <p:spPr bwMode="auto">
            <a:xfrm>
              <a:off x="0" y="882650"/>
              <a:ext cx="1208088" cy="698500"/>
            </a:xfrm>
            <a:custGeom>
              <a:gdLst>
                <a:gd fmla="*/ 382 w 415" name="T0"/>
                <a:gd fmla="*/ 223 h 240" name="T1"/>
                <a:gd fmla="*/ 326 w 415" name="T2"/>
                <a:gd fmla="*/ 80 h 240" name="T3"/>
                <a:gd fmla="*/ 326 w 415" name="T4"/>
                <a:gd fmla="*/ 80 h 240" name="T5"/>
                <a:gd fmla="*/ 207 w 415" name="T6"/>
                <a:gd fmla="*/ 33 h 240" name="T7"/>
                <a:gd fmla="*/ 207 w 415" name="T8"/>
                <a:gd fmla="*/ 33 h 240" name="T9"/>
                <a:gd fmla="*/ 161 w 415" name="T10"/>
                <a:gd fmla="*/ 39 h 240" name="T11"/>
                <a:gd fmla="*/ 161 w 415" name="T12"/>
                <a:gd fmla="*/ 39 h 240" name="T13"/>
                <a:gd fmla="*/ 60 w 415" name="T14"/>
                <a:gd fmla="*/ 114 h 240" name="T15"/>
                <a:gd fmla="*/ 60 w 415" name="T16"/>
                <a:gd fmla="*/ 114 h 240" name="T17"/>
                <a:gd fmla="*/ 33 w 415" name="T18"/>
                <a:gd fmla="*/ 223 h 240" name="T19"/>
                <a:gd fmla="*/ 33 w 415" name="T20"/>
                <a:gd fmla="*/ 223 h 240" name="T21"/>
                <a:gd fmla="*/ 16 w 415" name="T22"/>
                <a:gd fmla="*/ 240 h 240" name="T23"/>
                <a:gd fmla="*/ 16 w 415" name="T24"/>
                <a:gd fmla="*/ 240 h 240" name="T25"/>
                <a:gd fmla="*/ 0 w 415" name="T26"/>
                <a:gd fmla="*/ 223 h 240" name="T27"/>
                <a:gd fmla="*/ 0 w 415" name="T28"/>
                <a:gd fmla="*/ 223 h 240" name="T29"/>
                <a:gd fmla="*/ 32 w 415" name="T30"/>
                <a:gd fmla="*/ 97 h 240" name="T31"/>
                <a:gd fmla="*/ 32 w 415" name="T32"/>
                <a:gd fmla="*/ 97 h 240" name="T33"/>
                <a:gd fmla="*/ 152 w 415" name="T34"/>
                <a:gd fmla="*/ 8 h 240" name="T35"/>
                <a:gd fmla="*/ 152 w 415" name="T36"/>
                <a:gd fmla="*/ 8 h 240" name="T37"/>
                <a:gd fmla="*/ 207 w 415" name="T38"/>
                <a:gd fmla="*/ 0 h 240" name="T39"/>
                <a:gd fmla="*/ 207 w 415" name="T40"/>
                <a:gd fmla="*/ 0 h 240" name="T41"/>
                <a:gd fmla="*/ 349 w 415" name="T42"/>
                <a:gd fmla="*/ 56 h 240" name="T43"/>
                <a:gd fmla="*/ 349 w 415" name="T44"/>
                <a:gd fmla="*/ 56 h 240" name="T45"/>
                <a:gd fmla="*/ 414 w 415" name="T46"/>
                <a:gd fmla="*/ 223 h 240" name="T47"/>
                <a:gd fmla="*/ 414 w 415" name="T48"/>
                <a:gd fmla="*/ 223 h 240" name="T49"/>
                <a:gd fmla="*/ 398 w 415" name="T50"/>
                <a:gd fmla="*/ 240 h 240" name="T51"/>
                <a:gd fmla="*/ 398 w 415" name="T52"/>
                <a:gd fmla="*/ 240 h 240" name="T53"/>
                <a:gd fmla="*/ 382 w 415" name="T54"/>
                <a:gd fmla="*/ 223 h 240" name="T55"/>
                <a:gd fmla="*/ 0 60000 65536" name="T56"/>
                <a:gd fmla="*/ 0 60000 65536" name="T57"/>
                <a:gd fmla="*/ 0 60000 65536" name="T58"/>
                <a:gd fmla="*/ 0 60000 65536" name="T59"/>
                <a:gd fmla="*/ 0 60000 65536" name="T60"/>
                <a:gd fmla="*/ 0 60000 65536" name="T61"/>
                <a:gd fmla="*/ 0 60000 65536" name="T62"/>
                <a:gd fmla="*/ 0 60000 65536" name="T63"/>
                <a:gd fmla="*/ 0 60000 65536" name="T64"/>
                <a:gd fmla="*/ 0 60000 65536" name="T65"/>
                <a:gd fmla="*/ 0 60000 65536" name="T66"/>
                <a:gd fmla="*/ 0 60000 65536" name="T67"/>
                <a:gd fmla="*/ 0 60000 65536" name="T68"/>
                <a:gd fmla="*/ 0 60000 65536" name="T69"/>
                <a:gd fmla="*/ 0 60000 65536" name="T70"/>
                <a:gd fmla="*/ 0 60000 65536" name="T71"/>
                <a:gd fmla="*/ 0 60000 65536" name="T72"/>
                <a:gd fmla="*/ 0 60000 65536" name="T73"/>
                <a:gd fmla="*/ 0 60000 65536" name="T74"/>
                <a:gd fmla="*/ 0 60000 65536" name="T75"/>
                <a:gd fmla="*/ 0 60000 65536" name="T76"/>
                <a:gd fmla="*/ 0 60000 65536" name="T77"/>
                <a:gd fmla="*/ 0 60000 65536" name="T78"/>
                <a:gd fmla="*/ 0 60000 65536" name="T79"/>
                <a:gd fmla="*/ 0 60000 65536" name="T80"/>
                <a:gd fmla="*/ 0 60000 65536" name="T81"/>
                <a:gd fmla="*/ 0 60000 65536" name="T82"/>
                <a:gd fmla="*/ 0 60000 65536" name="T83"/>
                <a:gd fmla="*/ 0 w 415" name="T84"/>
                <a:gd fmla="*/ 0 h 240" name="T85"/>
                <a:gd fmla="*/ 415 w 415" name="T86"/>
                <a:gd fmla="*/ 240 h 240" name="T87"/>
              </a:gdLst>
              <a:cxnLst>
                <a:cxn ang="T56">
                  <a:pos x="T0" y="T1"/>
                </a:cxn>
                <a:cxn ang="T57">
                  <a:pos x="T2" y="T3"/>
                </a:cxn>
                <a:cxn ang="T58">
                  <a:pos x="T4" y="T5"/>
                </a:cxn>
                <a:cxn ang="T59">
                  <a:pos x="T6" y="T7"/>
                </a:cxn>
                <a:cxn ang="T60">
                  <a:pos x="T8" y="T9"/>
                </a:cxn>
                <a:cxn ang="T61">
                  <a:pos x="T10" y="T11"/>
                </a:cxn>
                <a:cxn ang="T62">
                  <a:pos x="T12" y="T13"/>
                </a:cxn>
                <a:cxn ang="T63">
                  <a:pos x="T14" y="T15"/>
                </a:cxn>
                <a:cxn ang="T64">
                  <a:pos x="T16" y="T17"/>
                </a:cxn>
                <a:cxn ang="T65">
                  <a:pos x="T18" y="T19"/>
                </a:cxn>
                <a:cxn ang="T66">
                  <a:pos x="T20" y="T21"/>
                </a:cxn>
                <a:cxn ang="T67">
                  <a:pos x="T22" y="T23"/>
                </a:cxn>
                <a:cxn ang="T68">
                  <a:pos x="T24" y="T25"/>
                </a:cxn>
                <a:cxn ang="T69">
                  <a:pos x="T26" y="T27"/>
                </a:cxn>
                <a:cxn ang="T70">
                  <a:pos x="T28" y="T29"/>
                </a:cxn>
                <a:cxn ang="T71">
                  <a:pos x="T30" y="T31"/>
                </a:cxn>
                <a:cxn ang="T72">
                  <a:pos x="T32" y="T33"/>
                </a:cxn>
                <a:cxn ang="T73">
                  <a:pos x="T34" y="T35"/>
                </a:cxn>
                <a:cxn ang="T74">
                  <a:pos x="T36" y="T37"/>
                </a:cxn>
                <a:cxn ang="T75">
                  <a:pos x="T38" y="T39"/>
                </a:cxn>
                <a:cxn ang="T76">
                  <a:pos x="T40" y="T41"/>
                </a:cxn>
                <a:cxn ang="T77">
                  <a:pos x="T42" y="T43"/>
                </a:cxn>
                <a:cxn ang="T78">
                  <a:pos x="T44" y="T45"/>
                </a:cxn>
                <a:cxn ang="T79">
                  <a:pos x="T46" y="T47"/>
                </a:cxn>
                <a:cxn ang="T80">
                  <a:pos x="T48" y="T49"/>
                </a:cxn>
                <a:cxn ang="T81">
                  <a:pos x="T50" y="T51"/>
                </a:cxn>
                <a:cxn ang="T82">
                  <a:pos x="T52" y="T53"/>
                </a:cxn>
                <a:cxn ang="T83">
                  <a:pos x="T54" y="T55"/>
                </a:cxn>
              </a:cxnLst>
              <a:rect b="T87" l="T84" r="T86" t="T85"/>
              <a:pathLst>
                <a:path h="240" w="415">
                  <a:moveTo>
                    <a:pt x="382" y="223"/>
                  </a:moveTo>
                  <a:cubicBezTo>
                    <a:pt x="382" y="167"/>
                    <a:pt x="367" y="118"/>
                    <a:pt x="326" y="80"/>
                  </a:cubicBezTo>
                  <a:cubicBezTo>
                    <a:pt x="326" y="80"/>
                    <a:pt x="326" y="80"/>
                    <a:pt x="326" y="80"/>
                  </a:cubicBezTo>
                  <a:cubicBezTo>
                    <a:pt x="294" y="49"/>
                    <a:pt x="250" y="33"/>
                    <a:pt x="207" y="33"/>
                  </a:cubicBezTo>
                  <a:cubicBezTo>
                    <a:pt x="207" y="33"/>
                    <a:pt x="207" y="33"/>
                    <a:pt x="207" y="33"/>
                  </a:cubicBezTo>
                  <a:cubicBezTo>
                    <a:pt x="191" y="33"/>
                    <a:pt x="176" y="35"/>
                    <a:pt x="161" y="39"/>
                  </a:cubicBezTo>
                  <a:cubicBezTo>
                    <a:pt x="161" y="39"/>
                    <a:pt x="161" y="39"/>
                    <a:pt x="161" y="39"/>
                  </a:cubicBezTo>
                  <a:cubicBezTo>
                    <a:pt x="119" y="51"/>
                    <a:pt x="83" y="78"/>
                    <a:pt x="60" y="114"/>
                  </a:cubicBezTo>
                  <a:cubicBezTo>
                    <a:pt x="60" y="114"/>
                    <a:pt x="60" y="114"/>
                    <a:pt x="60" y="114"/>
                  </a:cubicBezTo>
                  <a:cubicBezTo>
                    <a:pt x="39" y="147"/>
                    <a:pt x="33" y="183"/>
                    <a:pt x="33" y="223"/>
                  </a:cubicBezTo>
                  <a:cubicBezTo>
                    <a:pt x="33" y="223"/>
                    <a:pt x="33" y="223"/>
                    <a:pt x="33" y="223"/>
                  </a:cubicBezTo>
                  <a:cubicBezTo>
                    <a:pt x="33" y="232"/>
                    <a:pt x="25" y="240"/>
                    <a:pt x="16" y="240"/>
                  </a:cubicBezTo>
                  <a:cubicBezTo>
                    <a:pt x="16" y="240"/>
                    <a:pt x="16" y="240"/>
                    <a:pt x="16" y="240"/>
                  </a:cubicBezTo>
                  <a:cubicBezTo>
                    <a:pt x="7" y="240"/>
                    <a:pt x="0" y="232"/>
                    <a:pt x="0" y="223"/>
                  </a:cubicBezTo>
                  <a:cubicBezTo>
                    <a:pt x="0" y="223"/>
                    <a:pt x="0" y="223"/>
                    <a:pt x="0" y="223"/>
                  </a:cubicBezTo>
                  <a:cubicBezTo>
                    <a:pt x="0" y="180"/>
                    <a:pt x="7" y="136"/>
                    <a:pt x="32" y="97"/>
                  </a:cubicBezTo>
                  <a:cubicBezTo>
                    <a:pt x="32" y="97"/>
                    <a:pt x="32" y="97"/>
                    <a:pt x="32" y="97"/>
                  </a:cubicBezTo>
                  <a:cubicBezTo>
                    <a:pt x="59" y="53"/>
                    <a:pt x="102" y="21"/>
                    <a:pt x="152" y="8"/>
                  </a:cubicBezTo>
                  <a:cubicBezTo>
                    <a:pt x="152" y="8"/>
                    <a:pt x="152" y="8"/>
                    <a:pt x="152" y="8"/>
                  </a:cubicBezTo>
                  <a:cubicBezTo>
                    <a:pt x="170" y="3"/>
                    <a:pt x="188" y="0"/>
                    <a:pt x="207" y="0"/>
                  </a:cubicBezTo>
                  <a:cubicBezTo>
                    <a:pt x="207" y="0"/>
                    <a:pt x="207" y="0"/>
                    <a:pt x="207" y="0"/>
                  </a:cubicBezTo>
                  <a:cubicBezTo>
                    <a:pt x="259" y="0"/>
                    <a:pt x="310" y="20"/>
                    <a:pt x="349" y="56"/>
                  </a:cubicBezTo>
                  <a:cubicBezTo>
                    <a:pt x="349" y="56"/>
                    <a:pt x="349" y="56"/>
                    <a:pt x="349" y="56"/>
                  </a:cubicBezTo>
                  <a:cubicBezTo>
                    <a:pt x="397" y="101"/>
                    <a:pt x="415" y="161"/>
                    <a:pt x="414" y="223"/>
                  </a:cubicBezTo>
                  <a:cubicBezTo>
                    <a:pt x="414" y="223"/>
                    <a:pt x="414" y="223"/>
                    <a:pt x="414" y="223"/>
                  </a:cubicBezTo>
                  <a:cubicBezTo>
                    <a:pt x="414" y="232"/>
                    <a:pt x="407" y="240"/>
                    <a:pt x="398" y="240"/>
                  </a:cubicBezTo>
                  <a:cubicBezTo>
                    <a:pt x="398" y="240"/>
                    <a:pt x="398" y="240"/>
                    <a:pt x="398" y="240"/>
                  </a:cubicBezTo>
                  <a:cubicBezTo>
                    <a:pt x="389" y="240"/>
                    <a:pt x="382" y="232"/>
                    <a:pt x="382" y="223"/>
                  </a:cubicBezTo>
                  <a:close/>
                </a:path>
              </a:pathLst>
            </a:custGeom>
            <a:solidFill>
              <a:srgbClr val="3B4449"/>
            </a:solidFill>
            <a:ln>
              <a:noFill/>
            </a:ln>
            <a:extLst>
              <a:ext uri="{91240B29-F687-4F45-9708-019B960494DF}">
                <a14:hiddenLine cmpd="sng" w="9525">
                  <a:solidFill>
                    <a:srgbClr val="000000"/>
                  </a:solidFill>
                  <a:bevel/>
                  <a:headEnd/>
                  <a:tailEnd/>
                </a14:hiddenLine>
              </a:ext>
            </a:extLst>
          </p:spPr>
          <p:txBody>
            <a:bodyPr/>
            <a:lstStyle/>
            <a:p>
              <a:endParaRPr altLang="zh-CN" lang="zh-CN">
                <a:solidFill>
                  <a:srgbClr val="000000"/>
                </a:solidFill>
                <a:latin charset="-122" panose="020b0503020204020204" pitchFamily="34" typeface="微软雅黑"/>
                <a:ea charset="-122" pitchFamily="34" typeface="微软雅黑"/>
                <a:sym charset="-122" panose="020b0503020204020204" pitchFamily="34" typeface="微软雅黑"/>
              </a:endParaRPr>
            </a:p>
          </p:txBody>
        </p:sp>
        <p:sp>
          <p:nvSpPr>
            <p:cNvPr id="39" name="Freeform 36"/>
            <p:cNvSpPr>
              <a:spLocks noChangeArrowheads="1"/>
            </p:cNvSpPr>
            <p:nvPr/>
          </p:nvSpPr>
          <p:spPr bwMode="auto">
            <a:xfrm>
              <a:off x="495300" y="693738"/>
              <a:ext cx="165100" cy="88900"/>
            </a:xfrm>
            <a:custGeom>
              <a:gdLst>
                <a:gd fmla="*/ 57 w 57" name="T0"/>
                <a:gd fmla="*/ 15 h 31" name="T1"/>
                <a:gd fmla="*/ 41 w 57" name="T2"/>
                <a:gd fmla="*/ 31 h 31" name="T3"/>
                <a:gd fmla="*/ 16 w 57" name="T4"/>
                <a:gd fmla="*/ 31 h 31" name="T5"/>
                <a:gd fmla="*/ 0 w 57" name="T6"/>
                <a:gd fmla="*/ 15 h 31" name="T7"/>
                <a:gd fmla="*/ 0 w 57" name="T8"/>
                <a:gd fmla="*/ 15 h 31" name="T9"/>
                <a:gd fmla="*/ 16 w 57" name="T10"/>
                <a:gd fmla="*/ 0 h 31" name="T11"/>
                <a:gd fmla="*/ 41 w 57" name="T12"/>
                <a:gd fmla="*/ 0 h 31" name="T13"/>
                <a:gd fmla="*/ 57 w 57" name="T14"/>
                <a:gd fmla="*/ 15 h 31" name="T15"/>
                <a:gd fmla="*/ 0 60000 65536" name="T16"/>
                <a:gd fmla="*/ 0 60000 65536" name="T17"/>
                <a:gd fmla="*/ 0 60000 65536" name="T18"/>
                <a:gd fmla="*/ 0 60000 65536" name="T19"/>
                <a:gd fmla="*/ 0 60000 65536" name="T20"/>
                <a:gd fmla="*/ 0 60000 65536" name="T21"/>
                <a:gd fmla="*/ 0 60000 65536" name="T22"/>
                <a:gd fmla="*/ 0 60000 65536" name="T23"/>
                <a:gd fmla="*/ 0 w 57" name="T24"/>
                <a:gd fmla="*/ 0 h 31" name="T25"/>
                <a:gd fmla="*/ 57 w 57" name="T26"/>
                <a:gd fmla="*/ 31 h 31" name="T27"/>
              </a:gdLst>
              <a:cxnLst>
                <a:cxn ang="T16">
                  <a:pos x="T0" y="T1"/>
                </a:cxn>
                <a:cxn ang="T17">
                  <a:pos x="T2" y="T3"/>
                </a:cxn>
                <a:cxn ang="T18">
                  <a:pos x="T4" y="T5"/>
                </a:cxn>
                <a:cxn ang="T19">
                  <a:pos x="T6" y="T7"/>
                </a:cxn>
                <a:cxn ang="T20">
                  <a:pos x="T8" y="T9"/>
                </a:cxn>
                <a:cxn ang="T21">
                  <a:pos x="T10" y="T11"/>
                </a:cxn>
                <a:cxn ang="T22">
                  <a:pos x="T12" y="T13"/>
                </a:cxn>
                <a:cxn ang="T23">
                  <a:pos x="T14" y="T15"/>
                </a:cxn>
              </a:cxnLst>
              <a:rect b="T27" l="T24" r="T26" t="T25"/>
              <a:pathLst>
                <a:path h="31" w="57">
                  <a:moveTo>
                    <a:pt x="57" y="15"/>
                  </a:moveTo>
                  <a:cubicBezTo>
                    <a:pt x="57" y="24"/>
                    <a:pt x="50" y="31"/>
                    <a:pt x="41" y="31"/>
                  </a:cubicBezTo>
                  <a:cubicBezTo>
                    <a:pt x="16" y="31"/>
                    <a:pt x="16" y="31"/>
                    <a:pt x="16" y="31"/>
                  </a:cubicBezTo>
                  <a:cubicBezTo>
                    <a:pt x="7" y="31"/>
                    <a:pt x="0" y="24"/>
                    <a:pt x="0" y="15"/>
                  </a:cubicBezTo>
                  <a:cubicBezTo>
                    <a:pt x="0" y="15"/>
                    <a:pt x="0" y="15"/>
                    <a:pt x="0" y="15"/>
                  </a:cubicBezTo>
                  <a:cubicBezTo>
                    <a:pt x="0" y="7"/>
                    <a:pt x="7" y="0"/>
                    <a:pt x="16" y="0"/>
                  </a:cubicBezTo>
                  <a:cubicBezTo>
                    <a:pt x="41" y="0"/>
                    <a:pt x="41" y="0"/>
                    <a:pt x="41" y="0"/>
                  </a:cubicBezTo>
                  <a:cubicBezTo>
                    <a:pt x="50" y="0"/>
                    <a:pt x="57" y="7"/>
                    <a:pt x="57" y="15"/>
                  </a:cubicBezTo>
                  <a:close/>
                </a:path>
              </a:pathLst>
            </a:custGeom>
            <a:solidFill>
              <a:srgbClr val="23A3D4"/>
            </a:solidFill>
            <a:ln>
              <a:noFill/>
            </a:ln>
            <a:extLst>
              <a:ext uri="{91240B29-F687-4F45-9708-019B960494DF}">
                <a14:hiddenLine cmpd="sng" w="9525">
                  <a:solidFill>
                    <a:srgbClr val="000000"/>
                  </a:solidFill>
                  <a:bevel/>
                  <a:headEnd/>
                  <a:tailEnd/>
                </a14:hiddenLine>
              </a:ext>
            </a:extLst>
          </p:spPr>
          <p:txBody>
            <a:bodyPr/>
            <a:lstStyle/>
            <a:p>
              <a:endParaRPr altLang="zh-CN" lang="zh-CN">
                <a:solidFill>
                  <a:srgbClr val="000000"/>
                </a:solidFill>
                <a:latin charset="-122" panose="020b0503020204020204" pitchFamily="34" typeface="微软雅黑"/>
                <a:ea charset="-122" pitchFamily="34" typeface="微软雅黑"/>
                <a:sym charset="-122" panose="020b0503020204020204" pitchFamily="34" typeface="微软雅黑"/>
              </a:endParaRPr>
            </a:p>
          </p:txBody>
        </p:sp>
        <p:sp>
          <p:nvSpPr>
            <p:cNvPr id="40" name="Freeform 37"/>
            <p:cNvSpPr>
              <a:spLocks noChangeArrowheads="1"/>
            </p:cNvSpPr>
            <p:nvPr/>
          </p:nvSpPr>
          <p:spPr bwMode="auto">
            <a:xfrm>
              <a:off x="166687" y="673100"/>
              <a:ext cx="349250" cy="92075"/>
            </a:xfrm>
            <a:custGeom>
              <a:gdLst>
                <a:gd fmla="*/ 34 w 120" name="T0"/>
                <a:gd fmla="*/ 32 h 32" name="T1"/>
                <a:gd fmla="*/ 0 w 120" name="T2"/>
                <a:gd fmla="*/ 2 h 32" name="T3"/>
                <a:gd fmla="*/ 0 w 120" name="T4"/>
                <a:gd fmla="*/ 2 h 32" name="T5"/>
                <a:gd fmla="*/ 12 w 120" name="T6"/>
                <a:gd fmla="*/ 0 h 32" name="T7"/>
                <a:gd fmla="*/ 34 w 120" name="T8"/>
                <a:gd fmla="*/ 20 h 32" name="T9"/>
                <a:gd fmla="*/ 34 w 120" name="T10"/>
                <a:gd fmla="*/ 20 h 32" name="T11"/>
                <a:gd fmla="*/ 120 w 120" name="T12"/>
                <a:gd fmla="*/ 20 h 32" name="T13"/>
                <a:gd fmla="*/ 120 w 120" name="T14"/>
                <a:gd fmla="*/ 20 h 32" name="T15"/>
                <a:gd fmla="*/ 120 w 120" name="T16"/>
                <a:gd fmla="*/ 32 h 32" name="T17"/>
                <a:gd fmla="*/ 34 w 120" name="T18"/>
                <a:gd fmla="*/ 32 h 32" name="T19"/>
                <a:gd fmla="*/ 0 60000 65536" name="T20"/>
                <a:gd fmla="*/ 0 60000 65536" name="T21"/>
                <a:gd fmla="*/ 0 60000 65536" name="T22"/>
                <a:gd fmla="*/ 0 60000 65536" name="T23"/>
                <a:gd fmla="*/ 0 60000 65536" name="T24"/>
                <a:gd fmla="*/ 0 60000 65536" name="T25"/>
                <a:gd fmla="*/ 0 60000 65536" name="T26"/>
                <a:gd fmla="*/ 0 60000 65536" name="T27"/>
                <a:gd fmla="*/ 0 60000 65536" name="T28"/>
                <a:gd fmla="*/ 0 60000 65536" name="T29"/>
                <a:gd fmla="*/ 0 w 120" name="T30"/>
                <a:gd fmla="*/ 0 h 32" name="T31"/>
                <a:gd fmla="*/ 120 w 120" name="T32"/>
                <a:gd fmla="*/ 32 h 32" name="T33"/>
              </a:gd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b="T33" l="T30" r="T32" t="T31"/>
              <a:pathLst>
                <a:path h="32" w="120">
                  <a:moveTo>
                    <a:pt x="34" y="32"/>
                  </a:moveTo>
                  <a:cubicBezTo>
                    <a:pt x="16" y="32"/>
                    <a:pt x="2" y="19"/>
                    <a:pt x="0" y="2"/>
                  </a:cubicBezTo>
                  <a:cubicBezTo>
                    <a:pt x="0" y="2"/>
                    <a:pt x="0" y="2"/>
                    <a:pt x="0" y="2"/>
                  </a:cubicBezTo>
                  <a:cubicBezTo>
                    <a:pt x="12" y="0"/>
                    <a:pt x="12" y="0"/>
                    <a:pt x="12" y="0"/>
                  </a:cubicBezTo>
                  <a:cubicBezTo>
                    <a:pt x="13" y="11"/>
                    <a:pt x="22" y="20"/>
                    <a:pt x="34" y="20"/>
                  </a:cubicBezTo>
                  <a:cubicBezTo>
                    <a:pt x="34" y="20"/>
                    <a:pt x="34" y="20"/>
                    <a:pt x="34" y="20"/>
                  </a:cubicBezTo>
                  <a:cubicBezTo>
                    <a:pt x="120" y="20"/>
                    <a:pt x="120" y="20"/>
                    <a:pt x="120" y="20"/>
                  </a:cubicBezTo>
                  <a:cubicBezTo>
                    <a:pt x="120" y="20"/>
                    <a:pt x="120" y="20"/>
                    <a:pt x="120" y="20"/>
                  </a:cubicBezTo>
                  <a:cubicBezTo>
                    <a:pt x="120" y="32"/>
                    <a:pt x="120" y="32"/>
                    <a:pt x="120" y="32"/>
                  </a:cubicBezTo>
                  <a:cubicBezTo>
                    <a:pt x="34" y="32"/>
                    <a:pt x="34" y="32"/>
                    <a:pt x="34" y="32"/>
                  </a:cubicBezTo>
                  <a:close/>
                </a:path>
              </a:pathLst>
            </a:custGeom>
            <a:solidFill>
              <a:srgbClr val="23A3D4"/>
            </a:solidFill>
            <a:ln>
              <a:noFill/>
            </a:ln>
            <a:extLst>
              <a:ext uri="{91240B29-F687-4F45-9708-019B960494DF}">
                <a14:hiddenLine cmpd="sng" w="9525">
                  <a:solidFill>
                    <a:srgbClr val="000000"/>
                  </a:solidFill>
                  <a:bevel/>
                  <a:headEnd/>
                  <a:tailEnd/>
                </a14:hiddenLine>
              </a:ext>
            </a:extLst>
          </p:spPr>
          <p:txBody>
            <a:bodyPr/>
            <a:lstStyle/>
            <a:p>
              <a:endParaRPr altLang="zh-CN" lang="zh-CN">
                <a:solidFill>
                  <a:srgbClr val="000000"/>
                </a:solidFill>
                <a:latin charset="-122" panose="020b0503020204020204" pitchFamily="34" typeface="微软雅黑"/>
                <a:ea charset="-122" pitchFamily="34" typeface="微软雅黑"/>
                <a:sym charset="-122" panose="020b0503020204020204" pitchFamily="34" typeface="微软雅黑"/>
              </a:endParaRPr>
            </a:p>
          </p:txBody>
        </p:sp>
      </p:grpSp>
      <p:sp>
        <p:nvSpPr>
          <p:cNvPr id="41" name="椭圆 2"/>
          <p:cNvSpPr>
            <a:spLocks noChangeArrowheads="1"/>
          </p:cNvSpPr>
          <p:nvPr/>
        </p:nvSpPr>
        <p:spPr bwMode="auto">
          <a:xfrm>
            <a:off x="5541756" y="1002400"/>
            <a:ext cx="1774409" cy="1774409"/>
          </a:xfrm>
          <a:prstGeom prst="ellipse">
            <a:avLst/>
          </a:prstGeom>
          <a:solidFill>
            <a:schemeClr val="accent3">
              <a:lumMod val="60000"/>
              <a:lumOff val="40000"/>
            </a:schemeClr>
          </a:solidFill>
          <a:ln>
            <a:noFill/>
          </a:ln>
        </p:spPr>
        <p:txBody>
          <a:bodyPr anchor="ctr" bIns="0" lIns="0" rIns="0" tIns="0"/>
          <a:lstStyle/>
          <a:p>
            <a:pPr algn="ctr"/>
            <a:r>
              <a:rPr altLang="en-US" b="1" lang="zh-CN" sz="5400">
                <a:solidFill>
                  <a:srgbClr val="FFFFFF"/>
                </a:solidFill>
                <a:latin charset="-122" panose="020b0503020204020204" pitchFamily="34" typeface="微软雅黑"/>
                <a:ea charset="-122" pitchFamily="34" typeface="微软雅黑"/>
                <a:sym charset="-122" panose="020b0503020204020204" pitchFamily="34" typeface="微软雅黑"/>
              </a:rPr>
              <a:t>标题</a:t>
            </a:r>
          </a:p>
        </p:txBody>
      </p:sp>
      <p:sp>
        <p:nvSpPr>
          <p:cNvPr id="42" name="椭圆 3"/>
          <p:cNvSpPr>
            <a:spLocks noChangeArrowheads="1"/>
          </p:cNvSpPr>
          <p:nvPr/>
        </p:nvSpPr>
        <p:spPr bwMode="auto">
          <a:xfrm>
            <a:off x="6932208" y="2192795"/>
            <a:ext cx="1520922" cy="1520922"/>
          </a:xfrm>
          <a:prstGeom prst="ellipse">
            <a:avLst/>
          </a:prstGeom>
          <a:solidFill>
            <a:schemeClr val="accent6">
              <a:lumMod val="60000"/>
              <a:lumOff val="40000"/>
            </a:schemeClr>
          </a:solidFill>
          <a:ln>
            <a:noFill/>
          </a:ln>
        </p:spPr>
        <p:txBody>
          <a:bodyPr anchor="ctr" bIns="0" lIns="0" rIns="0" tIns="0"/>
          <a:lstStyle/>
          <a:p>
            <a:pPr algn="ctr"/>
            <a:r>
              <a:rPr altLang="en-US" b="1" lang="zh-CN" sz="4000">
                <a:solidFill>
                  <a:srgbClr val="FFFFFF"/>
                </a:solidFill>
                <a:latin charset="-122" panose="020b0503020204020204" pitchFamily="34" typeface="微软雅黑"/>
                <a:ea charset="-122" pitchFamily="34" typeface="微软雅黑"/>
                <a:sym charset="-122" panose="020b0503020204020204" pitchFamily="34" typeface="微软雅黑"/>
              </a:rPr>
              <a:t>标题</a:t>
            </a:r>
          </a:p>
        </p:txBody>
      </p:sp>
      <p:sp>
        <p:nvSpPr>
          <p:cNvPr id="43" name="椭圆 4"/>
          <p:cNvSpPr>
            <a:spLocks noChangeArrowheads="1" noChangeAspect="1"/>
          </p:cNvSpPr>
          <p:nvPr/>
        </p:nvSpPr>
        <p:spPr bwMode="auto">
          <a:xfrm>
            <a:off x="5666015" y="2766869"/>
            <a:ext cx="1324594" cy="1324594"/>
          </a:xfrm>
          <a:prstGeom prst="ellipse">
            <a:avLst/>
          </a:prstGeom>
          <a:solidFill>
            <a:schemeClr val="bg1">
              <a:lumMod val="75000"/>
            </a:schemeClr>
          </a:solidFill>
          <a:ln>
            <a:noFill/>
          </a:ln>
        </p:spPr>
        <p:txBody>
          <a:bodyPr anchor="ctr" bIns="0" lIns="0" rIns="0" tIns="0"/>
          <a:lstStyle/>
          <a:p>
            <a:pPr algn="ctr"/>
            <a:r>
              <a:rPr altLang="en-US" b="1" lang="zh-CN" sz="4000">
                <a:solidFill>
                  <a:srgbClr val="FFFFFF"/>
                </a:solidFill>
                <a:latin charset="-122" panose="020b0503020204020204" pitchFamily="34" typeface="微软雅黑"/>
                <a:ea charset="-122" pitchFamily="34" typeface="微软雅黑"/>
                <a:sym charset="-122" panose="020b0503020204020204" pitchFamily="34" typeface="微软雅黑"/>
              </a:rPr>
              <a:t>标题</a:t>
            </a:r>
          </a:p>
        </p:txBody>
      </p:sp>
      <p:sp>
        <p:nvSpPr>
          <p:cNvPr id="44" name="椭圆 5"/>
          <p:cNvSpPr>
            <a:spLocks noChangeArrowheads="1"/>
          </p:cNvSpPr>
          <p:nvPr/>
        </p:nvSpPr>
        <p:spPr bwMode="auto">
          <a:xfrm>
            <a:off x="4376213" y="2053626"/>
            <a:ext cx="1445125" cy="1446367"/>
          </a:xfrm>
          <a:prstGeom prst="ellipse">
            <a:avLst/>
          </a:prstGeom>
          <a:solidFill>
            <a:schemeClr val="tx2"/>
          </a:solidFill>
          <a:ln>
            <a:noFill/>
          </a:ln>
        </p:spPr>
        <p:txBody>
          <a:bodyPr anchor="ctr" bIns="0" lIns="0" rIns="0" tIns="0"/>
          <a:lstStyle/>
          <a:p>
            <a:pPr algn="ctr"/>
            <a:r>
              <a:rPr altLang="en-US" b="1" lang="zh-CN" sz="4000">
                <a:solidFill>
                  <a:srgbClr val="FFFFFF"/>
                </a:solidFill>
                <a:latin charset="-122" panose="020b0503020204020204" pitchFamily="34" typeface="微软雅黑"/>
                <a:ea charset="-122" pitchFamily="34" typeface="微软雅黑"/>
                <a:sym charset="-122" panose="020b0503020204020204" pitchFamily="34" typeface="微软雅黑"/>
              </a:rPr>
              <a:t>标题</a:t>
            </a:r>
          </a:p>
        </p:txBody>
      </p:sp>
      <p:sp>
        <p:nvSpPr>
          <p:cNvPr id="45" name="椭圆 6"/>
          <p:cNvSpPr>
            <a:spLocks noChangeArrowheads="1" noChangeAspect="1"/>
          </p:cNvSpPr>
          <p:nvPr/>
        </p:nvSpPr>
        <p:spPr bwMode="auto">
          <a:xfrm>
            <a:off x="7316166" y="1176362"/>
            <a:ext cx="1004008" cy="1004008"/>
          </a:xfrm>
          <a:prstGeom prst="ellipse">
            <a:avLst/>
          </a:prstGeom>
          <a:solidFill>
            <a:schemeClr val="bg2">
              <a:lumMod val="50000"/>
            </a:schemeClr>
          </a:solidFill>
          <a:ln>
            <a:noFill/>
          </a:ln>
        </p:spPr>
        <p:txBody>
          <a:bodyPr anchor="ctr" bIns="0" lIns="0" rIns="0" tIns="0"/>
          <a:lstStyle/>
          <a:p>
            <a:pPr algn="ctr"/>
            <a:r>
              <a:rPr altLang="en-US" b="1" lang="zh-CN" sz="2400">
                <a:solidFill>
                  <a:srgbClr val="FFFFFF"/>
                </a:solidFill>
                <a:latin charset="-122" panose="020b0503020204020204" pitchFamily="34" typeface="微软雅黑"/>
                <a:ea charset="-122" pitchFamily="34" typeface="微软雅黑"/>
                <a:sym charset="-122" panose="020b0503020204020204" pitchFamily="34" typeface="微软雅黑"/>
              </a:rPr>
              <a:t>标题</a:t>
            </a:r>
          </a:p>
        </p:txBody>
      </p:sp>
      <p:sp>
        <p:nvSpPr>
          <p:cNvPr id="46" name="椭圆 7"/>
          <p:cNvSpPr>
            <a:spLocks noChangeArrowheads="1" noChangeAspect="1"/>
          </p:cNvSpPr>
          <p:nvPr/>
        </p:nvSpPr>
        <p:spPr bwMode="auto">
          <a:xfrm>
            <a:off x="3502677" y="2605333"/>
            <a:ext cx="902116" cy="900874"/>
          </a:xfrm>
          <a:prstGeom prst="ellipse">
            <a:avLst/>
          </a:prstGeom>
          <a:solidFill>
            <a:schemeClr val="bg2">
              <a:lumMod val="75000"/>
            </a:schemeClr>
          </a:solidFill>
          <a:ln>
            <a:noFill/>
          </a:ln>
        </p:spPr>
        <p:txBody>
          <a:bodyPr anchor="ctr" bIns="0" lIns="0" rIns="0" tIns="0"/>
          <a:lstStyle/>
          <a:p>
            <a:pPr algn="ctr"/>
            <a:r>
              <a:rPr altLang="en-US" b="1" lang="zh-CN" smtClean="0" sz="2000">
                <a:solidFill>
                  <a:srgbClr val="FFFFFF"/>
                </a:solidFill>
                <a:latin charset="-122" panose="020b0503020204020204" pitchFamily="34" typeface="微软雅黑"/>
                <a:ea charset="-122" pitchFamily="34" typeface="微软雅黑"/>
                <a:sym charset="-122" panose="020b0503020204020204" pitchFamily="34" typeface="微软雅黑"/>
              </a:rPr>
              <a:t>标题</a:t>
            </a:r>
          </a:p>
        </p:txBody>
      </p:sp>
      <p:sp>
        <p:nvSpPr>
          <p:cNvPr id="47" name="椭圆 8"/>
          <p:cNvSpPr>
            <a:spLocks noChangeArrowheads="1" noChangeAspect="1"/>
          </p:cNvSpPr>
          <p:nvPr/>
        </p:nvSpPr>
        <p:spPr bwMode="auto">
          <a:xfrm>
            <a:off x="8151182" y="1828719"/>
            <a:ext cx="704545" cy="704545"/>
          </a:xfrm>
          <a:prstGeom prst="ellipse">
            <a:avLst/>
          </a:prstGeom>
          <a:solidFill>
            <a:schemeClr val="tx2">
              <a:lumMod val="60000"/>
              <a:lumOff val="40000"/>
            </a:schemeClr>
          </a:solidFill>
          <a:ln>
            <a:noFill/>
          </a:ln>
        </p:spPr>
        <p:txBody>
          <a:bodyPr anchor="ctr" bIns="0" lIns="0" rIns="0" tIns="0"/>
          <a:lstStyle/>
          <a:p>
            <a:pPr algn="ctr"/>
            <a:r>
              <a:rPr altLang="en-US" b="1" lang="zh-CN" sz="2000">
                <a:solidFill>
                  <a:srgbClr val="FFFFFF"/>
                </a:solidFill>
                <a:latin charset="-122" panose="020b0503020204020204" pitchFamily="34" typeface="微软雅黑"/>
                <a:ea charset="-122" pitchFamily="34" typeface="微软雅黑"/>
                <a:sym charset="-122" panose="020b0503020204020204" pitchFamily="34" typeface="微软雅黑"/>
              </a:rPr>
              <a:t>标题</a:t>
            </a:r>
          </a:p>
        </p:txBody>
      </p:sp>
      <p:sp>
        <p:nvSpPr>
          <p:cNvPr id="49" name="矩形 40"/>
          <p:cNvSpPr>
            <a:spLocks noChangeArrowheads="1"/>
          </p:cNvSpPr>
          <p:nvPr/>
        </p:nvSpPr>
        <p:spPr bwMode="auto">
          <a:xfrm>
            <a:off x="4078950" y="3718447"/>
            <a:ext cx="2304692" cy="621226"/>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nchor="b" bIns="36293" lIns="72585" rIns="72585" tIns="36293" wrap="square">
            <a:spAutoFit/>
          </a:bodyPr>
          <a:lstStyle/>
          <a:p>
            <a:pPr>
              <a:lnSpc>
                <a:spcPct val="150000"/>
              </a:lnSpc>
            </a:pPr>
            <a:r>
              <a:rPr altLang="en-US" b="1" lang="zh-CN" sz="2400">
                <a:solidFill>
                  <a:srgbClr val="EE9065"/>
                </a:solidFill>
                <a:latin charset="0" pitchFamily="34" typeface="Impact"/>
                <a:ea charset="-122" pitchFamily="34" typeface="微软雅黑"/>
                <a:sym charset="0" pitchFamily="34" typeface="Impact"/>
              </a:rPr>
              <a:t>内容说明</a:t>
            </a:r>
          </a:p>
        </p:txBody>
      </p:sp>
      <p:sp>
        <p:nvSpPr>
          <p:cNvPr id="50" name="矩形 25"/>
          <p:cNvSpPr>
            <a:spLocks noChangeArrowheads="1"/>
          </p:cNvSpPr>
          <p:nvPr/>
        </p:nvSpPr>
        <p:spPr bwMode="auto">
          <a:xfrm>
            <a:off x="4108295" y="4220845"/>
            <a:ext cx="4870613" cy="621226"/>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36293" lIns="72585" rIns="72585" tIns="36293" wrap="square">
            <a:spAutoFit/>
          </a:bodyPr>
          <a:lstStyle/>
          <a:p>
            <a:pPr>
              <a:lnSpc>
                <a:spcPct val="150000"/>
              </a:lnSpc>
            </a:pPr>
            <a:r>
              <a:rPr altLang="en-US" lang="zh-CN" sz="1200">
                <a:solidFill>
                  <a:srgbClr val="434154"/>
                </a:solidFill>
                <a:latin charset="0" pitchFamily="34" typeface="Impact"/>
                <a:ea charset="-122" pitchFamily="34" typeface="微软雅黑"/>
                <a:sym charset="0" pitchFamily="34" typeface="Impact"/>
              </a:rPr>
              <a:t>请输入您的文字内容请输入您的文字内容请输入您的文字内容请输入您的文字请输入您的文字内容请输入您的文字内容请输入您的文字请输入</a:t>
            </a:r>
          </a:p>
        </p:txBody>
      </p:sp>
    </p:spTree>
    <p:extLst>
      <p:ext uri="{BB962C8B-B14F-4D97-AF65-F5344CB8AC3E}">
        <p14:creationId val="1251917308"/>
      </p:ext>
    </p:extLst>
  </p:cSld>
  <p:clrMapOvr>
    <a:masterClrMapping/>
  </p:clrMapOvr>
  <p:transition spd="med">
    <p:pull/>
  </p:transition>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grpId="0" id="5" nodeType="afterEffect" presetClass="entr" presetID="2" presetSubtype="8">
                                  <p:stCondLst>
                                    <p:cond delay="0"/>
                                  </p:stCondLst>
                                  <p:childTnLst>
                                    <p:set>
                                      <p:cBhvr>
                                        <p:cTn dur="1" fill="hold" id="6">
                                          <p:stCondLst>
                                            <p:cond delay="0"/>
                                          </p:stCondLst>
                                        </p:cTn>
                                        <p:tgtEl>
                                          <p:spTgt spid="57"/>
                                        </p:tgtEl>
                                        <p:attrNameLst>
                                          <p:attrName>style.visibility</p:attrName>
                                        </p:attrNameLst>
                                      </p:cBhvr>
                                      <p:to>
                                        <p:strVal val="visible"/>
                                      </p:to>
                                    </p:set>
                                    <p:anim calcmode="lin" valueType="num">
                                      <p:cBhvr additive="base">
                                        <p:cTn dur="500" fill="hold" id="7"/>
                                        <p:tgtEl>
                                          <p:spTgt spid="57"/>
                                        </p:tgtEl>
                                        <p:attrNameLst>
                                          <p:attrName>ppt_x</p:attrName>
                                        </p:attrNameLst>
                                      </p:cBhvr>
                                      <p:tavLst>
                                        <p:tav tm="0">
                                          <p:val>
                                            <p:strVal val="0-#ppt_w/2"/>
                                          </p:val>
                                        </p:tav>
                                        <p:tav tm="100000">
                                          <p:val>
                                            <p:strVal val="#ppt_x"/>
                                          </p:val>
                                        </p:tav>
                                      </p:tavLst>
                                    </p:anim>
                                    <p:anim calcmode="lin" valueType="num">
                                      <p:cBhvr additive="base">
                                        <p:cTn dur="500" fill="hold" id="8"/>
                                        <p:tgtEl>
                                          <p:spTgt spid="57"/>
                                        </p:tgtEl>
                                        <p:attrNameLst>
                                          <p:attrName>ppt_y</p:attrName>
                                        </p:attrNameLst>
                                      </p:cBhvr>
                                      <p:tavLst>
                                        <p:tav tm="0">
                                          <p:val>
                                            <p:strVal val="#ppt_y"/>
                                          </p:val>
                                        </p:tav>
                                        <p:tav tm="100000">
                                          <p:val>
                                            <p:strVal val="#ppt_y"/>
                                          </p:val>
                                        </p:tav>
                                      </p:tavLst>
                                    </p:anim>
                                  </p:childTnLst>
                                </p:cTn>
                              </p:par>
                            </p:childTnLst>
                          </p:cTn>
                        </p:par>
                        <p:par>
                          <p:cTn fill="hold" id="9" nodeType="afterGroup">
                            <p:stCondLst>
                              <p:cond delay="500"/>
                            </p:stCondLst>
                            <p:childTnLst>
                              <p:par>
                                <p:cTn fill="hold" grpId="0" id="10" nodeType="afterEffect" presetClass="entr" presetID="22" presetSubtype="2">
                                  <p:stCondLst>
                                    <p:cond delay="0"/>
                                  </p:stCondLst>
                                  <p:childTnLst>
                                    <p:set>
                                      <p:cBhvr>
                                        <p:cTn dur="1" fill="hold" id="11">
                                          <p:stCondLst>
                                            <p:cond delay="0"/>
                                          </p:stCondLst>
                                        </p:cTn>
                                        <p:tgtEl>
                                          <p:spTgt spid="65"/>
                                        </p:tgtEl>
                                        <p:attrNameLst>
                                          <p:attrName>style.visibility</p:attrName>
                                        </p:attrNameLst>
                                      </p:cBhvr>
                                      <p:to>
                                        <p:strVal val="visible"/>
                                      </p:to>
                                    </p:set>
                                    <p:animEffect filter="wipe(right)" transition="in">
                                      <p:cBhvr>
                                        <p:cTn dur="500" id="12"/>
                                        <p:tgtEl>
                                          <p:spTgt spid="65"/>
                                        </p:tgtEl>
                                      </p:cBhvr>
                                    </p:animEffect>
                                  </p:childTnLst>
                                </p:cTn>
                              </p:par>
                            </p:childTnLst>
                          </p:cTn>
                        </p:par>
                        <p:par>
                          <p:cTn fill="hold" id="13" nodeType="afterGroup">
                            <p:stCondLst>
                              <p:cond delay="1000"/>
                            </p:stCondLst>
                            <p:childTnLst>
                              <p:par>
                                <p:cTn fill="hold" grpId="0" id="14" nodeType="afterEffect" presetClass="entr" presetID="22" presetSubtype="8">
                                  <p:stCondLst>
                                    <p:cond delay="0"/>
                                  </p:stCondLst>
                                  <p:childTnLst>
                                    <p:set>
                                      <p:cBhvr>
                                        <p:cTn dur="1" fill="hold" id="15">
                                          <p:stCondLst>
                                            <p:cond delay="0"/>
                                          </p:stCondLst>
                                        </p:cTn>
                                        <p:tgtEl>
                                          <p:spTgt spid="54"/>
                                        </p:tgtEl>
                                        <p:attrNameLst>
                                          <p:attrName>style.visibility</p:attrName>
                                        </p:attrNameLst>
                                      </p:cBhvr>
                                      <p:to>
                                        <p:strVal val="visible"/>
                                      </p:to>
                                    </p:set>
                                    <p:animEffect filter="wipe(left)" transition="in">
                                      <p:cBhvr>
                                        <p:cTn dur="500" id="16"/>
                                        <p:tgtEl>
                                          <p:spTgt spid="54"/>
                                        </p:tgtEl>
                                      </p:cBhvr>
                                    </p:animEffect>
                                  </p:childTnLst>
                                </p:cTn>
                              </p:par>
                              <p:par>
                                <p:cTn fill="hold" grpId="0" id="17" nodeType="withEffect" presetClass="entr" presetID="41" presetSubtype="0">
                                  <p:stCondLst>
                                    <p:cond delay="0"/>
                                  </p:stCondLst>
                                  <p:iterate type="lt">
                                    <p:tmPct val="10000"/>
                                  </p:iterate>
                                  <p:childTnLst>
                                    <p:set>
                                      <p:cBhvr>
                                        <p:cTn dur="1" fill="hold" id="18">
                                          <p:stCondLst>
                                            <p:cond delay="0"/>
                                          </p:stCondLst>
                                        </p:cTn>
                                        <p:tgtEl>
                                          <p:spTgt spid="80"/>
                                        </p:tgtEl>
                                        <p:attrNameLst>
                                          <p:attrName>style.visibility</p:attrName>
                                        </p:attrNameLst>
                                      </p:cBhvr>
                                      <p:to>
                                        <p:strVal val="visible"/>
                                      </p:to>
                                    </p:set>
                                    <p:anim calcmode="lin" valueType="num">
                                      <p:cBhvr>
                                        <p:cTn dur="500" fill="hold" id="19"/>
                                        <p:tgtEl>
                                          <p:spTgt spid="80"/>
                                        </p:tgtEl>
                                        <p:attrNameLst>
                                          <p:attrName>ppt_x</p:attrName>
                                        </p:attrNameLst>
                                      </p:cBhvr>
                                      <p:tavLst>
                                        <p:tav tm="0">
                                          <p:val>
                                            <p:strVal val="#ppt_x"/>
                                          </p:val>
                                        </p:tav>
                                        <p:tav tm="50000">
                                          <p:val>
                                            <p:strVal val="#ppt_x+.1"/>
                                          </p:val>
                                        </p:tav>
                                        <p:tav tm="100000">
                                          <p:val>
                                            <p:strVal val="#ppt_x"/>
                                          </p:val>
                                        </p:tav>
                                      </p:tavLst>
                                    </p:anim>
                                    <p:anim calcmode="lin" valueType="num">
                                      <p:cBhvr>
                                        <p:cTn dur="500" fill="hold" id="20"/>
                                        <p:tgtEl>
                                          <p:spTgt spid="80"/>
                                        </p:tgtEl>
                                        <p:attrNameLst>
                                          <p:attrName>ppt_y</p:attrName>
                                        </p:attrNameLst>
                                      </p:cBhvr>
                                      <p:tavLst>
                                        <p:tav tm="0">
                                          <p:val>
                                            <p:strVal val="#ppt_y"/>
                                          </p:val>
                                        </p:tav>
                                        <p:tav tm="100000">
                                          <p:val>
                                            <p:strVal val="#ppt_y"/>
                                          </p:val>
                                        </p:tav>
                                      </p:tavLst>
                                    </p:anim>
                                    <p:anim calcmode="lin" valueType="num">
                                      <p:cBhvr>
                                        <p:cTn dur="500" fill="hold" id="21"/>
                                        <p:tgtEl>
                                          <p:spTgt spid="80"/>
                                        </p:tgtEl>
                                        <p:attrNameLst>
                                          <p:attrName>ppt_h</p:attrName>
                                        </p:attrNameLst>
                                      </p:cBhvr>
                                      <p:tavLst>
                                        <p:tav tm="0">
                                          <p:val>
                                            <p:strVal val="#ppt_h/10"/>
                                          </p:val>
                                        </p:tav>
                                        <p:tav tm="50000">
                                          <p:val>
                                            <p:strVal val="#ppt_h+.01"/>
                                          </p:val>
                                        </p:tav>
                                        <p:tav tm="100000">
                                          <p:val>
                                            <p:strVal val="#ppt_h"/>
                                          </p:val>
                                        </p:tav>
                                      </p:tavLst>
                                    </p:anim>
                                    <p:anim calcmode="lin" valueType="num">
                                      <p:cBhvr>
                                        <p:cTn dur="500" fill="hold" id="22"/>
                                        <p:tgtEl>
                                          <p:spTgt spid="80"/>
                                        </p:tgtEl>
                                        <p:attrNameLst>
                                          <p:attrName>ppt_w</p:attrName>
                                        </p:attrNameLst>
                                      </p:cBhvr>
                                      <p:tavLst>
                                        <p:tav tm="0">
                                          <p:val>
                                            <p:strVal val="#ppt_w/10"/>
                                          </p:val>
                                        </p:tav>
                                        <p:tav tm="50000">
                                          <p:val>
                                            <p:strVal val="#ppt_w+.01"/>
                                          </p:val>
                                        </p:tav>
                                        <p:tav tm="100000">
                                          <p:val>
                                            <p:strVal val="#ppt_w"/>
                                          </p:val>
                                        </p:tav>
                                      </p:tavLst>
                                    </p:anim>
                                    <p:animEffect filter="">
                                      <p:cBhvr>
                                        <p:cTn dur="500" id="23" tmFilter="0,0; .5, 1; 1, 1"/>
                                        <p:tgtEl>
                                          <p:spTgt spid="80"/>
                                        </p:tgtEl>
                                      </p:cBhvr>
                                    </p:animEffect>
                                  </p:childTnLst>
                                </p:cTn>
                              </p:par>
                              <p:par>
                                <p:cTn fill="hold" id="24" nodeType="withEffect" presetClass="entr" presetID="53" presetSubtype="0">
                                  <p:stCondLst>
                                    <p:cond delay="0"/>
                                  </p:stCondLst>
                                  <p:childTnLst>
                                    <p:set>
                                      <p:cBhvr>
                                        <p:cTn dur="1" fill="hold" id="25">
                                          <p:stCondLst>
                                            <p:cond delay="0"/>
                                          </p:stCondLst>
                                        </p:cTn>
                                        <p:tgtEl>
                                          <p:spTgt spid="67"/>
                                        </p:tgtEl>
                                        <p:attrNameLst>
                                          <p:attrName>style.visibility</p:attrName>
                                        </p:attrNameLst>
                                      </p:cBhvr>
                                      <p:to>
                                        <p:strVal val="visible"/>
                                      </p:to>
                                    </p:set>
                                    <p:anim calcmode="lin" valueType="num">
                                      <p:cBhvr>
                                        <p:cTn dur="500" fill="hold" id="26"/>
                                        <p:tgtEl>
                                          <p:spTgt spid="67"/>
                                        </p:tgtEl>
                                        <p:attrNameLst>
                                          <p:attrName>ppt_w</p:attrName>
                                        </p:attrNameLst>
                                      </p:cBhvr>
                                      <p:tavLst>
                                        <p:tav tm="0">
                                          <p:val>
                                            <p:fltVal val="0"/>
                                          </p:val>
                                        </p:tav>
                                        <p:tav tm="100000">
                                          <p:val>
                                            <p:strVal val="#ppt_w"/>
                                          </p:val>
                                        </p:tav>
                                      </p:tavLst>
                                    </p:anim>
                                    <p:anim calcmode="lin" valueType="num">
                                      <p:cBhvr>
                                        <p:cTn dur="500" fill="hold" id="27"/>
                                        <p:tgtEl>
                                          <p:spTgt spid="67"/>
                                        </p:tgtEl>
                                        <p:attrNameLst>
                                          <p:attrName>ppt_h</p:attrName>
                                        </p:attrNameLst>
                                      </p:cBhvr>
                                      <p:tavLst>
                                        <p:tav tm="0">
                                          <p:val>
                                            <p:fltVal val="0"/>
                                          </p:val>
                                        </p:tav>
                                        <p:tav tm="100000">
                                          <p:val>
                                            <p:strVal val="#ppt_h"/>
                                          </p:val>
                                        </p:tav>
                                      </p:tavLst>
                                    </p:anim>
                                    <p:animEffect filter="fade" transition="in">
                                      <p:cBhvr>
                                        <p:cTn dur="500" id="28"/>
                                        <p:tgtEl>
                                          <p:spTgt spid="67"/>
                                        </p:tgtEl>
                                      </p:cBhvr>
                                    </p:animEffect>
                                  </p:childTnLst>
                                </p:cTn>
                              </p:par>
                            </p:childTnLst>
                          </p:cTn>
                        </p:par>
                        <p:par>
                          <p:cTn fill="hold" id="29" nodeType="afterGroup">
                            <p:stCondLst>
                              <p:cond delay="1500"/>
                            </p:stCondLst>
                            <p:childTnLst>
                              <p:par>
                                <p:cTn fill="hold" id="30" nodeType="afterEffect" presetClass="entr" presetID="42" presetSubtype="0">
                                  <p:stCondLst>
                                    <p:cond delay="0"/>
                                  </p:stCondLst>
                                  <p:childTnLst>
                                    <p:set>
                                      <p:cBhvr>
                                        <p:cTn dur="1" fill="hold" id="31">
                                          <p:stCondLst>
                                            <p:cond delay="0"/>
                                          </p:stCondLst>
                                        </p:cTn>
                                        <p:tgtEl>
                                          <p:spTgt spid="31"/>
                                        </p:tgtEl>
                                        <p:attrNameLst>
                                          <p:attrName>style.visibility</p:attrName>
                                        </p:attrNameLst>
                                      </p:cBhvr>
                                      <p:to>
                                        <p:strVal val="visible"/>
                                      </p:to>
                                    </p:set>
                                    <p:animEffect filter="fade" transition="in">
                                      <p:cBhvr>
                                        <p:cTn dur="1000" id="32"/>
                                        <p:tgtEl>
                                          <p:spTgt spid="31"/>
                                        </p:tgtEl>
                                      </p:cBhvr>
                                    </p:animEffect>
                                    <p:anim calcmode="lin" valueType="num">
                                      <p:cBhvr>
                                        <p:cTn dur="1000" fill="hold" id="33"/>
                                        <p:tgtEl>
                                          <p:spTgt spid="31"/>
                                        </p:tgtEl>
                                        <p:attrNameLst>
                                          <p:attrName>ppt_x</p:attrName>
                                        </p:attrNameLst>
                                      </p:cBhvr>
                                      <p:tavLst>
                                        <p:tav tm="0">
                                          <p:val>
                                            <p:strVal val="#ppt_x"/>
                                          </p:val>
                                        </p:tav>
                                        <p:tav tm="100000">
                                          <p:val>
                                            <p:strVal val="#ppt_x"/>
                                          </p:val>
                                        </p:tav>
                                      </p:tavLst>
                                    </p:anim>
                                    <p:anim calcmode="lin" valueType="num">
                                      <p:cBhvr>
                                        <p:cTn dur="1000" fill="hold" id="34"/>
                                        <p:tgtEl>
                                          <p:spTgt spid="31"/>
                                        </p:tgtEl>
                                        <p:attrNameLst>
                                          <p:attrName>ppt_y</p:attrName>
                                        </p:attrNameLst>
                                      </p:cBhvr>
                                      <p:tavLst>
                                        <p:tav tm="0">
                                          <p:val>
                                            <p:strVal val="#ppt_y+.1"/>
                                          </p:val>
                                        </p:tav>
                                        <p:tav tm="100000">
                                          <p:val>
                                            <p:strVal val="#ppt_y"/>
                                          </p:val>
                                        </p:tav>
                                      </p:tavLst>
                                    </p:anim>
                                  </p:childTnLst>
                                </p:cTn>
                              </p:par>
                            </p:childTnLst>
                          </p:cTn>
                        </p:par>
                        <p:par>
                          <p:cTn fill="hold" id="35" nodeType="afterGroup">
                            <p:stCondLst>
                              <p:cond delay="2500"/>
                            </p:stCondLst>
                            <p:childTnLst>
                              <p:par>
                                <p:cTn fill="hold" grpId="0" id="36" nodeType="afterEffect" presetClass="entr" presetID="53" presetSubtype="0">
                                  <p:stCondLst>
                                    <p:cond delay="0"/>
                                  </p:stCondLst>
                                  <p:childTnLst>
                                    <p:set>
                                      <p:cBhvr>
                                        <p:cTn dur="1" fill="hold" id="37">
                                          <p:stCondLst>
                                            <p:cond delay="0"/>
                                          </p:stCondLst>
                                        </p:cTn>
                                        <p:tgtEl>
                                          <p:spTgt spid="46"/>
                                        </p:tgtEl>
                                        <p:attrNameLst>
                                          <p:attrName>style.visibility</p:attrName>
                                        </p:attrNameLst>
                                      </p:cBhvr>
                                      <p:to>
                                        <p:strVal val="visible"/>
                                      </p:to>
                                    </p:set>
                                    <p:anim calcmode="lin" valueType="num">
                                      <p:cBhvr>
                                        <p:cTn dur="500" fill="hold" id="38"/>
                                        <p:tgtEl>
                                          <p:spTgt spid="46"/>
                                        </p:tgtEl>
                                        <p:attrNameLst>
                                          <p:attrName>ppt_w</p:attrName>
                                        </p:attrNameLst>
                                      </p:cBhvr>
                                      <p:tavLst>
                                        <p:tav tm="0">
                                          <p:val>
                                            <p:fltVal val="0"/>
                                          </p:val>
                                        </p:tav>
                                        <p:tav tm="100000">
                                          <p:val>
                                            <p:strVal val="#ppt_w"/>
                                          </p:val>
                                        </p:tav>
                                      </p:tavLst>
                                    </p:anim>
                                    <p:anim calcmode="lin" valueType="num">
                                      <p:cBhvr>
                                        <p:cTn dur="500" fill="hold" id="39"/>
                                        <p:tgtEl>
                                          <p:spTgt spid="46"/>
                                        </p:tgtEl>
                                        <p:attrNameLst>
                                          <p:attrName>ppt_h</p:attrName>
                                        </p:attrNameLst>
                                      </p:cBhvr>
                                      <p:tavLst>
                                        <p:tav tm="0">
                                          <p:val>
                                            <p:fltVal val="0"/>
                                          </p:val>
                                        </p:tav>
                                        <p:tav tm="100000">
                                          <p:val>
                                            <p:strVal val="#ppt_h"/>
                                          </p:val>
                                        </p:tav>
                                      </p:tavLst>
                                    </p:anim>
                                    <p:animEffect filter="fade" transition="in">
                                      <p:cBhvr>
                                        <p:cTn dur="500" id="40"/>
                                        <p:tgtEl>
                                          <p:spTgt spid="46"/>
                                        </p:tgtEl>
                                      </p:cBhvr>
                                    </p:animEffect>
                                  </p:childTnLst>
                                </p:cTn>
                              </p:par>
                              <p:par>
                                <p:cTn fill="hold" grpId="0" id="41" nodeType="withEffect" presetClass="entr" presetID="53" presetSubtype="0">
                                  <p:stCondLst>
                                    <p:cond delay="0"/>
                                  </p:stCondLst>
                                  <p:childTnLst>
                                    <p:set>
                                      <p:cBhvr>
                                        <p:cTn dur="1" fill="hold" id="42">
                                          <p:stCondLst>
                                            <p:cond delay="0"/>
                                          </p:stCondLst>
                                        </p:cTn>
                                        <p:tgtEl>
                                          <p:spTgt spid="44"/>
                                        </p:tgtEl>
                                        <p:attrNameLst>
                                          <p:attrName>style.visibility</p:attrName>
                                        </p:attrNameLst>
                                      </p:cBhvr>
                                      <p:to>
                                        <p:strVal val="visible"/>
                                      </p:to>
                                    </p:set>
                                    <p:anim calcmode="lin" valueType="num">
                                      <p:cBhvr>
                                        <p:cTn dur="500" fill="hold" id="43"/>
                                        <p:tgtEl>
                                          <p:spTgt spid="44"/>
                                        </p:tgtEl>
                                        <p:attrNameLst>
                                          <p:attrName>ppt_w</p:attrName>
                                        </p:attrNameLst>
                                      </p:cBhvr>
                                      <p:tavLst>
                                        <p:tav tm="0">
                                          <p:val>
                                            <p:fltVal val="0"/>
                                          </p:val>
                                        </p:tav>
                                        <p:tav tm="100000">
                                          <p:val>
                                            <p:strVal val="#ppt_w"/>
                                          </p:val>
                                        </p:tav>
                                      </p:tavLst>
                                    </p:anim>
                                    <p:anim calcmode="lin" valueType="num">
                                      <p:cBhvr>
                                        <p:cTn dur="500" fill="hold" id="44"/>
                                        <p:tgtEl>
                                          <p:spTgt spid="44"/>
                                        </p:tgtEl>
                                        <p:attrNameLst>
                                          <p:attrName>ppt_h</p:attrName>
                                        </p:attrNameLst>
                                      </p:cBhvr>
                                      <p:tavLst>
                                        <p:tav tm="0">
                                          <p:val>
                                            <p:fltVal val="0"/>
                                          </p:val>
                                        </p:tav>
                                        <p:tav tm="100000">
                                          <p:val>
                                            <p:strVal val="#ppt_h"/>
                                          </p:val>
                                        </p:tav>
                                      </p:tavLst>
                                    </p:anim>
                                    <p:animEffect filter="fade" transition="in">
                                      <p:cBhvr>
                                        <p:cTn dur="500" id="45"/>
                                        <p:tgtEl>
                                          <p:spTgt spid="44"/>
                                        </p:tgtEl>
                                      </p:cBhvr>
                                    </p:animEffect>
                                  </p:childTnLst>
                                </p:cTn>
                              </p:par>
                              <p:par>
                                <p:cTn fill="hold" grpId="0" id="46" nodeType="withEffect" presetClass="entr" presetID="53" presetSubtype="0">
                                  <p:stCondLst>
                                    <p:cond delay="0"/>
                                  </p:stCondLst>
                                  <p:childTnLst>
                                    <p:set>
                                      <p:cBhvr>
                                        <p:cTn dur="1" fill="hold" id="47">
                                          <p:stCondLst>
                                            <p:cond delay="0"/>
                                          </p:stCondLst>
                                        </p:cTn>
                                        <p:tgtEl>
                                          <p:spTgt spid="41"/>
                                        </p:tgtEl>
                                        <p:attrNameLst>
                                          <p:attrName>style.visibility</p:attrName>
                                        </p:attrNameLst>
                                      </p:cBhvr>
                                      <p:to>
                                        <p:strVal val="visible"/>
                                      </p:to>
                                    </p:set>
                                    <p:anim calcmode="lin" valueType="num">
                                      <p:cBhvr>
                                        <p:cTn dur="500" fill="hold" id="48"/>
                                        <p:tgtEl>
                                          <p:spTgt spid="41"/>
                                        </p:tgtEl>
                                        <p:attrNameLst>
                                          <p:attrName>ppt_w</p:attrName>
                                        </p:attrNameLst>
                                      </p:cBhvr>
                                      <p:tavLst>
                                        <p:tav tm="0">
                                          <p:val>
                                            <p:fltVal val="0"/>
                                          </p:val>
                                        </p:tav>
                                        <p:tav tm="100000">
                                          <p:val>
                                            <p:strVal val="#ppt_w"/>
                                          </p:val>
                                        </p:tav>
                                      </p:tavLst>
                                    </p:anim>
                                    <p:anim calcmode="lin" valueType="num">
                                      <p:cBhvr>
                                        <p:cTn dur="500" fill="hold" id="49"/>
                                        <p:tgtEl>
                                          <p:spTgt spid="41"/>
                                        </p:tgtEl>
                                        <p:attrNameLst>
                                          <p:attrName>ppt_h</p:attrName>
                                        </p:attrNameLst>
                                      </p:cBhvr>
                                      <p:tavLst>
                                        <p:tav tm="0">
                                          <p:val>
                                            <p:fltVal val="0"/>
                                          </p:val>
                                        </p:tav>
                                        <p:tav tm="100000">
                                          <p:val>
                                            <p:strVal val="#ppt_h"/>
                                          </p:val>
                                        </p:tav>
                                      </p:tavLst>
                                    </p:anim>
                                    <p:animEffect filter="fade" transition="in">
                                      <p:cBhvr>
                                        <p:cTn dur="500" id="50"/>
                                        <p:tgtEl>
                                          <p:spTgt spid="41"/>
                                        </p:tgtEl>
                                      </p:cBhvr>
                                    </p:animEffect>
                                  </p:childTnLst>
                                </p:cTn>
                              </p:par>
                              <p:par>
                                <p:cTn fill="hold" grpId="0" id="51" nodeType="withEffect" presetClass="entr" presetID="53" presetSubtype="0">
                                  <p:stCondLst>
                                    <p:cond delay="0"/>
                                  </p:stCondLst>
                                  <p:childTnLst>
                                    <p:set>
                                      <p:cBhvr>
                                        <p:cTn dur="1" fill="hold" id="52">
                                          <p:stCondLst>
                                            <p:cond delay="0"/>
                                          </p:stCondLst>
                                        </p:cTn>
                                        <p:tgtEl>
                                          <p:spTgt spid="43"/>
                                        </p:tgtEl>
                                        <p:attrNameLst>
                                          <p:attrName>style.visibility</p:attrName>
                                        </p:attrNameLst>
                                      </p:cBhvr>
                                      <p:to>
                                        <p:strVal val="visible"/>
                                      </p:to>
                                    </p:set>
                                    <p:anim calcmode="lin" valueType="num">
                                      <p:cBhvr>
                                        <p:cTn dur="500" fill="hold" id="53"/>
                                        <p:tgtEl>
                                          <p:spTgt spid="43"/>
                                        </p:tgtEl>
                                        <p:attrNameLst>
                                          <p:attrName>ppt_w</p:attrName>
                                        </p:attrNameLst>
                                      </p:cBhvr>
                                      <p:tavLst>
                                        <p:tav tm="0">
                                          <p:val>
                                            <p:fltVal val="0"/>
                                          </p:val>
                                        </p:tav>
                                        <p:tav tm="100000">
                                          <p:val>
                                            <p:strVal val="#ppt_w"/>
                                          </p:val>
                                        </p:tav>
                                      </p:tavLst>
                                    </p:anim>
                                    <p:anim calcmode="lin" valueType="num">
                                      <p:cBhvr>
                                        <p:cTn dur="500" fill="hold" id="54"/>
                                        <p:tgtEl>
                                          <p:spTgt spid="43"/>
                                        </p:tgtEl>
                                        <p:attrNameLst>
                                          <p:attrName>ppt_h</p:attrName>
                                        </p:attrNameLst>
                                      </p:cBhvr>
                                      <p:tavLst>
                                        <p:tav tm="0">
                                          <p:val>
                                            <p:fltVal val="0"/>
                                          </p:val>
                                        </p:tav>
                                        <p:tav tm="100000">
                                          <p:val>
                                            <p:strVal val="#ppt_h"/>
                                          </p:val>
                                        </p:tav>
                                      </p:tavLst>
                                    </p:anim>
                                    <p:animEffect filter="fade" transition="in">
                                      <p:cBhvr>
                                        <p:cTn dur="500" id="55"/>
                                        <p:tgtEl>
                                          <p:spTgt spid="43"/>
                                        </p:tgtEl>
                                      </p:cBhvr>
                                    </p:animEffect>
                                  </p:childTnLst>
                                </p:cTn>
                              </p:par>
                              <p:par>
                                <p:cTn fill="hold" grpId="0" id="56" nodeType="withEffect" presetClass="entr" presetID="53" presetSubtype="0">
                                  <p:stCondLst>
                                    <p:cond delay="0"/>
                                  </p:stCondLst>
                                  <p:childTnLst>
                                    <p:set>
                                      <p:cBhvr>
                                        <p:cTn dur="1" fill="hold" id="57">
                                          <p:stCondLst>
                                            <p:cond delay="0"/>
                                          </p:stCondLst>
                                        </p:cTn>
                                        <p:tgtEl>
                                          <p:spTgt spid="42"/>
                                        </p:tgtEl>
                                        <p:attrNameLst>
                                          <p:attrName>style.visibility</p:attrName>
                                        </p:attrNameLst>
                                      </p:cBhvr>
                                      <p:to>
                                        <p:strVal val="visible"/>
                                      </p:to>
                                    </p:set>
                                    <p:anim calcmode="lin" valueType="num">
                                      <p:cBhvr>
                                        <p:cTn dur="500" fill="hold" id="58"/>
                                        <p:tgtEl>
                                          <p:spTgt spid="42"/>
                                        </p:tgtEl>
                                        <p:attrNameLst>
                                          <p:attrName>ppt_w</p:attrName>
                                        </p:attrNameLst>
                                      </p:cBhvr>
                                      <p:tavLst>
                                        <p:tav tm="0">
                                          <p:val>
                                            <p:fltVal val="0"/>
                                          </p:val>
                                        </p:tav>
                                        <p:tav tm="100000">
                                          <p:val>
                                            <p:strVal val="#ppt_w"/>
                                          </p:val>
                                        </p:tav>
                                      </p:tavLst>
                                    </p:anim>
                                    <p:anim calcmode="lin" valueType="num">
                                      <p:cBhvr>
                                        <p:cTn dur="500" fill="hold" id="59"/>
                                        <p:tgtEl>
                                          <p:spTgt spid="42"/>
                                        </p:tgtEl>
                                        <p:attrNameLst>
                                          <p:attrName>ppt_h</p:attrName>
                                        </p:attrNameLst>
                                      </p:cBhvr>
                                      <p:tavLst>
                                        <p:tav tm="0">
                                          <p:val>
                                            <p:fltVal val="0"/>
                                          </p:val>
                                        </p:tav>
                                        <p:tav tm="100000">
                                          <p:val>
                                            <p:strVal val="#ppt_h"/>
                                          </p:val>
                                        </p:tav>
                                      </p:tavLst>
                                    </p:anim>
                                    <p:animEffect filter="fade" transition="in">
                                      <p:cBhvr>
                                        <p:cTn dur="500" id="60"/>
                                        <p:tgtEl>
                                          <p:spTgt spid="42"/>
                                        </p:tgtEl>
                                      </p:cBhvr>
                                    </p:animEffect>
                                  </p:childTnLst>
                                </p:cTn>
                              </p:par>
                              <p:par>
                                <p:cTn fill="hold" grpId="0" id="61" nodeType="withEffect" presetClass="entr" presetID="53" presetSubtype="0">
                                  <p:stCondLst>
                                    <p:cond delay="0"/>
                                  </p:stCondLst>
                                  <p:childTnLst>
                                    <p:set>
                                      <p:cBhvr>
                                        <p:cTn dur="1" fill="hold" id="62">
                                          <p:stCondLst>
                                            <p:cond delay="0"/>
                                          </p:stCondLst>
                                        </p:cTn>
                                        <p:tgtEl>
                                          <p:spTgt spid="45"/>
                                        </p:tgtEl>
                                        <p:attrNameLst>
                                          <p:attrName>style.visibility</p:attrName>
                                        </p:attrNameLst>
                                      </p:cBhvr>
                                      <p:to>
                                        <p:strVal val="visible"/>
                                      </p:to>
                                    </p:set>
                                    <p:anim calcmode="lin" valueType="num">
                                      <p:cBhvr>
                                        <p:cTn dur="500" fill="hold" id="63"/>
                                        <p:tgtEl>
                                          <p:spTgt spid="45"/>
                                        </p:tgtEl>
                                        <p:attrNameLst>
                                          <p:attrName>ppt_w</p:attrName>
                                        </p:attrNameLst>
                                      </p:cBhvr>
                                      <p:tavLst>
                                        <p:tav tm="0">
                                          <p:val>
                                            <p:fltVal val="0"/>
                                          </p:val>
                                        </p:tav>
                                        <p:tav tm="100000">
                                          <p:val>
                                            <p:strVal val="#ppt_w"/>
                                          </p:val>
                                        </p:tav>
                                      </p:tavLst>
                                    </p:anim>
                                    <p:anim calcmode="lin" valueType="num">
                                      <p:cBhvr>
                                        <p:cTn dur="500" fill="hold" id="64"/>
                                        <p:tgtEl>
                                          <p:spTgt spid="45"/>
                                        </p:tgtEl>
                                        <p:attrNameLst>
                                          <p:attrName>ppt_h</p:attrName>
                                        </p:attrNameLst>
                                      </p:cBhvr>
                                      <p:tavLst>
                                        <p:tav tm="0">
                                          <p:val>
                                            <p:fltVal val="0"/>
                                          </p:val>
                                        </p:tav>
                                        <p:tav tm="100000">
                                          <p:val>
                                            <p:strVal val="#ppt_h"/>
                                          </p:val>
                                        </p:tav>
                                      </p:tavLst>
                                    </p:anim>
                                    <p:animEffect filter="fade" transition="in">
                                      <p:cBhvr>
                                        <p:cTn dur="500" id="65"/>
                                        <p:tgtEl>
                                          <p:spTgt spid="45"/>
                                        </p:tgtEl>
                                      </p:cBhvr>
                                    </p:animEffect>
                                  </p:childTnLst>
                                </p:cTn>
                              </p:par>
                              <p:par>
                                <p:cTn fill="hold" grpId="0" id="66" nodeType="withEffect" presetClass="entr" presetID="53" presetSubtype="0">
                                  <p:stCondLst>
                                    <p:cond delay="0"/>
                                  </p:stCondLst>
                                  <p:childTnLst>
                                    <p:set>
                                      <p:cBhvr>
                                        <p:cTn dur="1" fill="hold" id="67">
                                          <p:stCondLst>
                                            <p:cond delay="0"/>
                                          </p:stCondLst>
                                        </p:cTn>
                                        <p:tgtEl>
                                          <p:spTgt spid="47"/>
                                        </p:tgtEl>
                                        <p:attrNameLst>
                                          <p:attrName>style.visibility</p:attrName>
                                        </p:attrNameLst>
                                      </p:cBhvr>
                                      <p:to>
                                        <p:strVal val="visible"/>
                                      </p:to>
                                    </p:set>
                                    <p:anim calcmode="lin" valueType="num">
                                      <p:cBhvr>
                                        <p:cTn dur="500" fill="hold" id="68"/>
                                        <p:tgtEl>
                                          <p:spTgt spid="47"/>
                                        </p:tgtEl>
                                        <p:attrNameLst>
                                          <p:attrName>ppt_w</p:attrName>
                                        </p:attrNameLst>
                                      </p:cBhvr>
                                      <p:tavLst>
                                        <p:tav tm="0">
                                          <p:val>
                                            <p:fltVal val="0"/>
                                          </p:val>
                                        </p:tav>
                                        <p:tav tm="100000">
                                          <p:val>
                                            <p:strVal val="#ppt_w"/>
                                          </p:val>
                                        </p:tav>
                                      </p:tavLst>
                                    </p:anim>
                                    <p:anim calcmode="lin" valueType="num">
                                      <p:cBhvr>
                                        <p:cTn dur="500" fill="hold" id="69"/>
                                        <p:tgtEl>
                                          <p:spTgt spid="47"/>
                                        </p:tgtEl>
                                        <p:attrNameLst>
                                          <p:attrName>ppt_h</p:attrName>
                                        </p:attrNameLst>
                                      </p:cBhvr>
                                      <p:tavLst>
                                        <p:tav tm="0">
                                          <p:val>
                                            <p:fltVal val="0"/>
                                          </p:val>
                                        </p:tav>
                                        <p:tav tm="100000">
                                          <p:val>
                                            <p:strVal val="#ppt_h"/>
                                          </p:val>
                                        </p:tav>
                                      </p:tavLst>
                                    </p:anim>
                                    <p:animEffect filter="fade" transition="in">
                                      <p:cBhvr>
                                        <p:cTn dur="500" id="70"/>
                                        <p:tgtEl>
                                          <p:spTgt spid="47"/>
                                        </p:tgtEl>
                                      </p:cBhvr>
                                    </p:animEffect>
                                  </p:childTnLst>
                                </p:cTn>
                              </p:par>
                            </p:childTnLst>
                          </p:cTn>
                        </p:par>
                        <p:par>
                          <p:cTn fill="hold" id="71" nodeType="afterGroup">
                            <p:stCondLst>
                              <p:cond delay="3000"/>
                            </p:stCondLst>
                            <p:childTnLst>
                              <p:par>
                                <p:cTn fill="hold" grpId="0" id="72" nodeType="afterEffect" presetClass="entr" presetID="22" presetSubtype="8">
                                  <p:stCondLst>
                                    <p:cond delay="0"/>
                                  </p:stCondLst>
                                  <p:childTnLst>
                                    <p:set>
                                      <p:cBhvr>
                                        <p:cTn dur="1" fill="hold" id="73">
                                          <p:stCondLst>
                                            <p:cond delay="0"/>
                                          </p:stCondLst>
                                        </p:cTn>
                                        <p:tgtEl>
                                          <p:spTgt spid="49"/>
                                        </p:tgtEl>
                                        <p:attrNameLst>
                                          <p:attrName>style.visibility</p:attrName>
                                        </p:attrNameLst>
                                      </p:cBhvr>
                                      <p:to>
                                        <p:strVal val="visible"/>
                                      </p:to>
                                    </p:set>
                                    <p:animEffect filter="wipe(left)" transition="in">
                                      <p:cBhvr>
                                        <p:cTn dur="500" id="74"/>
                                        <p:tgtEl>
                                          <p:spTgt spid="49"/>
                                        </p:tgtEl>
                                      </p:cBhvr>
                                    </p:animEffect>
                                  </p:childTnLst>
                                </p:cTn>
                              </p:par>
                            </p:childTnLst>
                          </p:cTn>
                        </p:par>
                        <p:par>
                          <p:cTn fill="hold" id="75" nodeType="afterGroup">
                            <p:stCondLst>
                              <p:cond delay="3500"/>
                            </p:stCondLst>
                            <p:childTnLst>
                              <p:par>
                                <p:cTn fill="hold" grpId="0" id="76" nodeType="afterEffect" presetClass="entr" presetID="14" presetSubtype="10">
                                  <p:stCondLst>
                                    <p:cond delay="0"/>
                                  </p:stCondLst>
                                  <p:childTnLst>
                                    <p:set>
                                      <p:cBhvr>
                                        <p:cTn dur="1" fill="hold" id="77">
                                          <p:stCondLst>
                                            <p:cond delay="0"/>
                                          </p:stCondLst>
                                        </p:cTn>
                                        <p:tgtEl>
                                          <p:spTgt spid="50"/>
                                        </p:tgtEl>
                                        <p:attrNameLst>
                                          <p:attrName>style.visibility</p:attrName>
                                        </p:attrNameLst>
                                      </p:cBhvr>
                                      <p:to>
                                        <p:strVal val="visible"/>
                                      </p:to>
                                    </p:set>
                                    <p:animEffect filter="randombar(horizontal)" transition="in">
                                      <p:cBhvr>
                                        <p:cTn dur="500" id="78"/>
                                        <p:tgtEl>
                                          <p:spTgt spid="50"/>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54"/>
      <p:bldP grpId="0" spid="57"/>
      <p:bldP grpId="0" spid="65"/>
      <p:bldP grpId="0" spid="80"/>
      <p:bldP grpId="0" spid="41"/>
      <p:bldP grpId="0" spid="42"/>
      <p:bldP grpId="0" spid="43"/>
      <p:bldP grpId="0" spid="44"/>
      <p:bldP grpId="0" spid="45"/>
      <p:bldP grpId="0" spid="46"/>
      <p:bldP grpId="0" spid="47"/>
      <p:bldP grpId="0" spid="49"/>
      <p:bldP grpId="0" spid="50"/>
    </p:bldLst>
  </p:timing>
</p:sld>
</file>

<file path=ppt/slides/slide25.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grpSp>
        <p:nvGrpSpPr>
          <p:cNvPr id="2" name="组合 1"/>
          <p:cNvGrpSpPr/>
          <p:nvPr/>
        </p:nvGrpSpPr>
        <p:grpSpPr>
          <a:xfrm>
            <a:off x="2830844" y="4157265"/>
            <a:ext cx="4009303" cy="1049163"/>
            <a:chOff x="2830844" y="4157265"/>
            <a:chExt cx="4009303" cy="1049163"/>
          </a:xfrm>
        </p:grpSpPr>
        <p:sp>
          <p:nvSpPr>
            <p:cNvPr id="31" name="Rectangle 5"/>
            <p:cNvSpPr>
              <a:spLocks noChangeArrowheads="1"/>
            </p:cNvSpPr>
            <p:nvPr/>
          </p:nvSpPr>
          <p:spPr bwMode="auto">
            <a:xfrm>
              <a:off x="2830844" y="4612671"/>
              <a:ext cx="1346042" cy="583669"/>
            </a:xfrm>
            <a:prstGeom prst="rect">
              <a:avLst/>
            </a:prstGeom>
            <a:solidFill>
              <a:srgbClr val="A6BABA"/>
            </a:solidFill>
            <a:ln>
              <a:noFill/>
            </a:ln>
            <a:extLst>
              <a:ext uri="{91240B29-F687-4F45-9708-019B960494DF}">
                <a14:hiddenLine w="9525">
                  <a:solidFill>
                    <a:srgbClr val="000000"/>
                  </a:solidFill>
                  <a:miter lim="800000"/>
                  <a:headEnd/>
                  <a:tailEnd/>
                </a14:hiddenLine>
              </a:ext>
            </a:extLst>
          </p:spPr>
          <p:txBody>
            <a:bodyPr bIns="36293" lIns="72585" rIns="72585" tIns="36293"/>
            <a:lstStyle/>
            <a:p>
              <a:endParaRPr altLang="zh-CN" lang="zh-CN">
                <a:solidFill>
                  <a:srgbClr val="000000"/>
                </a:solidFill>
                <a:latin charset="0" pitchFamily="34" typeface="Impact"/>
                <a:ea charset="-122" pitchFamily="34" typeface="微软雅黑"/>
                <a:sym charset="0" pitchFamily="34" typeface="Impact"/>
              </a:endParaRPr>
            </a:p>
          </p:txBody>
        </p:sp>
        <p:sp>
          <p:nvSpPr>
            <p:cNvPr id="32" name="Rectangle 6"/>
            <p:cNvSpPr>
              <a:spLocks noChangeArrowheads="1"/>
            </p:cNvSpPr>
            <p:nvPr/>
          </p:nvSpPr>
          <p:spPr bwMode="auto">
            <a:xfrm>
              <a:off x="4169680" y="4157265"/>
              <a:ext cx="1335954" cy="1039075"/>
            </a:xfrm>
            <a:prstGeom prst="rect">
              <a:avLst/>
            </a:prstGeom>
            <a:solidFill>
              <a:srgbClr val="EE9065"/>
            </a:solidFill>
            <a:ln>
              <a:noFill/>
            </a:ln>
            <a:extLst>
              <a:ext uri="{91240B29-F687-4F45-9708-019B960494DF}">
                <a14:hiddenLine w="9525">
                  <a:solidFill>
                    <a:srgbClr val="000000"/>
                  </a:solidFill>
                  <a:miter lim="800000"/>
                  <a:headEnd/>
                  <a:tailEnd/>
                </a14:hiddenLine>
              </a:ext>
            </a:extLst>
          </p:spPr>
          <p:txBody>
            <a:bodyPr bIns="36293" lIns="72585" rIns="72585" tIns="36293"/>
            <a:lstStyle/>
            <a:p>
              <a:endParaRPr altLang="zh-CN" lang="zh-CN">
                <a:solidFill>
                  <a:srgbClr val="000000"/>
                </a:solidFill>
                <a:latin charset="0" pitchFamily="34" typeface="Impact"/>
                <a:ea charset="-122" pitchFamily="34" typeface="微软雅黑"/>
                <a:sym charset="0" pitchFamily="34" typeface="Impact"/>
              </a:endParaRPr>
            </a:p>
          </p:txBody>
        </p:sp>
        <p:sp>
          <p:nvSpPr>
            <p:cNvPr id="33" name="Rectangle 7"/>
            <p:cNvSpPr>
              <a:spLocks noChangeArrowheads="1"/>
            </p:cNvSpPr>
            <p:nvPr/>
          </p:nvSpPr>
          <p:spPr bwMode="auto">
            <a:xfrm>
              <a:off x="5505634" y="4446937"/>
              <a:ext cx="1334513" cy="749402"/>
            </a:xfrm>
            <a:prstGeom prst="rect">
              <a:avLst/>
            </a:prstGeom>
            <a:solidFill>
              <a:srgbClr val="4BB0D0"/>
            </a:solidFill>
            <a:ln>
              <a:noFill/>
            </a:ln>
            <a:extLst>
              <a:ext uri="{91240B29-F687-4F45-9708-019B960494DF}">
                <a14:hiddenLine w="9525">
                  <a:solidFill>
                    <a:srgbClr val="000000"/>
                  </a:solidFill>
                  <a:miter lim="800000"/>
                  <a:headEnd/>
                  <a:tailEnd/>
                </a14:hiddenLine>
              </a:ext>
            </a:extLst>
          </p:spPr>
          <p:txBody>
            <a:bodyPr bIns="36293" lIns="72585" rIns="72585" tIns="36293"/>
            <a:lstStyle/>
            <a:p>
              <a:endParaRPr altLang="zh-CN" lang="zh-CN">
                <a:solidFill>
                  <a:srgbClr val="000000"/>
                </a:solidFill>
                <a:latin charset="0" pitchFamily="34" typeface="Impact"/>
                <a:ea charset="-122" pitchFamily="34" typeface="微软雅黑"/>
                <a:sym charset="0" pitchFamily="34" typeface="Impact"/>
              </a:endParaRPr>
            </a:p>
          </p:txBody>
        </p:sp>
        <p:sp>
          <p:nvSpPr>
            <p:cNvPr id="45" name="矩形 23"/>
            <p:cNvSpPr>
              <a:spLocks noChangeArrowheads="1"/>
            </p:cNvSpPr>
            <p:nvPr/>
          </p:nvSpPr>
          <p:spPr bwMode="auto">
            <a:xfrm>
              <a:off x="4514353" y="4200499"/>
              <a:ext cx="597608" cy="1047946"/>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36293" lIns="72585" rIns="72585" tIns="36293" wrap="none">
              <a:spAutoFit/>
            </a:bodyPr>
            <a:lstStyle/>
            <a:p>
              <a:pPr algn="ctr"/>
              <a:r>
                <a:rPr altLang="zh-CN" lang="en-US" sz="6400">
                  <a:solidFill>
                    <a:srgbClr val="FFFFFF"/>
                  </a:solidFill>
                  <a:ea charset="-128" pitchFamily="49" typeface="MS Gothic"/>
                </a:rPr>
                <a:t>1</a:t>
              </a:r>
            </a:p>
          </p:txBody>
        </p:sp>
        <p:sp>
          <p:nvSpPr>
            <p:cNvPr id="46" name="矩形 24"/>
            <p:cNvSpPr>
              <a:spLocks noChangeArrowheads="1"/>
            </p:cNvSpPr>
            <p:nvPr/>
          </p:nvSpPr>
          <p:spPr bwMode="auto">
            <a:xfrm>
              <a:off x="5944376" y="4493054"/>
              <a:ext cx="448383" cy="727906"/>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36293" lIns="72585" rIns="72585" tIns="36293" wrap="none">
              <a:spAutoFit/>
            </a:bodyPr>
            <a:lstStyle/>
            <a:p>
              <a:pPr algn="ctr"/>
              <a:r>
                <a:rPr altLang="zh-CN" lang="en-US" sz="4300">
                  <a:solidFill>
                    <a:srgbClr val="FFFFFF"/>
                  </a:solidFill>
                  <a:ea charset="-128" pitchFamily="49" typeface="MS Gothic"/>
                </a:rPr>
                <a:t>2</a:t>
              </a:r>
            </a:p>
          </p:txBody>
        </p:sp>
        <p:sp>
          <p:nvSpPr>
            <p:cNvPr id="47" name="矩形 25"/>
            <p:cNvSpPr>
              <a:spLocks noChangeArrowheads="1"/>
            </p:cNvSpPr>
            <p:nvPr/>
          </p:nvSpPr>
          <p:spPr bwMode="auto">
            <a:xfrm>
              <a:off x="3306503" y="4609788"/>
              <a:ext cx="413458" cy="651706"/>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36293" lIns="72585" rIns="72585" tIns="36293" wrap="none">
              <a:spAutoFit/>
            </a:bodyPr>
            <a:lstStyle/>
            <a:p>
              <a:pPr algn="ctr"/>
              <a:r>
                <a:rPr altLang="zh-CN" lang="en-US" sz="3800">
                  <a:solidFill>
                    <a:srgbClr val="FFFFFF"/>
                  </a:solidFill>
                  <a:ea charset="-128" pitchFamily="49" typeface="MS Gothic"/>
                </a:rPr>
                <a:t>3</a:t>
              </a:r>
            </a:p>
          </p:txBody>
        </p:sp>
      </p:grpSp>
      <p:sp>
        <p:nvSpPr>
          <p:cNvPr id="54" name="矩形 57"/>
          <p:cNvSpPr/>
          <p:nvPr/>
        </p:nvSpPr>
        <p:spPr>
          <a:xfrm>
            <a:off x="3396106" y="-2763"/>
            <a:ext cx="6294992" cy="791651"/>
          </a:xfrm>
          <a:custGeom>
            <a:gdLst>
              <a:gd fmla="*/ 0 w 6314150" name="connsiteX0"/>
              <a:gd fmla="*/ 342900 h 791651" name="connsiteY0"/>
              <a:gd fmla="*/ 6314150 w 6314150" name="connsiteX1"/>
              <a:gd fmla="*/ 0 h 791651" name="connsiteY1"/>
              <a:gd fmla="*/ 0 w 6314150" name="connsiteX2"/>
              <a:gd fmla="*/ 791651 h 791651" name="connsiteY2"/>
              <a:gd fmla="*/ 0 w 6314150" name="connsiteX3"/>
              <a:gd fmla="*/ 342900 h 791651" name="connsiteY3"/>
              <a:gd fmla="*/ 0 w 2631150" name="connsiteX4"/>
              <a:gd fmla="*/ 330200 h 778951" name="connsiteY4"/>
            </a:gdLst>
            <a:cxnLst>
              <a:cxn ang="0">
                <a:pos x="connsiteX0" y="connsiteY0"/>
              </a:cxn>
              <a:cxn ang="0">
                <a:pos x="connsiteX1" y="connsiteY1"/>
              </a:cxn>
              <a:cxn ang="0">
                <a:pos x="connsiteX2" y="connsiteY2"/>
              </a:cxn>
              <a:cxn ang="0">
                <a:pos x="connsiteX3" y="connsiteY3"/>
              </a:cxn>
            </a:cxnLst>
            <a:rect b="b" l="l" r="r" t="t"/>
            <a:pathLst>
              <a:path h="791651" w="6314150">
                <a:moveTo>
                  <a:pt x="0" y="342900"/>
                </a:moveTo>
                <a:lnTo>
                  <a:pt x="6314150" y="0"/>
                </a:lnTo>
                <a:lnTo>
                  <a:pt x="0" y="791651"/>
                </a:lnTo>
                <a:lnTo>
                  <a:pt x="0" y="342900"/>
                </a:lnTo>
                <a:close/>
              </a:path>
            </a:pathLst>
          </a:custGeom>
          <a:solidFill>
            <a:srgbClr val="FF8B8B"/>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36293" lIns="72585" rIns="72585" rtlCol="0" tIns="36293"/>
          <a:lstStyle/>
          <a:p>
            <a:pPr algn="ctr"/>
            <a:endParaRPr altLang="en-US" lang="zh-CN"/>
          </a:p>
        </p:txBody>
      </p:sp>
      <p:sp>
        <p:nvSpPr>
          <p:cNvPr id="57" name="矩形 56"/>
          <p:cNvSpPr/>
          <p:nvPr/>
        </p:nvSpPr>
        <p:spPr>
          <a:xfrm>
            <a:off x="0" y="207231"/>
            <a:ext cx="4078950" cy="448751"/>
          </a:xfrm>
          <a:prstGeom prst="rect">
            <a:avLst/>
          </a:prstGeom>
          <a:solidFill>
            <a:srgbClr val="FF3F3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36293" lIns="72585" rIns="72585" rtlCol="0" tIns="36293"/>
          <a:lstStyle/>
          <a:p>
            <a:pPr algn="ctr"/>
            <a:endParaRPr altLang="en-US" lang="zh-CN"/>
          </a:p>
        </p:txBody>
      </p:sp>
      <p:grpSp>
        <p:nvGrpSpPr>
          <p:cNvPr id="67" name="组合 66"/>
          <p:cNvGrpSpPr/>
          <p:nvPr/>
        </p:nvGrpSpPr>
        <p:grpSpPr>
          <a:xfrm flipH="1">
            <a:off x="8587951" y="212165"/>
            <a:ext cx="990052" cy="766369"/>
            <a:chExt cx="1865117" cy="1555038"/>
          </a:xfrm>
        </p:grpSpPr>
        <p:sp>
          <p:nvSpPr>
            <p:cNvPr id="68" name="矩形 67"/>
            <p:cNvSpPr/>
            <p:nvPr/>
          </p:nvSpPr>
          <p:spPr>
            <a:xfrm>
              <a:off x="0" y="0"/>
              <a:ext cx="919018" cy="907613"/>
            </a:xfrm>
            <a:prstGeom prst="rect">
              <a:avLst/>
            </a:prstGeom>
            <a:solidFill>
              <a:schemeClr val="bg2">
                <a:lumMod val="75000"/>
                <a:alpha val="58824"/>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36293" lIns="72585" rIns="72585" rtlCol="0" tIns="36293"/>
            <a:lstStyle/>
            <a:p>
              <a:pPr algn="ctr"/>
              <a:endParaRPr altLang="en-US" lang="zh-CN"/>
            </a:p>
          </p:txBody>
        </p:sp>
        <p:sp>
          <p:nvSpPr>
            <p:cNvPr id="69" name="矩形 68"/>
            <p:cNvSpPr/>
            <p:nvPr/>
          </p:nvSpPr>
          <p:spPr>
            <a:xfrm>
              <a:off x="1054437" y="106183"/>
              <a:ext cx="486093" cy="480060"/>
            </a:xfrm>
            <a:prstGeom prst="rect">
              <a:avLst/>
            </a:prstGeom>
            <a:solidFill>
              <a:srgbClr val="5FE8D6">
                <a:alpha val="65882"/>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36293" lIns="72585" rIns="72585" rtlCol="0" tIns="36293"/>
            <a:lstStyle/>
            <a:p>
              <a:pPr algn="ctr"/>
              <a:endParaRPr altLang="en-US" lang="zh-CN"/>
            </a:p>
          </p:txBody>
        </p:sp>
        <p:sp>
          <p:nvSpPr>
            <p:cNvPr id="70" name="矩形 69"/>
            <p:cNvSpPr/>
            <p:nvPr/>
          </p:nvSpPr>
          <p:spPr>
            <a:xfrm>
              <a:off x="86522" y="1004334"/>
              <a:ext cx="297951" cy="294253"/>
            </a:xfrm>
            <a:prstGeom prst="rect">
              <a:avLst/>
            </a:prstGeom>
            <a:solidFill>
              <a:srgbClr val="FF9F9F">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36293" lIns="72585" rIns="72585" rtlCol="0" tIns="36293"/>
            <a:lstStyle/>
            <a:p>
              <a:pPr algn="ctr"/>
              <a:endParaRPr altLang="en-US" lang="zh-CN"/>
            </a:p>
          </p:txBody>
        </p:sp>
        <p:sp>
          <p:nvSpPr>
            <p:cNvPr id="71" name="矩形 70"/>
            <p:cNvSpPr/>
            <p:nvPr/>
          </p:nvSpPr>
          <p:spPr>
            <a:xfrm>
              <a:off x="391245" y="1368218"/>
              <a:ext cx="189168" cy="186820"/>
            </a:xfrm>
            <a:prstGeom prst="rect">
              <a:avLst/>
            </a:prstGeom>
            <a:solidFill>
              <a:srgbClr val="9DDFBE">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36293" lIns="72585" rIns="72585" rtlCol="0" tIns="36293"/>
            <a:lstStyle/>
            <a:p>
              <a:pPr algn="ctr"/>
              <a:endParaRPr altLang="en-US" lang="zh-CN"/>
            </a:p>
          </p:txBody>
        </p:sp>
        <p:sp>
          <p:nvSpPr>
            <p:cNvPr id="72" name="矩形 71"/>
            <p:cNvSpPr/>
            <p:nvPr/>
          </p:nvSpPr>
          <p:spPr>
            <a:xfrm>
              <a:off x="1675949" y="106183"/>
              <a:ext cx="189168" cy="186820"/>
            </a:xfrm>
            <a:prstGeom prst="rect">
              <a:avLst/>
            </a:prstGeom>
            <a:solidFill>
              <a:srgbClr val="FFFFCC">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36293" lIns="72585" rIns="72585" rtlCol="0" tIns="36293"/>
            <a:lstStyle/>
            <a:p>
              <a:pPr algn="ctr"/>
              <a:endParaRPr altLang="en-US" lang="zh-CN"/>
            </a:p>
          </p:txBody>
        </p:sp>
        <p:sp>
          <p:nvSpPr>
            <p:cNvPr id="74" name="矩形 73"/>
            <p:cNvSpPr/>
            <p:nvPr/>
          </p:nvSpPr>
          <p:spPr>
            <a:xfrm>
              <a:off x="1051029" y="720793"/>
              <a:ext cx="189168" cy="186820"/>
            </a:xfrm>
            <a:prstGeom prst="rect">
              <a:avLst/>
            </a:prstGeom>
            <a:solidFill>
              <a:srgbClr val="FFFFCC">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36293" lIns="72585" rIns="72585" rtlCol="0" tIns="36293"/>
            <a:lstStyle/>
            <a:p>
              <a:pPr algn="ctr"/>
              <a:endParaRPr altLang="en-US" lang="zh-CN"/>
            </a:p>
          </p:txBody>
        </p:sp>
      </p:grpSp>
      <p:sp>
        <p:nvSpPr>
          <p:cNvPr id="80" name="文本框 6"/>
          <p:cNvSpPr>
            <a:spLocks noChangeArrowheads="1"/>
          </p:cNvSpPr>
          <p:nvPr/>
        </p:nvSpPr>
        <p:spPr bwMode="auto">
          <a:xfrm>
            <a:off x="497584" y="273875"/>
            <a:ext cx="3295650" cy="312410"/>
          </a:xfrm>
          <a:prstGeom prst="rect">
            <a:avLst/>
          </a:prstGeom>
          <a:noFill/>
          <a:ln>
            <a:noFill/>
          </a:ln>
          <a:extLst/>
        </p:spPr>
        <p:txBody>
          <a:bodyPr bIns="34285" lIns="68571" rIns="68571" tIns="34285">
            <a:spAutoFit/>
          </a:bodyPr>
          <a:lstStyle/>
          <a:p>
            <a:pPr defTabSz="967801" fontAlgn="auto">
              <a:spcBef>
                <a:spcPct val="0"/>
              </a:spcBef>
              <a:spcAft>
                <a:spcPct val="0"/>
              </a:spcAft>
              <a:defRPr/>
            </a:pPr>
            <a:r>
              <a:rPr altLang="zh-CN" b="1" lang="en-US" smtClean="0" sz="1600">
                <a:solidFill>
                  <a:schemeClr val="bg1"/>
                </a:solidFill>
                <a:latin charset="-122" panose="020b0503020204020204" pitchFamily="34" typeface="微软雅黑"/>
                <a:ea charset="-122" pitchFamily="34" typeface="微软雅黑"/>
                <a:sym charset="-122" panose="020b0503020204020204" pitchFamily="34" typeface="微软雅黑"/>
              </a:rPr>
              <a:t>· 在此输入您的标题内容</a:t>
            </a:r>
          </a:p>
        </p:txBody>
      </p:sp>
      <p:grpSp>
        <p:nvGrpSpPr>
          <p:cNvPr id="34" name="组合 18"/>
          <p:cNvGrpSpPr/>
          <p:nvPr/>
        </p:nvGrpSpPr>
        <p:grpSpPr>
          <a:xfrm>
            <a:off x="2862549" y="3132600"/>
            <a:ext cx="1278307" cy="1870624"/>
            <a:chExt cx="1765300" cy="2616200"/>
          </a:xfrm>
        </p:grpSpPr>
        <p:sp>
          <p:nvSpPr>
            <p:cNvPr id="35" name="Freeform 8"/>
            <p:cNvSpPr>
              <a:spLocks noChangeArrowheads="1"/>
            </p:cNvSpPr>
            <p:nvPr/>
          </p:nvSpPr>
          <p:spPr bwMode="auto">
            <a:xfrm>
              <a:off x="546100" y="0"/>
              <a:ext cx="673100" cy="673100"/>
            </a:xfrm>
            <a:custGeom>
              <a:gdLst>
                <a:gd fmla="*/ 336550 w 424" name="T0"/>
                <a:gd fmla="*/ 673100 h 424" name="T1"/>
                <a:gd fmla="*/ 406400 w 424" name="T2"/>
                <a:gd fmla="*/ 666750 h 424" name="T3"/>
                <a:gd fmla="*/ 473075 w 424" name="T4"/>
                <a:gd fmla="*/ 647700 h 424" name="T5"/>
                <a:gd fmla="*/ 530225 w 424" name="T6"/>
                <a:gd fmla="*/ 619125 h 424" name="T7"/>
                <a:gd fmla="*/ 577850 w 424" name="T8"/>
                <a:gd fmla="*/ 577850 h 424" name="T9"/>
                <a:gd fmla="*/ 619125 w 424" name="T10"/>
                <a:gd fmla="*/ 527050 h 424" name="T11"/>
                <a:gd fmla="*/ 647700 w 424" name="T12"/>
                <a:gd fmla="*/ 469900 h 424" name="T13"/>
                <a:gd fmla="*/ 666750 w 424" name="T14"/>
                <a:gd fmla="*/ 406400 h 424" name="T15"/>
                <a:gd fmla="*/ 673100 w 424" name="T16"/>
                <a:gd fmla="*/ 339725 h 424" name="T17"/>
                <a:gd fmla="*/ 669925 w 424" name="T18"/>
                <a:gd fmla="*/ 304800 h 424" name="T19"/>
                <a:gd fmla="*/ 657225 w 424" name="T20"/>
                <a:gd fmla="*/ 241300 h 424" name="T21"/>
                <a:gd fmla="*/ 635000 w 424" name="T22"/>
                <a:gd fmla="*/ 180975 h 424" name="T23"/>
                <a:gd fmla="*/ 600075 w 424" name="T24"/>
                <a:gd fmla="*/ 123825 h 424" name="T25"/>
                <a:gd fmla="*/ 555625 w 424" name="T26"/>
                <a:gd fmla="*/ 79375 h 424" name="T27"/>
                <a:gd fmla="*/ 501650 w 424" name="T28"/>
                <a:gd fmla="*/ 41275 h 424" name="T29"/>
                <a:gd fmla="*/ 441325 w 424" name="T30"/>
                <a:gd fmla="*/ 15875 h 424" name="T31"/>
                <a:gd fmla="*/ 371475 w 424" name="T32"/>
                <a:gd fmla="*/ 0 h 424" name="T33"/>
                <a:gd fmla="*/ 336550 w 424" name="T34"/>
                <a:gd fmla="*/ 0 h 424" name="T35"/>
                <a:gd fmla="*/ 269875 w 424" name="T36"/>
                <a:gd fmla="*/ 6350 h 424" name="T37"/>
                <a:gd fmla="*/ 206375 w 424" name="T38"/>
                <a:gd fmla="*/ 25400 h 424" name="T39"/>
                <a:gd fmla="*/ 149225 w 424" name="T40"/>
                <a:gd fmla="*/ 57150 h 424" name="T41"/>
                <a:gd fmla="*/ 101600 w 424" name="T42"/>
                <a:gd fmla="*/ 101600 h 424" name="T43"/>
                <a:gd fmla="*/ 60325 w 424" name="T44"/>
                <a:gd fmla="*/ 152400 h 424" name="T45"/>
                <a:gd fmla="*/ 28575 w 424" name="T46"/>
                <a:gd fmla="*/ 209550 h 424" name="T47"/>
                <a:gd fmla="*/ 9525 w 424" name="T48"/>
                <a:gd fmla="*/ 273050 h 424" name="T49"/>
                <a:gd fmla="*/ 0 w 424" name="T50"/>
                <a:gd fmla="*/ 339725 h 424" name="T51"/>
                <a:gd fmla="*/ 3175 w 424" name="T52"/>
                <a:gd fmla="*/ 374650 h 424" name="T53"/>
                <a:gd fmla="*/ 15875 w 424" name="T54"/>
                <a:gd fmla="*/ 438150 h 424" name="T55"/>
                <a:gd fmla="*/ 41275 w 424" name="T56"/>
                <a:gd fmla="*/ 501650 h 424" name="T57"/>
                <a:gd fmla="*/ 79375 w 424" name="T58"/>
                <a:gd fmla="*/ 552450 h 424" name="T59"/>
                <a:gd fmla="*/ 123825 w 424" name="T60"/>
                <a:gd fmla="*/ 600075 h 424" name="T61"/>
                <a:gd fmla="*/ 177800 w 424" name="T62"/>
                <a:gd fmla="*/ 635000 h 424" name="T63"/>
                <a:gd fmla="*/ 238125 w 424" name="T64"/>
                <a:gd fmla="*/ 660400 h 424" name="T65"/>
                <a:gd fmla="*/ 301625 w 424" name="T66"/>
                <a:gd fmla="*/ 673100 h 424" name="T67"/>
                <a:gd fmla="*/ 336550 w 424" name="T68"/>
                <a:gd fmla="*/ 673100 h 424" name="T69"/>
                <a:gd fmla="*/ 0 60000 65536" name="T70"/>
                <a:gd fmla="*/ 0 60000 65536" name="T71"/>
                <a:gd fmla="*/ 0 60000 65536" name="T72"/>
                <a:gd fmla="*/ 0 60000 65536" name="T73"/>
                <a:gd fmla="*/ 0 60000 65536" name="T74"/>
                <a:gd fmla="*/ 0 60000 65536" name="T75"/>
                <a:gd fmla="*/ 0 60000 65536" name="T76"/>
                <a:gd fmla="*/ 0 60000 65536" name="T77"/>
                <a:gd fmla="*/ 0 60000 65536" name="T78"/>
                <a:gd fmla="*/ 0 60000 65536" name="T79"/>
                <a:gd fmla="*/ 0 60000 65536" name="T80"/>
                <a:gd fmla="*/ 0 60000 65536" name="T81"/>
                <a:gd fmla="*/ 0 60000 65536" name="T82"/>
                <a:gd fmla="*/ 0 60000 65536" name="T83"/>
                <a:gd fmla="*/ 0 60000 65536" name="T84"/>
                <a:gd fmla="*/ 0 60000 65536" name="T85"/>
                <a:gd fmla="*/ 0 60000 65536" name="T86"/>
                <a:gd fmla="*/ 0 60000 65536" name="T87"/>
                <a:gd fmla="*/ 0 60000 65536" name="T88"/>
                <a:gd fmla="*/ 0 60000 65536" name="T89"/>
                <a:gd fmla="*/ 0 60000 65536" name="T90"/>
                <a:gd fmla="*/ 0 60000 65536" name="T91"/>
                <a:gd fmla="*/ 0 60000 65536" name="T92"/>
                <a:gd fmla="*/ 0 60000 65536" name="T93"/>
                <a:gd fmla="*/ 0 60000 65536" name="T94"/>
                <a:gd fmla="*/ 0 60000 65536" name="T95"/>
                <a:gd fmla="*/ 0 60000 65536" name="T96"/>
                <a:gd fmla="*/ 0 60000 65536" name="T97"/>
                <a:gd fmla="*/ 0 60000 65536" name="T98"/>
                <a:gd fmla="*/ 0 60000 65536" name="T99"/>
                <a:gd fmla="*/ 0 60000 65536" name="T100"/>
                <a:gd fmla="*/ 0 60000 65536" name="T101"/>
                <a:gd fmla="*/ 0 60000 65536" name="T102"/>
                <a:gd fmla="*/ 0 60000 65536" name="T103"/>
                <a:gd fmla="*/ 0 60000 65536" name="T104"/>
                <a:gd fmla="*/ 0 w 424" name="T105"/>
                <a:gd fmla="*/ 0 h 424" name="T106"/>
                <a:gd fmla="*/ 424 w 424" name="T107"/>
                <a:gd fmla="*/ 424 h 424" name="T108"/>
              </a:gd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b="T108" l="T105" r="T107" t="T106"/>
              <a:pathLst>
                <a:path h="423" w="423">
                  <a:moveTo>
                    <a:pt x="212" y="424"/>
                  </a:moveTo>
                  <a:lnTo>
                    <a:pt x="212" y="424"/>
                  </a:lnTo>
                  <a:lnTo>
                    <a:pt x="234" y="424"/>
                  </a:lnTo>
                  <a:lnTo>
                    <a:pt x="256" y="420"/>
                  </a:lnTo>
                  <a:lnTo>
                    <a:pt x="278" y="416"/>
                  </a:lnTo>
                  <a:lnTo>
                    <a:pt x="298" y="408"/>
                  </a:lnTo>
                  <a:lnTo>
                    <a:pt x="316" y="400"/>
                  </a:lnTo>
                  <a:lnTo>
                    <a:pt x="334" y="390"/>
                  </a:lnTo>
                  <a:lnTo>
                    <a:pt x="350" y="378"/>
                  </a:lnTo>
                  <a:lnTo>
                    <a:pt x="364" y="364"/>
                  </a:lnTo>
                  <a:lnTo>
                    <a:pt x="378" y="348"/>
                  </a:lnTo>
                  <a:lnTo>
                    <a:pt x="390" y="332"/>
                  </a:lnTo>
                  <a:lnTo>
                    <a:pt x="400" y="316"/>
                  </a:lnTo>
                  <a:lnTo>
                    <a:pt x="408" y="296"/>
                  </a:lnTo>
                  <a:lnTo>
                    <a:pt x="414" y="276"/>
                  </a:lnTo>
                  <a:lnTo>
                    <a:pt x="420" y="256"/>
                  </a:lnTo>
                  <a:lnTo>
                    <a:pt x="422" y="236"/>
                  </a:lnTo>
                  <a:lnTo>
                    <a:pt x="424" y="214"/>
                  </a:lnTo>
                  <a:lnTo>
                    <a:pt x="422" y="192"/>
                  </a:lnTo>
                  <a:lnTo>
                    <a:pt x="420" y="172"/>
                  </a:lnTo>
                  <a:lnTo>
                    <a:pt x="414" y="152"/>
                  </a:lnTo>
                  <a:lnTo>
                    <a:pt x="408" y="132"/>
                  </a:lnTo>
                  <a:lnTo>
                    <a:pt x="400" y="114"/>
                  </a:lnTo>
                  <a:lnTo>
                    <a:pt x="390" y="96"/>
                  </a:lnTo>
                  <a:lnTo>
                    <a:pt x="378" y="78"/>
                  </a:lnTo>
                  <a:lnTo>
                    <a:pt x="364" y="64"/>
                  </a:lnTo>
                  <a:lnTo>
                    <a:pt x="350" y="50"/>
                  </a:lnTo>
                  <a:lnTo>
                    <a:pt x="334" y="36"/>
                  </a:lnTo>
                  <a:lnTo>
                    <a:pt x="316" y="26"/>
                  </a:lnTo>
                  <a:lnTo>
                    <a:pt x="298" y="16"/>
                  </a:lnTo>
                  <a:lnTo>
                    <a:pt x="278" y="10"/>
                  </a:lnTo>
                  <a:lnTo>
                    <a:pt x="256" y="4"/>
                  </a:lnTo>
                  <a:lnTo>
                    <a:pt x="234" y="0"/>
                  </a:lnTo>
                  <a:lnTo>
                    <a:pt x="212" y="0"/>
                  </a:lnTo>
                  <a:lnTo>
                    <a:pt x="190" y="0"/>
                  </a:lnTo>
                  <a:lnTo>
                    <a:pt x="170" y="4"/>
                  </a:lnTo>
                  <a:lnTo>
                    <a:pt x="150" y="10"/>
                  </a:lnTo>
                  <a:lnTo>
                    <a:pt x="130" y="16"/>
                  </a:lnTo>
                  <a:lnTo>
                    <a:pt x="112" y="26"/>
                  </a:lnTo>
                  <a:lnTo>
                    <a:pt x="94" y="36"/>
                  </a:lnTo>
                  <a:lnTo>
                    <a:pt x="78" y="50"/>
                  </a:lnTo>
                  <a:lnTo>
                    <a:pt x="64" y="64"/>
                  </a:lnTo>
                  <a:lnTo>
                    <a:pt x="50" y="78"/>
                  </a:lnTo>
                  <a:lnTo>
                    <a:pt x="38" y="96"/>
                  </a:lnTo>
                  <a:lnTo>
                    <a:pt x="26" y="114"/>
                  </a:lnTo>
                  <a:lnTo>
                    <a:pt x="18" y="132"/>
                  </a:lnTo>
                  <a:lnTo>
                    <a:pt x="10" y="152"/>
                  </a:lnTo>
                  <a:lnTo>
                    <a:pt x="6" y="172"/>
                  </a:lnTo>
                  <a:lnTo>
                    <a:pt x="2" y="192"/>
                  </a:lnTo>
                  <a:lnTo>
                    <a:pt x="0" y="214"/>
                  </a:lnTo>
                  <a:lnTo>
                    <a:pt x="2" y="236"/>
                  </a:lnTo>
                  <a:lnTo>
                    <a:pt x="6" y="256"/>
                  </a:lnTo>
                  <a:lnTo>
                    <a:pt x="10" y="276"/>
                  </a:lnTo>
                  <a:lnTo>
                    <a:pt x="18" y="296"/>
                  </a:lnTo>
                  <a:lnTo>
                    <a:pt x="26" y="316"/>
                  </a:lnTo>
                  <a:lnTo>
                    <a:pt x="38" y="332"/>
                  </a:lnTo>
                  <a:lnTo>
                    <a:pt x="50" y="348"/>
                  </a:lnTo>
                  <a:lnTo>
                    <a:pt x="64" y="364"/>
                  </a:lnTo>
                  <a:lnTo>
                    <a:pt x="78" y="378"/>
                  </a:lnTo>
                  <a:lnTo>
                    <a:pt x="94" y="390"/>
                  </a:lnTo>
                  <a:lnTo>
                    <a:pt x="112" y="400"/>
                  </a:lnTo>
                  <a:lnTo>
                    <a:pt x="130" y="408"/>
                  </a:lnTo>
                  <a:lnTo>
                    <a:pt x="150" y="416"/>
                  </a:lnTo>
                  <a:lnTo>
                    <a:pt x="170" y="420"/>
                  </a:lnTo>
                  <a:lnTo>
                    <a:pt x="190" y="424"/>
                  </a:lnTo>
                  <a:lnTo>
                    <a:pt x="212" y="424"/>
                  </a:lnTo>
                  <a:close/>
                </a:path>
              </a:pathLst>
            </a:custGeom>
            <a:solidFill>
              <a:srgbClr val="333333"/>
            </a:solidFill>
            <a:ln>
              <a:noFill/>
            </a:ln>
            <a:extLst>
              <a:ext uri="{91240B29-F687-4F45-9708-019B960494DF}">
                <a14:hiddenLine w="9525">
                  <a:solidFill>
                    <a:srgbClr val="000000"/>
                  </a:solidFill>
                  <a:miter lim="800000"/>
                  <a:headEnd/>
                  <a:tailEnd/>
                </a14:hiddenLine>
              </a:ext>
            </a:extLst>
          </p:spPr>
          <p:txBody>
            <a:bodyPr/>
            <a:lstStyle/>
            <a:p>
              <a:endParaRPr altLang="en-US" lang="zh-CN"/>
            </a:p>
          </p:txBody>
        </p:sp>
        <p:sp>
          <p:nvSpPr>
            <p:cNvPr id="36" name="Freeform 9"/>
            <p:cNvSpPr>
              <a:spLocks noChangeArrowheads="1"/>
            </p:cNvSpPr>
            <p:nvPr/>
          </p:nvSpPr>
          <p:spPr bwMode="auto">
            <a:xfrm>
              <a:off x="1120775" y="1714500"/>
              <a:ext cx="342900" cy="901700"/>
            </a:xfrm>
            <a:custGeom>
              <a:gdLst>
                <a:gd fmla="*/ 187325 w 216" name="T0"/>
                <a:gd fmla="*/ 98425 h 568" name="T1"/>
                <a:gd fmla="*/ 187325 w 216" name="T2"/>
                <a:gd fmla="*/ 98425 h 568" name="T3"/>
                <a:gd fmla="*/ 171450 w 216" name="T4"/>
                <a:gd fmla="*/ 92075 h 568" name="T5"/>
                <a:gd fmla="*/ 158750 w 216" name="T6"/>
                <a:gd fmla="*/ 82550 h 568" name="T7"/>
                <a:gd fmla="*/ 130175 w 216" name="T8"/>
                <a:gd fmla="*/ 60325 h 568" name="T9"/>
                <a:gd fmla="*/ 107950 w 216" name="T10"/>
                <a:gd fmla="*/ 31750 h 568" name="T11"/>
                <a:gd fmla="*/ 88900 w 216" name="T12"/>
                <a:gd fmla="*/ 0 h 568" name="T13"/>
                <a:gd fmla="*/ 88900 w 216" name="T14"/>
                <a:gd fmla="*/ 0 h 568" name="T15"/>
                <a:gd fmla="*/ 66675 w 216" name="T16"/>
                <a:gd fmla="*/ 9525 h 568" name="T17"/>
                <a:gd fmla="*/ 50800 w 216" name="T18"/>
                <a:gd fmla="*/ 22225 h 568" name="T19"/>
                <a:gd fmla="*/ 34925 w 216" name="T20"/>
                <a:gd fmla="*/ 38100 h 568" name="T21"/>
                <a:gd fmla="*/ 22225 w 216" name="T22"/>
                <a:gd fmla="*/ 57150 h 568" name="T23"/>
                <a:gd fmla="*/ 12700 w 216" name="T24"/>
                <a:gd fmla="*/ 76200 h 568" name="T25"/>
                <a:gd fmla="*/ 3175 w 216" name="T26"/>
                <a:gd fmla="*/ 98425 h 568" name="T27"/>
                <a:gd fmla="*/ 0 w 216" name="T28"/>
                <a:gd fmla="*/ 120650 h 568" name="T29"/>
                <a:gd fmla="*/ 0 w 216" name="T30"/>
                <a:gd fmla="*/ 142875 h 568" name="T31"/>
                <a:gd fmla="*/ 0 w 216" name="T32"/>
                <a:gd fmla="*/ 752475 h 568" name="T33"/>
                <a:gd fmla="*/ 0 w 216" name="T34"/>
                <a:gd fmla="*/ 752475 h 568" name="T35"/>
                <a:gd fmla="*/ 0 w 216" name="T36"/>
                <a:gd fmla="*/ 781050 h 568" name="T37"/>
                <a:gd fmla="*/ 9525 w 216" name="T38"/>
                <a:gd fmla="*/ 809625 h 568" name="T39"/>
                <a:gd fmla="*/ 22225 w 216" name="T40"/>
                <a:gd fmla="*/ 835025 h 568" name="T41"/>
                <a:gd fmla="*/ 41275 w 216" name="T42"/>
                <a:gd fmla="*/ 857250 h 568" name="T43"/>
                <a:gd fmla="*/ 66675 w 216" name="T44"/>
                <a:gd fmla="*/ 876300 h 568" name="T45"/>
                <a:gd fmla="*/ 92075 w 216" name="T46"/>
                <a:gd fmla="*/ 889000 h 568" name="T47"/>
                <a:gd fmla="*/ 123825 w 216" name="T48"/>
                <a:gd fmla="*/ 898525 h 568" name="T49"/>
                <a:gd fmla="*/ 155575 w 216" name="T50"/>
                <a:gd fmla="*/ 901700 h 568" name="T51"/>
                <a:gd fmla="*/ 200025 w 216" name="T52"/>
                <a:gd fmla="*/ 901700 h 568" name="T53"/>
                <a:gd fmla="*/ 200025 w 216" name="T54"/>
                <a:gd fmla="*/ 901700 h 568" name="T55"/>
                <a:gd fmla="*/ 228600 w 216" name="T56"/>
                <a:gd fmla="*/ 898525 h 568" name="T57"/>
                <a:gd fmla="*/ 257175 w 216" name="T58"/>
                <a:gd fmla="*/ 889000 h 568" name="T59"/>
                <a:gd fmla="*/ 282575 w 216" name="T60"/>
                <a:gd fmla="*/ 876300 h 568" name="T61"/>
                <a:gd fmla="*/ 301625 w 216" name="T62"/>
                <a:gd fmla="*/ 857250 h 568" name="T63"/>
                <a:gd fmla="*/ 320675 w 216" name="T64"/>
                <a:gd fmla="*/ 835025 h 568" name="T65"/>
                <a:gd fmla="*/ 333375 w 216" name="T66"/>
                <a:gd fmla="*/ 809625 h 568" name="T67"/>
                <a:gd fmla="*/ 339725 w 216" name="T68"/>
                <a:gd fmla="*/ 781050 h 568" name="T69"/>
                <a:gd fmla="*/ 342900 w 216" name="T70"/>
                <a:gd fmla="*/ 752475 h 568" name="T71"/>
                <a:gd fmla="*/ 342900 w 216" name="T72"/>
                <a:gd fmla="*/ 142875 h 568" name="T73"/>
                <a:gd fmla="*/ 342900 w 216" name="T74"/>
                <a:gd fmla="*/ 142875 h 568" name="T75"/>
                <a:gd fmla="*/ 342900 w 216" name="T76"/>
                <a:gd fmla="*/ 98425 h 568" name="T77"/>
                <a:gd fmla="*/ 342900 w 216" name="T78"/>
                <a:gd fmla="*/ 98425 h 568" name="T79"/>
                <a:gd fmla="*/ 323850 w 216" name="T80"/>
                <a:gd fmla="*/ 107950 h 568" name="T81"/>
                <a:gd fmla="*/ 304800 w 216" name="T82"/>
                <a:gd fmla="*/ 114300 h 568" name="T83"/>
                <a:gd fmla="*/ 285750 w 216" name="T84"/>
                <a:gd fmla="*/ 117475 h 568" name="T85"/>
                <a:gd fmla="*/ 266700 w 216" name="T86"/>
                <a:gd fmla="*/ 117475 h 568" name="T87"/>
                <a:gd fmla="*/ 244475 w 216" name="T88"/>
                <a:gd fmla="*/ 117475 h 568" name="T89"/>
                <a:gd fmla="*/ 225425 w 216" name="T90"/>
                <a:gd fmla="*/ 114300 h 568" name="T91"/>
                <a:gd fmla="*/ 206375 w 216" name="T92"/>
                <a:gd fmla="*/ 107950 h 568" name="T93"/>
                <a:gd fmla="*/ 187325 w 216" name="T94"/>
                <a:gd fmla="*/ 98425 h 568" name="T95"/>
                <a:gd fmla="*/ 187325 w 216" name="T96"/>
                <a:gd fmla="*/ 98425 h 568" name="T97"/>
                <a:gd fmla="*/ 0 60000 65536" name="T98"/>
                <a:gd fmla="*/ 0 60000 65536" name="T99"/>
                <a:gd fmla="*/ 0 60000 65536" name="T100"/>
                <a:gd fmla="*/ 0 60000 65536" name="T101"/>
                <a:gd fmla="*/ 0 60000 65536" name="T102"/>
                <a:gd fmla="*/ 0 60000 65536" name="T103"/>
                <a:gd fmla="*/ 0 60000 65536" name="T104"/>
                <a:gd fmla="*/ 0 60000 65536" name="T105"/>
                <a:gd fmla="*/ 0 60000 65536" name="T106"/>
                <a:gd fmla="*/ 0 60000 65536" name="T107"/>
                <a:gd fmla="*/ 0 60000 65536" name="T108"/>
                <a:gd fmla="*/ 0 60000 65536" name="T109"/>
                <a:gd fmla="*/ 0 60000 65536" name="T110"/>
                <a:gd fmla="*/ 0 60000 65536" name="T111"/>
                <a:gd fmla="*/ 0 60000 65536" name="T112"/>
                <a:gd fmla="*/ 0 60000 65536" name="T113"/>
                <a:gd fmla="*/ 0 60000 65536" name="T114"/>
                <a:gd fmla="*/ 0 60000 65536" name="T115"/>
                <a:gd fmla="*/ 0 60000 65536" name="T116"/>
                <a:gd fmla="*/ 0 60000 65536" name="T117"/>
                <a:gd fmla="*/ 0 60000 65536" name="T118"/>
                <a:gd fmla="*/ 0 60000 65536" name="T119"/>
                <a:gd fmla="*/ 0 60000 65536" name="T120"/>
                <a:gd fmla="*/ 0 60000 65536" name="T121"/>
                <a:gd fmla="*/ 0 60000 65536" name="T122"/>
                <a:gd fmla="*/ 0 60000 65536" name="T123"/>
                <a:gd fmla="*/ 0 60000 65536" name="T124"/>
                <a:gd fmla="*/ 0 60000 65536" name="T125"/>
                <a:gd fmla="*/ 0 60000 65536" name="T126"/>
                <a:gd fmla="*/ 0 60000 65536" name="T127"/>
                <a:gd fmla="*/ 0 60000 65536" name="T128"/>
                <a:gd fmla="*/ 0 60000 65536" name="T129"/>
                <a:gd fmla="*/ 0 60000 65536" name="T130"/>
                <a:gd fmla="*/ 0 60000 65536" name="T131"/>
                <a:gd fmla="*/ 0 60000 65536" name="T132"/>
                <a:gd fmla="*/ 0 60000 65536" name="T133"/>
                <a:gd fmla="*/ 0 60000 65536" name="T134"/>
                <a:gd fmla="*/ 0 60000 65536" name="T135"/>
                <a:gd fmla="*/ 0 60000 65536" name="T136"/>
                <a:gd fmla="*/ 0 60000 65536" name="T137"/>
                <a:gd fmla="*/ 0 60000 65536" name="T138"/>
                <a:gd fmla="*/ 0 60000 65536" name="T139"/>
                <a:gd fmla="*/ 0 60000 65536" name="T140"/>
                <a:gd fmla="*/ 0 60000 65536" name="T141"/>
                <a:gd fmla="*/ 0 60000 65536" name="T142"/>
                <a:gd fmla="*/ 0 60000 65536" name="T143"/>
                <a:gd fmla="*/ 0 60000 65536" name="T144"/>
                <a:gd fmla="*/ 0 60000 65536" name="T145"/>
                <a:gd fmla="*/ 0 60000 65536" name="T146"/>
                <a:gd fmla="*/ 0 w 216" name="T147"/>
                <a:gd fmla="*/ 0 h 568" name="T148"/>
                <a:gd fmla="*/ 216 w 216" name="T149"/>
                <a:gd fmla="*/ 568 h 568" name="T150"/>
              </a:gdLst>
              <a:cxnLst>
                <a:cxn ang="T98">
                  <a:pos x="T0" y="T1"/>
                </a:cxn>
                <a:cxn ang="T99">
                  <a:pos x="T2" y="T3"/>
                </a:cxn>
                <a:cxn ang="T100">
                  <a:pos x="T4" y="T5"/>
                </a:cxn>
                <a:cxn ang="T101">
                  <a:pos x="T6" y="T7"/>
                </a:cxn>
                <a:cxn ang="T102">
                  <a:pos x="T8" y="T9"/>
                </a:cxn>
                <a:cxn ang="T103">
                  <a:pos x="T10" y="T11"/>
                </a:cxn>
                <a:cxn ang="T104">
                  <a:pos x="T12" y="T13"/>
                </a:cxn>
                <a:cxn ang="T105">
                  <a:pos x="T14" y="T15"/>
                </a:cxn>
                <a:cxn ang="T106">
                  <a:pos x="T16" y="T17"/>
                </a:cxn>
                <a:cxn ang="T107">
                  <a:pos x="T18" y="T19"/>
                </a:cxn>
                <a:cxn ang="T108">
                  <a:pos x="T20" y="T21"/>
                </a:cxn>
                <a:cxn ang="T109">
                  <a:pos x="T22" y="T23"/>
                </a:cxn>
                <a:cxn ang="T110">
                  <a:pos x="T24" y="T25"/>
                </a:cxn>
                <a:cxn ang="T111">
                  <a:pos x="T26" y="T27"/>
                </a:cxn>
                <a:cxn ang="T112">
                  <a:pos x="T28" y="T29"/>
                </a:cxn>
                <a:cxn ang="T113">
                  <a:pos x="T30" y="T31"/>
                </a:cxn>
                <a:cxn ang="T114">
                  <a:pos x="T32" y="T33"/>
                </a:cxn>
                <a:cxn ang="T115">
                  <a:pos x="T34" y="T35"/>
                </a:cxn>
                <a:cxn ang="T116">
                  <a:pos x="T36" y="T37"/>
                </a:cxn>
                <a:cxn ang="T117">
                  <a:pos x="T38" y="T39"/>
                </a:cxn>
                <a:cxn ang="T118">
                  <a:pos x="T40" y="T41"/>
                </a:cxn>
                <a:cxn ang="T119">
                  <a:pos x="T42" y="T43"/>
                </a:cxn>
                <a:cxn ang="T120">
                  <a:pos x="T44" y="T45"/>
                </a:cxn>
                <a:cxn ang="T121">
                  <a:pos x="T46" y="T47"/>
                </a:cxn>
                <a:cxn ang="T122">
                  <a:pos x="T48" y="T49"/>
                </a:cxn>
                <a:cxn ang="T123">
                  <a:pos x="T50" y="T51"/>
                </a:cxn>
                <a:cxn ang="T124">
                  <a:pos x="T52" y="T53"/>
                </a:cxn>
                <a:cxn ang="T125">
                  <a:pos x="T54" y="T55"/>
                </a:cxn>
                <a:cxn ang="T126">
                  <a:pos x="T56" y="T57"/>
                </a:cxn>
                <a:cxn ang="T127">
                  <a:pos x="T58" y="T59"/>
                </a:cxn>
                <a:cxn ang="T128">
                  <a:pos x="T60" y="T61"/>
                </a:cxn>
                <a:cxn ang="T129">
                  <a:pos x="T62" y="T63"/>
                </a:cxn>
                <a:cxn ang="T130">
                  <a:pos x="T64" y="T65"/>
                </a:cxn>
                <a:cxn ang="T131">
                  <a:pos x="T66" y="T67"/>
                </a:cxn>
                <a:cxn ang="T132">
                  <a:pos x="T68" y="T69"/>
                </a:cxn>
                <a:cxn ang="T133">
                  <a:pos x="T70" y="T71"/>
                </a:cxn>
                <a:cxn ang="T134">
                  <a:pos x="T72" y="T73"/>
                </a:cxn>
                <a:cxn ang="T135">
                  <a:pos x="T74" y="T75"/>
                </a:cxn>
                <a:cxn ang="T136">
                  <a:pos x="T76" y="T77"/>
                </a:cxn>
                <a:cxn ang="T137">
                  <a:pos x="T78" y="T79"/>
                </a:cxn>
                <a:cxn ang="T138">
                  <a:pos x="T80" y="T81"/>
                </a:cxn>
                <a:cxn ang="T139">
                  <a:pos x="T82" y="T83"/>
                </a:cxn>
                <a:cxn ang="T140">
                  <a:pos x="T84" y="T85"/>
                </a:cxn>
                <a:cxn ang="T141">
                  <a:pos x="T86" y="T87"/>
                </a:cxn>
                <a:cxn ang="T142">
                  <a:pos x="T88" y="T89"/>
                </a:cxn>
                <a:cxn ang="T143">
                  <a:pos x="T90" y="T91"/>
                </a:cxn>
                <a:cxn ang="T144">
                  <a:pos x="T92" y="T93"/>
                </a:cxn>
                <a:cxn ang="T145">
                  <a:pos x="T94" y="T95"/>
                </a:cxn>
                <a:cxn ang="T146">
                  <a:pos x="T96" y="T97"/>
                </a:cxn>
              </a:cxnLst>
              <a:rect b="T150" l="T147" r="T149" t="T148"/>
              <a:pathLst>
                <a:path h="568" w="216">
                  <a:moveTo>
                    <a:pt x="118" y="62"/>
                  </a:moveTo>
                  <a:lnTo>
                    <a:pt x="118" y="62"/>
                  </a:lnTo>
                  <a:lnTo>
                    <a:pt x="108" y="58"/>
                  </a:lnTo>
                  <a:lnTo>
                    <a:pt x="100" y="52"/>
                  </a:lnTo>
                  <a:lnTo>
                    <a:pt x="82" y="38"/>
                  </a:lnTo>
                  <a:lnTo>
                    <a:pt x="68" y="20"/>
                  </a:lnTo>
                  <a:lnTo>
                    <a:pt x="56" y="0"/>
                  </a:lnTo>
                  <a:lnTo>
                    <a:pt x="42" y="6"/>
                  </a:lnTo>
                  <a:lnTo>
                    <a:pt x="32" y="14"/>
                  </a:lnTo>
                  <a:lnTo>
                    <a:pt x="22" y="24"/>
                  </a:lnTo>
                  <a:lnTo>
                    <a:pt x="14" y="36"/>
                  </a:lnTo>
                  <a:lnTo>
                    <a:pt x="8" y="48"/>
                  </a:lnTo>
                  <a:lnTo>
                    <a:pt x="2" y="62"/>
                  </a:lnTo>
                  <a:lnTo>
                    <a:pt x="0" y="76"/>
                  </a:lnTo>
                  <a:lnTo>
                    <a:pt x="0" y="90"/>
                  </a:lnTo>
                  <a:lnTo>
                    <a:pt x="0" y="474"/>
                  </a:lnTo>
                  <a:lnTo>
                    <a:pt x="0" y="492"/>
                  </a:lnTo>
                  <a:lnTo>
                    <a:pt x="6" y="510"/>
                  </a:lnTo>
                  <a:lnTo>
                    <a:pt x="14" y="526"/>
                  </a:lnTo>
                  <a:lnTo>
                    <a:pt x="26" y="540"/>
                  </a:lnTo>
                  <a:lnTo>
                    <a:pt x="42" y="552"/>
                  </a:lnTo>
                  <a:lnTo>
                    <a:pt x="58" y="560"/>
                  </a:lnTo>
                  <a:lnTo>
                    <a:pt x="78" y="566"/>
                  </a:lnTo>
                  <a:lnTo>
                    <a:pt x="98" y="568"/>
                  </a:lnTo>
                  <a:lnTo>
                    <a:pt x="126" y="568"/>
                  </a:lnTo>
                  <a:lnTo>
                    <a:pt x="144" y="566"/>
                  </a:lnTo>
                  <a:lnTo>
                    <a:pt x="162" y="560"/>
                  </a:lnTo>
                  <a:lnTo>
                    <a:pt x="178" y="552"/>
                  </a:lnTo>
                  <a:lnTo>
                    <a:pt x="190" y="540"/>
                  </a:lnTo>
                  <a:lnTo>
                    <a:pt x="202" y="526"/>
                  </a:lnTo>
                  <a:lnTo>
                    <a:pt x="210" y="510"/>
                  </a:lnTo>
                  <a:lnTo>
                    <a:pt x="214" y="492"/>
                  </a:lnTo>
                  <a:lnTo>
                    <a:pt x="216" y="474"/>
                  </a:lnTo>
                  <a:lnTo>
                    <a:pt x="216" y="90"/>
                  </a:lnTo>
                  <a:lnTo>
                    <a:pt x="216" y="62"/>
                  </a:lnTo>
                  <a:lnTo>
                    <a:pt x="204" y="68"/>
                  </a:lnTo>
                  <a:lnTo>
                    <a:pt x="192" y="72"/>
                  </a:lnTo>
                  <a:lnTo>
                    <a:pt x="180" y="74"/>
                  </a:lnTo>
                  <a:lnTo>
                    <a:pt x="168" y="74"/>
                  </a:lnTo>
                  <a:lnTo>
                    <a:pt x="154" y="74"/>
                  </a:lnTo>
                  <a:lnTo>
                    <a:pt x="142" y="72"/>
                  </a:lnTo>
                  <a:lnTo>
                    <a:pt x="130" y="68"/>
                  </a:lnTo>
                  <a:lnTo>
                    <a:pt x="118" y="62"/>
                  </a:lnTo>
                  <a:close/>
                </a:path>
              </a:pathLst>
            </a:custGeom>
            <a:solidFill>
              <a:srgbClr val="333333"/>
            </a:solidFill>
            <a:ln>
              <a:noFill/>
            </a:ln>
            <a:extLst>
              <a:ext uri="{91240B29-F687-4F45-9708-019B960494DF}">
                <a14:hiddenLine w="9525">
                  <a:solidFill>
                    <a:srgbClr val="000000"/>
                  </a:solidFill>
                  <a:miter lim="800000"/>
                  <a:headEnd/>
                  <a:tailEnd/>
                </a14:hiddenLine>
              </a:ext>
            </a:extLst>
          </p:spPr>
          <p:txBody>
            <a:bodyPr/>
            <a:lstStyle/>
            <a:p>
              <a:endParaRPr altLang="en-US" lang="zh-CN"/>
            </a:p>
          </p:txBody>
        </p:sp>
        <p:sp>
          <p:nvSpPr>
            <p:cNvPr id="37" name="Freeform 10"/>
            <p:cNvSpPr>
              <a:spLocks noChangeArrowheads="1"/>
            </p:cNvSpPr>
            <p:nvPr/>
          </p:nvSpPr>
          <p:spPr bwMode="auto">
            <a:xfrm>
              <a:off x="269875" y="1736725"/>
              <a:ext cx="361950" cy="879475"/>
            </a:xfrm>
            <a:custGeom>
              <a:gdLst>
                <a:gd fmla="*/ 295275 w 228" name="T0"/>
                <a:gd fmla="*/ 0 h 554" name="T1"/>
                <a:gd fmla="*/ 295275 w 228" name="T2"/>
                <a:gd fmla="*/ 0 h 554" name="T3"/>
                <a:gd fmla="*/ 279400 w 228" name="T4"/>
                <a:gd fmla="*/ 22225 h 554" name="T5"/>
                <a:gd fmla="*/ 260350 w 228" name="T6"/>
                <a:gd fmla="*/ 47625 h 554" name="T7"/>
                <a:gd fmla="*/ 234950 w 228" name="T8"/>
                <a:gd fmla="*/ 69850 h 554" name="T9"/>
                <a:gd fmla="*/ 206375 w 228" name="T10"/>
                <a:gd fmla="*/ 88900 h 554" name="T11"/>
                <a:gd fmla="*/ 206375 w 228" name="T12"/>
                <a:gd fmla="*/ 88900 h 554" name="T13"/>
                <a:gd fmla="*/ 177800 w 228" name="T14"/>
                <a:gd fmla="*/ 95250 h 554" name="T15"/>
                <a:gd fmla="*/ 152400 w 228" name="T16"/>
                <a:gd fmla="*/ 101600 h 554" name="T17"/>
                <a:gd fmla="*/ 127000 w 228" name="T18"/>
                <a:gd fmla="*/ 104775 h 554" name="T19"/>
                <a:gd fmla="*/ 101600 w 228" name="T20"/>
                <a:gd fmla="*/ 104775 h 554" name="T21"/>
                <a:gd fmla="*/ 79375 w 228" name="T22"/>
                <a:gd fmla="*/ 104775 h 554" name="T23"/>
                <a:gd fmla="*/ 57150 w 228" name="T24"/>
                <a:gd fmla="*/ 98425 h 554" name="T25"/>
                <a:gd fmla="*/ 34925 w 228" name="T26"/>
                <a:gd fmla="*/ 88900 h 554" name="T27"/>
                <a:gd fmla="*/ 15875 w 228" name="T28"/>
                <a:gd fmla="*/ 76200 h 554" name="T29"/>
                <a:gd fmla="*/ 15875 w 228" name="T30"/>
                <a:gd fmla="*/ 76200 h 554" name="T31"/>
                <a:gd fmla="*/ 6350 w 228" name="T32"/>
                <a:gd fmla="*/ 85725 h 554" name="T33"/>
                <a:gd fmla="*/ 3175 w 228" name="T34"/>
                <a:gd fmla="*/ 95250 h 554" name="T35"/>
                <a:gd fmla="*/ 0 w 228" name="T36"/>
                <a:gd fmla="*/ 120650 h 554" name="T37"/>
                <a:gd fmla="*/ 0 w 228" name="T38"/>
                <a:gd fmla="*/ 730250 h 554" name="T39"/>
                <a:gd fmla="*/ 0 w 228" name="T40"/>
                <a:gd fmla="*/ 730250 h 554" name="T41"/>
                <a:gd fmla="*/ 3175 w 228" name="T42"/>
                <a:gd fmla="*/ 758825 h 554" name="T43"/>
                <a:gd fmla="*/ 12700 w 228" name="T44"/>
                <a:gd fmla="*/ 787400 h 554" name="T45"/>
                <a:gd fmla="*/ 25400 w 228" name="T46"/>
                <a:gd fmla="*/ 812800 h 554" name="T47"/>
                <a:gd fmla="*/ 44450 w 228" name="T48"/>
                <a:gd fmla="*/ 835025 h 554" name="T49"/>
                <a:gd fmla="*/ 69850 w 228" name="T50"/>
                <a:gd fmla="*/ 854075 h 554" name="T51"/>
                <a:gd fmla="*/ 95250 w 228" name="T52"/>
                <a:gd fmla="*/ 866775 h 554" name="T53"/>
                <a:gd fmla="*/ 127000 w 228" name="T54"/>
                <a:gd fmla="*/ 876300 h 554" name="T55"/>
                <a:gd fmla="*/ 161925 w 228" name="T56"/>
                <a:gd fmla="*/ 879475 h 554" name="T57"/>
                <a:gd fmla="*/ 206375 w 228" name="T58"/>
                <a:gd fmla="*/ 879475 h 554" name="T59"/>
                <a:gd fmla="*/ 206375 w 228" name="T60"/>
                <a:gd fmla="*/ 879475 h 554" name="T61"/>
                <a:gd fmla="*/ 238125 w 228" name="T62"/>
                <a:gd fmla="*/ 876300 h 554" name="T63"/>
                <a:gd fmla="*/ 266700 w 228" name="T64"/>
                <a:gd fmla="*/ 866775 h 554" name="T65"/>
                <a:gd fmla="*/ 295275 w 228" name="T66"/>
                <a:gd fmla="*/ 854075 h 554" name="T67"/>
                <a:gd fmla="*/ 317500 w 228" name="T68"/>
                <a:gd fmla="*/ 835025 h 554" name="T69"/>
                <a:gd fmla="*/ 336550 w 228" name="T70"/>
                <a:gd fmla="*/ 812800 h 554" name="T71"/>
                <a:gd fmla="*/ 349250 w 228" name="T72"/>
                <a:gd fmla="*/ 787400 h 554" name="T73"/>
                <a:gd fmla="*/ 358775 w 228" name="T74"/>
                <a:gd fmla="*/ 758825 h 554" name="T75"/>
                <a:gd fmla="*/ 361950 w 228" name="T76"/>
                <a:gd fmla="*/ 730250 h 554" name="T77"/>
                <a:gd fmla="*/ 361950 w 228" name="T78"/>
                <a:gd fmla="*/ 120650 h 554" name="T79"/>
                <a:gd fmla="*/ 361950 w 228" name="T80"/>
                <a:gd fmla="*/ 120650 h 554" name="T81"/>
                <a:gd fmla="*/ 361950 w 228" name="T82"/>
                <a:gd fmla="*/ 104775 h 554" name="T83"/>
                <a:gd fmla="*/ 358775 w 228" name="T84"/>
                <a:gd fmla="*/ 88900 h 554" name="T85"/>
                <a:gd fmla="*/ 352425 w 228" name="T86"/>
                <a:gd fmla="*/ 73025 h 554" name="T87"/>
                <a:gd fmla="*/ 346075 w 228" name="T88"/>
                <a:gd fmla="*/ 57150 h 554" name="T89"/>
                <a:gd fmla="*/ 336550 w 228" name="T90"/>
                <a:gd fmla="*/ 41275 h 554" name="T91"/>
                <a:gd fmla="*/ 323850 w 228" name="T92"/>
                <a:gd fmla="*/ 25400 h 554" name="T93"/>
                <a:gd fmla="*/ 311150 w 228" name="T94"/>
                <a:gd fmla="*/ 12700 h 554" name="T95"/>
                <a:gd fmla="*/ 295275 w 228" name="T96"/>
                <a:gd fmla="*/ 0 h 554" name="T97"/>
                <a:gd fmla="*/ 295275 w 228" name="T98"/>
                <a:gd fmla="*/ 0 h 554" name="T99"/>
                <a:gd fmla="*/ 0 60000 65536" name="T100"/>
                <a:gd fmla="*/ 0 60000 65536" name="T101"/>
                <a:gd fmla="*/ 0 60000 65536" name="T102"/>
                <a:gd fmla="*/ 0 60000 65536" name="T103"/>
                <a:gd fmla="*/ 0 60000 65536" name="T104"/>
                <a:gd fmla="*/ 0 60000 65536" name="T105"/>
                <a:gd fmla="*/ 0 60000 65536" name="T106"/>
                <a:gd fmla="*/ 0 60000 65536" name="T107"/>
                <a:gd fmla="*/ 0 60000 65536" name="T108"/>
                <a:gd fmla="*/ 0 60000 65536" name="T109"/>
                <a:gd fmla="*/ 0 60000 65536" name="T110"/>
                <a:gd fmla="*/ 0 60000 65536" name="T111"/>
                <a:gd fmla="*/ 0 60000 65536" name="T112"/>
                <a:gd fmla="*/ 0 60000 65536" name="T113"/>
                <a:gd fmla="*/ 0 60000 65536" name="T114"/>
                <a:gd fmla="*/ 0 60000 65536" name="T115"/>
                <a:gd fmla="*/ 0 60000 65536" name="T116"/>
                <a:gd fmla="*/ 0 60000 65536" name="T117"/>
                <a:gd fmla="*/ 0 60000 65536" name="T118"/>
                <a:gd fmla="*/ 0 60000 65536" name="T119"/>
                <a:gd fmla="*/ 0 60000 65536" name="T120"/>
                <a:gd fmla="*/ 0 60000 65536" name="T121"/>
                <a:gd fmla="*/ 0 60000 65536" name="T122"/>
                <a:gd fmla="*/ 0 60000 65536" name="T123"/>
                <a:gd fmla="*/ 0 60000 65536" name="T124"/>
                <a:gd fmla="*/ 0 60000 65536" name="T125"/>
                <a:gd fmla="*/ 0 60000 65536" name="T126"/>
                <a:gd fmla="*/ 0 60000 65536" name="T127"/>
                <a:gd fmla="*/ 0 60000 65536" name="T128"/>
                <a:gd fmla="*/ 0 60000 65536" name="T129"/>
                <a:gd fmla="*/ 0 60000 65536" name="T130"/>
                <a:gd fmla="*/ 0 60000 65536" name="T131"/>
                <a:gd fmla="*/ 0 60000 65536" name="T132"/>
                <a:gd fmla="*/ 0 60000 65536" name="T133"/>
                <a:gd fmla="*/ 0 60000 65536" name="T134"/>
                <a:gd fmla="*/ 0 60000 65536" name="T135"/>
                <a:gd fmla="*/ 0 60000 65536" name="T136"/>
                <a:gd fmla="*/ 0 60000 65536" name="T137"/>
                <a:gd fmla="*/ 0 60000 65536" name="T138"/>
                <a:gd fmla="*/ 0 60000 65536" name="T139"/>
                <a:gd fmla="*/ 0 60000 65536" name="T140"/>
                <a:gd fmla="*/ 0 60000 65536" name="T141"/>
                <a:gd fmla="*/ 0 60000 65536" name="T142"/>
                <a:gd fmla="*/ 0 60000 65536" name="T143"/>
                <a:gd fmla="*/ 0 60000 65536" name="T144"/>
                <a:gd fmla="*/ 0 60000 65536" name="T145"/>
                <a:gd fmla="*/ 0 60000 65536" name="T146"/>
                <a:gd fmla="*/ 0 60000 65536" name="T147"/>
                <a:gd fmla="*/ 0 60000 65536" name="T148"/>
                <a:gd fmla="*/ 0 60000 65536" name="T149"/>
                <a:gd fmla="*/ 0 w 228" name="T150"/>
                <a:gd fmla="*/ 0 h 554" name="T151"/>
                <a:gd fmla="*/ 228 w 228" name="T152"/>
                <a:gd fmla="*/ 554 h 554" name="T153"/>
              </a:gdLst>
              <a:cxnLst>
                <a:cxn ang="T100">
                  <a:pos x="T0" y="T1"/>
                </a:cxn>
                <a:cxn ang="T101">
                  <a:pos x="T2" y="T3"/>
                </a:cxn>
                <a:cxn ang="T102">
                  <a:pos x="T4" y="T5"/>
                </a:cxn>
                <a:cxn ang="T103">
                  <a:pos x="T6" y="T7"/>
                </a:cxn>
                <a:cxn ang="T104">
                  <a:pos x="T8" y="T9"/>
                </a:cxn>
                <a:cxn ang="T105">
                  <a:pos x="T10" y="T11"/>
                </a:cxn>
                <a:cxn ang="T106">
                  <a:pos x="T12" y="T13"/>
                </a:cxn>
                <a:cxn ang="T107">
                  <a:pos x="T14" y="T15"/>
                </a:cxn>
                <a:cxn ang="T108">
                  <a:pos x="T16" y="T17"/>
                </a:cxn>
                <a:cxn ang="T109">
                  <a:pos x="T18" y="T19"/>
                </a:cxn>
                <a:cxn ang="T110">
                  <a:pos x="T20" y="T21"/>
                </a:cxn>
                <a:cxn ang="T111">
                  <a:pos x="T22" y="T23"/>
                </a:cxn>
                <a:cxn ang="T112">
                  <a:pos x="T24" y="T25"/>
                </a:cxn>
                <a:cxn ang="T113">
                  <a:pos x="T26" y="T27"/>
                </a:cxn>
                <a:cxn ang="T114">
                  <a:pos x="T28" y="T29"/>
                </a:cxn>
                <a:cxn ang="T115">
                  <a:pos x="T30" y="T31"/>
                </a:cxn>
                <a:cxn ang="T116">
                  <a:pos x="T32" y="T33"/>
                </a:cxn>
                <a:cxn ang="T117">
                  <a:pos x="T34" y="T35"/>
                </a:cxn>
                <a:cxn ang="T118">
                  <a:pos x="T36" y="T37"/>
                </a:cxn>
                <a:cxn ang="T119">
                  <a:pos x="T38" y="T39"/>
                </a:cxn>
                <a:cxn ang="T120">
                  <a:pos x="T40" y="T41"/>
                </a:cxn>
                <a:cxn ang="T121">
                  <a:pos x="T42" y="T43"/>
                </a:cxn>
                <a:cxn ang="T122">
                  <a:pos x="T44" y="T45"/>
                </a:cxn>
                <a:cxn ang="T123">
                  <a:pos x="T46" y="T47"/>
                </a:cxn>
                <a:cxn ang="T124">
                  <a:pos x="T48" y="T49"/>
                </a:cxn>
                <a:cxn ang="T125">
                  <a:pos x="T50" y="T51"/>
                </a:cxn>
                <a:cxn ang="T126">
                  <a:pos x="T52" y="T53"/>
                </a:cxn>
                <a:cxn ang="T127">
                  <a:pos x="T54" y="T55"/>
                </a:cxn>
                <a:cxn ang="T128">
                  <a:pos x="T56" y="T57"/>
                </a:cxn>
                <a:cxn ang="T129">
                  <a:pos x="T58" y="T59"/>
                </a:cxn>
                <a:cxn ang="T130">
                  <a:pos x="T60" y="T61"/>
                </a:cxn>
                <a:cxn ang="T131">
                  <a:pos x="T62" y="T63"/>
                </a:cxn>
                <a:cxn ang="T132">
                  <a:pos x="T64" y="T65"/>
                </a:cxn>
                <a:cxn ang="T133">
                  <a:pos x="T66" y="T67"/>
                </a:cxn>
                <a:cxn ang="T134">
                  <a:pos x="T68" y="T69"/>
                </a:cxn>
                <a:cxn ang="T135">
                  <a:pos x="T70" y="T71"/>
                </a:cxn>
                <a:cxn ang="T136">
                  <a:pos x="T72" y="T73"/>
                </a:cxn>
                <a:cxn ang="T137">
                  <a:pos x="T74" y="T75"/>
                </a:cxn>
                <a:cxn ang="T138">
                  <a:pos x="T76" y="T77"/>
                </a:cxn>
                <a:cxn ang="T139">
                  <a:pos x="T78" y="T79"/>
                </a:cxn>
                <a:cxn ang="T140">
                  <a:pos x="T80" y="T81"/>
                </a:cxn>
                <a:cxn ang="T141">
                  <a:pos x="T82" y="T83"/>
                </a:cxn>
                <a:cxn ang="T142">
                  <a:pos x="T84" y="T85"/>
                </a:cxn>
                <a:cxn ang="T143">
                  <a:pos x="T86" y="T87"/>
                </a:cxn>
                <a:cxn ang="T144">
                  <a:pos x="T88" y="T89"/>
                </a:cxn>
                <a:cxn ang="T145">
                  <a:pos x="T90" y="T91"/>
                </a:cxn>
                <a:cxn ang="T146">
                  <a:pos x="T92" y="T93"/>
                </a:cxn>
                <a:cxn ang="T147">
                  <a:pos x="T94" y="T95"/>
                </a:cxn>
                <a:cxn ang="T148">
                  <a:pos x="T96" y="T97"/>
                </a:cxn>
                <a:cxn ang="T149">
                  <a:pos x="T98" y="T99"/>
                </a:cxn>
              </a:cxnLst>
              <a:rect b="T153" l="T150" r="T152" t="T151"/>
              <a:pathLst>
                <a:path h="554" w="228">
                  <a:moveTo>
                    <a:pt x="186" y="0"/>
                  </a:moveTo>
                  <a:lnTo>
                    <a:pt x="186" y="0"/>
                  </a:lnTo>
                  <a:lnTo>
                    <a:pt x="176" y="14"/>
                  </a:lnTo>
                  <a:lnTo>
                    <a:pt x="164" y="30"/>
                  </a:lnTo>
                  <a:lnTo>
                    <a:pt x="148" y="44"/>
                  </a:lnTo>
                  <a:lnTo>
                    <a:pt x="130" y="56"/>
                  </a:lnTo>
                  <a:lnTo>
                    <a:pt x="112" y="60"/>
                  </a:lnTo>
                  <a:lnTo>
                    <a:pt x="96" y="64"/>
                  </a:lnTo>
                  <a:lnTo>
                    <a:pt x="80" y="66"/>
                  </a:lnTo>
                  <a:lnTo>
                    <a:pt x="64" y="66"/>
                  </a:lnTo>
                  <a:lnTo>
                    <a:pt x="50" y="66"/>
                  </a:lnTo>
                  <a:lnTo>
                    <a:pt x="36" y="62"/>
                  </a:lnTo>
                  <a:lnTo>
                    <a:pt x="22" y="56"/>
                  </a:lnTo>
                  <a:lnTo>
                    <a:pt x="10" y="48"/>
                  </a:lnTo>
                  <a:lnTo>
                    <a:pt x="4" y="54"/>
                  </a:lnTo>
                  <a:lnTo>
                    <a:pt x="2" y="60"/>
                  </a:lnTo>
                  <a:lnTo>
                    <a:pt x="0" y="76"/>
                  </a:lnTo>
                  <a:lnTo>
                    <a:pt x="0" y="460"/>
                  </a:lnTo>
                  <a:lnTo>
                    <a:pt x="2" y="478"/>
                  </a:lnTo>
                  <a:lnTo>
                    <a:pt x="8" y="496"/>
                  </a:lnTo>
                  <a:lnTo>
                    <a:pt x="16" y="512"/>
                  </a:lnTo>
                  <a:lnTo>
                    <a:pt x="28" y="526"/>
                  </a:lnTo>
                  <a:lnTo>
                    <a:pt x="44" y="538"/>
                  </a:lnTo>
                  <a:lnTo>
                    <a:pt x="60" y="546"/>
                  </a:lnTo>
                  <a:lnTo>
                    <a:pt x="80" y="552"/>
                  </a:lnTo>
                  <a:lnTo>
                    <a:pt x="102" y="554"/>
                  </a:lnTo>
                  <a:lnTo>
                    <a:pt x="130" y="554"/>
                  </a:lnTo>
                  <a:lnTo>
                    <a:pt x="150" y="552"/>
                  </a:lnTo>
                  <a:lnTo>
                    <a:pt x="168" y="546"/>
                  </a:lnTo>
                  <a:lnTo>
                    <a:pt x="186" y="538"/>
                  </a:lnTo>
                  <a:lnTo>
                    <a:pt x="200" y="526"/>
                  </a:lnTo>
                  <a:lnTo>
                    <a:pt x="212" y="512"/>
                  </a:lnTo>
                  <a:lnTo>
                    <a:pt x="220" y="496"/>
                  </a:lnTo>
                  <a:lnTo>
                    <a:pt x="226" y="478"/>
                  </a:lnTo>
                  <a:lnTo>
                    <a:pt x="228" y="460"/>
                  </a:lnTo>
                  <a:lnTo>
                    <a:pt x="228" y="76"/>
                  </a:lnTo>
                  <a:lnTo>
                    <a:pt x="228" y="66"/>
                  </a:lnTo>
                  <a:lnTo>
                    <a:pt x="226" y="56"/>
                  </a:lnTo>
                  <a:lnTo>
                    <a:pt x="222" y="46"/>
                  </a:lnTo>
                  <a:lnTo>
                    <a:pt x="218" y="36"/>
                  </a:lnTo>
                  <a:lnTo>
                    <a:pt x="212" y="26"/>
                  </a:lnTo>
                  <a:lnTo>
                    <a:pt x="204" y="16"/>
                  </a:lnTo>
                  <a:lnTo>
                    <a:pt x="196" y="8"/>
                  </a:lnTo>
                  <a:lnTo>
                    <a:pt x="186" y="0"/>
                  </a:lnTo>
                  <a:close/>
                </a:path>
              </a:pathLst>
            </a:custGeom>
            <a:solidFill>
              <a:srgbClr val="333333"/>
            </a:solidFill>
            <a:ln>
              <a:noFill/>
            </a:ln>
            <a:extLst>
              <a:ext uri="{91240B29-F687-4F45-9708-019B960494DF}">
                <a14:hiddenLine w="9525">
                  <a:solidFill>
                    <a:srgbClr val="000000"/>
                  </a:solidFill>
                  <a:miter lim="800000"/>
                  <a:headEnd/>
                  <a:tailEnd/>
                </a14:hiddenLine>
              </a:ext>
            </a:extLst>
          </p:spPr>
          <p:txBody>
            <a:bodyPr/>
            <a:lstStyle/>
            <a:p>
              <a:endParaRPr altLang="en-US" lang="zh-CN"/>
            </a:p>
          </p:txBody>
        </p:sp>
        <p:sp>
          <p:nvSpPr>
            <p:cNvPr id="38" name="Freeform 11"/>
            <p:cNvSpPr>
              <a:spLocks noChangeArrowheads="1"/>
            </p:cNvSpPr>
            <p:nvPr/>
          </p:nvSpPr>
          <p:spPr bwMode="auto">
            <a:xfrm>
              <a:off x="0" y="339725"/>
              <a:ext cx="1765300" cy="1692275"/>
            </a:xfrm>
            <a:custGeom>
              <a:gdLst>
                <a:gd fmla="*/ 1463675 w 1112" name="T0"/>
                <a:gd fmla="*/ 88900 h 1066" name="T1"/>
                <a:gd fmla="*/ 1441450 w 1112" name="T2"/>
                <a:gd fmla="*/ 50800 h 1066" name="T3"/>
                <a:gd fmla="*/ 1390650 w 1112" name="T4"/>
                <a:gd fmla="*/ 12700 h 1066" name="T5"/>
                <a:gd fmla="*/ 1320800 w 1112" name="T6"/>
                <a:gd fmla="*/ 0 h 1066" name="T7"/>
                <a:gd fmla="*/ 1282700 w 1112" name="T8"/>
                <a:gd fmla="*/ 0 h 1066" name="T9"/>
                <a:gd fmla="*/ 1263650 w 1112" name="T10"/>
                <a:gd fmla="*/ 117475 h 1066" name="T11"/>
                <a:gd fmla="*/ 1216025 w 1112" name="T12"/>
                <a:gd fmla="*/ 222250 h 1066" name="T13"/>
                <a:gd fmla="*/ 1139825 w 1112" name="T14"/>
                <a:gd fmla="*/ 311150 h 1066" name="T15"/>
                <a:gd fmla="*/ 1041400 w 1112" name="T16"/>
                <a:gd fmla="*/ 371475 h 1066" name="T17"/>
                <a:gd fmla="*/ 923925 w 1112" name="T18"/>
                <a:gd fmla="*/ 403225 h 1066" name="T19"/>
                <a:gd fmla="*/ 841375 w 1112" name="T20"/>
                <a:gd fmla="*/ 403225 h 1066" name="T21"/>
                <a:gd fmla="*/ 723900 w 1112" name="T22"/>
                <a:gd fmla="*/ 371475 h 1066" name="T23"/>
                <a:gd fmla="*/ 622300 w 1112" name="T24"/>
                <a:gd fmla="*/ 311150 h 1066" name="T25"/>
                <a:gd fmla="*/ 546100 w 1112" name="T26"/>
                <a:gd fmla="*/ 222250 h 1066" name="T27"/>
                <a:gd fmla="*/ 492125 w 1112" name="T28"/>
                <a:gd fmla="*/ 117475 h 1066" name="T29"/>
                <a:gd fmla="*/ 476250 w 1112" name="T30"/>
                <a:gd fmla="*/ 0 h 1066" name="T31"/>
                <a:gd fmla="*/ 441325 w 1112" name="T32"/>
                <a:gd fmla="*/ 0 h 1066" name="T33"/>
                <a:gd fmla="*/ 381000 w 1112" name="T34"/>
                <a:gd fmla="*/ 12700 h 1066" name="T35"/>
                <a:gd fmla="*/ 327025 w 1112" name="T36"/>
                <a:gd fmla="*/ 50800 h 1066" name="T37"/>
                <a:gd fmla="*/ 171450 w 1112" name="T38"/>
                <a:gd fmla="*/ 381000 h 1066" name="T39"/>
                <a:gd fmla="*/ 6350 w 1112" name="T40"/>
                <a:gd fmla="*/ 739775 h 1066" name="T41"/>
                <a:gd fmla="*/ 0 w 1112" name="T42"/>
                <a:gd fmla="*/ 774700 h 1066" name="T43"/>
                <a:gd fmla="*/ 12700 w 1112" name="T44"/>
                <a:gd fmla="*/ 841375 h 1066" name="T45"/>
                <a:gd fmla="*/ 266700 w 1112" name="T46"/>
                <a:gd fmla="*/ 1352550 h 1066" name="T47"/>
                <a:gd fmla="*/ 327025 w 1112" name="T48"/>
                <a:gd fmla="*/ 1400175 h 1066" name="T49"/>
                <a:gd fmla="*/ 409575 w 1112" name="T50"/>
                <a:gd fmla="*/ 1406525 h 1066" name="T51"/>
                <a:gd fmla="*/ 463550 w 1112" name="T52"/>
                <a:gd fmla="*/ 1381125 h 1066" name="T53"/>
                <a:gd fmla="*/ 514350 w 1112" name="T54"/>
                <a:gd fmla="*/ 1317625 h 1066" name="T55"/>
                <a:gd fmla="*/ 511175 w 1112" name="T56"/>
                <a:gd fmla="*/ 1231900 h 1066" name="T57"/>
                <a:gd fmla="*/ 336550 w 1112" name="T58"/>
                <a:gd fmla="*/ 688975 h 1066" name="T59"/>
                <a:gd fmla="*/ 577850 w 1112" name="T60"/>
                <a:gd fmla="*/ 1190625 h 1066" name="T61"/>
                <a:gd fmla="*/ 596900 w 1112" name="T62"/>
                <a:gd fmla="*/ 1257300 h 1066" name="T63"/>
                <a:gd fmla="*/ 600075 w 1112" name="T64"/>
                <a:gd fmla="*/ 1317625 h 1066" name="T65"/>
                <a:gd fmla="*/ 663575 w 1112" name="T66"/>
                <a:gd fmla="*/ 1371600 h 1066" name="T67"/>
                <a:gd fmla="*/ 704850 w 1112" name="T68"/>
                <a:gd fmla="*/ 1450975 h 1066" name="T69"/>
                <a:gd fmla="*/ 711200 w 1112" name="T70"/>
                <a:gd fmla="*/ 1692275 h 1066" name="T71"/>
                <a:gd fmla="*/ 1025525 w 1112" name="T72"/>
                <a:gd fmla="*/ 1692275 h 1066" name="T73"/>
                <a:gd fmla="*/ 1028700 w 1112" name="T74"/>
                <a:gd fmla="*/ 1476375 h 1066" name="T75"/>
                <a:gd fmla="*/ 1073150 w 1112" name="T76"/>
                <a:gd fmla="*/ 1381125 h 1066" name="T77"/>
                <a:gd fmla="*/ 1152525 w 1112" name="T78"/>
                <a:gd fmla="*/ 1317625 h 1066" name="T79"/>
                <a:gd fmla="*/ 1184275 w 1112" name="T80"/>
                <a:gd fmla="*/ 1273175 h 1066" name="T81"/>
                <a:gd fmla="*/ 1209675 w 1112" name="T82"/>
                <a:gd fmla="*/ 1181100 h 1066" name="T83"/>
                <a:gd fmla="*/ 1435100 w 1112" name="T84"/>
                <a:gd fmla="*/ 698500 h 1066" name="T85"/>
                <a:gd fmla="*/ 1266825 w 1112" name="T86"/>
                <a:gd fmla="*/ 1200150 h 1066" name="T87"/>
                <a:gd fmla="*/ 1254125 w 1112" name="T88"/>
                <a:gd fmla="*/ 1289050 h 1066" name="T89"/>
                <a:gd fmla="*/ 1289050 w 1112" name="T90"/>
                <a:gd fmla="*/ 1362075 h 1066" name="T91"/>
                <a:gd fmla="*/ 1333500 w 1112" name="T92"/>
                <a:gd fmla="*/ 1397000 h 1066" name="T93"/>
                <a:gd fmla="*/ 1416050 w 1112" name="T94"/>
                <a:gd fmla="*/ 1406525 h 1066" name="T95"/>
                <a:gd fmla="*/ 1485900 w 1112" name="T96"/>
                <a:gd fmla="*/ 1371600 h 1066" name="T97"/>
                <a:gd fmla="*/ 1755775 w 1112" name="T98"/>
                <a:gd fmla="*/ 841375 h 1066" name="T99"/>
                <a:gd fmla="*/ 1765300 w 1112" name="T100"/>
                <a:gd fmla="*/ 793750 h 1066" name="T101"/>
                <a:gd fmla="*/ 1758950 w 1112" name="T102"/>
                <a:gd fmla="*/ 774700 h 1066" name="T103"/>
                <a:gd fmla="*/ 1762125 w 1112" name="T104"/>
                <a:gd fmla="*/ 752475 h 1066" name="T105"/>
                <a:gd fmla="*/ 1758950 w 1112" name="T106"/>
                <a:gd fmla="*/ 723900 h 1066" name="T107"/>
                <a:gd fmla="*/ 0 60000 65536" name="T108"/>
                <a:gd fmla="*/ 0 60000 65536" name="T109"/>
                <a:gd fmla="*/ 0 60000 65536" name="T110"/>
                <a:gd fmla="*/ 0 60000 65536" name="T111"/>
                <a:gd fmla="*/ 0 60000 65536" name="T112"/>
                <a:gd fmla="*/ 0 60000 65536" name="T113"/>
                <a:gd fmla="*/ 0 60000 65536" name="T114"/>
                <a:gd fmla="*/ 0 60000 65536" name="T115"/>
                <a:gd fmla="*/ 0 60000 65536" name="T116"/>
                <a:gd fmla="*/ 0 60000 65536" name="T117"/>
                <a:gd fmla="*/ 0 60000 65536" name="T118"/>
                <a:gd fmla="*/ 0 60000 65536" name="T119"/>
                <a:gd fmla="*/ 0 60000 65536" name="T120"/>
                <a:gd fmla="*/ 0 60000 65536" name="T121"/>
                <a:gd fmla="*/ 0 60000 65536" name="T122"/>
                <a:gd fmla="*/ 0 60000 65536" name="T123"/>
                <a:gd fmla="*/ 0 60000 65536" name="T124"/>
                <a:gd fmla="*/ 0 60000 65536" name="T125"/>
                <a:gd fmla="*/ 0 60000 65536" name="T126"/>
                <a:gd fmla="*/ 0 60000 65536" name="T127"/>
                <a:gd fmla="*/ 0 60000 65536" name="T128"/>
                <a:gd fmla="*/ 0 60000 65536" name="T129"/>
                <a:gd fmla="*/ 0 60000 65536" name="T130"/>
                <a:gd fmla="*/ 0 60000 65536" name="T131"/>
                <a:gd fmla="*/ 0 60000 65536" name="T132"/>
                <a:gd fmla="*/ 0 60000 65536" name="T133"/>
                <a:gd fmla="*/ 0 60000 65536" name="T134"/>
                <a:gd fmla="*/ 0 60000 65536" name="T135"/>
                <a:gd fmla="*/ 0 60000 65536" name="T136"/>
                <a:gd fmla="*/ 0 60000 65536" name="T137"/>
                <a:gd fmla="*/ 0 60000 65536" name="T138"/>
                <a:gd fmla="*/ 0 60000 65536" name="T139"/>
                <a:gd fmla="*/ 0 60000 65536" name="T140"/>
                <a:gd fmla="*/ 0 60000 65536" name="T141"/>
                <a:gd fmla="*/ 0 60000 65536" name="T142"/>
                <a:gd fmla="*/ 0 60000 65536" name="T143"/>
                <a:gd fmla="*/ 0 60000 65536" name="T144"/>
                <a:gd fmla="*/ 0 60000 65536" name="T145"/>
                <a:gd fmla="*/ 0 60000 65536" name="T146"/>
                <a:gd fmla="*/ 0 60000 65536" name="T147"/>
                <a:gd fmla="*/ 0 60000 65536" name="T148"/>
                <a:gd fmla="*/ 0 60000 65536" name="T149"/>
                <a:gd fmla="*/ 0 60000 65536" name="T150"/>
                <a:gd fmla="*/ 0 60000 65536" name="T151"/>
                <a:gd fmla="*/ 0 60000 65536" name="T152"/>
                <a:gd fmla="*/ 0 60000 65536" name="T153"/>
                <a:gd fmla="*/ 0 60000 65536" name="T154"/>
                <a:gd fmla="*/ 0 60000 65536" name="T155"/>
                <a:gd fmla="*/ 0 60000 65536" name="T156"/>
                <a:gd fmla="*/ 0 60000 65536" name="T157"/>
                <a:gd fmla="*/ 0 60000 65536" name="T158"/>
                <a:gd fmla="*/ 0 60000 65536" name="T159"/>
                <a:gd fmla="*/ 0 60000 65536" name="T160"/>
                <a:gd fmla="*/ 0 60000 65536" name="T161"/>
                <a:gd fmla="*/ 0 w 1112" name="T162"/>
                <a:gd fmla="*/ 0 h 1066" name="T163"/>
                <a:gd fmla="*/ 1112 w 1112" name="T164"/>
                <a:gd fmla="*/ 1066 h 1066" name="T165"/>
              </a:gdLst>
              <a:cxnLst>
                <a:cxn ang="T108">
                  <a:pos x="T0" y="T1"/>
                </a:cxn>
                <a:cxn ang="T109">
                  <a:pos x="T2" y="T3"/>
                </a:cxn>
                <a:cxn ang="T110">
                  <a:pos x="T4" y="T5"/>
                </a:cxn>
                <a:cxn ang="T111">
                  <a:pos x="T6" y="T7"/>
                </a:cxn>
                <a:cxn ang="T112">
                  <a:pos x="T8" y="T9"/>
                </a:cxn>
                <a:cxn ang="T113">
                  <a:pos x="T10" y="T11"/>
                </a:cxn>
                <a:cxn ang="T114">
                  <a:pos x="T12" y="T13"/>
                </a:cxn>
                <a:cxn ang="T115">
                  <a:pos x="T14" y="T15"/>
                </a:cxn>
                <a:cxn ang="T116">
                  <a:pos x="T16" y="T17"/>
                </a:cxn>
                <a:cxn ang="T117">
                  <a:pos x="T18" y="T19"/>
                </a:cxn>
                <a:cxn ang="T118">
                  <a:pos x="T20" y="T21"/>
                </a:cxn>
                <a:cxn ang="T119">
                  <a:pos x="T22" y="T23"/>
                </a:cxn>
                <a:cxn ang="T120">
                  <a:pos x="T24" y="T25"/>
                </a:cxn>
                <a:cxn ang="T121">
                  <a:pos x="T26" y="T27"/>
                </a:cxn>
                <a:cxn ang="T122">
                  <a:pos x="T28" y="T29"/>
                </a:cxn>
                <a:cxn ang="T123">
                  <a:pos x="T30" y="T31"/>
                </a:cxn>
                <a:cxn ang="T124">
                  <a:pos x="T32" y="T33"/>
                </a:cxn>
                <a:cxn ang="T125">
                  <a:pos x="T34" y="T35"/>
                </a:cxn>
                <a:cxn ang="T126">
                  <a:pos x="T36" y="T37"/>
                </a:cxn>
                <a:cxn ang="T127">
                  <a:pos x="T38" y="T39"/>
                </a:cxn>
                <a:cxn ang="T128">
                  <a:pos x="T40" y="T41"/>
                </a:cxn>
                <a:cxn ang="T129">
                  <a:pos x="T42" y="T43"/>
                </a:cxn>
                <a:cxn ang="T130">
                  <a:pos x="T44" y="T45"/>
                </a:cxn>
                <a:cxn ang="T131">
                  <a:pos x="T46" y="T47"/>
                </a:cxn>
                <a:cxn ang="T132">
                  <a:pos x="T48" y="T49"/>
                </a:cxn>
                <a:cxn ang="T133">
                  <a:pos x="T50" y="T51"/>
                </a:cxn>
                <a:cxn ang="T134">
                  <a:pos x="T52" y="T53"/>
                </a:cxn>
                <a:cxn ang="T135">
                  <a:pos x="T54" y="T55"/>
                </a:cxn>
                <a:cxn ang="T136">
                  <a:pos x="T56" y="T57"/>
                </a:cxn>
                <a:cxn ang="T137">
                  <a:pos x="T58" y="T59"/>
                </a:cxn>
                <a:cxn ang="T138">
                  <a:pos x="T60" y="T61"/>
                </a:cxn>
                <a:cxn ang="T139">
                  <a:pos x="T62" y="T63"/>
                </a:cxn>
                <a:cxn ang="T140">
                  <a:pos x="T64" y="T65"/>
                </a:cxn>
                <a:cxn ang="T141">
                  <a:pos x="T66" y="T67"/>
                </a:cxn>
                <a:cxn ang="T142">
                  <a:pos x="T68" y="T69"/>
                </a:cxn>
                <a:cxn ang="T143">
                  <a:pos x="T70" y="T71"/>
                </a:cxn>
                <a:cxn ang="T144">
                  <a:pos x="T72" y="T73"/>
                </a:cxn>
                <a:cxn ang="T145">
                  <a:pos x="T74" y="T75"/>
                </a:cxn>
                <a:cxn ang="T146">
                  <a:pos x="T76" y="T77"/>
                </a:cxn>
                <a:cxn ang="T147">
                  <a:pos x="T78" y="T79"/>
                </a:cxn>
                <a:cxn ang="T148">
                  <a:pos x="T80" y="T81"/>
                </a:cxn>
                <a:cxn ang="T149">
                  <a:pos x="T82" y="T83"/>
                </a:cxn>
                <a:cxn ang="T150">
                  <a:pos x="T84" y="T85"/>
                </a:cxn>
                <a:cxn ang="T151">
                  <a:pos x="T86" y="T87"/>
                </a:cxn>
                <a:cxn ang="T152">
                  <a:pos x="T88" y="T89"/>
                </a:cxn>
                <a:cxn ang="T153">
                  <a:pos x="T90" y="T91"/>
                </a:cxn>
                <a:cxn ang="T154">
                  <a:pos x="T92" y="T93"/>
                </a:cxn>
                <a:cxn ang="T155">
                  <a:pos x="T94" y="T95"/>
                </a:cxn>
                <a:cxn ang="T156">
                  <a:pos x="T96" y="T97"/>
                </a:cxn>
                <a:cxn ang="T157">
                  <a:pos x="T98" y="T99"/>
                </a:cxn>
                <a:cxn ang="T158">
                  <a:pos x="T100" y="T101"/>
                </a:cxn>
                <a:cxn ang="T159">
                  <a:pos x="T102" y="T103"/>
                </a:cxn>
                <a:cxn ang="T160">
                  <a:pos x="T104" y="T105"/>
                </a:cxn>
                <a:cxn ang="T161">
                  <a:pos x="T106" y="T107"/>
                </a:cxn>
              </a:cxnLst>
              <a:rect b="T165" l="T162" r="T164" t="T163"/>
              <a:pathLst>
                <a:path h="1066" w="1112">
                  <a:moveTo>
                    <a:pt x="1108" y="456"/>
                  </a:moveTo>
                  <a:lnTo>
                    <a:pt x="1010" y="240"/>
                  </a:lnTo>
                  <a:lnTo>
                    <a:pt x="922" y="56"/>
                  </a:lnTo>
                  <a:lnTo>
                    <a:pt x="916" y="44"/>
                  </a:lnTo>
                  <a:lnTo>
                    <a:pt x="908" y="32"/>
                  </a:lnTo>
                  <a:lnTo>
                    <a:pt x="900" y="24"/>
                  </a:lnTo>
                  <a:lnTo>
                    <a:pt x="888" y="16"/>
                  </a:lnTo>
                  <a:lnTo>
                    <a:pt x="876" y="8"/>
                  </a:lnTo>
                  <a:lnTo>
                    <a:pt x="864" y="4"/>
                  </a:lnTo>
                  <a:lnTo>
                    <a:pt x="848" y="0"/>
                  </a:lnTo>
                  <a:lnTo>
                    <a:pt x="832" y="0"/>
                  </a:lnTo>
                  <a:lnTo>
                    <a:pt x="808" y="0"/>
                  </a:lnTo>
                  <a:lnTo>
                    <a:pt x="806" y="24"/>
                  </a:lnTo>
                  <a:lnTo>
                    <a:pt x="802" y="50"/>
                  </a:lnTo>
                  <a:lnTo>
                    <a:pt x="796" y="74"/>
                  </a:lnTo>
                  <a:lnTo>
                    <a:pt x="788" y="98"/>
                  </a:lnTo>
                  <a:lnTo>
                    <a:pt x="778" y="120"/>
                  </a:lnTo>
                  <a:lnTo>
                    <a:pt x="766" y="140"/>
                  </a:lnTo>
                  <a:lnTo>
                    <a:pt x="752" y="160"/>
                  </a:lnTo>
                  <a:lnTo>
                    <a:pt x="736" y="178"/>
                  </a:lnTo>
                  <a:lnTo>
                    <a:pt x="718" y="196"/>
                  </a:lnTo>
                  <a:lnTo>
                    <a:pt x="698" y="210"/>
                  </a:lnTo>
                  <a:lnTo>
                    <a:pt x="678" y="224"/>
                  </a:lnTo>
                  <a:lnTo>
                    <a:pt x="656" y="234"/>
                  </a:lnTo>
                  <a:lnTo>
                    <a:pt x="632" y="244"/>
                  </a:lnTo>
                  <a:lnTo>
                    <a:pt x="608" y="250"/>
                  </a:lnTo>
                  <a:lnTo>
                    <a:pt x="582" y="254"/>
                  </a:lnTo>
                  <a:lnTo>
                    <a:pt x="556" y="254"/>
                  </a:lnTo>
                  <a:lnTo>
                    <a:pt x="530" y="254"/>
                  </a:lnTo>
                  <a:lnTo>
                    <a:pt x="504" y="250"/>
                  </a:lnTo>
                  <a:lnTo>
                    <a:pt x="480" y="244"/>
                  </a:lnTo>
                  <a:lnTo>
                    <a:pt x="456" y="234"/>
                  </a:lnTo>
                  <a:lnTo>
                    <a:pt x="434" y="224"/>
                  </a:lnTo>
                  <a:lnTo>
                    <a:pt x="412" y="210"/>
                  </a:lnTo>
                  <a:lnTo>
                    <a:pt x="392" y="196"/>
                  </a:lnTo>
                  <a:lnTo>
                    <a:pt x="374" y="178"/>
                  </a:lnTo>
                  <a:lnTo>
                    <a:pt x="358" y="160"/>
                  </a:lnTo>
                  <a:lnTo>
                    <a:pt x="344" y="140"/>
                  </a:lnTo>
                  <a:lnTo>
                    <a:pt x="330" y="120"/>
                  </a:lnTo>
                  <a:lnTo>
                    <a:pt x="320" y="98"/>
                  </a:lnTo>
                  <a:lnTo>
                    <a:pt x="310" y="74"/>
                  </a:lnTo>
                  <a:lnTo>
                    <a:pt x="304" y="50"/>
                  </a:lnTo>
                  <a:lnTo>
                    <a:pt x="300" y="24"/>
                  </a:lnTo>
                  <a:lnTo>
                    <a:pt x="300" y="0"/>
                  </a:lnTo>
                  <a:lnTo>
                    <a:pt x="278" y="0"/>
                  </a:lnTo>
                  <a:lnTo>
                    <a:pt x="264" y="0"/>
                  </a:lnTo>
                  <a:lnTo>
                    <a:pt x="252" y="4"/>
                  </a:lnTo>
                  <a:lnTo>
                    <a:pt x="240" y="8"/>
                  </a:lnTo>
                  <a:lnTo>
                    <a:pt x="228" y="16"/>
                  </a:lnTo>
                  <a:lnTo>
                    <a:pt x="216" y="24"/>
                  </a:lnTo>
                  <a:lnTo>
                    <a:pt x="206" y="32"/>
                  </a:lnTo>
                  <a:lnTo>
                    <a:pt x="196" y="44"/>
                  </a:lnTo>
                  <a:lnTo>
                    <a:pt x="188" y="56"/>
                  </a:lnTo>
                  <a:lnTo>
                    <a:pt x="108" y="240"/>
                  </a:lnTo>
                  <a:lnTo>
                    <a:pt x="8" y="456"/>
                  </a:lnTo>
                  <a:lnTo>
                    <a:pt x="4" y="466"/>
                  </a:lnTo>
                  <a:lnTo>
                    <a:pt x="2" y="474"/>
                  </a:lnTo>
                  <a:lnTo>
                    <a:pt x="0" y="488"/>
                  </a:lnTo>
                  <a:lnTo>
                    <a:pt x="2" y="508"/>
                  </a:lnTo>
                  <a:lnTo>
                    <a:pt x="4" y="518"/>
                  </a:lnTo>
                  <a:lnTo>
                    <a:pt x="8" y="530"/>
                  </a:lnTo>
                  <a:lnTo>
                    <a:pt x="160" y="836"/>
                  </a:lnTo>
                  <a:lnTo>
                    <a:pt x="168" y="852"/>
                  </a:lnTo>
                  <a:lnTo>
                    <a:pt x="180" y="864"/>
                  </a:lnTo>
                  <a:lnTo>
                    <a:pt x="192" y="874"/>
                  </a:lnTo>
                  <a:lnTo>
                    <a:pt x="206" y="882"/>
                  </a:lnTo>
                  <a:lnTo>
                    <a:pt x="222" y="886"/>
                  </a:lnTo>
                  <a:lnTo>
                    <a:pt x="240" y="888"/>
                  </a:lnTo>
                  <a:lnTo>
                    <a:pt x="258" y="886"/>
                  </a:lnTo>
                  <a:lnTo>
                    <a:pt x="278" y="880"/>
                  </a:lnTo>
                  <a:lnTo>
                    <a:pt x="292" y="870"/>
                  </a:lnTo>
                  <a:lnTo>
                    <a:pt x="306" y="858"/>
                  </a:lnTo>
                  <a:lnTo>
                    <a:pt x="316" y="844"/>
                  </a:lnTo>
                  <a:lnTo>
                    <a:pt x="324" y="830"/>
                  </a:lnTo>
                  <a:lnTo>
                    <a:pt x="328" y="812"/>
                  </a:lnTo>
                  <a:lnTo>
                    <a:pt x="328" y="794"/>
                  </a:lnTo>
                  <a:lnTo>
                    <a:pt x="322" y="776"/>
                  </a:lnTo>
                  <a:lnTo>
                    <a:pt x="314" y="756"/>
                  </a:lnTo>
                  <a:lnTo>
                    <a:pt x="188" y="488"/>
                  </a:lnTo>
                  <a:lnTo>
                    <a:pt x="212" y="434"/>
                  </a:lnTo>
                  <a:lnTo>
                    <a:pt x="278" y="290"/>
                  </a:lnTo>
                  <a:lnTo>
                    <a:pt x="278" y="566"/>
                  </a:lnTo>
                  <a:lnTo>
                    <a:pt x="364" y="750"/>
                  </a:lnTo>
                  <a:lnTo>
                    <a:pt x="372" y="772"/>
                  </a:lnTo>
                  <a:lnTo>
                    <a:pt x="376" y="792"/>
                  </a:lnTo>
                  <a:lnTo>
                    <a:pt x="378" y="810"/>
                  </a:lnTo>
                  <a:lnTo>
                    <a:pt x="378" y="830"/>
                  </a:lnTo>
                  <a:lnTo>
                    <a:pt x="392" y="840"/>
                  </a:lnTo>
                  <a:lnTo>
                    <a:pt x="406" y="850"/>
                  </a:lnTo>
                  <a:lnTo>
                    <a:pt x="418" y="864"/>
                  </a:lnTo>
                  <a:lnTo>
                    <a:pt x="428" y="880"/>
                  </a:lnTo>
                  <a:lnTo>
                    <a:pt x="436" y="896"/>
                  </a:lnTo>
                  <a:lnTo>
                    <a:pt x="444" y="914"/>
                  </a:lnTo>
                  <a:lnTo>
                    <a:pt x="448" y="932"/>
                  </a:lnTo>
                  <a:lnTo>
                    <a:pt x="448" y="952"/>
                  </a:lnTo>
                  <a:lnTo>
                    <a:pt x="448" y="1066"/>
                  </a:lnTo>
                  <a:lnTo>
                    <a:pt x="646" y="1066"/>
                  </a:lnTo>
                  <a:lnTo>
                    <a:pt x="646" y="952"/>
                  </a:lnTo>
                  <a:lnTo>
                    <a:pt x="648" y="930"/>
                  </a:lnTo>
                  <a:lnTo>
                    <a:pt x="654" y="908"/>
                  </a:lnTo>
                  <a:lnTo>
                    <a:pt x="664" y="888"/>
                  </a:lnTo>
                  <a:lnTo>
                    <a:pt x="676" y="870"/>
                  </a:lnTo>
                  <a:lnTo>
                    <a:pt x="690" y="854"/>
                  </a:lnTo>
                  <a:lnTo>
                    <a:pt x="706" y="840"/>
                  </a:lnTo>
                  <a:lnTo>
                    <a:pt x="726" y="830"/>
                  </a:lnTo>
                  <a:lnTo>
                    <a:pt x="746" y="822"/>
                  </a:lnTo>
                  <a:lnTo>
                    <a:pt x="746" y="802"/>
                  </a:lnTo>
                  <a:lnTo>
                    <a:pt x="748" y="784"/>
                  </a:lnTo>
                  <a:lnTo>
                    <a:pt x="752" y="766"/>
                  </a:lnTo>
                  <a:lnTo>
                    <a:pt x="762" y="744"/>
                  </a:lnTo>
                  <a:lnTo>
                    <a:pt x="832" y="590"/>
                  </a:lnTo>
                  <a:lnTo>
                    <a:pt x="832" y="284"/>
                  </a:lnTo>
                  <a:lnTo>
                    <a:pt x="904" y="440"/>
                  </a:lnTo>
                  <a:lnTo>
                    <a:pt x="922" y="488"/>
                  </a:lnTo>
                  <a:lnTo>
                    <a:pt x="798" y="756"/>
                  </a:lnTo>
                  <a:lnTo>
                    <a:pt x="792" y="776"/>
                  </a:lnTo>
                  <a:lnTo>
                    <a:pt x="790" y="794"/>
                  </a:lnTo>
                  <a:lnTo>
                    <a:pt x="790" y="812"/>
                  </a:lnTo>
                  <a:lnTo>
                    <a:pt x="796" y="830"/>
                  </a:lnTo>
                  <a:lnTo>
                    <a:pt x="802" y="844"/>
                  </a:lnTo>
                  <a:lnTo>
                    <a:pt x="812" y="858"/>
                  </a:lnTo>
                  <a:lnTo>
                    <a:pt x="826" y="870"/>
                  </a:lnTo>
                  <a:lnTo>
                    <a:pt x="840" y="880"/>
                  </a:lnTo>
                  <a:lnTo>
                    <a:pt x="858" y="886"/>
                  </a:lnTo>
                  <a:lnTo>
                    <a:pt x="874" y="888"/>
                  </a:lnTo>
                  <a:lnTo>
                    <a:pt x="892" y="886"/>
                  </a:lnTo>
                  <a:lnTo>
                    <a:pt x="908" y="882"/>
                  </a:lnTo>
                  <a:lnTo>
                    <a:pt x="924" y="874"/>
                  </a:lnTo>
                  <a:lnTo>
                    <a:pt x="936" y="864"/>
                  </a:lnTo>
                  <a:lnTo>
                    <a:pt x="948" y="852"/>
                  </a:lnTo>
                  <a:lnTo>
                    <a:pt x="958" y="836"/>
                  </a:lnTo>
                  <a:lnTo>
                    <a:pt x="1106" y="530"/>
                  </a:lnTo>
                  <a:lnTo>
                    <a:pt x="1110" y="508"/>
                  </a:lnTo>
                  <a:lnTo>
                    <a:pt x="1112" y="500"/>
                  </a:lnTo>
                  <a:lnTo>
                    <a:pt x="1110" y="494"/>
                  </a:lnTo>
                  <a:lnTo>
                    <a:pt x="1108" y="488"/>
                  </a:lnTo>
                  <a:lnTo>
                    <a:pt x="1110" y="486"/>
                  </a:lnTo>
                  <a:lnTo>
                    <a:pt x="1112" y="482"/>
                  </a:lnTo>
                  <a:lnTo>
                    <a:pt x="1110" y="474"/>
                  </a:lnTo>
                  <a:lnTo>
                    <a:pt x="1108" y="466"/>
                  </a:lnTo>
                  <a:lnTo>
                    <a:pt x="1108" y="456"/>
                  </a:lnTo>
                  <a:close/>
                </a:path>
              </a:pathLst>
            </a:custGeom>
            <a:solidFill>
              <a:srgbClr val="333333"/>
            </a:solidFill>
            <a:ln>
              <a:noFill/>
            </a:ln>
            <a:extLst>
              <a:ext uri="{91240B29-F687-4F45-9708-019B960494DF}">
                <a14:hiddenLine w="9525">
                  <a:solidFill>
                    <a:srgbClr val="000000"/>
                  </a:solidFill>
                  <a:miter lim="800000"/>
                  <a:headEnd/>
                  <a:tailEnd/>
                </a14:hiddenLine>
              </a:ext>
            </a:extLst>
          </p:spPr>
          <p:txBody>
            <a:bodyPr/>
            <a:lstStyle/>
            <a:p>
              <a:endParaRPr altLang="en-US" lang="zh-CN"/>
            </a:p>
          </p:txBody>
        </p:sp>
      </p:grpSp>
      <p:grpSp>
        <p:nvGrpSpPr>
          <p:cNvPr id="39" name="组合 16"/>
          <p:cNvGrpSpPr/>
          <p:nvPr/>
        </p:nvGrpSpPr>
        <p:grpSpPr>
          <a:xfrm>
            <a:off x="4195621" y="1103449"/>
            <a:ext cx="1310014" cy="3027875"/>
            <a:chExt cx="1809750" cy="4235450"/>
          </a:xfrm>
        </p:grpSpPr>
        <p:sp>
          <p:nvSpPr>
            <p:cNvPr id="40" name="Freeform 12"/>
            <p:cNvSpPr>
              <a:spLocks noChangeArrowheads="1"/>
            </p:cNvSpPr>
            <p:nvPr/>
          </p:nvSpPr>
          <p:spPr bwMode="auto">
            <a:xfrm>
              <a:off x="0" y="0"/>
              <a:ext cx="1809750" cy="4235450"/>
            </a:xfrm>
            <a:custGeom>
              <a:gdLst>
                <a:gd fmla="*/ 1644650 w 1140" name="T0"/>
                <a:gd fmla="*/ 3175 h 2668" name="T1"/>
                <a:gd fmla="*/ 1574800 w 1140" name="T2"/>
                <a:gd fmla="*/ 41275 h 2668" name="T3"/>
                <a:gd fmla="*/ 1536700 w 1140" name="T4"/>
                <a:gd fmla="*/ 111125 h 2668" name="T5"/>
                <a:gd fmla="*/ 1171575 w 1140" name="T6"/>
                <a:gd fmla="*/ 1139825 h 2668" name="T7"/>
                <a:gd fmla="*/ 288925 w 1140" name="T8"/>
                <a:gd fmla="*/ 136525 h 2668" name="T9"/>
                <a:gd fmla="*/ 279400 w 1140" name="T10"/>
                <a:gd fmla="*/ 82550 h 2668" name="T11"/>
                <a:gd fmla="*/ 225425 w 1140" name="T12"/>
                <a:gd fmla="*/ 22225 h 2668" name="T13"/>
                <a:gd fmla="*/ 146050 w 1140" name="T14"/>
                <a:gd fmla="*/ 0 h 2668" name="T15"/>
                <a:gd fmla="*/ 88900 w 1140" name="T16"/>
                <a:gd fmla="*/ 9525 h 2668" name="T17"/>
                <a:gd fmla="*/ 25400 w 1140" name="T18"/>
                <a:gd fmla="*/ 60325 h 2668" name="T19"/>
                <a:gd fmla="*/ 0 w 1140" name="T20"/>
                <a:gd fmla="*/ 136525 h 2668" name="T21"/>
                <a:gd fmla="*/ 0 w 1140" name="T22"/>
                <a:gd fmla="*/ 692150 h 2668" name="T23"/>
                <a:gd fmla="*/ 6350 w 1140" name="T24"/>
                <a:gd fmla="*/ 720725 h 2668" name="T25"/>
                <a:gd fmla="*/ 12700 w 1140" name="T26"/>
                <a:gd fmla="*/ 733425 h 2668" name="T27"/>
                <a:gd fmla="*/ 19050 w 1140" name="T28"/>
                <a:gd fmla="*/ 758825 h 2668" name="T29"/>
                <a:gd fmla="*/ 438150 w 1140" name="T30"/>
                <a:gd fmla="*/ 1352550 h 2668" name="T31"/>
                <a:gd fmla="*/ 463550 w 1140" name="T32"/>
                <a:gd fmla="*/ 1381125 h 2668" name="T33"/>
                <a:gd fmla="*/ 463550 w 1140" name="T34"/>
                <a:gd fmla="*/ 3422650 h 2668" name="T35"/>
                <a:gd fmla="*/ 466725 w 1140" name="T36"/>
                <a:gd fmla="*/ 3435350 h 2668" name="T37"/>
                <a:gd fmla="*/ 463550 w 1140" name="T38"/>
                <a:gd fmla="*/ 3463925 h 2668" name="T39"/>
                <a:gd fmla="*/ 463550 w 1140" name="T40"/>
                <a:gd fmla="*/ 4095750 h 2668" name="T41"/>
                <a:gd fmla="*/ 492125 w 1140" name="T42"/>
                <a:gd fmla="*/ 4168775 h 2668" name="T43"/>
                <a:gd fmla="*/ 565150 w 1140" name="T44"/>
                <a:gd fmla="*/ 4225925 h 2668" name="T45"/>
                <a:gd fmla="*/ 666750 w 1140" name="T46"/>
                <a:gd fmla="*/ 4235450 h 2668" name="T47"/>
                <a:gd fmla="*/ 727075 w 1140" name="T48"/>
                <a:gd fmla="*/ 4225925 h 2668" name="T49"/>
                <a:gd fmla="*/ 796925 w 1140" name="T50"/>
                <a:gd fmla="*/ 4168775 h 2668" name="T51"/>
                <a:gd fmla="*/ 825500 w 1140" name="T52"/>
                <a:gd fmla="*/ 4076700 h 2668" name="T53"/>
                <a:gd fmla="*/ 825500 w 1140" name="T54"/>
                <a:gd fmla="*/ 3444875 h 2668" name="T55"/>
                <a:gd fmla="*/ 1006475 w 1140" name="T56"/>
                <a:gd fmla="*/ 2844800 h 2668" name="T57"/>
                <a:gd fmla="*/ 1006475 w 1140" name="T58"/>
                <a:gd fmla="*/ 3444875 h 2668" name="T59"/>
                <a:gd fmla="*/ 1006475 w 1140" name="T60"/>
                <a:gd fmla="*/ 4076700 h 2668" name="T61"/>
                <a:gd fmla="*/ 1031875 w 1140" name="T62"/>
                <a:gd fmla="*/ 4168775 h 2668" name="T63"/>
                <a:gd fmla="*/ 1098550 w 1140" name="T64"/>
                <a:gd fmla="*/ 4225925 h 2668" name="T65"/>
                <a:gd fmla="*/ 1203325 w 1140" name="T66"/>
                <a:gd fmla="*/ 4235450 h 2668" name="T67"/>
                <a:gd fmla="*/ 1266825 w 1140" name="T68"/>
                <a:gd fmla="*/ 4225925 h 2668" name="T69"/>
                <a:gd fmla="*/ 1336675 w 1140" name="T70"/>
                <a:gd fmla="*/ 4168775 h 2668" name="T71"/>
                <a:gd fmla="*/ 1358900 w 1140" name="T72"/>
                <a:gd fmla="*/ 4076700 h 2668" name="T73"/>
                <a:gd fmla="*/ 1358900 w 1140" name="T74"/>
                <a:gd fmla="*/ 3444875 h 2668" name="T75"/>
                <a:gd fmla="*/ 1358900 w 1140" name="T76"/>
                <a:gd fmla="*/ 2800350 h 2668" name="T77"/>
                <a:gd fmla="*/ 1368425 w 1140" name="T78"/>
                <a:gd fmla="*/ 1355725 h 2668" name="T79"/>
                <a:gd fmla="*/ 1387475 w 1140" name="T80"/>
                <a:gd fmla="*/ 1352550 h 2668" name="T81"/>
                <a:gd fmla="*/ 1793875 w 1140" name="T82"/>
                <a:gd fmla="*/ 765175 h 2668" name="T83"/>
                <a:gd fmla="*/ 1803400 w 1140" name="T84"/>
                <a:gd fmla="*/ 733425 h 2668" name="T85"/>
                <a:gd fmla="*/ 1809750 w 1140" name="T86"/>
                <a:gd fmla="*/ 711200 h 2668" name="T87"/>
                <a:gd fmla="*/ 1809750 w 1140" name="T88"/>
                <a:gd fmla="*/ 136525 h 2668" name="T89"/>
                <a:gd fmla="*/ 1800225 w 1140" name="T90"/>
                <a:gd fmla="*/ 82550 h 2668" name="T91"/>
                <a:gd fmla="*/ 1752600 w 1140" name="T92"/>
                <a:gd fmla="*/ 22225 h 2668" name="T93"/>
                <a:gd fmla="*/ 1673225 w 1140" name="T94"/>
                <a:gd fmla="*/ 0 h 2668" name="T95"/>
                <a:gd fmla="*/ 0 60000 65536" name="T96"/>
                <a:gd fmla="*/ 0 60000 65536" name="T97"/>
                <a:gd fmla="*/ 0 60000 65536" name="T98"/>
                <a:gd fmla="*/ 0 60000 65536" name="T99"/>
                <a:gd fmla="*/ 0 60000 65536" name="T100"/>
                <a:gd fmla="*/ 0 60000 65536" name="T101"/>
                <a:gd fmla="*/ 0 60000 65536" name="T102"/>
                <a:gd fmla="*/ 0 60000 65536" name="T103"/>
                <a:gd fmla="*/ 0 60000 65536" name="T104"/>
                <a:gd fmla="*/ 0 60000 65536" name="T105"/>
                <a:gd fmla="*/ 0 60000 65536" name="T106"/>
                <a:gd fmla="*/ 0 60000 65536" name="T107"/>
                <a:gd fmla="*/ 0 60000 65536" name="T108"/>
                <a:gd fmla="*/ 0 60000 65536" name="T109"/>
                <a:gd fmla="*/ 0 60000 65536" name="T110"/>
                <a:gd fmla="*/ 0 60000 65536" name="T111"/>
                <a:gd fmla="*/ 0 60000 65536" name="T112"/>
                <a:gd fmla="*/ 0 60000 65536" name="T113"/>
                <a:gd fmla="*/ 0 60000 65536" name="T114"/>
                <a:gd fmla="*/ 0 60000 65536" name="T115"/>
                <a:gd fmla="*/ 0 60000 65536" name="T116"/>
                <a:gd fmla="*/ 0 60000 65536" name="T117"/>
                <a:gd fmla="*/ 0 60000 65536" name="T118"/>
                <a:gd fmla="*/ 0 60000 65536" name="T119"/>
                <a:gd fmla="*/ 0 60000 65536" name="T120"/>
                <a:gd fmla="*/ 0 60000 65536" name="T121"/>
                <a:gd fmla="*/ 0 60000 65536" name="T122"/>
                <a:gd fmla="*/ 0 60000 65536" name="T123"/>
                <a:gd fmla="*/ 0 60000 65536" name="T124"/>
                <a:gd fmla="*/ 0 60000 65536" name="T125"/>
                <a:gd fmla="*/ 0 60000 65536" name="T126"/>
                <a:gd fmla="*/ 0 60000 65536" name="T127"/>
                <a:gd fmla="*/ 0 60000 65536" name="T128"/>
                <a:gd fmla="*/ 0 60000 65536" name="T129"/>
                <a:gd fmla="*/ 0 60000 65536" name="T130"/>
                <a:gd fmla="*/ 0 60000 65536" name="T131"/>
                <a:gd fmla="*/ 0 60000 65536" name="T132"/>
                <a:gd fmla="*/ 0 60000 65536" name="T133"/>
                <a:gd fmla="*/ 0 60000 65536" name="T134"/>
                <a:gd fmla="*/ 0 60000 65536" name="T135"/>
                <a:gd fmla="*/ 0 60000 65536" name="T136"/>
                <a:gd fmla="*/ 0 60000 65536" name="T137"/>
                <a:gd fmla="*/ 0 60000 65536" name="T138"/>
                <a:gd fmla="*/ 0 60000 65536" name="T139"/>
                <a:gd fmla="*/ 0 60000 65536" name="T140"/>
                <a:gd fmla="*/ 0 60000 65536" name="T141"/>
                <a:gd fmla="*/ 0 60000 65536" name="T142"/>
                <a:gd fmla="*/ 0 60000 65536" name="T143"/>
                <a:gd fmla="*/ 0 w 1140" name="T144"/>
                <a:gd fmla="*/ 0 h 2668" name="T145"/>
                <a:gd fmla="*/ 1140 w 1140" name="T146"/>
                <a:gd fmla="*/ 2668 h 2668" name="T147"/>
              </a:gdLst>
              <a:cxnLst>
                <a:cxn ang="T96">
                  <a:pos x="T0" y="T1"/>
                </a:cxn>
                <a:cxn ang="T97">
                  <a:pos x="T2" y="T3"/>
                </a:cxn>
                <a:cxn ang="T98">
                  <a:pos x="T4" y="T5"/>
                </a:cxn>
                <a:cxn ang="T99">
                  <a:pos x="T6" y="T7"/>
                </a:cxn>
                <a:cxn ang="T100">
                  <a:pos x="T8" y="T9"/>
                </a:cxn>
                <a:cxn ang="T101">
                  <a:pos x="T10" y="T11"/>
                </a:cxn>
                <a:cxn ang="T102">
                  <a:pos x="T12" y="T13"/>
                </a:cxn>
                <a:cxn ang="T103">
                  <a:pos x="T14" y="T15"/>
                </a:cxn>
                <a:cxn ang="T104">
                  <a:pos x="T16" y="T17"/>
                </a:cxn>
                <a:cxn ang="T105">
                  <a:pos x="T18" y="T19"/>
                </a:cxn>
                <a:cxn ang="T106">
                  <a:pos x="T20" y="T21"/>
                </a:cxn>
                <a:cxn ang="T107">
                  <a:pos x="T22" y="T23"/>
                </a:cxn>
                <a:cxn ang="T108">
                  <a:pos x="T24" y="T25"/>
                </a:cxn>
                <a:cxn ang="T109">
                  <a:pos x="T26" y="T27"/>
                </a:cxn>
                <a:cxn ang="T110">
                  <a:pos x="T28" y="T29"/>
                </a:cxn>
                <a:cxn ang="T111">
                  <a:pos x="T30" y="T31"/>
                </a:cxn>
                <a:cxn ang="T112">
                  <a:pos x="T32" y="T33"/>
                </a:cxn>
                <a:cxn ang="T113">
                  <a:pos x="T34" y="T35"/>
                </a:cxn>
                <a:cxn ang="T114">
                  <a:pos x="T36" y="T37"/>
                </a:cxn>
                <a:cxn ang="T115">
                  <a:pos x="T38" y="T39"/>
                </a:cxn>
                <a:cxn ang="T116">
                  <a:pos x="T40" y="T41"/>
                </a:cxn>
                <a:cxn ang="T117">
                  <a:pos x="T42" y="T43"/>
                </a:cxn>
                <a:cxn ang="T118">
                  <a:pos x="T44" y="T45"/>
                </a:cxn>
                <a:cxn ang="T119">
                  <a:pos x="T46" y="T47"/>
                </a:cxn>
                <a:cxn ang="T120">
                  <a:pos x="T48" y="T49"/>
                </a:cxn>
                <a:cxn ang="T121">
                  <a:pos x="T50" y="T51"/>
                </a:cxn>
                <a:cxn ang="T122">
                  <a:pos x="T52" y="T53"/>
                </a:cxn>
                <a:cxn ang="T123">
                  <a:pos x="T54" y="T55"/>
                </a:cxn>
                <a:cxn ang="T124">
                  <a:pos x="T56" y="T57"/>
                </a:cxn>
                <a:cxn ang="T125">
                  <a:pos x="T58" y="T59"/>
                </a:cxn>
                <a:cxn ang="T126">
                  <a:pos x="T60" y="T61"/>
                </a:cxn>
                <a:cxn ang="T127">
                  <a:pos x="T62" y="T63"/>
                </a:cxn>
                <a:cxn ang="T128">
                  <a:pos x="T64" y="T65"/>
                </a:cxn>
                <a:cxn ang="T129">
                  <a:pos x="T66" y="T67"/>
                </a:cxn>
                <a:cxn ang="T130">
                  <a:pos x="T68" y="T69"/>
                </a:cxn>
                <a:cxn ang="T131">
                  <a:pos x="T70" y="T71"/>
                </a:cxn>
                <a:cxn ang="T132">
                  <a:pos x="T72" y="T73"/>
                </a:cxn>
                <a:cxn ang="T133">
                  <a:pos x="T74" y="T75"/>
                </a:cxn>
                <a:cxn ang="T134">
                  <a:pos x="T76" y="T77"/>
                </a:cxn>
                <a:cxn ang="T135">
                  <a:pos x="T78" y="T79"/>
                </a:cxn>
                <a:cxn ang="T136">
                  <a:pos x="T80" y="T81"/>
                </a:cxn>
                <a:cxn ang="T137">
                  <a:pos x="T82" y="T83"/>
                </a:cxn>
                <a:cxn ang="T138">
                  <a:pos x="T84" y="T85"/>
                </a:cxn>
                <a:cxn ang="T139">
                  <a:pos x="T86" y="T87"/>
                </a:cxn>
                <a:cxn ang="T140">
                  <a:pos x="T88" y="T89"/>
                </a:cxn>
                <a:cxn ang="T141">
                  <a:pos x="T90" y="T91"/>
                </a:cxn>
                <a:cxn ang="T142">
                  <a:pos x="T92" y="T93"/>
                </a:cxn>
                <a:cxn ang="T143">
                  <a:pos x="T94" y="T95"/>
                </a:cxn>
              </a:cxnLst>
              <a:rect b="T147" l="T144" r="T146" t="T145"/>
              <a:pathLst>
                <a:path h="2668" w="1140">
                  <a:moveTo>
                    <a:pt x="1054" y="0"/>
                  </a:moveTo>
                  <a:lnTo>
                    <a:pt x="1054" y="0"/>
                  </a:lnTo>
                  <a:lnTo>
                    <a:pt x="1036" y="2"/>
                  </a:lnTo>
                  <a:lnTo>
                    <a:pt x="1020" y="6"/>
                  </a:lnTo>
                  <a:lnTo>
                    <a:pt x="1006" y="14"/>
                  </a:lnTo>
                  <a:lnTo>
                    <a:pt x="992" y="26"/>
                  </a:lnTo>
                  <a:lnTo>
                    <a:pt x="982" y="38"/>
                  </a:lnTo>
                  <a:lnTo>
                    <a:pt x="974" y="52"/>
                  </a:lnTo>
                  <a:lnTo>
                    <a:pt x="968" y="70"/>
                  </a:lnTo>
                  <a:lnTo>
                    <a:pt x="966" y="86"/>
                  </a:lnTo>
                  <a:lnTo>
                    <a:pt x="966" y="400"/>
                  </a:lnTo>
                  <a:lnTo>
                    <a:pt x="738" y="718"/>
                  </a:lnTo>
                  <a:lnTo>
                    <a:pt x="406" y="718"/>
                  </a:lnTo>
                  <a:lnTo>
                    <a:pt x="182" y="410"/>
                  </a:lnTo>
                  <a:lnTo>
                    <a:pt x="182" y="86"/>
                  </a:lnTo>
                  <a:lnTo>
                    <a:pt x="180" y="70"/>
                  </a:lnTo>
                  <a:lnTo>
                    <a:pt x="176" y="52"/>
                  </a:lnTo>
                  <a:lnTo>
                    <a:pt x="166" y="38"/>
                  </a:lnTo>
                  <a:lnTo>
                    <a:pt x="156" y="26"/>
                  </a:lnTo>
                  <a:lnTo>
                    <a:pt x="142" y="14"/>
                  </a:lnTo>
                  <a:lnTo>
                    <a:pt x="126" y="6"/>
                  </a:lnTo>
                  <a:lnTo>
                    <a:pt x="110" y="2"/>
                  </a:lnTo>
                  <a:lnTo>
                    <a:pt x="92" y="0"/>
                  </a:lnTo>
                  <a:lnTo>
                    <a:pt x="74" y="2"/>
                  </a:lnTo>
                  <a:lnTo>
                    <a:pt x="56" y="6"/>
                  </a:lnTo>
                  <a:lnTo>
                    <a:pt x="42" y="14"/>
                  </a:lnTo>
                  <a:lnTo>
                    <a:pt x="28" y="26"/>
                  </a:lnTo>
                  <a:lnTo>
                    <a:pt x="16" y="38"/>
                  </a:lnTo>
                  <a:lnTo>
                    <a:pt x="6" y="52"/>
                  </a:lnTo>
                  <a:lnTo>
                    <a:pt x="2" y="70"/>
                  </a:lnTo>
                  <a:lnTo>
                    <a:pt x="0" y="86"/>
                  </a:lnTo>
                  <a:lnTo>
                    <a:pt x="0" y="430"/>
                  </a:lnTo>
                  <a:lnTo>
                    <a:pt x="0" y="436"/>
                  </a:lnTo>
                  <a:lnTo>
                    <a:pt x="0" y="446"/>
                  </a:lnTo>
                  <a:lnTo>
                    <a:pt x="4" y="454"/>
                  </a:lnTo>
                  <a:lnTo>
                    <a:pt x="6" y="458"/>
                  </a:lnTo>
                  <a:lnTo>
                    <a:pt x="8" y="462"/>
                  </a:lnTo>
                  <a:lnTo>
                    <a:pt x="8" y="474"/>
                  </a:lnTo>
                  <a:lnTo>
                    <a:pt x="12" y="478"/>
                  </a:lnTo>
                  <a:lnTo>
                    <a:pt x="18" y="488"/>
                  </a:lnTo>
                  <a:lnTo>
                    <a:pt x="276" y="852"/>
                  </a:lnTo>
                  <a:lnTo>
                    <a:pt x="276" y="854"/>
                  </a:lnTo>
                  <a:lnTo>
                    <a:pt x="280" y="860"/>
                  </a:lnTo>
                  <a:lnTo>
                    <a:pt x="292" y="870"/>
                  </a:lnTo>
                  <a:lnTo>
                    <a:pt x="292" y="1764"/>
                  </a:lnTo>
                  <a:lnTo>
                    <a:pt x="292" y="1792"/>
                  </a:lnTo>
                  <a:lnTo>
                    <a:pt x="292" y="2156"/>
                  </a:lnTo>
                  <a:lnTo>
                    <a:pt x="292" y="2162"/>
                  </a:lnTo>
                  <a:lnTo>
                    <a:pt x="294" y="2164"/>
                  </a:lnTo>
                  <a:lnTo>
                    <a:pt x="296" y="2166"/>
                  </a:lnTo>
                  <a:lnTo>
                    <a:pt x="298" y="2170"/>
                  </a:lnTo>
                  <a:lnTo>
                    <a:pt x="292" y="2182"/>
                  </a:lnTo>
                  <a:lnTo>
                    <a:pt x="292" y="2568"/>
                  </a:lnTo>
                  <a:lnTo>
                    <a:pt x="292" y="2580"/>
                  </a:lnTo>
                  <a:lnTo>
                    <a:pt x="294" y="2590"/>
                  </a:lnTo>
                  <a:lnTo>
                    <a:pt x="300" y="2608"/>
                  </a:lnTo>
                  <a:lnTo>
                    <a:pt x="310" y="2626"/>
                  </a:lnTo>
                  <a:lnTo>
                    <a:pt x="324" y="2640"/>
                  </a:lnTo>
                  <a:lnTo>
                    <a:pt x="338" y="2652"/>
                  </a:lnTo>
                  <a:lnTo>
                    <a:pt x="356" y="2662"/>
                  </a:lnTo>
                  <a:lnTo>
                    <a:pt x="372" y="2666"/>
                  </a:lnTo>
                  <a:lnTo>
                    <a:pt x="390" y="2668"/>
                  </a:lnTo>
                  <a:lnTo>
                    <a:pt x="420" y="2668"/>
                  </a:lnTo>
                  <a:lnTo>
                    <a:pt x="440" y="2666"/>
                  </a:lnTo>
                  <a:lnTo>
                    <a:pt x="458" y="2662"/>
                  </a:lnTo>
                  <a:lnTo>
                    <a:pt x="476" y="2652"/>
                  </a:lnTo>
                  <a:lnTo>
                    <a:pt x="490" y="2640"/>
                  </a:lnTo>
                  <a:lnTo>
                    <a:pt x="502" y="2626"/>
                  </a:lnTo>
                  <a:lnTo>
                    <a:pt x="512" y="2608"/>
                  </a:lnTo>
                  <a:lnTo>
                    <a:pt x="518" y="2590"/>
                  </a:lnTo>
                  <a:lnTo>
                    <a:pt x="520" y="2568"/>
                  </a:lnTo>
                  <a:lnTo>
                    <a:pt x="520" y="2182"/>
                  </a:lnTo>
                  <a:lnTo>
                    <a:pt x="520" y="2170"/>
                  </a:lnTo>
                  <a:lnTo>
                    <a:pt x="520" y="2156"/>
                  </a:lnTo>
                  <a:lnTo>
                    <a:pt x="520" y="1792"/>
                  </a:lnTo>
                  <a:lnTo>
                    <a:pt x="634" y="1792"/>
                  </a:lnTo>
                  <a:lnTo>
                    <a:pt x="634" y="2156"/>
                  </a:lnTo>
                  <a:lnTo>
                    <a:pt x="634" y="2170"/>
                  </a:lnTo>
                  <a:lnTo>
                    <a:pt x="634" y="2182"/>
                  </a:lnTo>
                  <a:lnTo>
                    <a:pt x="634" y="2568"/>
                  </a:lnTo>
                  <a:lnTo>
                    <a:pt x="636" y="2590"/>
                  </a:lnTo>
                  <a:lnTo>
                    <a:pt x="642" y="2608"/>
                  </a:lnTo>
                  <a:lnTo>
                    <a:pt x="650" y="2626"/>
                  </a:lnTo>
                  <a:lnTo>
                    <a:pt x="662" y="2640"/>
                  </a:lnTo>
                  <a:lnTo>
                    <a:pt x="676" y="2652"/>
                  </a:lnTo>
                  <a:lnTo>
                    <a:pt x="692" y="2662"/>
                  </a:lnTo>
                  <a:lnTo>
                    <a:pt x="710" y="2666"/>
                  </a:lnTo>
                  <a:lnTo>
                    <a:pt x="730" y="2668"/>
                  </a:lnTo>
                  <a:lnTo>
                    <a:pt x="758" y="2668"/>
                  </a:lnTo>
                  <a:lnTo>
                    <a:pt x="778" y="2666"/>
                  </a:lnTo>
                  <a:lnTo>
                    <a:pt x="798" y="2662"/>
                  </a:lnTo>
                  <a:lnTo>
                    <a:pt x="816" y="2652"/>
                  </a:lnTo>
                  <a:lnTo>
                    <a:pt x="830" y="2640"/>
                  </a:lnTo>
                  <a:lnTo>
                    <a:pt x="842" y="2626"/>
                  </a:lnTo>
                  <a:lnTo>
                    <a:pt x="850" y="2608"/>
                  </a:lnTo>
                  <a:lnTo>
                    <a:pt x="856" y="2590"/>
                  </a:lnTo>
                  <a:lnTo>
                    <a:pt x="856" y="2568"/>
                  </a:lnTo>
                  <a:lnTo>
                    <a:pt x="856" y="2182"/>
                  </a:lnTo>
                  <a:lnTo>
                    <a:pt x="856" y="2170"/>
                  </a:lnTo>
                  <a:lnTo>
                    <a:pt x="856" y="2156"/>
                  </a:lnTo>
                  <a:lnTo>
                    <a:pt x="856" y="1792"/>
                  </a:lnTo>
                  <a:lnTo>
                    <a:pt x="856" y="1764"/>
                  </a:lnTo>
                  <a:lnTo>
                    <a:pt x="856" y="856"/>
                  </a:lnTo>
                  <a:lnTo>
                    <a:pt x="862" y="854"/>
                  </a:lnTo>
                  <a:lnTo>
                    <a:pt x="866" y="854"/>
                  </a:lnTo>
                  <a:lnTo>
                    <a:pt x="870" y="852"/>
                  </a:lnTo>
                  <a:lnTo>
                    <a:pt x="874" y="852"/>
                  </a:lnTo>
                  <a:lnTo>
                    <a:pt x="1130" y="488"/>
                  </a:lnTo>
                  <a:lnTo>
                    <a:pt x="1130" y="482"/>
                  </a:lnTo>
                  <a:lnTo>
                    <a:pt x="1132" y="476"/>
                  </a:lnTo>
                  <a:lnTo>
                    <a:pt x="1136" y="470"/>
                  </a:lnTo>
                  <a:lnTo>
                    <a:pt x="1136" y="462"/>
                  </a:lnTo>
                  <a:lnTo>
                    <a:pt x="1140" y="448"/>
                  </a:lnTo>
                  <a:lnTo>
                    <a:pt x="1140" y="436"/>
                  </a:lnTo>
                  <a:lnTo>
                    <a:pt x="1140" y="430"/>
                  </a:lnTo>
                  <a:lnTo>
                    <a:pt x="1140" y="86"/>
                  </a:lnTo>
                  <a:lnTo>
                    <a:pt x="1138" y="70"/>
                  </a:lnTo>
                  <a:lnTo>
                    <a:pt x="1134" y="52"/>
                  </a:lnTo>
                  <a:lnTo>
                    <a:pt x="1126" y="38"/>
                  </a:lnTo>
                  <a:lnTo>
                    <a:pt x="1118" y="26"/>
                  </a:lnTo>
                  <a:lnTo>
                    <a:pt x="1104" y="14"/>
                  </a:lnTo>
                  <a:lnTo>
                    <a:pt x="1090" y="6"/>
                  </a:lnTo>
                  <a:lnTo>
                    <a:pt x="1074" y="2"/>
                  </a:lnTo>
                  <a:lnTo>
                    <a:pt x="1054" y="0"/>
                  </a:lnTo>
                  <a:close/>
                </a:path>
              </a:pathLst>
            </a:custGeom>
            <a:solidFill>
              <a:srgbClr val="333333"/>
            </a:solidFill>
            <a:ln>
              <a:noFill/>
            </a:ln>
            <a:extLst>
              <a:ext uri="{91240B29-F687-4F45-9708-019B960494DF}">
                <a14:hiddenLine w="9525">
                  <a:solidFill>
                    <a:srgbClr val="000000"/>
                  </a:solidFill>
                  <a:miter lim="800000"/>
                  <a:headEnd/>
                  <a:tailEnd/>
                </a14:hiddenLine>
              </a:ext>
            </a:extLst>
          </p:spPr>
          <p:txBody>
            <a:bodyPr/>
            <a:lstStyle/>
            <a:p>
              <a:endParaRPr altLang="en-US" lang="zh-CN"/>
            </a:p>
          </p:txBody>
        </p:sp>
        <p:sp>
          <p:nvSpPr>
            <p:cNvPr id="41" name="Freeform 13"/>
            <p:cNvSpPr>
              <a:spLocks noChangeArrowheads="1"/>
            </p:cNvSpPr>
            <p:nvPr/>
          </p:nvSpPr>
          <p:spPr bwMode="auto">
            <a:xfrm>
              <a:off x="577850" y="361950"/>
              <a:ext cx="676275" cy="679450"/>
            </a:xfrm>
            <a:custGeom>
              <a:gdLst>
                <a:gd fmla="*/ 333375 w 426" name="T0"/>
                <a:gd fmla="*/ 679450 h 428" name="T1"/>
                <a:gd fmla="*/ 406400 w 426" name="T2"/>
                <a:gd fmla="*/ 673100 h 428" name="T3"/>
                <a:gd fmla="*/ 469900 w 426" name="T4"/>
                <a:gd fmla="*/ 654050 h 428" name="T5"/>
                <a:gd fmla="*/ 527050 w 426" name="T6"/>
                <a:gd fmla="*/ 622300 h 428" name="T7"/>
                <a:gd fmla="*/ 577850 w 426" name="T8"/>
                <a:gd fmla="*/ 581025 h 428" name="T9"/>
                <a:gd fmla="*/ 619125 w 426" name="T10"/>
                <a:gd fmla="*/ 530225 h 428" name="T11"/>
                <a:gd fmla="*/ 650875 w 426" name="T12"/>
                <a:gd fmla="*/ 473075 h 428" name="T13"/>
                <a:gd fmla="*/ 669925 w 426" name="T14"/>
                <a:gd fmla="*/ 409575 h 428" name="T15"/>
                <a:gd fmla="*/ 676275 w 426" name="T16"/>
                <a:gd fmla="*/ 342900 h 428" name="T17"/>
                <a:gd fmla="*/ 673100 w 426" name="T18"/>
                <a:gd fmla="*/ 307975 h 428" name="T19"/>
                <a:gd fmla="*/ 660400 w 426" name="T20"/>
                <a:gd fmla="*/ 238125 h 428" name="T21"/>
                <a:gd fmla="*/ 635000 w 426" name="T22"/>
                <a:gd fmla="*/ 177800 h 428" name="T23"/>
                <a:gd fmla="*/ 600075 w 426" name="T24"/>
                <a:gd fmla="*/ 123825 h 428" name="T25"/>
                <a:gd fmla="*/ 555625 w 426" name="T26"/>
                <a:gd fmla="*/ 76200 h 428" name="T27"/>
                <a:gd fmla="*/ 501650 w 426" name="T28"/>
                <a:gd fmla="*/ 41275 h 428" name="T29"/>
                <a:gd fmla="*/ 438150 w 426" name="T30"/>
                <a:gd fmla="*/ 15875 h 428" name="T31"/>
                <a:gd fmla="*/ 371475 w 426" name="T32"/>
                <a:gd fmla="*/ 3175 h 428" name="T33"/>
                <a:gd fmla="*/ 333375 w 426" name="T34"/>
                <a:gd fmla="*/ 0 h 428" name="T35"/>
                <a:gd fmla="*/ 266700 w 426" name="T36"/>
                <a:gd fmla="*/ 9525 h 428" name="T37"/>
                <a:gd fmla="*/ 203200 w 426" name="T38"/>
                <a:gd fmla="*/ 28575 h 428" name="T39"/>
                <a:gd fmla="*/ 146050 w 426" name="T40"/>
                <a:gd fmla="*/ 57150 h 428" name="T41"/>
                <a:gd fmla="*/ 95250 w 426" name="T42"/>
                <a:gd fmla="*/ 98425 h 428" name="T43"/>
                <a:gd fmla="*/ 53975 w 426" name="T44"/>
                <a:gd fmla="*/ 149225 h 428" name="T45"/>
                <a:gd fmla="*/ 25400 w 426" name="T46"/>
                <a:gd fmla="*/ 206375 h 428" name="T47"/>
                <a:gd fmla="*/ 6350 w 426" name="T48"/>
                <a:gd fmla="*/ 273050 h 428" name="T49"/>
                <a:gd fmla="*/ 0 w 426" name="T50"/>
                <a:gd fmla="*/ 342900 h 428" name="T51"/>
                <a:gd fmla="*/ 0 w 426" name="T52"/>
                <a:gd fmla="*/ 374650 h 428" name="T53"/>
                <a:gd fmla="*/ 12700 w 426" name="T54"/>
                <a:gd fmla="*/ 441325 h 428" name="T55"/>
                <a:gd fmla="*/ 38100 w 426" name="T56"/>
                <a:gd fmla="*/ 501650 h 428" name="T57"/>
                <a:gd fmla="*/ 73025 w 426" name="T58"/>
                <a:gd fmla="*/ 555625 h 428" name="T59"/>
                <a:gd fmla="*/ 120650 w 426" name="T60"/>
                <a:gd fmla="*/ 600075 h 428" name="T61"/>
                <a:gd fmla="*/ 171450 w 426" name="T62"/>
                <a:gd fmla="*/ 638175 h 428" name="T63"/>
                <a:gd fmla="*/ 231775 w 426" name="T64"/>
                <a:gd fmla="*/ 663575 h 428" name="T65"/>
                <a:gd fmla="*/ 298450 w 426" name="T66"/>
                <a:gd fmla="*/ 679450 h 428" name="T67"/>
                <a:gd fmla="*/ 333375 w 426" name="T68"/>
                <a:gd fmla="*/ 679450 h 428" name="T69"/>
                <a:gd fmla="*/ 0 60000 65536" name="T70"/>
                <a:gd fmla="*/ 0 60000 65536" name="T71"/>
                <a:gd fmla="*/ 0 60000 65536" name="T72"/>
                <a:gd fmla="*/ 0 60000 65536" name="T73"/>
                <a:gd fmla="*/ 0 60000 65536" name="T74"/>
                <a:gd fmla="*/ 0 60000 65536" name="T75"/>
                <a:gd fmla="*/ 0 60000 65536" name="T76"/>
                <a:gd fmla="*/ 0 60000 65536" name="T77"/>
                <a:gd fmla="*/ 0 60000 65536" name="T78"/>
                <a:gd fmla="*/ 0 60000 65536" name="T79"/>
                <a:gd fmla="*/ 0 60000 65536" name="T80"/>
                <a:gd fmla="*/ 0 60000 65536" name="T81"/>
                <a:gd fmla="*/ 0 60000 65536" name="T82"/>
                <a:gd fmla="*/ 0 60000 65536" name="T83"/>
                <a:gd fmla="*/ 0 60000 65536" name="T84"/>
                <a:gd fmla="*/ 0 60000 65536" name="T85"/>
                <a:gd fmla="*/ 0 60000 65536" name="T86"/>
                <a:gd fmla="*/ 0 60000 65536" name="T87"/>
                <a:gd fmla="*/ 0 60000 65536" name="T88"/>
                <a:gd fmla="*/ 0 60000 65536" name="T89"/>
                <a:gd fmla="*/ 0 60000 65536" name="T90"/>
                <a:gd fmla="*/ 0 60000 65536" name="T91"/>
                <a:gd fmla="*/ 0 60000 65536" name="T92"/>
                <a:gd fmla="*/ 0 60000 65536" name="T93"/>
                <a:gd fmla="*/ 0 60000 65536" name="T94"/>
                <a:gd fmla="*/ 0 60000 65536" name="T95"/>
                <a:gd fmla="*/ 0 60000 65536" name="T96"/>
                <a:gd fmla="*/ 0 60000 65536" name="T97"/>
                <a:gd fmla="*/ 0 60000 65536" name="T98"/>
                <a:gd fmla="*/ 0 60000 65536" name="T99"/>
                <a:gd fmla="*/ 0 60000 65536" name="T100"/>
                <a:gd fmla="*/ 0 60000 65536" name="T101"/>
                <a:gd fmla="*/ 0 60000 65536" name="T102"/>
                <a:gd fmla="*/ 0 60000 65536" name="T103"/>
                <a:gd fmla="*/ 0 60000 65536" name="T104"/>
                <a:gd fmla="*/ 0 w 426" name="T105"/>
                <a:gd fmla="*/ 0 h 428" name="T106"/>
                <a:gd fmla="*/ 426 w 426" name="T107"/>
                <a:gd fmla="*/ 428 h 428" name="T108"/>
              </a:gd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b="T108" l="T105" r="T107" t="T106"/>
              <a:pathLst>
                <a:path h="428" w="426">
                  <a:moveTo>
                    <a:pt x="210" y="428"/>
                  </a:moveTo>
                  <a:lnTo>
                    <a:pt x="210" y="428"/>
                  </a:lnTo>
                  <a:lnTo>
                    <a:pt x="234" y="428"/>
                  </a:lnTo>
                  <a:lnTo>
                    <a:pt x="256" y="424"/>
                  </a:lnTo>
                  <a:lnTo>
                    <a:pt x="276" y="418"/>
                  </a:lnTo>
                  <a:lnTo>
                    <a:pt x="296" y="412"/>
                  </a:lnTo>
                  <a:lnTo>
                    <a:pt x="316" y="402"/>
                  </a:lnTo>
                  <a:lnTo>
                    <a:pt x="332" y="392"/>
                  </a:lnTo>
                  <a:lnTo>
                    <a:pt x="350" y="378"/>
                  </a:lnTo>
                  <a:lnTo>
                    <a:pt x="364" y="366"/>
                  </a:lnTo>
                  <a:lnTo>
                    <a:pt x="378" y="350"/>
                  </a:lnTo>
                  <a:lnTo>
                    <a:pt x="390" y="334"/>
                  </a:lnTo>
                  <a:lnTo>
                    <a:pt x="400" y="316"/>
                  </a:lnTo>
                  <a:lnTo>
                    <a:pt x="410" y="298"/>
                  </a:lnTo>
                  <a:lnTo>
                    <a:pt x="416" y="278"/>
                  </a:lnTo>
                  <a:lnTo>
                    <a:pt x="422" y="258"/>
                  </a:lnTo>
                  <a:lnTo>
                    <a:pt x="424" y="236"/>
                  </a:lnTo>
                  <a:lnTo>
                    <a:pt x="426" y="216"/>
                  </a:lnTo>
                  <a:lnTo>
                    <a:pt x="424" y="194"/>
                  </a:lnTo>
                  <a:lnTo>
                    <a:pt x="422" y="172"/>
                  </a:lnTo>
                  <a:lnTo>
                    <a:pt x="416" y="150"/>
                  </a:lnTo>
                  <a:lnTo>
                    <a:pt x="410" y="130"/>
                  </a:lnTo>
                  <a:lnTo>
                    <a:pt x="400" y="112"/>
                  </a:lnTo>
                  <a:lnTo>
                    <a:pt x="390" y="94"/>
                  </a:lnTo>
                  <a:lnTo>
                    <a:pt x="378" y="78"/>
                  </a:lnTo>
                  <a:lnTo>
                    <a:pt x="364" y="62"/>
                  </a:lnTo>
                  <a:lnTo>
                    <a:pt x="350" y="48"/>
                  </a:lnTo>
                  <a:lnTo>
                    <a:pt x="332" y="36"/>
                  </a:lnTo>
                  <a:lnTo>
                    <a:pt x="316" y="26"/>
                  </a:lnTo>
                  <a:lnTo>
                    <a:pt x="296" y="18"/>
                  </a:lnTo>
                  <a:lnTo>
                    <a:pt x="276" y="10"/>
                  </a:lnTo>
                  <a:lnTo>
                    <a:pt x="256" y="6"/>
                  </a:lnTo>
                  <a:lnTo>
                    <a:pt x="234" y="2"/>
                  </a:lnTo>
                  <a:lnTo>
                    <a:pt x="210" y="0"/>
                  </a:lnTo>
                  <a:lnTo>
                    <a:pt x="188" y="2"/>
                  </a:lnTo>
                  <a:lnTo>
                    <a:pt x="168" y="6"/>
                  </a:lnTo>
                  <a:lnTo>
                    <a:pt x="146" y="10"/>
                  </a:lnTo>
                  <a:lnTo>
                    <a:pt x="128" y="18"/>
                  </a:lnTo>
                  <a:lnTo>
                    <a:pt x="108" y="26"/>
                  </a:lnTo>
                  <a:lnTo>
                    <a:pt x="92" y="36"/>
                  </a:lnTo>
                  <a:lnTo>
                    <a:pt x="76" y="48"/>
                  </a:lnTo>
                  <a:lnTo>
                    <a:pt x="60" y="62"/>
                  </a:lnTo>
                  <a:lnTo>
                    <a:pt x="46" y="78"/>
                  </a:lnTo>
                  <a:lnTo>
                    <a:pt x="34" y="94"/>
                  </a:lnTo>
                  <a:lnTo>
                    <a:pt x="24" y="112"/>
                  </a:lnTo>
                  <a:lnTo>
                    <a:pt x="16" y="130"/>
                  </a:lnTo>
                  <a:lnTo>
                    <a:pt x="8" y="150"/>
                  </a:lnTo>
                  <a:lnTo>
                    <a:pt x="4" y="172"/>
                  </a:lnTo>
                  <a:lnTo>
                    <a:pt x="0" y="194"/>
                  </a:lnTo>
                  <a:lnTo>
                    <a:pt x="0" y="216"/>
                  </a:lnTo>
                  <a:lnTo>
                    <a:pt x="0" y="236"/>
                  </a:lnTo>
                  <a:lnTo>
                    <a:pt x="4" y="258"/>
                  </a:lnTo>
                  <a:lnTo>
                    <a:pt x="8" y="278"/>
                  </a:lnTo>
                  <a:lnTo>
                    <a:pt x="16" y="298"/>
                  </a:lnTo>
                  <a:lnTo>
                    <a:pt x="24" y="316"/>
                  </a:lnTo>
                  <a:lnTo>
                    <a:pt x="34" y="334"/>
                  </a:lnTo>
                  <a:lnTo>
                    <a:pt x="46" y="350"/>
                  </a:lnTo>
                  <a:lnTo>
                    <a:pt x="60" y="366"/>
                  </a:lnTo>
                  <a:lnTo>
                    <a:pt x="76" y="378"/>
                  </a:lnTo>
                  <a:lnTo>
                    <a:pt x="92" y="392"/>
                  </a:lnTo>
                  <a:lnTo>
                    <a:pt x="108" y="402"/>
                  </a:lnTo>
                  <a:lnTo>
                    <a:pt x="128" y="412"/>
                  </a:lnTo>
                  <a:lnTo>
                    <a:pt x="146" y="418"/>
                  </a:lnTo>
                  <a:lnTo>
                    <a:pt x="168" y="424"/>
                  </a:lnTo>
                  <a:lnTo>
                    <a:pt x="188" y="428"/>
                  </a:lnTo>
                  <a:lnTo>
                    <a:pt x="210" y="428"/>
                  </a:lnTo>
                  <a:close/>
                </a:path>
              </a:pathLst>
            </a:custGeom>
            <a:solidFill>
              <a:srgbClr val="333333"/>
            </a:solidFill>
            <a:ln>
              <a:noFill/>
            </a:ln>
            <a:extLst>
              <a:ext uri="{91240B29-F687-4F45-9708-019B960494DF}">
                <a14:hiddenLine w="9525">
                  <a:solidFill>
                    <a:srgbClr val="000000"/>
                  </a:solidFill>
                  <a:miter lim="800000"/>
                  <a:headEnd/>
                  <a:tailEnd/>
                </a14:hiddenLine>
              </a:ext>
            </a:extLst>
          </p:spPr>
          <p:txBody>
            <a:bodyPr/>
            <a:lstStyle/>
            <a:p>
              <a:endParaRPr altLang="en-US" lang="zh-CN"/>
            </a:p>
          </p:txBody>
        </p:sp>
      </p:grpSp>
      <p:grpSp>
        <p:nvGrpSpPr>
          <p:cNvPr id="42" name="组合 17"/>
          <p:cNvGrpSpPr/>
          <p:nvPr/>
        </p:nvGrpSpPr>
        <p:grpSpPr>
          <a:xfrm>
            <a:off x="5386018" y="1623708"/>
            <a:ext cx="1477188" cy="2774230"/>
            <a:chExt cx="2041525" cy="3879850"/>
          </a:xfrm>
        </p:grpSpPr>
        <p:sp>
          <p:nvSpPr>
            <p:cNvPr id="43" name="Freeform 14"/>
            <p:cNvSpPr>
              <a:spLocks noChangeArrowheads="1"/>
            </p:cNvSpPr>
            <p:nvPr/>
          </p:nvSpPr>
          <p:spPr bwMode="auto">
            <a:xfrm>
              <a:off x="0" y="800100"/>
              <a:ext cx="2041525" cy="3079750"/>
            </a:xfrm>
            <a:custGeom>
              <a:gdLst>
                <a:gd fmla="*/ 2009775 w 1286" name="T0"/>
                <a:gd fmla="*/ 638175 h 1940" name="T1"/>
                <a:gd fmla="*/ 1565275 w 1286" name="T2"/>
                <a:gd fmla="*/ 34925 h 1940" name="T3"/>
                <a:gd fmla="*/ 1485900 w 1286" name="T4"/>
                <a:gd fmla="*/ 6350 h 1940" name="T5"/>
                <a:gd fmla="*/ 581025 w 1286" name="T6"/>
                <a:gd fmla="*/ 9525 h 1940" name="T7"/>
                <a:gd fmla="*/ 482600 w 1286" name="T8"/>
                <a:gd fmla="*/ 25400 h 1940" name="T9"/>
                <a:gd fmla="*/ 28575 w 1286" name="T10"/>
                <a:gd fmla="*/ 638175 h 1940" name="T11"/>
                <a:gd fmla="*/ 9525 w 1286" name="T12"/>
                <a:gd fmla="*/ 657225 h 1940" name="T13"/>
                <a:gd fmla="*/ 0 w 1286" name="T14"/>
                <a:gd fmla="*/ 711200 h 1940" name="T15"/>
                <a:gd fmla="*/ 6350 w 1286" name="T16"/>
                <a:gd fmla="*/ 755650 h 1940" name="T17"/>
                <a:gd fmla="*/ 9525 w 1286" name="T18"/>
                <a:gd fmla="*/ 787400 h 1940" name="T19"/>
                <a:gd fmla="*/ 60325 w 1286" name="T20"/>
                <a:gd fmla="*/ 828675 h 1940" name="T21"/>
                <a:gd fmla="*/ 66675 w 1286" name="T22"/>
                <a:gd fmla="*/ 835025 h 1940" name="T23"/>
                <a:gd fmla="*/ 612775 w 1286" name="T24"/>
                <a:gd fmla="*/ 1139825 h 1940" name="T25"/>
                <a:gd fmla="*/ 720725 w 1286" name="T26"/>
                <a:gd fmla="*/ 1069975 h 1940" name="T27"/>
                <a:gd fmla="*/ 742950 w 1286" name="T28"/>
                <a:gd fmla="*/ 962025 h 1940" name="T29"/>
                <a:gd fmla="*/ 352425 w 1286" name="T30"/>
                <a:gd fmla="*/ 682625 h 1940" name="T31"/>
                <a:gd fmla="*/ 742950 w 1286" name="T32"/>
                <a:gd fmla="*/ 815975 h 1940" name="T33"/>
                <a:gd fmla="*/ 815975 w 1286" name="T34"/>
                <a:gd fmla="*/ 901700 h 1940" name="T35"/>
                <a:gd fmla="*/ 831850 w 1286" name="T36"/>
                <a:gd fmla="*/ 1006475 h 1940" name="T37"/>
                <a:gd fmla="*/ 793750 w 1286" name="T38"/>
                <a:gd fmla="*/ 1117600 h 1940" name="T39"/>
                <a:gd fmla="*/ 717550 w 1286" name="T40"/>
                <a:gd fmla="*/ 1193800 h 1940" name="T41"/>
                <a:gd fmla="*/ 609600 w 1286" name="T42"/>
                <a:gd fmla="*/ 1219200 h 1940" name="T43"/>
                <a:gd fmla="*/ 581025 w 1286" name="T44"/>
                <a:gd fmla="*/ 2270125 h 1940" name="T45"/>
                <a:gd fmla="*/ 581025 w 1286" name="T46"/>
                <a:gd fmla="*/ 2921000 h 1940" name="T47"/>
                <a:gd fmla="*/ 644525 w 1286" name="T48"/>
                <a:gd fmla="*/ 3054350 h 1940" name="T49"/>
                <a:gd fmla="*/ 768350 w 1286" name="T50"/>
                <a:gd fmla="*/ 3079750 h 1940" name="T51"/>
                <a:gd fmla="*/ 911225 w 1286" name="T52"/>
                <a:gd fmla="*/ 3013075 h 1940" name="T53"/>
                <a:gd fmla="*/ 939800 w 1286" name="T54"/>
                <a:gd fmla="*/ 2317750 h 1940" name="T55"/>
                <a:gd fmla="*/ 930275 w 1286" name="T56"/>
                <a:gd fmla="*/ 2279650 h 1940" name="T57"/>
                <a:gd fmla="*/ 1111250 w 1286" name="T58"/>
                <a:gd fmla="*/ 2270125 h 1940" name="T59"/>
                <a:gd fmla="*/ 1111250 w 1286" name="T60"/>
                <a:gd fmla="*/ 2921000 h 1940" name="T61"/>
                <a:gd fmla="*/ 1158875 w 1286" name="T62"/>
                <a:gd fmla="*/ 3035300 h 1940" name="T63"/>
                <a:gd fmla="*/ 1308100 w 1286" name="T64"/>
                <a:gd fmla="*/ 3079750 h 1940" name="T65"/>
                <a:gd fmla="*/ 1422400 w 1286" name="T66"/>
                <a:gd fmla="*/ 3035300 h 1940" name="T67"/>
                <a:gd fmla="*/ 1470025 w 1286" name="T68"/>
                <a:gd fmla="*/ 2317750 h 1940" name="T69"/>
                <a:gd fmla="*/ 1470025 w 1286" name="T70"/>
                <a:gd fmla="*/ 1698625 h 1940" name="T71"/>
                <a:gd fmla="*/ 1422400 w 1286" name="T72"/>
                <a:gd fmla="*/ 1219200 h 1940" name="T73"/>
                <a:gd fmla="*/ 1289050 w 1286" name="T74"/>
                <a:gd fmla="*/ 1181100 h 1940" name="T75"/>
                <a:gd fmla="*/ 1222375 w 1286" name="T76"/>
                <a:gd fmla="*/ 1095375 h 1940" name="T77"/>
                <a:gd fmla="*/ 1206500 w 1286" name="T78"/>
                <a:gd fmla="*/ 984250 h 1940" name="T79"/>
                <a:gd fmla="*/ 1260475 w 1286" name="T80"/>
                <a:gd fmla="*/ 844550 h 1940" name="T81"/>
                <a:gd fmla="*/ 1470025 w 1286" name="T82"/>
                <a:gd fmla="*/ 384175 h 1940" name="T83"/>
                <a:gd fmla="*/ 1314450 w 1286" name="T84"/>
                <a:gd fmla="*/ 911225 h 1940" name="T85"/>
                <a:gd fmla="*/ 1295400 w 1286" name="T86"/>
                <a:gd fmla="*/ 1044575 h 1940" name="T87"/>
                <a:gd fmla="*/ 1365250 w 1286" name="T88"/>
                <a:gd fmla="*/ 1127125 h 1940" name="T89"/>
                <a:gd fmla="*/ 1501775 w 1286" name="T90"/>
                <a:gd fmla="*/ 1117600 h 1940" name="T91"/>
                <a:gd fmla="*/ 1974850 w 1286" name="T92"/>
                <a:gd fmla="*/ 828675 h 1940" name="T93"/>
                <a:gd fmla="*/ 2003425 w 1286" name="T94"/>
                <a:gd fmla="*/ 809625 h 1940" name="T95"/>
                <a:gd fmla="*/ 2032000 w 1286" name="T96"/>
                <a:gd fmla="*/ 771525 h 1940" name="T97"/>
                <a:gd fmla="*/ 2041525 w 1286" name="T98"/>
                <a:gd fmla="*/ 733425 h 1940" name="T99"/>
                <a:gd fmla="*/ 2041525 w 1286" name="T100"/>
                <a:gd fmla="*/ 695325 h 1940" name="T101"/>
                <a:gd fmla="*/ 2032000 w 1286" name="T102"/>
                <a:gd fmla="*/ 666750 h 1940" name="T103"/>
                <a:gd fmla="*/ 0 60000 65536" name="T104"/>
                <a:gd fmla="*/ 0 60000 65536" name="T105"/>
                <a:gd fmla="*/ 0 60000 65536" name="T106"/>
                <a:gd fmla="*/ 0 60000 65536" name="T107"/>
                <a:gd fmla="*/ 0 60000 65536" name="T108"/>
                <a:gd fmla="*/ 0 60000 65536" name="T109"/>
                <a:gd fmla="*/ 0 60000 65536" name="T110"/>
                <a:gd fmla="*/ 0 60000 65536" name="T111"/>
                <a:gd fmla="*/ 0 60000 65536" name="T112"/>
                <a:gd fmla="*/ 0 60000 65536" name="T113"/>
                <a:gd fmla="*/ 0 60000 65536" name="T114"/>
                <a:gd fmla="*/ 0 60000 65536" name="T115"/>
                <a:gd fmla="*/ 0 60000 65536" name="T116"/>
                <a:gd fmla="*/ 0 60000 65536" name="T117"/>
                <a:gd fmla="*/ 0 60000 65536" name="T118"/>
                <a:gd fmla="*/ 0 60000 65536" name="T119"/>
                <a:gd fmla="*/ 0 60000 65536" name="T120"/>
                <a:gd fmla="*/ 0 60000 65536" name="T121"/>
                <a:gd fmla="*/ 0 60000 65536" name="T122"/>
                <a:gd fmla="*/ 0 60000 65536" name="T123"/>
                <a:gd fmla="*/ 0 60000 65536" name="T124"/>
                <a:gd fmla="*/ 0 60000 65536" name="T125"/>
                <a:gd fmla="*/ 0 60000 65536" name="T126"/>
                <a:gd fmla="*/ 0 60000 65536" name="T127"/>
                <a:gd fmla="*/ 0 60000 65536" name="T128"/>
                <a:gd fmla="*/ 0 60000 65536" name="T129"/>
                <a:gd fmla="*/ 0 60000 65536" name="T130"/>
                <a:gd fmla="*/ 0 60000 65536" name="T131"/>
                <a:gd fmla="*/ 0 60000 65536" name="T132"/>
                <a:gd fmla="*/ 0 60000 65536" name="T133"/>
                <a:gd fmla="*/ 0 60000 65536" name="T134"/>
                <a:gd fmla="*/ 0 60000 65536" name="T135"/>
                <a:gd fmla="*/ 0 60000 65536" name="T136"/>
                <a:gd fmla="*/ 0 60000 65536" name="T137"/>
                <a:gd fmla="*/ 0 60000 65536" name="T138"/>
                <a:gd fmla="*/ 0 60000 65536" name="T139"/>
                <a:gd fmla="*/ 0 60000 65536" name="T140"/>
                <a:gd fmla="*/ 0 60000 65536" name="T141"/>
                <a:gd fmla="*/ 0 60000 65536" name="T142"/>
                <a:gd fmla="*/ 0 60000 65536" name="T143"/>
                <a:gd fmla="*/ 0 60000 65536" name="T144"/>
                <a:gd fmla="*/ 0 60000 65536" name="T145"/>
                <a:gd fmla="*/ 0 60000 65536" name="T146"/>
                <a:gd fmla="*/ 0 60000 65536" name="T147"/>
                <a:gd fmla="*/ 0 60000 65536" name="T148"/>
                <a:gd fmla="*/ 0 60000 65536" name="T149"/>
                <a:gd fmla="*/ 0 60000 65536" name="T150"/>
                <a:gd fmla="*/ 0 60000 65536" name="T151"/>
                <a:gd fmla="*/ 0 60000 65536" name="T152"/>
                <a:gd fmla="*/ 0 60000 65536" name="T153"/>
                <a:gd fmla="*/ 0 60000 65536" name="T154"/>
                <a:gd fmla="*/ 0 60000 65536" name="T155"/>
                <a:gd fmla="*/ 0 w 1286" name="T156"/>
                <a:gd fmla="*/ 0 h 1940" name="T157"/>
                <a:gd fmla="*/ 1286 w 1286" name="T158"/>
                <a:gd fmla="*/ 1940 h 1940" name="T159"/>
              </a:gdLst>
              <a:cxnLst>
                <a:cxn ang="T104">
                  <a:pos x="T0" y="T1"/>
                </a:cxn>
                <a:cxn ang="T105">
                  <a:pos x="T2" y="T3"/>
                </a:cxn>
                <a:cxn ang="T106">
                  <a:pos x="T4" y="T5"/>
                </a:cxn>
                <a:cxn ang="T107">
                  <a:pos x="T6" y="T7"/>
                </a:cxn>
                <a:cxn ang="T108">
                  <a:pos x="T8" y="T9"/>
                </a:cxn>
                <a:cxn ang="T109">
                  <a:pos x="T10" y="T11"/>
                </a:cxn>
                <a:cxn ang="T110">
                  <a:pos x="T12" y="T13"/>
                </a:cxn>
                <a:cxn ang="T111">
                  <a:pos x="T14" y="T15"/>
                </a:cxn>
                <a:cxn ang="T112">
                  <a:pos x="T16" y="T17"/>
                </a:cxn>
                <a:cxn ang="T113">
                  <a:pos x="T18" y="T19"/>
                </a:cxn>
                <a:cxn ang="T114">
                  <a:pos x="T20" y="T21"/>
                </a:cxn>
                <a:cxn ang="T115">
                  <a:pos x="T22" y="T23"/>
                </a:cxn>
                <a:cxn ang="T116">
                  <a:pos x="T24" y="T25"/>
                </a:cxn>
                <a:cxn ang="T117">
                  <a:pos x="T26" y="T27"/>
                </a:cxn>
                <a:cxn ang="T118">
                  <a:pos x="T28" y="T29"/>
                </a:cxn>
                <a:cxn ang="T119">
                  <a:pos x="T30" y="T31"/>
                </a:cxn>
                <a:cxn ang="T120">
                  <a:pos x="T32" y="T33"/>
                </a:cxn>
                <a:cxn ang="T121">
                  <a:pos x="T34" y="T35"/>
                </a:cxn>
                <a:cxn ang="T122">
                  <a:pos x="T36" y="T37"/>
                </a:cxn>
                <a:cxn ang="T123">
                  <a:pos x="T38" y="T39"/>
                </a:cxn>
                <a:cxn ang="T124">
                  <a:pos x="T40" y="T41"/>
                </a:cxn>
                <a:cxn ang="T125">
                  <a:pos x="T42" y="T43"/>
                </a:cxn>
                <a:cxn ang="T126">
                  <a:pos x="T44" y="T45"/>
                </a:cxn>
                <a:cxn ang="T127">
                  <a:pos x="T46" y="T47"/>
                </a:cxn>
                <a:cxn ang="T128">
                  <a:pos x="T48" y="T49"/>
                </a:cxn>
                <a:cxn ang="T129">
                  <a:pos x="T50" y="T51"/>
                </a:cxn>
                <a:cxn ang="T130">
                  <a:pos x="T52" y="T53"/>
                </a:cxn>
                <a:cxn ang="T131">
                  <a:pos x="T54" y="T55"/>
                </a:cxn>
                <a:cxn ang="T132">
                  <a:pos x="T56" y="T57"/>
                </a:cxn>
                <a:cxn ang="T133">
                  <a:pos x="T58" y="T59"/>
                </a:cxn>
                <a:cxn ang="T134">
                  <a:pos x="T60" y="T61"/>
                </a:cxn>
                <a:cxn ang="T135">
                  <a:pos x="T62" y="T63"/>
                </a:cxn>
                <a:cxn ang="T136">
                  <a:pos x="T64" y="T65"/>
                </a:cxn>
                <a:cxn ang="T137">
                  <a:pos x="T66" y="T67"/>
                </a:cxn>
                <a:cxn ang="T138">
                  <a:pos x="T68" y="T69"/>
                </a:cxn>
                <a:cxn ang="T139">
                  <a:pos x="T70" y="T71"/>
                </a:cxn>
                <a:cxn ang="T140">
                  <a:pos x="T72" y="T73"/>
                </a:cxn>
                <a:cxn ang="T141">
                  <a:pos x="T74" y="T75"/>
                </a:cxn>
                <a:cxn ang="T142">
                  <a:pos x="T76" y="T77"/>
                </a:cxn>
                <a:cxn ang="T143">
                  <a:pos x="T78" y="T79"/>
                </a:cxn>
                <a:cxn ang="T144">
                  <a:pos x="T80" y="T81"/>
                </a:cxn>
                <a:cxn ang="T145">
                  <a:pos x="T82" y="T83"/>
                </a:cxn>
                <a:cxn ang="T146">
                  <a:pos x="T84" y="T85"/>
                </a:cxn>
                <a:cxn ang="T147">
                  <a:pos x="T86" y="T87"/>
                </a:cxn>
                <a:cxn ang="T148">
                  <a:pos x="T88" y="T89"/>
                </a:cxn>
                <a:cxn ang="T149">
                  <a:pos x="T90" y="T91"/>
                </a:cxn>
                <a:cxn ang="T150">
                  <a:pos x="T92" y="T93"/>
                </a:cxn>
                <a:cxn ang="T151">
                  <a:pos x="T94" y="T95"/>
                </a:cxn>
                <a:cxn ang="T152">
                  <a:pos x="T96" y="T97"/>
                </a:cxn>
                <a:cxn ang="T153">
                  <a:pos x="T98" y="T99"/>
                </a:cxn>
                <a:cxn ang="T154">
                  <a:pos x="T100" y="T101"/>
                </a:cxn>
                <a:cxn ang="T155">
                  <a:pos x="T102" y="T103"/>
                </a:cxn>
              </a:cxnLst>
              <a:rect b="T159" l="T156" r="T158" t="T157"/>
              <a:pathLst>
                <a:path h="1940" w="1286">
                  <a:moveTo>
                    <a:pt x="1274" y="414"/>
                  </a:moveTo>
                  <a:lnTo>
                    <a:pt x="1274" y="414"/>
                  </a:lnTo>
                  <a:lnTo>
                    <a:pt x="1274" y="404"/>
                  </a:lnTo>
                  <a:lnTo>
                    <a:pt x="1266" y="402"/>
                  </a:lnTo>
                  <a:lnTo>
                    <a:pt x="1266" y="392"/>
                  </a:lnTo>
                  <a:lnTo>
                    <a:pt x="1002" y="38"/>
                  </a:lnTo>
                  <a:lnTo>
                    <a:pt x="986" y="22"/>
                  </a:lnTo>
                  <a:lnTo>
                    <a:pt x="976" y="16"/>
                  </a:lnTo>
                  <a:lnTo>
                    <a:pt x="968" y="12"/>
                  </a:lnTo>
                  <a:lnTo>
                    <a:pt x="958" y="8"/>
                  </a:lnTo>
                  <a:lnTo>
                    <a:pt x="948" y="6"/>
                  </a:lnTo>
                  <a:lnTo>
                    <a:pt x="936" y="4"/>
                  </a:lnTo>
                  <a:lnTo>
                    <a:pt x="926" y="6"/>
                  </a:lnTo>
                  <a:lnTo>
                    <a:pt x="926" y="0"/>
                  </a:lnTo>
                  <a:lnTo>
                    <a:pt x="366" y="0"/>
                  </a:lnTo>
                  <a:lnTo>
                    <a:pt x="366" y="6"/>
                  </a:lnTo>
                  <a:lnTo>
                    <a:pt x="352" y="4"/>
                  </a:lnTo>
                  <a:lnTo>
                    <a:pt x="338" y="6"/>
                  </a:lnTo>
                  <a:lnTo>
                    <a:pt x="326" y="8"/>
                  </a:lnTo>
                  <a:lnTo>
                    <a:pt x="316" y="12"/>
                  </a:lnTo>
                  <a:lnTo>
                    <a:pt x="304" y="16"/>
                  </a:lnTo>
                  <a:lnTo>
                    <a:pt x="296" y="22"/>
                  </a:lnTo>
                  <a:lnTo>
                    <a:pt x="278" y="38"/>
                  </a:lnTo>
                  <a:lnTo>
                    <a:pt x="18" y="392"/>
                  </a:lnTo>
                  <a:lnTo>
                    <a:pt x="18" y="402"/>
                  </a:lnTo>
                  <a:lnTo>
                    <a:pt x="6" y="402"/>
                  </a:lnTo>
                  <a:lnTo>
                    <a:pt x="6" y="414"/>
                  </a:lnTo>
                  <a:lnTo>
                    <a:pt x="6" y="420"/>
                  </a:lnTo>
                  <a:lnTo>
                    <a:pt x="4" y="426"/>
                  </a:lnTo>
                  <a:lnTo>
                    <a:pt x="0" y="436"/>
                  </a:lnTo>
                  <a:lnTo>
                    <a:pt x="0" y="448"/>
                  </a:lnTo>
                  <a:lnTo>
                    <a:pt x="0" y="462"/>
                  </a:lnTo>
                  <a:lnTo>
                    <a:pt x="2" y="470"/>
                  </a:lnTo>
                  <a:lnTo>
                    <a:pt x="4" y="476"/>
                  </a:lnTo>
                  <a:lnTo>
                    <a:pt x="6" y="480"/>
                  </a:lnTo>
                  <a:lnTo>
                    <a:pt x="6" y="484"/>
                  </a:lnTo>
                  <a:lnTo>
                    <a:pt x="6" y="496"/>
                  </a:lnTo>
                  <a:lnTo>
                    <a:pt x="14" y="502"/>
                  </a:lnTo>
                  <a:lnTo>
                    <a:pt x="18" y="510"/>
                  </a:lnTo>
                  <a:lnTo>
                    <a:pt x="24" y="516"/>
                  </a:lnTo>
                  <a:lnTo>
                    <a:pt x="32" y="522"/>
                  </a:lnTo>
                  <a:lnTo>
                    <a:pt x="38" y="522"/>
                  </a:lnTo>
                  <a:lnTo>
                    <a:pt x="38" y="524"/>
                  </a:lnTo>
                  <a:lnTo>
                    <a:pt x="40" y="524"/>
                  </a:lnTo>
                  <a:lnTo>
                    <a:pt x="42" y="526"/>
                  </a:lnTo>
                  <a:lnTo>
                    <a:pt x="334" y="704"/>
                  </a:lnTo>
                  <a:lnTo>
                    <a:pt x="352" y="712"/>
                  </a:lnTo>
                  <a:lnTo>
                    <a:pt x="368" y="718"/>
                  </a:lnTo>
                  <a:lnTo>
                    <a:pt x="386" y="718"/>
                  </a:lnTo>
                  <a:lnTo>
                    <a:pt x="402" y="716"/>
                  </a:lnTo>
                  <a:lnTo>
                    <a:pt x="418" y="710"/>
                  </a:lnTo>
                  <a:lnTo>
                    <a:pt x="432" y="700"/>
                  </a:lnTo>
                  <a:lnTo>
                    <a:pt x="444" y="688"/>
                  </a:lnTo>
                  <a:lnTo>
                    <a:pt x="454" y="674"/>
                  </a:lnTo>
                  <a:lnTo>
                    <a:pt x="464" y="658"/>
                  </a:lnTo>
                  <a:lnTo>
                    <a:pt x="468" y="642"/>
                  </a:lnTo>
                  <a:lnTo>
                    <a:pt x="470" y="624"/>
                  </a:lnTo>
                  <a:lnTo>
                    <a:pt x="468" y="606"/>
                  </a:lnTo>
                  <a:lnTo>
                    <a:pt x="462" y="590"/>
                  </a:lnTo>
                  <a:lnTo>
                    <a:pt x="452" y="574"/>
                  </a:lnTo>
                  <a:lnTo>
                    <a:pt x="442" y="560"/>
                  </a:lnTo>
                  <a:lnTo>
                    <a:pt x="428" y="548"/>
                  </a:lnTo>
                  <a:lnTo>
                    <a:pt x="222" y="430"/>
                  </a:lnTo>
                  <a:lnTo>
                    <a:pt x="366" y="240"/>
                  </a:lnTo>
                  <a:lnTo>
                    <a:pt x="366" y="448"/>
                  </a:lnTo>
                  <a:lnTo>
                    <a:pt x="454" y="504"/>
                  </a:lnTo>
                  <a:lnTo>
                    <a:pt x="468" y="514"/>
                  </a:lnTo>
                  <a:lnTo>
                    <a:pt x="480" y="522"/>
                  </a:lnTo>
                  <a:lnTo>
                    <a:pt x="490" y="532"/>
                  </a:lnTo>
                  <a:lnTo>
                    <a:pt x="498" y="544"/>
                  </a:lnTo>
                  <a:lnTo>
                    <a:pt x="506" y="556"/>
                  </a:lnTo>
                  <a:lnTo>
                    <a:pt x="514" y="568"/>
                  </a:lnTo>
                  <a:lnTo>
                    <a:pt x="518" y="580"/>
                  </a:lnTo>
                  <a:lnTo>
                    <a:pt x="522" y="594"/>
                  </a:lnTo>
                  <a:lnTo>
                    <a:pt x="524" y="608"/>
                  </a:lnTo>
                  <a:lnTo>
                    <a:pt x="524" y="620"/>
                  </a:lnTo>
                  <a:lnTo>
                    <a:pt x="524" y="634"/>
                  </a:lnTo>
                  <a:lnTo>
                    <a:pt x="522" y="648"/>
                  </a:lnTo>
                  <a:lnTo>
                    <a:pt x="520" y="662"/>
                  </a:lnTo>
                  <a:lnTo>
                    <a:pt x="514" y="676"/>
                  </a:lnTo>
                  <a:lnTo>
                    <a:pt x="508" y="690"/>
                  </a:lnTo>
                  <a:lnTo>
                    <a:pt x="500" y="704"/>
                  </a:lnTo>
                  <a:lnTo>
                    <a:pt x="490" y="720"/>
                  </a:lnTo>
                  <a:lnTo>
                    <a:pt x="478" y="732"/>
                  </a:lnTo>
                  <a:lnTo>
                    <a:pt x="466" y="744"/>
                  </a:lnTo>
                  <a:lnTo>
                    <a:pt x="452" y="752"/>
                  </a:lnTo>
                  <a:lnTo>
                    <a:pt x="436" y="760"/>
                  </a:lnTo>
                  <a:lnTo>
                    <a:pt x="420" y="764"/>
                  </a:lnTo>
                  <a:lnTo>
                    <a:pt x="402" y="766"/>
                  </a:lnTo>
                  <a:lnTo>
                    <a:pt x="384" y="768"/>
                  </a:lnTo>
                  <a:lnTo>
                    <a:pt x="366" y="768"/>
                  </a:lnTo>
                  <a:lnTo>
                    <a:pt x="366" y="1040"/>
                  </a:lnTo>
                  <a:lnTo>
                    <a:pt x="366" y="1070"/>
                  </a:lnTo>
                  <a:lnTo>
                    <a:pt x="366" y="1430"/>
                  </a:lnTo>
                  <a:lnTo>
                    <a:pt x="366" y="1442"/>
                  </a:lnTo>
                  <a:lnTo>
                    <a:pt x="366" y="1460"/>
                  </a:lnTo>
                  <a:lnTo>
                    <a:pt x="366" y="1840"/>
                  </a:lnTo>
                  <a:lnTo>
                    <a:pt x="368" y="1860"/>
                  </a:lnTo>
                  <a:lnTo>
                    <a:pt x="372" y="1880"/>
                  </a:lnTo>
                  <a:lnTo>
                    <a:pt x="380" y="1898"/>
                  </a:lnTo>
                  <a:lnTo>
                    <a:pt x="392" y="1912"/>
                  </a:lnTo>
                  <a:lnTo>
                    <a:pt x="406" y="1924"/>
                  </a:lnTo>
                  <a:lnTo>
                    <a:pt x="420" y="1932"/>
                  </a:lnTo>
                  <a:lnTo>
                    <a:pt x="436" y="1938"/>
                  </a:lnTo>
                  <a:lnTo>
                    <a:pt x="454" y="1940"/>
                  </a:lnTo>
                  <a:lnTo>
                    <a:pt x="484" y="1940"/>
                  </a:lnTo>
                  <a:lnTo>
                    <a:pt x="506" y="1938"/>
                  </a:lnTo>
                  <a:lnTo>
                    <a:pt x="526" y="1932"/>
                  </a:lnTo>
                  <a:lnTo>
                    <a:pt x="544" y="1924"/>
                  </a:lnTo>
                  <a:lnTo>
                    <a:pt x="560" y="1912"/>
                  </a:lnTo>
                  <a:lnTo>
                    <a:pt x="574" y="1898"/>
                  </a:lnTo>
                  <a:lnTo>
                    <a:pt x="584" y="1880"/>
                  </a:lnTo>
                  <a:lnTo>
                    <a:pt x="590" y="1860"/>
                  </a:lnTo>
                  <a:lnTo>
                    <a:pt x="592" y="1840"/>
                  </a:lnTo>
                  <a:lnTo>
                    <a:pt x="592" y="1460"/>
                  </a:lnTo>
                  <a:lnTo>
                    <a:pt x="592" y="1452"/>
                  </a:lnTo>
                  <a:lnTo>
                    <a:pt x="588" y="1448"/>
                  </a:lnTo>
                  <a:lnTo>
                    <a:pt x="584" y="1442"/>
                  </a:lnTo>
                  <a:lnTo>
                    <a:pt x="586" y="1436"/>
                  </a:lnTo>
                  <a:lnTo>
                    <a:pt x="588" y="1434"/>
                  </a:lnTo>
                  <a:lnTo>
                    <a:pt x="592" y="1430"/>
                  </a:lnTo>
                  <a:lnTo>
                    <a:pt x="592" y="1070"/>
                  </a:lnTo>
                  <a:lnTo>
                    <a:pt x="700" y="1070"/>
                  </a:lnTo>
                  <a:lnTo>
                    <a:pt x="700" y="1430"/>
                  </a:lnTo>
                  <a:lnTo>
                    <a:pt x="700" y="1442"/>
                  </a:lnTo>
                  <a:lnTo>
                    <a:pt x="700" y="1460"/>
                  </a:lnTo>
                  <a:lnTo>
                    <a:pt x="700" y="1840"/>
                  </a:lnTo>
                  <a:lnTo>
                    <a:pt x="702" y="1860"/>
                  </a:lnTo>
                  <a:lnTo>
                    <a:pt x="708" y="1880"/>
                  </a:lnTo>
                  <a:lnTo>
                    <a:pt x="718" y="1898"/>
                  </a:lnTo>
                  <a:lnTo>
                    <a:pt x="730" y="1912"/>
                  </a:lnTo>
                  <a:lnTo>
                    <a:pt x="744" y="1924"/>
                  </a:lnTo>
                  <a:lnTo>
                    <a:pt x="760" y="1932"/>
                  </a:lnTo>
                  <a:lnTo>
                    <a:pt x="778" y="1938"/>
                  </a:lnTo>
                  <a:lnTo>
                    <a:pt x="794" y="1940"/>
                  </a:lnTo>
                  <a:lnTo>
                    <a:pt x="824" y="1940"/>
                  </a:lnTo>
                  <a:lnTo>
                    <a:pt x="844" y="1938"/>
                  </a:lnTo>
                  <a:lnTo>
                    <a:pt x="864" y="1932"/>
                  </a:lnTo>
                  <a:lnTo>
                    <a:pt x="882" y="1924"/>
                  </a:lnTo>
                  <a:lnTo>
                    <a:pt x="896" y="1912"/>
                  </a:lnTo>
                  <a:lnTo>
                    <a:pt x="908" y="1898"/>
                  </a:lnTo>
                  <a:lnTo>
                    <a:pt x="918" y="1880"/>
                  </a:lnTo>
                  <a:lnTo>
                    <a:pt x="924" y="1860"/>
                  </a:lnTo>
                  <a:lnTo>
                    <a:pt x="926" y="1840"/>
                  </a:lnTo>
                  <a:lnTo>
                    <a:pt x="926" y="1460"/>
                  </a:lnTo>
                  <a:lnTo>
                    <a:pt x="926" y="1442"/>
                  </a:lnTo>
                  <a:lnTo>
                    <a:pt x="926" y="1430"/>
                  </a:lnTo>
                  <a:lnTo>
                    <a:pt x="926" y="1070"/>
                  </a:lnTo>
                  <a:lnTo>
                    <a:pt x="926" y="1040"/>
                  </a:lnTo>
                  <a:lnTo>
                    <a:pt x="926" y="768"/>
                  </a:lnTo>
                  <a:lnTo>
                    <a:pt x="896" y="768"/>
                  </a:lnTo>
                  <a:lnTo>
                    <a:pt x="878" y="766"/>
                  </a:lnTo>
                  <a:lnTo>
                    <a:pt x="860" y="764"/>
                  </a:lnTo>
                  <a:lnTo>
                    <a:pt x="842" y="760"/>
                  </a:lnTo>
                  <a:lnTo>
                    <a:pt x="826" y="752"/>
                  </a:lnTo>
                  <a:lnTo>
                    <a:pt x="812" y="744"/>
                  </a:lnTo>
                  <a:lnTo>
                    <a:pt x="798" y="732"/>
                  </a:lnTo>
                  <a:lnTo>
                    <a:pt x="786" y="720"/>
                  </a:lnTo>
                  <a:lnTo>
                    <a:pt x="776" y="704"/>
                  </a:lnTo>
                  <a:lnTo>
                    <a:pt x="770" y="690"/>
                  </a:lnTo>
                  <a:lnTo>
                    <a:pt x="766" y="676"/>
                  </a:lnTo>
                  <a:lnTo>
                    <a:pt x="762" y="662"/>
                  </a:lnTo>
                  <a:lnTo>
                    <a:pt x="760" y="648"/>
                  </a:lnTo>
                  <a:lnTo>
                    <a:pt x="760" y="634"/>
                  </a:lnTo>
                  <a:lnTo>
                    <a:pt x="760" y="620"/>
                  </a:lnTo>
                  <a:lnTo>
                    <a:pt x="762" y="608"/>
                  </a:lnTo>
                  <a:lnTo>
                    <a:pt x="764" y="594"/>
                  </a:lnTo>
                  <a:lnTo>
                    <a:pt x="774" y="568"/>
                  </a:lnTo>
                  <a:lnTo>
                    <a:pt x="786" y="544"/>
                  </a:lnTo>
                  <a:lnTo>
                    <a:pt x="794" y="532"/>
                  </a:lnTo>
                  <a:lnTo>
                    <a:pt x="804" y="522"/>
                  </a:lnTo>
                  <a:lnTo>
                    <a:pt x="814" y="514"/>
                  </a:lnTo>
                  <a:lnTo>
                    <a:pt x="824" y="504"/>
                  </a:lnTo>
                  <a:lnTo>
                    <a:pt x="926" y="438"/>
                  </a:lnTo>
                  <a:lnTo>
                    <a:pt x="926" y="242"/>
                  </a:lnTo>
                  <a:lnTo>
                    <a:pt x="1062" y="430"/>
                  </a:lnTo>
                  <a:lnTo>
                    <a:pt x="856" y="548"/>
                  </a:lnTo>
                  <a:lnTo>
                    <a:pt x="842" y="560"/>
                  </a:lnTo>
                  <a:lnTo>
                    <a:pt x="828" y="574"/>
                  </a:lnTo>
                  <a:lnTo>
                    <a:pt x="818" y="590"/>
                  </a:lnTo>
                  <a:lnTo>
                    <a:pt x="812" y="606"/>
                  </a:lnTo>
                  <a:lnTo>
                    <a:pt x="810" y="624"/>
                  </a:lnTo>
                  <a:lnTo>
                    <a:pt x="810" y="642"/>
                  </a:lnTo>
                  <a:lnTo>
                    <a:pt x="816" y="658"/>
                  </a:lnTo>
                  <a:lnTo>
                    <a:pt x="824" y="674"/>
                  </a:lnTo>
                  <a:lnTo>
                    <a:pt x="834" y="688"/>
                  </a:lnTo>
                  <a:lnTo>
                    <a:pt x="846" y="700"/>
                  </a:lnTo>
                  <a:lnTo>
                    <a:pt x="860" y="710"/>
                  </a:lnTo>
                  <a:lnTo>
                    <a:pt x="876" y="716"/>
                  </a:lnTo>
                  <a:lnTo>
                    <a:pt x="894" y="718"/>
                  </a:lnTo>
                  <a:lnTo>
                    <a:pt x="910" y="718"/>
                  </a:lnTo>
                  <a:lnTo>
                    <a:pt x="928" y="712"/>
                  </a:lnTo>
                  <a:lnTo>
                    <a:pt x="946" y="704"/>
                  </a:lnTo>
                  <a:lnTo>
                    <a:pt x="1236" y="526"/>
                  </a:lnTo>
                  <a:lnTo>
                    <a:pt x="1242" y="524"/>
                  </a:lnTo>
                  <a:lnTo>
                    <a:pt x="1244" y="524"/>
                  </a:lnTo>
                  <a:lnTo>
                    <a:pt x="1244" y="522"/>
                  </a:lnTo>
                  <a:lnTo>
                    <a:pt x="1254" y="522"/>
                  </a:lnTo>
                  <a:lnTo>
                    <a:pt x="1262" y="510"/>
                  </a:lnTo>
                  <a:lnTo>
                    <a:pt x="1274" y="496"/>
                  </a:lnTo>
                  <a:lnTo>
                    <a:pt x="1274" y="490"/>
                  </a:lnTo>
                  <a:lnTo>
                    <a:pt x="1280" y="486"/>
                  </a:lnTo>
                  <a:lnTo>
                    <a:pt x="1282" y="480"/>
                  </a:lnTo>
                  <a:lnTo>
                    <a:pt x="1284" y="472"/>
                  </a:lnTo>
                  <a:lnTo>
                    <a:pt x="1284" y="462"/>
                  </a:lnTo>
                  <a:lnTo>
                    <a:pt x="1286" y="462"/>
                  </a:lnTo>
                  <a:lnTo>
                    <a:pt x="1286" y="458"/>
                  </a:lnTo>
                  <a:lnTo>
                    <a:pt x="1284" y="448"/>
                  </a:lnTo>
                  <a:lnTo>
                    <a:pt x="1286" y="442"/>
                  </a:lnTo>
                  <a:lnTo>
                    <a:pt x="1286" y="438"/>
                  </a:lnTo>
                  <a:lnTo>
                    <a:pt x="1286" y="436"/>
                  </a:lnTo>
                  <a:lnTo>
                    <a:pt x="1284" y="436"/>
                  </a:lnTo>
                  <a:lnTo>
                    <a:pt x="1282" y="426"/>
                  </a:lnTo>
                  <a:lnTo>
                    <a:pt x="1280" y="420"/>
                  </a:lnTo>
                  <a:lnTo>
                    <a:pt x="1274" y="414"/>
                  </a:lnTo>
                  <a:close/>
                </a:path>
              </a:pathLst>
            </a:custGeom>
            <a:solidFill>
              <a:srgbClr val="333333"/>
            </a:solidFill>
            <a:ln>
              <a:noFill/>
            </a:ln>
            <a:extLst>
              <a:ext uri="{91240B29-F687-4F45-9708-019B960494DF}">
                <a14:hiddenLine w="9525">
                  <a:solidFill>
                    <a:srgbClr val="000000"/>
                  </a:solidFill>
                  <a:miter lim="800000"/>
                  <a:headEnd/>
                  <a:tailEnd/>
                </a14:hiddenLine>
              </a:ext>
            </a:extLst>
          </p:spPr>
          <p:txBody>
            <a:bodyPr/>
            <a:lstStyle/>
            <a:p>
              <a:endParaRPr altLang="en-US" lang="zh-CN"/>
            </a:p>
          </p:txBody>
        </p:sp>
        <p:sp>
          <p:nvSpPr>
            <p:cNvPr id="44" name="Freeform 15"/>
            <p:cNvSpPr>
              <a:spLocks noChangeArrowheads="1"/>
            </p:cNvSpPr>
            <p:nvPr/>
          </p:nvSpPr>
          <p:spPr bwMode="auto">
            <a:xfrm>
              <a:off x="679450" y="0"/>
              <a:ext cx="688975" cy="688975"/>
            </a:xfrm>
            <a:custGeom>
              <a:gdLst>
                <a:gd fmla="*/ 336550 w 434" name="T0"/>
                <a:gd fmla="*/ 688975 h 434" name="T1"/>
                <a:gd fmla="*/ 406400 w 434" name="T2"/>
                <a:gd fmla="*/ 682625 h 434" name="T3"/>
                <a:gd fmla="*/ 473075 w 434" name="T4"/>
                <a:gd fmla="*/ 663575 h 434" name="T5"/>
                <a:gd fmla="*/ 533400 w 434" name="T6"/>
                <a:gd fmla="*/ 628650 h 434" name="T7"/>
                <a:gd fmla="*/ 587375 w 434" name="T8"/>
                <a:gd fmla="*/ 587375 h 434" name="T9"/>
                <a:gd fmla="*/ 628650 w 434" name="T10"/>
                <a:gd fmla="*/ 533400 h 434" name="T11"/>
                <a:gd fmla="*/ 660400 w 434" name="T12"/>
                <a:gd fmla="*/ 476250 h 434" name="T13"/>
                <a:gd fmla="*/ 682625 w 434" name="T14"/>
                <a:gd fmla="*/ 409575 h 434" name="T15"/>
                <a:gd fmla="*/ 688975 w 434" name="T16"/>
                <a:gd fmla="*/ 339725 h 434" name="T17"/>
                <a:gd fmla="*/ 685800 w 434" name="T18"/>
                <a:gd fmla="*/ 307975 h 434" name="T19"/>
                <a:gd fmla="*/ 673100 w 434" name="T20"/>
                <a:gd fmla="*/ 241300 h 434" name="T21"/>
                <a:gd fmla="*/ 647700 w 434" name="T22"/>
                <a:gd fmla="*/ 180975 h 434" name="T23"/>
                <a:gd fmla="*/ 609600 w 434" name="T24"/>
                <a:gd fmla="*/ 127000 h 434" name="T25"/>
                <a:gd fmla="*/ 561975 w 434" name="T26"/>
                <a:gd fmla="*/ 79375 h 434" name="T27"/>
                <a:gd fmla="*/ 504825 w 434" name="T28"/>
                <a:gd fmla="*/ 41275 h 434" name="T29"/>
                <a:gd fmla="*/ 441325 w 434" name="T30"/>
                <a:gd fmla="*/ 15875 h 434" name="T31"/>
                <a:gd fmla="*/ 371475 w 434" name="T32"/>
                <a:gd fmla="*/ 3175 h 434" name="T33"/>
                <a:gd fmla="*/ 336550 w 434" name="T34"/>
                <a:gd fmla="*/ 0 h 434" name="T35"/>
                <a:gd fmla="*/ 269875 w 434" name="T36"/>
                <a:gd fmla="*/ 6350 h 434" name="T37"/>
                <a:gd fmla="*/ 209550 w 434" name="T38"/>
                <a:gd fmla="*/ 28575 h 434" name="T39"/>
                <a:gd fmla="*/ 152400 w 434" name="T40"/>
                <a:gd fmla="*/ 60325 h 434" name="T41"/>
                <a:gd fmla="*/ 101600 w 434" name="T42"/>
                <a:gd fmla="*/ 101600 h 434" name="T43"/>
                <a:gd fmla="*/ 60325 w 434" name="T44"/>
                <a:gd fmla="*/ 152400 h 434" name="T45"/>
                <a:gd fmla="*/ 28575 w 434" name="T46"/>
                <a:gd fmla="*/ 209550 h 434" name="T47"/>
                <a:gd fmla="*/ 6350 w 434" name="T48"/>
                <a:gd fmla="*/ 273050 h 434" name="T49"/>
                <a:gd fmla="*/ 0 w 434" name="T50"/>
                <a:gd fmla="*/ 339725 h 434" name="T51"/>
                <a:gd fmla="*/ 3175 w 434" name="T52"/>
                <a:gd fmla="*/ 374650 h 434" name="T53"/>
                <a:gd fmla="*/ 15875 w 434" name="T54"/>
                <a:gd fmla="*/ 444500 h 434" name="T55"/>
                <a:gd fmla="*/ 41275 w 434" name="T56"/>
                <a:gd fmla="*/ 504825 h 434" name="T57"/>
                <a:gd fmla="*/ 79375 w 434" name="T58"/>
                <a:gd fmla="*/ 561975 h 434" name="T59"/>
                <a:gd fmla="*/ 127000 w 434" name="T60"/>
                <a:gd fmla="*/ 609600 h 434" name="T61"/>
                <a:gd fmla="*/ 177800 w 434" name="T62"/>
                <a:gd fmla="*/ 647700 h 434" name="T63"/>
                <a:gd fmla="*/ 238125 w 434" name="T64"/>
                <a:gd fmla="*/ 673100 h 434" name="T65"/>
                <a:gd fmla="*/ 301625 w 434" name="T66"/>
                <a:gd fmla="*/ 688975 h 434" name="T67"/>
                <a:gd fmla="*/ 336550 w 434" name="T68"/>
                <a:gd fmla="*/ 688975 h 434" name="T69"/>
                <a:gd fmla="*/ 0 60000 65536" name="T70"/>
                <a:gd fmla="*/ 0 60000 65536" name="T71"/>
                <a:gd fmla="*/ 0 60000 65536" name="T72"/>
                <a:gd fmla="*/ 0 60000 65536" name="T73"/>
                <a:gd fmla="*/ 0 60000 65536" name="T74"/>
                <a:gd fmla="*/ 0 60000 65536" name="T75"/>
                <a:gd fmla="*/ 0 60000 65536" name="T76"/>
                <a:gd fmla="*/ 0 60000 65536" name="T77"/>
                <a:gd fmla="*/ 0 60000 65536" name="T78"/>
                <a:gd fmla="*/ 0 60000 65536" name="T79"/>
                <a:gd fmla="*/ 0 60000 65536" name="T80"/>
                <a:gd fmla="*/ 0 60000 65536" name="T81"/>
                <a:gd fmla="*/ 0 60000 65536" name="T82"/>
                <a:gd fmla="*/ 0 60000 65536" name="T83"/>
                <a:gd fmla="*/ 0 60000 65536" name="T84"/>
                <a:gd fmla="*/ 0 60000 65536" name="T85"/>
                <a:gd fmla="*/ 0 60000 65536" name="T86"/>
                <a:gd fmla="*/ 0 60000 65536" name="T87"/>
                <a:gd fmla="*/ 0 60000 65536" name="T88"/>
                <a:gd fmla="*/ 0 60000 65536" name="T89"/>
                <a:gd fmla="*/ 0 60000 65536" name="T90"/>
                <a:gd fmla="*/ 0 60000 65536" name="T91"/>
                <a:gd fmla="*/ 0 60000 65536" name="T92"/>
                <a:gd fmla="*/ 0 60000 65536" name="T93"/>
                <a:gd fmla="*/ 0 60000 65536" name="T94"/>
                <a:gd fmla="*/ 0 60000 65536" name="T95"/>
                <a:gd fmla="*/ 0 60000 65536" name="T96"/>
                <a:gd fmla="*/ 0 60000 65536" name="T97"/>
                <a:gd fmla="*/ 0 60000 65536" name="T98"/>
                <a:gd fmla="*/ 0 60000 65536" name="T99"/>
                <a:gd fmla="*/ 0 60000 65536" name="T100"/>
                <a:gd fmla="*/ 0 60000 65536" name="T101"/>
                <a:gd fmla="*/ 0 60000 65536" name="T102"/>
                <a:gd fmla="*/ 0 60000 65536" name="T103"/>
                <a:gd fmla="*/ 0 60000 65536" name="T104"/>
                <a:gd fmla="*/ 0 w 434" name="T105"/>
                <a:gd fmla="*/ 0 h 434" name="T106"/>
                <a:gd fmla="*/ 434 w 434" name="T107"/>
                <a:gd fmla="*/ 434 h 434" name="T108"/>
              </a:gd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b="T108" l="T105" r="T107" t="T106"/>
              <a:pathLst>
                <a:path h="433" w="433">
                  <a:moveTo>
                    <a:pt x="212" y="434"/>
                  </a:moveTo>
                  <a:lnTo>
                    <a:pt x="212" y="434"/>
                  </a:lnTo>
                  <a:lnTo>
                    <a:pt x="234" y="434"/>
                  </a:lnTo>
                  <a:lnTo>
                    <a:pt x="256" y="430"/>
                  </a:lnTo>
                  <a:lnTo>
                    <a:pt x="278" y="424"/>
                  </a:lnTo>
                  <a:lnTo>
                    <a:pt x="298" y="418"/>
                  </a:lnTo>
                  <a:lnTo>
                    <a:pt x="318" y="408"/>
                  </a:lnTo>
                  <a:lnTo>
                    <a:pt x="336" y="396"/>
                  </a:lnTo>
                  <a:lnTo>
                    <a:pt x="354" y="384"/>
                  </a:lnTo>
                  <a:lnTo>
                    <a:pt x="370" y="370"/>
                  </a:lnTo>
                  <a:lnTo>
                    <a:pt x="384" y="354"/>
                  </a:lnTo>
                  <a:lnTo>
                    <a:pt x="396" y="336"/>
                  </a:lnTo>
                  <a:lnTo>
                    <a:pt x="408" y="318"/>
                  </a:lnTo>
                  <a:lnTo>
                    <a:pt x="416" y="300"/>
                  </a:lnTo>
                  <a:lnTo>
                    <a:pt x="424" y="280"/>
                  </a:lnTo>
                  <a:lnTo>
                    <a:pt x="430" y="258"/>
                  </a:lnTo>
                  <a:lnTo>
                    <a:pt x="432" y="236"/>
                  </a:lnTo>
                  <a:lnTo>
                    <a:pt x="434" y="214"/>
                  </a:lnTo>
                  <a:lnTo>
                    <a:pt x="432" y="194"/>
                  </a:lnTo>
                  <a:lnTo>
                    <a:pt x="430" y="172"/>
                  </a:lnTo>
                  <a:lnTo>
                    <a:pt x="424" y="152"/>
                  </a:lnTo>
                  <a:lnTo>
                    <a:pt x="416" y="132"/>
                  </a:lnTo>
                  <a:lnTo>
                    <a:pt x="408" y="114"/>
                  </a:lnTo>
                  <a:lnTo>
                    <a:pt x="396" y="96"/>
                  </a:lnTo>
                  <a:lnTo>
                    <a:pt x="384" y="80"/>
                  </a:lnTo>
                  <a:lnTo>
                    <a:pt x="370" y="64"/>
                  </a:lnTo>
                  <a:lnTo>
                    <a:pt x="354" y="50"/>
                  </a:lnTo>
                  <a:lnTo>
                    <a:pt x="336" y="38"/>
                  </a:lnTo>
                  <a:lnTo>
                    <a:pt x="318" y="26"/>
                  </a:lnTo>
                  <a:lnTo>
                    <a:pt x="298" y="18"/>
                  </a:lnTo>
                  <a:lnTo>
                    <a:pt x="278" y="10"/>
                  </a:lnTo>
                  <a:lnTo>
                    <a:pt x="256" y="4"/>
                  </a:lnTo>
                  <a:lnTo>
                    <a:pt x="234" y="2"/>
                  </a:lnTo>
                  <a:lnTo>
                    <a:pt x="212" y="0"/>
                  </a:lnTo>
                  <a:lnTo>
                    <a:pt x="190" y="2"/>
                  </a:lnTo>
                  <a:lnTo>
                    <a:pt x="170" y="4"/>
                  </a:lnTo>
                  <a:lnTo>
                    <a:pt x="150" y="10"/>
                  </a:lnTo>
                  <a:lnTo>
                    <a:pt x="132" y="18"/>
                  </a:lnTo>
                  <a:lnTo>
                    <a:pt x="112" y="26"/>
                  </a:lnTo>
                  <a:lnTo>
                    <a:pt x="96" y="38"/>
                  </a:lnTo>
                  <a:lnTo>
                    <a:pt x="80" y="50"/>
                  </a:lnTo>
                  <a:lnTo>
                    <a:pt x="64" y="64"/>
                  </a:lnTo>
                  <a:lnTo>
                    <a:pt x="50" y="80"/>
                  </a:lnTo>
                  <a:lnTo>
                    <a:pt x="38" y="96"/>
                  </a:lnTo>
                  <a:lnTo>
                    <a:pt x="26" y="114"/>
                  </a:lnTo>
                  <a:lnTo>
                    <a:pt x="18" y="132"/>
                  </a:lnTo>
                  <a:lnTo>
                    <a:pt x="10" y="152"/>
                  </a:lnTo>
                  <a:lnTo>
                    <a:pt x="4" y="172"/>
                  </a:lnTo>
                  <a:lnTo>
                    <a:pt x="2" y="194"/>
                  </a:lnTo>
                  <a:lnTo>
                    <a:pt x="0" y="214"/>
                  </a:lnTo>
                  <a:lnTo>
                    <a:pt x="2" y="236"/>
                  </a:lnTo>
                  <a:lnTo>
                    <a:pt x="4" y="258"/>
                  </a:lnTo>
                  <a:lnTo>
                    <a:pt x="10" y="280"/>
                  </a:lnTo>
                  <a:lnTo>
                    <a:pt x="18" y="300"/>
                  </a:lnTo>
                  <a:lnTo>
                    <a:pt x="26" y="318"/>
                  </a:lnTo>
                  <a:lnTo>
                    <a:pt x="38" y="336"/>
                  </a:lnTo>
                  <a:lnTo>
                    <a:pt x="50" y="354"/>
                  </a:lnTo>
                  <a:lnTo>
                    <a:pt x="64" y="370"/>
                  </a:lnTo>
                  <a:lnTo>
                    <a:pt x="80" y="384"/>
                  </a:lnTo>
                  <a:lnTo>
                    <a:pt x="96" y="396"/>
                  </a:lnTo>
                  <a:lnTo>
                    <a:pt x="112" y="408"/>
                  </a:lnTo>
                  <a:lnTo>
                    <a:pt x="132" y="418"/>
                  </a:lnTo>
                  <a:lnTo>
                    <a:pt x="150" y="424"/>
                  </a:lnTo>
                  <a:lnTo>
                    <a:pt x="170" y="430"/>
                  </a:lnTo>
                  <a:lnTo>
                    <a:pt x="190" y="434"/>
                  </a:lnTo>
                  <a:lnTo>
                    <a:pt x="212" y="434"/>
                  </a:lnTo>
                  <a:close/>
                </a:path>
              </a:pathLst>
            </a:custGeom>
            <a:solidFill>
              <a:srgbClr val="333333"/>
            </a:solidFill>
            <a:ln>
              <a:noFill/>
            </a:ln>
            <a:extLst>
              <a:ext uri="{91240B29-F687-4F45-9708-019B960494DF}">
                <a14:hiddenLine w="9525">
                  <a:solidFill>
                    <a:srgbClr val="000000"/>
                  </a:solidFill>
                  <a:miter lim="800000"/>
                  <a:headEnd/>
                  <a:tailEnd/>
                </a14:hiddenLine>
              </a:ext>
            </a:extLst>
          </p:spPr>
          <p:txBody>
            <a:bodyPr/>
            <a:lstStyle/>
            <a:p>
              <a:endParaRPr altLang="en-US" lang="zh-CN"/>
            </a:p>
          </p:txBody>
        </p:sp>
      </p:grpSp>
      <p:grpSp>
        <p:nvGrpSpPr>
          <p:cNvPr id="4" name="组合 3"/>
          <p:cNvGrpSpPr/>
          <p:nvPr/>
        </p:nvGrpSpPr>
        <p:grpSpPr>
          <a:xfrm>
            <a:off x="6805350" y="932499"/>
            <a:ext cx="2083915" cy="1190397"/>
            <a:chOff x="6805350" y="932499"/>
            <a:chExt cx="2083915" cy="1190397"/>
          </a:xfrm>
        </p:grpSpPr>
        <p:sp>
          <p:nvSpPr>
            <p:cNvPr id="50" name="圆角矩形标注 28"/>
            <p:cNvSpPr>
              <a:spLocks noChangeArrowheads="1"/>
            </p:cNvSpPr>
            <p:nvPr/>
          </p:nvSpPr>
          <p:spPr bwMode="auto">
            <a:xfrm>
              <a:off x="6805350" y="932499"/>
              <a:ext cx="2083915" cy="1190397"/>
            </a:xfrm>
            <a:prstGeom prst="wedgeRoundRectCallout">
              <a:avLst>
                <a:gd fmla="val -67278" name="adj1"/>
                <a:gd fmla="val 45282" name="adj2"/>
                <a:gd fmla="val 16667" name="adj3"/>
              </a:avLst>
            </a:prstGeom>
            <a:solidFill>
              <a:srgbClr val="4BB0D0"/>
            </a:solidFill>
            <a:ln>
              <a:noFill/>
            </a:ln>
            <a:extLst>
              <a:ext uri="{91240B29-F687-4F45-9708-019B960494DF}">
                <a14:hiddenLine w="9525">
                  <a:solidFill>
                    <a:srgbClr val="000000"/>
                  </a:solidFill>
                  <a:miter lim="800000"/>
                  <a:headEnd/>
                  <a:tailEnd/>
                </a14:hiddenLine>
              </a:ext>
            </a:extLst>
          </p:spPr>
          <p:txBody>
            <a:bodyPr anchor="ctr" bIns="36293" lIns="72585" rIns="72585" tIns="36293"/>
            <a:lstStyle/>
            <a:p>
              <a:pPr algn="ctr"/>
              <a:endParaRPr altLang="zh-CN" lang="zh-CN">
                <a:solidFill>
                  <a:srgbClr val="FFFFFF"/>
                </a:solidFill>
              </a:endParaRPr>
            </a:p>
          </p:txBody>
        </p:sp>
        <p:pic>
          <p:nvPicPr>
            <p:cNvPr id="51" name="图片 29"/>
            <p:cNvPicPr>
              <a:picLocks noChangeArrowheads="1" noChangeAspect="1"/>
            </p:cNvPicPr>
            <p:nvPr/>
          </p:nvPicPr>
          <p:blipFill>
            <a:blip r:embed="rId3">
              <a:extLst>
                <a:ext uri="{28A0092B-C50C-407E-A947-70E740481C1C}">
                  <a14:useLocalDpi val="0"/>
                </a:ext>
              </a:extLst>
            </a:blip>
            <a:stretch>
              <a:fillRect/>
            </a:stretch>
          </p:blipFill>
          <p:spPr bwMode="auto">
            <a:xfrm>
              <a:off x="6978289" y="1060762"/>
              <a:ext cx="430906" cy="962694"/>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pic>
        <p:sp>
          <p:nvSpPr>
            <p:cNvPr id="59" name="矩形 25"/>
            <p:cNvSpPr>
              <a:spLocks noChangeArrowheads="1"/>
            </p:cNvSpPr>
            <p:nvPr/>
          </p:nvSpPr>
          <p:spPr bwMode="auto">
            <a:xfrm>
              <a:off x="7496191" y="995434"/>
              <a:ext cx="1294902" cy="1032706"/>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36293" lIns="72585" rIns="72585" tIns="36293" wrap="square">
              <a:spAutoFit/>
            </a:bodyPr>
            <a:lstStyle/>
            <a:p>
              <a:pPr>
                <a:lnSpc>
                  <a:spcPct val="150000"/>
                </a:lnSpc>
              </a:pPr>
              <a:r>
                <a:rPr altLang="en-US" lang="zh-CN" smtClean="0" sz="1400">
                  <a:solidFill>
                    <a:schemeClr val="bg1"/>
                  </a:solidFill>
                  <a:latin charset="0" pitchFamily="34" typeface="Impact"/>
                  <a:ea charset="-122" pitchFamily="34" typeface="微软雅黑"/>
                  <a:sym charset="0" pitchFamily="34" typeface="Impact"/>
                </a:rPr>
                <a:t>请输入您的文字内容请输入您的文字内容</a:t>
              </a:r>
            </a:p>
          </p:txBody>
        </p:sp>
      </p:grpSp>
      <p:grpSp>
        <p:nvGrpSpPr>
          <p:cNvPr id="3" name="组合 2"/>
          <p:cNvGrpSpPr/>
          <p:nvPr/>
        </p:nvGrpSpPr>
        <p:grpSpPr>
          <a:xfrm>
            <a:off x="1885444" y="1142361"/>
            <a:ext cx="2085356" cy="1190397"/>
            <a:chOff x="1885444" y="1142361"/>
            <a:chExt cx="2085356" cy="1190397"/>
          </a:xfrm>
        </p:grpSpPr>
        <p:sp>
          <p:nvSpPr>
            <p:cNvPr id="49" name="圆角矩形标注 27"/>
            <p:cNvSpPr>
              <a:spLocks noChangeArrowheads="1"/>
            </p:cNvSpPr>
            <p:nvPr/>
          </p:nvSpPr>
          <p:spPr bwMode="auto">
            <a:xfrm>
              <a:off x="1885444" y="1142361"/>
              <a:ext cx="2085356" cy="1190397"/>
            </a:xfrm>
            <a:prstGeom prst="wedgeRoundRectCallout">
              <a:avLst>
                <a:gd fmla="val 66366" name="adj1"/>
                <a:gd fmla="val -17009" name="adj2"/>
                <a:gd fmla="val 16667" name="adj3"/>
              </a:avLst>
            </a:prstGeom>
            <a:solidFill>
              <a:srgbClr val="EE9065"/>
            </a:solidFill>
            <a:ln>
              <a:noFill/>
            </a:ln>
            <a:extLst>
              <a:ext uri="{91240B29-F687-4F45-9708-019B960494DF}">
                <a14:hiddenLine w="9525">
                  <a:solidFill>
                    <a:srgbClr val="000000"/>
                  </a:solidFill>
                  <a:miter lim="800000"/>
                  <a:headEnd/>
                  <a:tailEnd/>
                </a14:hiddenLine>
              </a:ext>
            </a:extLst>
          </p:spPr>
          <p:txBody>
            <a:bodyPr anchor="ctr" bIns="36293" lIns="72585" rIns="72585" tIns="36293"/>
            <a:lstStyle/>
            <a:p>
              <a:pPr algn="ctr"/>
              <a:endParaRPr altLang="zh-CN" lang="zh-CN">
                <a:solidFill>
                  <a:srgbClr val="FFFFFF"/>
                </a:solidFill>
              </a:endParaRPr>
            </a:p>
          </p:txBody>
        </p:sp>
        <p:pic>
          <p:nvPicPr>
            <p:cNvPr id="52" name="图片 30"/>
            <p:cNvPicPr>
              <a:picLocks noChangeArrowheads="1" noChangeAspect="1"/>
            </p:cNvPicPr>
            <p:nvPr/>
          </p:nvPicPr>
          <p:blipFill>
            <a:blip r:embed="rId4">
              <a:extLst>
                <a:ext uri="{28A0092B-C50C-407E-A947-70E740481C1C}">
                  <a14:useLocalDpi val="0"/>
                </a:ext>
              </a:extLst>
            </a:blip>
            <a:stretch>
              <a:fillRect/>
            </a:stretch>
          </p:blipFill>
          <p:spPr bwMode="auto">
            <a:xfrm>
              <a:off x="2032442" y="1316741"/>
              <a:ext cx="615374" cy="85893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pic>
        <p:sp>
          <p:nvSpPr>
            <p:cNvPr id="60" name="矩形 25"/>
            <p:cNvSpPr>
              <a:spLocks noChangeArrowheads="1"/>
            </p:cNvSpPr>
            <p:nvPr/>
          </p:nvSpPr>
          <p:spPr bwMode="auto">
            <a:xfrm>
              <a:off x="2647816" y="1216163"/>
              <a:ext cx="1294902" cy="1032706"/>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36293" lIns="72585" rIns="72585" tIns="36293" wrap="square">
              <a:spAutoFit/>
            </a:bodyPr>
            <a:lstStyle/>
            <a:p>
              <a:pPr>
                <a:lnSpc>
                  <a:spcPct val="150000"/>
                </a:lnSpc>
              </a:pPr>
              <a:r>
                <a:rPr altLang="en-US" lang="zh-CN" smtClean="0" sz="1400">
                  <a:solidFill>
                    <a:schemeClr val="bg1"/>
                  </a:solidFill>
                  <a:latin charset="0" pitchFamily="34" typeface="Impact"/>
                  <a:ea charset="-122" pitchFamily="34" typeface="微软雅黑"/>
                  <a:sym charset="0" pitchFamily="34" typeface="Impact"/>
                </a:rPr>
                <a:t>请输入您的文字内容请输入您的文字内容</a:t>
              </a:r>
            </a:p>
          </p:txBody>
        </p:sp>
      </p:grpSp>
      <p:grpSp>
        <p:nvGrpSpPr>
          <p:cNvPr id="5" name="组合 4"/>
          <p:cNvGrpSpPr/>
          <p:nvPr/>
        </p:nvGrpSpPr>
        <p:grpSpPr>
          <a:xfrm>
            <a:off x="542284" y="2701694"/>
            <a:ext cx="2083915" cy="1188955"/>
            <a:chOff x="542284" y="2701694"/>
            <a:chExt cx="2083915" cy="1188955"/>
          </a:xfrm>
        </p:grpSpPr>
        <p:sp>
          <p:nvSpPr>
            <p:cNvPr id="48" name="圆角矩形标注 26"/>
            <p:cNvSpPr>
              <a:spLocks noChangeArrowheads="1"/>
            </p:cNvSpPr>
            <p:nvPr/>
          </p:nvSpPr>
          <p:spPr bwMode="auto">
            <a:xfrm>
              <a:off x="542284" y="2701694"/>
              <a:ext cx="2083915" cy="1188955"/>
            </a:xfrm>
            <a:prstGeom prst="wedgeRoundRectCallout">
              <a:avLst>
                <a:gd fmla="val 70157" name="adj1"/>
                <a:gd fmla="val 5120" name="adj2"/>
                <a:gd fmla="val 16667" name="adj3"/>
              </a:avLst>
            </a:prstGeom>
            <a:solidFill>
              <a:srgbClr val="A6BABA"/>
            </a:solidFill>
            <a:ln>
              <a:noFill/>
            </a:ln>
            <a:extLst>
              <a:ext uri="{91240B29-F687-4F45-9708-019B960494DF}">
                <a14:hiddenLine w="9525">
                  <a:solidFill>
                    <a:srgbClr val="000000"/>
                  </a:solidFill>
                  <a:miter lim="800000"/>
                  <a:headEnd/>
                  <a:tailEnd/>
                </a14:hiddenLine>
              </a:ext>
            </a:extLst>
          </p:spPr>
          <p:txBody>
            <a:bodyPr anchor="ctr" bIns="36293" lIns="72585" rIns="72585" tIns="36293"/>
            <a:lstStyle/>
            <a:p>
              <a:pPr algn="ctr"/>
              <a:endParaRPr altLang="zh-CN" lang="zh-CN">
                <a:solidFill>
                  <a:srgbClr val="FFFFFF"/>
                </a:solidFill>
              </a:endParaRPr>
            </a:p>
          </p:txBody>
        </p:sp>
        <p:pic>
          <p:nvPicPr>
            <p:cNvPr id="53" name="图片 31"/>
            <p:cNvPicPr>
              <a:picLocks noChangeArrowheads="1" noChangeAspect="1"/>
            </p:cNvPicPr>
            <p:nvPr/>
          </p:nvPicPr>
          <p:blipFill>
            <a:blip r:embed="rId5">
              <a:extLst>
                <a:ext uri="{28A0092B-C50C-407E-A947-70E740481C1C}">
                  <a14:useLocalDpi val="0"/>
                </a:ext>
              </a:extLst>
            </a:blip>
            <a:stretch>
              <a:fillRect/>
            </a:stretch>
          </p:blipFill>
          <p:spPr bwMode="auto">
            <a:xfrm>
              <a:off x="700811" y="2886163"/>
              <a:ext cx="445318" cy="884871"/>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pic>
        <p:sp>
          <p:nvSpPr>
            <p:cNvPr id="61" name="矩形 25"/>
            <p:cNvSpPr>
              <a:spLocks noChangeArrowheads="1"/>
            </p:cNvSpPr>
            <p:nvPr/>
          </p:nvSpPr>
          <p:spPr bwMode="auto">
            <a:xfrm>
              <a:off x="1237993" y="2775477"/>
              <a:ext cx="1294902" cy="1032706"/>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36293" lIns="72585" rIns="72585" tIns="36293" wrap="square">
              <a:spAutoFit/>
            </a:bodyPr>
            <a:lstStyle/>
            <a:p>
              <a:pPr>
                <a:lnSpc>
                  <a:spcPct val="150000"/>
                </a:lnSpc>
              </a:pPr>
              <a:r>
                <a:rPr altLang="en-US" lang="zh-CN" smtClean="0" sz="1400">
                  <a:solidFill>
                    <a:schemeClr val="bg1"/>
                  </a:solidFill>
                  <a:latin charset="0" pitchFamily="34" typeface="Impact"/>
                  <a:ea charset="-122" pitchFamily="34" typeface="微软雅黑"/>
                  <a:sym charset="0" pitchFamily="34" typeface="Impact"/>
                </a:rPr>
                <a:t>请输入您的文字内容请输入您的文字内容</a:t>
              </a:r>
            </a:p>
          </p:txBody>
        </p:sp>
      </p:grpSp>
    </p:spTree>
    <p:extLst>
      <p:ext uri="{BB962C8B-B14F-4D97-AF65-F5344CB8AC3E}">
        <p14:creationId val="2670182048"/>
      </p:ext>
    </p:extLst>
  </p:cSld>
  <p:clrMapOvr>
    <a:masterClrMapping/>
  </p:clrMapOvr>
  <p:transition spd="med">
    <p:pull/>
  </p:transition>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grpId="0" id="5" nodeType="afterEffect" presetClass="entr" presetID="2" presetSubtype="8">
                                  <p:stCondLst>
                                    <p:cond delay="0"/>
                                  </p:stCondLst>
                                  <p:childTnLst>
                                    <p:set>
                                      <p:cBhvr>
                                        <p:cTn dur="1" fill="hold" id="6">
                                          <p:stCondLst>
                                            <p:cond delay="0"/>
                                          </p:stCondLst>
                                        </p:cTn>
                                        <p:tgtEl>
                                          <p:spTgt spid="57"/>
                                        </p:tgtEl>
                                        <p:attrNameLst>
                                          <p:attrName>style.visibility</p:attrName>
                                        </p:attrNameLst>
                                      </p:cBhvr>
                                      <p:to>
                                        <p:strVal val="visible"/>
                                      </p:to>
                                    </p:set>
                                    <p:anim calcmode="lin" valueType="num">
                                      <p:cBhvr additive="base">
                                        <p:cTn dur="500" fill="hold" id="7"/>
                                        <p:tgtEl>
                                          <p:spTgt spid="57"/>
                                        </p:tgtEl>
                                        <p:attrNameLst>
                                          <p:attrName>ppt_x</p:attrName>
                                        </p:attrNameLst>
                                      </p:cBhvr>
                                      <p:tavLst>
                                        <p:tav tm="0">
                                          <p:val>
                                            <p:strVal val="0-#ppt_w/2"/>
                                          </p:val>
                                        </p:tav>
                                        <p:tav tm="100000">
                                          <p:val>
                                            <p:strVal val="#ppt_x"/>
                                          </p:val>
                                        </p:tav>
                                      </p:tavLst>
                                    </p:anim>
                                    <p:anim calcmode="lin" valueType="num">
                                      <p:cBhvr additive="base">
                                        <p:cTn dur="500" fill="hold" id="8"/>
                                        <p:tgtEl>
                                          <p:spTgt spid="57"/>
                                        </p:tgtEl>
                                        <p:attrNameLst>
                                          <p:attrName>ppt_y</p:attrName>
                                        </p:attrNameLst>
                                      </p:cBhvr>
                                      <p:tavLst>
                                        <p:tav tm="0">
                                          <p:val>
                                            <p:strVal val="#ppt_y"/>
                                          </p:val>
                                        </p:tav>
                                        <p:tav tm="100000">
                                          <p:val>
                                            <p:strVal val="#ppt_y"/>
                                          </p:val>
                                        </p:tav>
                                      </p:tavLst>
                                    </p:anim>
                                  </p:childTnLst>
                                </p:cTn>
                              </p:par>
                            </p:childTnLst>
                          </p:cTn>
                        </p:par>
                        <p:par>
                          <p:cTn fill="hold" id="9" nodeType="afterGroup">
                            <p:stCondLst>
                              <p:cond delay="500"/>
                            </p:stCondLst>
                            <p:childTnLst>
                              <p:par>
                                <p:cTn fill="hold" grpId="0" id="10" nodeType="afterEffect" presetClass="entr" presetID="22" presetSubtype="8">
                                  <p:stCondLst>
                                    <p:cond delay="0"/>
                                  </p:stCondLst>
                                  <p:childTnLst>
                                    <p:set>
                                      <p:cBhvr>
                                        <p:cTn dur="1" fill="hold" id="11">
                                          <p:stCondLst>
                                            <p:cond delay="0"/>
                                          </p:stCondLst>
                                        </p:cTn>
                                        <p:tgtEl>
                                          <p:spTgt spid="54"/>
                                        </p:tgtEl>
                                        <p:attrNameLst>
                                          <p:attrName>style.visibility</p:attrName>
                                        </p:attrNameLst>
                                      </p:cBhvr>
                                      <p:to>
                                        <p:strVal val="visible"/>
                                      </p:to>
                                    </p:set>
                                    <p:animEffect filter="wipe(left)" transition="in">
                                      <p:cBhvr>
                                        <p:cTn dur="500" id="12"/>
                                        <p:tgtEl>
                                          <p:spTgt spid="54"/>
                                        </p:tgtEl>
                                      </p:cBhvr>
                                    </p:animEffect>
                                  </p:childTnLst>
                                </p:cTn>
                              </p:par>
                              <p:par>
                                <p:cTn fill="hold" grpId="0" id="13" nodeType="withEffect" presetClass="entr" presetID="41" presetSubtype="0">
                                  <p:stCondLst>
                                    <p:cond delay="0"/>
                                  </p:stCondLst>
                                  <p:iterate type="lt">
                                    <p:tmPct val="10000"/>
                                  </p:iterate>
                                  <p:childTnLst>
                                    <p:set>
                                      <p:cBhvr>
                                        <p:cTn dur="1" fill="hold" id="14">
                                          <p:stCondLst>
                                            <p:cond delay="0"/>
                                          </p:stCondLst>
                                        </p:cTn>
                                        <p:tgtEl>
                                          <p:spTgt spid="80"/>
                                        </p:tgtEl>
                                        <p:attrNameLst>
                                          <p:attrName>style.visibility</p:attrName>
                                        </p:attrNameLst>
                                      </p:cBhvr>
                                      <p:to>
                                        <p:strVal val="visible"/>
                                      </p:to>
                                    </p:set>
                                    <p:anim calcmode="lin" valueType="num">
                                      <p:cBhvr>
                                        <p:cTn dur="500" fill="hold" id="15"/>
                                        <p:tgtEl>
                                          <p:spTgt spid="80"/>
                                        </p:tgtEl>
                                        <p:attrNameLst>
                                          <p:attrName>ppt_x</p:attrName>
                                        </p:attrNameLst>
                                      </p:cBhvr>
                                      <p:tavLst>
                                        <p:tav tm="0">
                                          <p:val>
                                            <p:strVal val="#ppt_x"/>
                                          </p:val>
                                        </p:tav>
                                        <p:tav tm="50000">
                                          <p:val>
                                            <p:strVal val="#ppt_x+.1"/>
                                          </p:val>
                                        </p:tav>
                                        <p:tav tm="100000">
                                          <p:val>
                                            <p:strVal val="#ppt_x"/>
                                          </p:val>
                                        </p:tav>
                                      </p:tavLst>
                                    </p:anim>
                                    <p:anim calcmode="lin" valueType="num">
                                      <p:cBhvr>
                                        <p:cTn dur="500" fill="hold" id="16"/>
                                        <p:tgtEl>
                                          <p:spTgt spid="80"/>
                                        </p:tgtEl>
                                        <p:attrNameLst>
                                          <p:attrName>ppt_y</p:attrName>
                                        </p:attrNameLst>
                                      </p:cBhvr>
                                      <p:tavLst>
                                        <p:tav tm="0">
                                          <p:val>
                                            <p:strVal val="#ppt_y"/>
                                          </p:val>
                                        </p:tav>
                                        <p:tav tm="100000">
                                          <p:val>
                                            <p:strVal val="#ppt_y"/>
                                          </p:val>
                                        </p:tav>
                                      </p:tavLst>
                                    </p:anim>
                                    <p:anim calcmode="lin" valueType="num">
                                      <p:cBhvr>
                                        <p:cTn dur="500" fill="hold" id="17"/>
                                        <p:tgtEl>
                                          <p:spTgt spid="80"/>
                                        </p:tgtEl>
                                        <p:attrNameLst>
                                          <p:attrName>ppt_h</p:attrName>
                                        </p:attrNameLst>
                                      </p:cBhvr>
                                      <p:tavLst>
                                        <p:tav tm="0">
                                          <p:val>
                                            <p:strVal val="#ppt_h/10"/>
                                          </p:val>
                                        </p:tav>
                                        <p:tav tm="50000">
                                          <p:val>
                                            <p:strVal val="#ppt_h+.01"/>
                                          </p:val>
                                        </p:tav>
                                        <p:tav tm="100000">
                                          <p:val>
                                            <p:strVal val="#ppt_h"/>
                                          </p:val>
                                        </p:tav>
                                      </p:tavLst>
                                    </p:anim>
                                    <p:anim calcmode="lin" valueType="num">
                                      <p:cBhvr>
                                        <p:cTn dur="500" fill="hold" id="18"/>
                                        <p:tgtEl>
                                          <p:spTgt spid="80"/>
                                        </p:tgtEl>
                                        <p:attrNameLst>
                                          <p:attrName>ppt_w</p:attrName>
                                        </p:attrNameLst>
                                      </p:cBhvr>
                                      <p:tavLst>
                                        <p:tav tm="0">
                                          <p:val>
                                            <p:strVal val="#ppt_w/10"/>
                                          </p:val>
                                        </p:tav>
                                        <p:tav tm="50000">
                                          <p:val>
                                            <p:strVal val="#ppt_w+.01"/>
                                          </p:val>
                                        </p:tav>
                                        <p:tav tm="100000">
                                          <p:val>
                                            <p:strVal val="#ppt_w"/>
                                          </p:val>
                                        </p:tav>
                                      </p:tavLst>
                                    </p:anim>
                                    <p:animEffect filter="">
                                      <p:cBhvr>
                                        <p:cTn dur="500" id="19" tmFilter="0,0; .5, 1; 1, 1"/>
                                        <p:tgtEl>
                                          <p:spTgt spid="80"/>
                                        </p:tgtEl>
                                      </p:cBhvr>
                                    </p:animEffect>
                                  </p:childTnLst>
                                </p:cTn>
                              </p:par>
                              <p:par>
                                <p:cTn fill="hold" id="20" nodeType="withEffect" presetClass="entr" presetID="53" presetSubtype="0">
                                  <p:stCondLst>
                                    <p:cond delay="0"/>
                                  </p:stCondLst>
                                  <p:childTnLst>
                                    <p:set>
                                      <p:cBhvr>
                                        <p:cTn dur="1" fill="hold" id="21">
                                          <p:stCondLst>
                                            <p:cond delay="0"/>
                                          </p:stCondLst>
                                        </p:cTn>
                                        <p:tgtEl>
                                          <p:spTgt spid="67"/>
                                        </p:tgtEl>
                                        <p:attrNameLst>
                                          <p:attrName>style.visibility</p:attrName>
                                        </p:attrNameLst>
                                      </p:cBhvr>
                                      <p:to>
                                        <p:strVal val="visible"/>
                                      </p:to>
                                    </p:set>
                                    <p:anim calcmode="lin" valueType="num">
                                      <p:cBhvr>
                                        <p:cTn dur="500" fill="hold" id="22"/>
                                        <p:tgtEl>
                                          <p:spTgt spid="67"/>
                                        </p:tgtEl>
                                        <p:attrNameLst>
                                          <p:attrName>ppt_w</p:attrName>
                                        </p:attrNameLst>
                                      </p:cBhvr>
                                      <p:tavLst>
                                        <p:tav tm="0">
                                          <p:val>
                                            <p:fltVal val="0"/>
                                          </p:val>
                                        </p:tav>
                                        <p:tav tm="100000">
                                          <p:val>
                                            <p:strVal val="#ppt_w"/>
                                          </p:val>
                                        </p:tav>
                                      </p:tavLst>
                                    </p:anim>
                                    <p:anim calcmode="lin" valueType="num">
                                      <p:cBhvr>
                                        <p:cTn dur="500" fill="hold" id="23"/>
                                        <p:tgtEl>
                                          <p:spTgt spid="67"/>
                                        </p:tgtEl>
                                        <p:attrNameLst>
                                          <p:attrName>ppt_h</p:attrName>
                                        </p:attrNameLst>
                                      </p:cBhvr>
                                      <p:tavLst>
                                        <p:tav tm="0">
                                          <p:val>
                                            <p:fltVal val="0"/>
                                          </p:val>
                                        </p:tav>
                                        <p:tav tm="100000">
                                          <p:val>
                                            <p:strVal val="#ppt_h"/>
                                          </p:val>
                                        </p:tav>
                                      </p:tavLst>
                                    </p:anim>
                                    <p:animEffect filter="fade" transition="in">
                                      <p:cBhvr>
                                        <p:cTn dur="500" id="24"/>
                                        <p:tgtEl>
                                          <p:spTgt spid="67"/>
                                        </p:tgtEl>
                                      </p:cBhvr>
                                    </p:animEffect>
                                  </p:childTnLst>
                                </p:cTn>
                              </p:par>
                            </p:childTnLst>
                          </p:cTn>
                        </p:par>
                        <p:par>
                          <p:cTn fill="hold" id="25" nodeType="afterGroup">
                            <p:stCondLst>
                              <p:cond delay="1000"/>
                            </p:stCondLst>
                            <p:childTnLst>
                              <p:par>
                                <p:cTn fill="hold" id="26" nodeType="afterEffect" presetClass="entr" presetID="42" presetSubtype="0">
                                  <p:stCondLst>
                                    <p:cond delay="0"/>
                                  </p:stCondLst>
                                  <p:childTnLst>
                                    <p:set>
                                      <p:cBhvr>
                                        <p:cTn dur="1" fill="hold" id="27">
                                          <p:stCondLst>
                                            <p:cond delay="0"/>
                                          </p:stCondLst>
                                        </p:cTn>
                                        <p:tgtEl>
                                          <p:spTgt spid="2"/>
                                        </p:tgtEl>
                                        <p:attrNameLst>
                                          <p:attrName>style.visibility</p:attrName>
                                        </p:attrNameLst>
                                      </p:cBhvr>
                                      <p:to>
                                        <p:strVal val="visible"/>
                                      </p:to>
                                    </p:set>
                                    <p:animEffect filter="fade" transition="in">
                                      <p:cBhvr>
                                        <p:cTn dur="1000" id="28"/>
                                        <p:tgtEl>
                                          <p:spTgt spid="2"/>
                                        </p:tgtEl>
                                      </p:cBhvr>
                                    </p:animEffect>
                                    <p:anim calcmode="lin" valueType="num">
                                      <p:cBhvr>
                                        <p:cTn dur="1000" fill="hold" id="29"/>
                                        <p:tgtEl>
                                          <p:spTgt spid="2"/>
                                        </p:tgtEl>
                                        <p:attrNameLst>
                                          <p:attrName>ppt_x</p:attrName>
                                        </p:attrNameLst>
                                      </p:cBhvr>
                                      <p:tavLst>
                                        <p:tav tm="0">
                                          <p:val>
                                            <p:strVal val="#ppt_x"/>
                                          </p:val>
                                        </p:tav>
                                        <p:tav tm="100000">
                                          <p:val>
                                            <p:strVal val="#ppt_x"/>
                                          </p:val>
                                        </p:tav>
                                      </p:tavLst>
                                    </p:anim>
                                    <p:anim calcmode="lin" valueType="num">
                                      <p:cBhvr>
                                        <p:cTn dur="1000" fill="hold" id="30"/>
                                        <p:tgtEl>
                                          <p:spTgt spid="2"/>
                                        </p:tgtEl>
                                        <p:attrNameLst>
                                          <p:attrName>ppt_y</p:attrName>
                                        </p:attrNameLst>
                                      </p:cBhvr>
                                      <p:tavLst>
                                        <p:tav tm="0">
                                          <p:val>
                                            <p:strVal val="#ppt_y+.1"/>
                                          </p:val>
                                        </p:tav>
                                        <p:tav tm="100000">
                                          <p:val>
                                            <p:strVal val="#ppt_y"/>
                                          </p:val>
                                        </p:tav>
                                      </p:tavLst>
                                    </p:anim>
                                  </p:childTnLst>
                                </p:cTn>
                              </p:par>
                            </p:childTnLst>
                          </p:cTn>
                        </p:par>
                        <p:par>
                          <p:cTn fill="hold" id="31" nodeType="afterGroup">
                            <p:stCondLst>
                              <p:cond delay="2000"/>
                            </p:stCondLst>
                            <p:childTnLst>
                              <p:par>
                                <p:cTn fill="hold" id="32" nodeType="afterEffect" presetClass="entr" presetID="2" presetSubtype="1">
                                  <p:stCondLst>
                                    <p:cond delay="0"/>
                                  </p:stCondLst>
                                  <p:childTnLst>
                                    <p:set>
                                      <p:cBhvr>
                                        <p:cTn dur="1" fill="hold" id="33">
                                          <p:stCondLst>
                                            <p:cond delay="0"/>
                                          </p:stCondLst>
                                        </p:cTn>
                                        <p:tgtEl>
                                          <p:spTgt spid="39"/>
                                        </p:tgtEl>
                                        <p:attrNameLst>
                                          <p:attrName>style.visibility</p:attrName>
                                        </p:attrNameLst>
                                      </p:cBhvr>
                                      <p:to>
                                        <p:strVal val="visible"/>
                                      </p:to>
                                    </p:set>
                                    <p:anim calcmode="lin" valueType="num">
                                      <p:cBhvr additive="base">
                                        <p:cTn dur="500" fill="hold" id="34"/>
                                        <p:tgtEl>
                                          <p:spTgt spid="39"/>
                                        </p:tgtEl>
                                        <p:attrNameLst>
                                          <p:attrName>ppt_x</p:attrName>
                                        </p:attrNameLst>
                                      </p:cBhvr>
                                      <p:tavLst>
                                        <p:tav tm="0">
                                          <p:val>
                                            <p:strVal val="#ppt_x"/>
                                          </p:val>
                                        </p:tav>
                                        <p:tav tm="100000">
                                          <p:val>
                                            <p:strVal val="#ppt_x"/>
                                          </p:val>
                                        </p:tav>
                                      </p:tavLst>
                                    </p:anim>
                                    <p:anim calcmode="lin" valueType="num">
                                      <p:cBhvr additive="base">
                                        <p:cTn dur="500" fill="hold" id="35"/>
                                        <p:tgtEl>
                                          <p:spTgt spid="39"/>
                                        </p:tgtEl>
                                        <p:attrNameLst>
                                          <p:attrName>ppt_y</p:attrName>
                                        </p:attrNameLst>
                                      </p:cBhvr>
                                      <p:tavLst>
                                        <p:tav tm="0">
                                          <p:val>
                                            <p:strVal val="0-#ppt_h/2"/>
                                          </p:val>
                                        </p:tav>
                                        <p:tav tm="100000">
                                          <p:val>
                                            <p:strVal val="#ppt_y"/>
                                          </p:val>
                                        </p:tav>
                                      </p:tavLst>
                                    </p:anim>
                                  </p:childTnLst>
                                </p:cTn>
                              </p:par>
                            </p:childTnLst>
                          </p:cTn>
                        </p:par>
                        <p:par>
                          <p:cTn fill="hold" id="36" nodeType="afterGroup">
                            <p:stCondLst>
                              <p:cond delay="2500"/>
                            </p:stCondLst>
                            <p:childTnLst>
                              <p:par>
                                <p:cTn fill="hold" id="37" nodeType="afterEffect" presetClass="entr" presetID="2" presetSubtype="1">
                                  <p:stCondLst>
                                    <p:cond delay="0"/>
                                  </p:stCondLst>
                                  <p:childTnLst>
                                    <p:set>
                                      <p:cBhvr>
                                        <p:cTn dur="1" fill="hold" id="38">
                                          <p:stCondLst>
                                            <p:cond delay="0"/>
                                          </p:stCondLst>
                                        </p:cTn>
                                        <p:tgtEl>
                                          <p:spTgt spid="42"/>
                                        </p:tgtEl>
                                        <p:attrNameLst>
                                          <p:attrName>style.visibility</p:attrName>
                                        </p:attrNameLst>
                                      </p:cBhvr>
                                      <p:to>
                                        <p:strVal val="visible"/>
                                      </p:to>
                                    </p:set>
                                    <p:anim calcmode="lin" valueType="num">
                                      <p:cBhvr additive="base">
                                        <p:cTn dur="500" fill="hold" id="39"/>
                                        <p:tgtEl>
                                          <p:spTgt spid="42"/>
                                        </p:tgtEl>
                                        <p:attrNameLst>
                                          <p:attrName>ppt_x</p:attrName>
                                        </p:attrNameLst>
                                      </p:cBhvr>
                                      <p:tavLst>
                                        <p:tav tm="0">
                                          <p:val>
                                            <p:strVal val="#ppt_x"/>
                                          </p:val>
                                        </p:tav>
                                        <p:tav tm="100000">
                                          <p:val>
                                            <p:strVal val="#ppt_x"/>
                                          </p:val>
                                        </p:tav>
                                      </p:tavLst>
                                    </p:anim>
                                    <p:anim calcmode="lin" valueType="num">
                                      <p:cBhvr additive="base">
                                        <p:cTn dur="500" fill="hold" id="40"/>
                                        <p:tgtEl>
                                          <p:spTgt spid="42"/>
                                        </p:tgtEl>
                                        <p:attrNameLst>
                                          <p:attrName>ppt_y</p:attrName>
                                        </p:attrNameLst>
                                      </p:cBhvr>
                                      <p:tavLst>
                                        <p:tav tm="0">
                                          <p:val>
                                            <p:strVal val="0-#ppt_h/2"/>
                                          </p:val>
                                        </p:tav>
                                        <p:tav tm="100000">
                                          <p:val>
                                            <p:strVal val="#ppt_y"/>
                                          </p:val>
                                        </p:tav>
                                      </p:tavLst>
                                    </p:anim>
                                  </p:childTnLst>
                                </p:cTn>
                              </p:par>
                            </p:childTnLst>
                          </p:cTn>
                        </p:par>
                        <p:par>
                          <p:cTn fill="hold" id="41" nodeType="afterGroup">
                            <p:stCondLst>
                              <p:cond delay="3000"/>
                            </p:stCondLst>
                            <p:childTnLst>
                              <p:par>
                                <p:cTn fill="hold" id="42" nodeType="afterEffect" presetClass="entr" presetID="2" presetSubtype="1">
                                  <p:stCondLst>
                                    <p:cond delay="0"/>
                                  </p:stCondLst>
                                  <p:childTnLst>
                                    <p:set>
                                      <p:cBhvr>
                                        <p:cTn dur="1" fill="hold" id="43">
                                          <p:stCondLst>
                                            <p:cond delay="0"/>
                                          </p:stCondLst>
                                        </p:cTn>
                                        <p:tgtEl>
                                          <p:spTgt spid="34"/>
                                        </p:tgtEl>
                                        <p:attrNameLst>
                                          <p:attrName>style.visibility</p:attrName>
                                        </p:attrNameLst>
                                      </p:cBhvr>
                                      <p:to>
                                        <p:strVal val="visible"/>
                                      </p:to>
                                    </p:set>
                                    <p:anim calcmode="lin" valueType="num">
                                      <p:cBhvr additive="base">
                                        <p:cTn dur="500" fill="hold" id="44"/>
                                        <p:tgtEl>
                                          <p:spTgt spid="34"/>
                                        </p:tgtEl>
                                        <p:attrNameLst>
                                          <p:attrName>ppt_x</p:attrName>
                                        </p:attrNameLst>
                                      </p:cBhvr>
                                      <p:tavLst>
                                        <p:tav tm="0">
                                          <p:val>
                                            <p:strVal val="#ppt_x"/>
                                          </p:val>
                                        </p:tav>
                                        <p:tav tm="100000">
                                          <p:val>
                                            <p:strVal val="#ppt_x"/>
                                          </p:val>
                                        </p:tav>
                                      </p:tavLst>
                                    </p:anim>
                                    <p:anim calcmode="lin" valueType="num">
                                      <p:cBhvr additive="base">
                                        <p:cTn dur="500" fill="hold" id="45"/>
                                        <p:tgtEl>
                                          <p:spTgt spid="34"/>
                                        </p:tgtEl>
                                        <p:attrNameLst>
                                          <p:attrName>ppt_y</p:attrName>
                                        </p:attrNameLst>
                                      </p:cBhvr>
                                      <p:tavLst>
                                        <p:tav tm="0">
                                          <p:val>
                                            <p:strVal val="0-#ppt_h/2"/>
                                          </p:val>
                                        </p:tav>
                                        <p:tav tm="100000">
                                          <p:val>
                                            <p:strVal val="#ppt_y"/>
                                          </p:val>
                                        </p:tav>
                                      </p:tavLst>
                                    </p:anim>
                                  </p:childTnLst>
                                </p:cTn>
                              </p:par>
                            </p:childTnLst>
                          </p:cTn>
                        </p:par>
                        <p:par>
                          <p:cTn fill="hold" id="46" nodeType="afterGroup">
                            <p:stCondLst>
                              <p:cond delay="3500"/>
                            </p:stCondLst>
                            <p:childTnLst>
                              <p:par>
                                <p:cTn fill="hold" id="47" nodeType="afterEffect" presetClass="entr" presetID="22" presetSubtype="2">
                                  <p:stCondLst>
                                    <p:cond delay="0"/>
                                  </p:stCondLst>
                                  <p:childTnLst>
                                    <p:set>
                                      <p:cBhvr>
                                        <p:cTn dur="1" fill="hold" id="48">
                                          <p:stCondLst>
                                            <p:cond delay="0"/>
                                          </p:stCondLst>
                                        </p:cTn>
                                        <p:tgtEl>
                                          <p:spTgt spid="3"/>
                                        </p:tgtEl>
                                        <p:attrNameLst>
                                          <p:attrName>style.visibility</p:attrName>
                                        </p:attrNameLst>
                                      </p:cBhvr>
                                      <p:to>
                                        <p:strVal val="visible"/>
                                      </p:to>
                                    </p:set>
                                    <p:animEffect filter="wipe(right)" transition="in">
                                      <p:cBhvr>
                                        <p:cTn dur="500" id="49"/>
                                        <p:tgtEl>
                                          <p:spTgt spid="3"/>
                                        </p:tgtEl>
                                      </p:cBhvr>
                                    </p:animEffect>
                                  </p:childTnLst>
                                </p:cTn>
                              </p:par>
                            </p:childTnLst>
                          </p:cTn>
                        </p:par>
                        <p:par>
                          <p:cTn fill="hold" id="50" nodeType="afterGroup">
                            <p:stCondLst>
                              <p:cond delay="4000"/>
                            </p:stCondLst>
                            <p:childTnLst>
                              <p:par>
                                <p:cTn fill="hold" id="51" nodeType="afterEffect" presetClass="entr" presetID="22" presetSubtype="8">
                                  <p:stCondLst>
                                    <p:cond delay="0"/>
                                  </p:stCondLst>
                                  <p:childTnLst>
                                    <p:set>
                                      <p:cBhvr>
                                        <p:cTn dur="1" fill="hold" id="52">
                                          <p:stCondLst>
                                            <p:cond delay="0"/>
                                          </p:stCondLst>
                                        </p:cTn>
                                        <p:tgtEl>
                                          <p:spTgt spid="4"/>
                                        </p:tgtEl>
                                        <p:attrNameLst>
                                          <p:attrName>style.visibility</p:attrName>
                                        </p:attrNameLst>
                                      </p:cBhvr>
                                      <p:to>
                                        <p:strVal val="visible"/>
                                      </p:to>
                                    </p:set>
                                    <p:animEffect filter="wipe(left)" transition="in">
                                      <p:cBhvr>
                                        <p:cTn dur="500" id="53"/>
                                        <p:tgtEl>
                                          <p:spTgt spid="4"/>
                                        </p:tgtEl>
                                      </p:cBhvr>
                                    </p:animEffect>
                                  </p:childTnLst>
                                </p:cTn>
                              </p:par>
                            </p:childTnLst>
                          </p:cTn>
                        </p:par>
                        <p:par>
                          <p:cTn fill="hold" id="54" nodeType="afterGroup">
                            <p:stCondLst>
                              <p:cond delay="4500"/>
                            </p:stCondLst>
                            <p:childTnLst>
                              <p:par>
                                <p:cTn fill="hold" id="55" nodeType="afterEffect" presetClass="entr" presetID="22" presetSubtype="2">
                                  <p:stCondLst>
                                    <p:cond delay="0"/>
                                  </p:stCondLst>
                                  <p:childTnLst>
                                    <p:set>
                                      <p:cBhvr>
                                        <p:cTn dur="1" fill="hold" id="56">
                                          <p:stCondLst>
                                            <p:cond delay="0"/>
                                          </p:stCondLst>
                                        </p:cTn>
                                        <p:tgtEl>
                                          <p:spTgt spid="5"/>
                                        </p:tgtEl>
                                        <p:attrNameLst>
                                          <p:attrName>style.visibility</p:attrName>
                                        </p:attrNameLst>
                                      </p:cBhvr>
                                      <p:to>
                                        <p:strVal val="visible"/>
                                      </p:to>
                                    </p:set>
                                    <p:animEffect filter="wipe(right)" transition="in">
                                      <p:cBhvr>
                                        <p:cTn dur="500" id="57"/>
                                        <p:tgtEl>
                                          <p:spTgt spid="5"/>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54"/>
      <p:bldP grpId="0" spid="57"/>
      <p:bldP grpId="0" spid="80"/>
    </p:bldLst>
  </p:timing>
</p:sld>
</file>

<file path=ppt/slides/slide26.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54" name="矩形 57"/>
          <p:cNvSpPr/>
          <p:nvPr/>
        </p:nvSpPr>
        <p:spPr>
          <a:xfrm>
            <a:off x="3396106" y="-2763"/>
            <a:ext cx="6294992" cy="791651"/>
          </a:xfrm>
          <a:custGeom>
            <a:gdLst>
              <a:gd fmla="*/ 0 w 6314150" name="connsiteX0"/>
              <a:gd fmla="*/ 342900 h 791651" name="connsiteY0"/>
              <a:gd fmla="*/ 6314150 w 6314150" name="connsiteX1"/>
              <a:gd fmla="*/ 0 h 791651" name="connsiteY1"/>
              <a:gd fmla="*/ 0 w 6314150" name="connsiteX2"/>
              <a:gd fmla="*/ 791651 h 791651" name="connsiteY2"/>
              <a:gd fmla="*/ 0 w 6314150" name="connsiteX3"/>
              <a:gd fmla="*/ 342900 h 791651" name="connsiteY3"/>
              <a:gd fmla="*/ 0 w 2631150" name="connsiteX4"/>
              <a:gd fmla="*/ 330200 h 778951" name="connsiteY4"/>
            </a:gdLst>
            <a:cxnLst>
              <a:cxn ang="0">
                <a:pos x="connsiteX0" y="connsiteY0"/>
              </a:cxn>
              <a:cxn ang="0">
                <a:pos x="connsiteX1" y="connsiteY1"/>
              </a:cxn>
              <a:cxn ang="0">
                <a:pos x="connsiteX2" y="connsiteY2"/>
              </a:cxn>
              <a:cxn ang="0">
                <a:pos x="connsiteX3" y="connsiteY3"/>
              </a:cxn>
            </a:cxnLst>
            <a:rect b="b" l="l" r="r" t="t"/>
            <a:pathLst>
              <a:path h="791651" w="6314150">
                <a:moveTo>
                  <a:pt x="0" y="342900"/>
                </a:moveTo>
                <a:lnTo>
                  <a:pt x="6314150" y="0"/>
                </a:lnTo>
                <a:lnTo>
                  <a:pt x="0" y="791651"/>
                </a:lnTo>
                <a:lnTo>
                  <a:pt x="0" y="342900"/>
                </a:lnTo>
                <a:close/>
              </a:path>
            </a:pathLst>
          </a:custGeom>
          <a:solidFill>
            <a:srgbClr val="FF8B8B"/>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36293" lIns="72585" rIns="72585" rtlCol="0" tIns="36293"/>
          <a:lstStyle/>
          <a:p>
            <a:pPr algn="ctr"/>
            <a:endParaRPr altLang="en-US" lang="zh-CN"/>
          </a:p>
        </p:txBody>
      </p:sp>
      <p:sp>
        <p:nvSpPr>
          <p:cNvPr id="57" name="矩形 56"/>
          <p:cNvSpPr/>
          <p:nvPr/>
        </p:nvSpPr>
        <p:spPr>
          <a:xfrm>
            <a:off x="0" y="207231"/>
            <a:ext cx="4078950" cy="448751"/>
          </a:xfrm>
          <a:prstGeom prst="rect">
            <a:avLst/>
          </a:prstGeom>
          <a:solidFill>
            <a:srgbClr val="FF3F3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36293" lIns="72585" rIns="72585" rtlCol="0" tIns="36293"/>
          <a:lstStyle/>
          <a:p>
            <a:pPr algn="ctr"/>
            <a:endParaRPr altLang="en-US" lang="zh-CN"/>
          </a:p>
        </p:txBody>
      </p:sp>
      <p:sp>
        <p:nvSpPr>
          <p:cNvPr id="65" name="直角三角形 64"/>
          <p:cNvSpPr/>
          <p:nvPr/>
        </p:nvSpPr>
        <p:spPr>
          <a:xfrm flipV="1">
            <a:off x="3396106" y="651509"/>
            <a:ext cx="682844" cy="137160"/>
          </a:xfrm>
          <a:prstGeom prst="rtTriangle">
            <a:avLst/>
          </a:prstGeom>
          <a:solidFill>
            <a:srgbClr val="A4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36293" lIns="72585" rIns="72585" rtlCol="0" tIns="36293"/>
          <a:lstStyle/>
          <a:p>
            <a:pPr algn="ctr"/>
            <a:endParaRPr altLang="en-US" lang="zh-CN"/>
          </a:p>
        </p:txBody>
      </p:sp>
      <p:grpSp>
        <p:nvGrpSpPr>
          <p:cNvPr id="67" name="组合 66"/>
          <p:cNvGrpSpPr/>
          <p:nvPr/>
        </p:nvGrpSpPr>
        <p:grpSpPr>
          <a:xfrm flipH="1">
            <a:off x="8587951" y="212165"/>
            <a:ext cx="990052" cy="766369"/>
            <a:chExt cx="1865117" cy="1555038"/>
          </a:xfrm>
        </p:grpSpPr>
        <p:sp>
          <p:nvSpPr>
            <p:cNvPr id="68" name="矩形 67"/>
            <p:cNvSpPr/>
            <p:nvPr/>
          </p:nvSpPr>
          <p:spPr>
            <a:xfrm>
              <a:off x="0" y="0"/>
              <a:ext cx="919018" cy="907613"/>
            </a:xfrm>
            <a:prstGeom prst="rect">
              <a:avLst/>
            </a:prstGeom>
            <a:solidFill>
              <a:schemeClr val="bg2">
                <a:lumMod val="75000"/>
                <a:alpha val="58824"/>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36293" lIns="72585" rIns="72585" rtlCol="0" tIns="36293"/>
            <a:lstStyle/>
            <a:p>
              <a:pPr algn="ctr"/>
              <a:endParaRPr altLang="en-US" lang="zh-CN"/>
            </a:p>
          </p:txBody>
        </p:sp>
        <p:sp>
          <p:nvSpPr>
            <p:cNvPr id="69" name="矩形 68"/>
            <p:cNvSpPr/>
            <p:nvPr/>
          </p:nvSpPr>
          <p:spPr>
            <a:xfrm>
              <a:off x="1054437" y="106183"/>
              <a:ext cx="486093" cy="480060"/>
            </a:xfrm>
            <a:prstGeom prst="rect">
              <a:avLst/>
            </a:prstGeom>
            <a:solidFill>
              <a:srgbClr val="5FE8D6">
                <a:alpha val="65882"/>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36293" lIns="72585" rIns="72585" rtlCol="0" tIns="36293"/>
            <a:lstStyle/>
            <a:p>
              <a:pPr algn="ctr"/>
              <a:endParaRPr altLang="en-US" lang="zh-CN"/>
            </a:p>
          </p:txBody>
        </p:sp>
        <p:sp>
          <p:nvSpPr>
            <p:cNvPr id="70" name="矩形 69"/>
            <p:cNvSpPr/>
            <p:nvPr/>
          </p:nvSpPr>
          <p:spPr>
            <a:xfrm>
              <a:off x="86522" y="1004334"/>
              <a:ext cx="297951" cy="294253"/>
            </a:xfrm>
            <a:prstGeom prst="rect">
              <a:avLst/>
            </a:prstGeom>
            <a:solidFill>
              <a:srgbClr val="FF9F9F">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36293" lIns="72585" rIns="72585" rtlCol="0" tIns="36293"/>
            <a:lstStyle/>
            <a:p>
              <a:pPr algn="ctr"/>
              <a:endParaRPr altLang="en-US" lang="zh-CN"/>
            </a:p>
          </p:txBody>
        </p:sp>
        <p:sp>
          <p:nvSpPr>
            <p:cNvPr id="71" name="矩形 70"/>
            <p:cNvSpPr/>
            <p:nvPr/>
          </p:nvSpPr>
          <p:spPr>
            <a:xfrm>
              <a:off x="391245" y="1368218"/>
              <a:ext cx="189168" cy="186820"/>
            </a:xfrm>
            <a:prstGeom prst="rect">
              <a:avLst/>
            </a:prstGeom>
            <a:solidFill>
              <a:srgbClr val="9DDFBE">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36293" lIns="72585" rIns="72585" rtlCol="0" tIns="36293"/>
            <a:lstStyle/>
            <a:p>
              <a:pPr algn="ctr"/>
              <a:endParaRPr altLang="en-US" lang="zh-CN"/>
            </a:p>
          </p:txBody>
        </p:sp>
        <p:sp>
          <p:nvSpPr>
            <p:cNvPr id="72" name="矩形 71"/>
            <p:cNvSpPr/>
            <p:nvPr/>
          </p:nvSpPr>
          <p:spPr>
            <a:xfrm>
              <a:off x="1675949" y="106183"/>
              <a:ext cx="189168" cy="186820"/>
            </a:xfrm>
            <a:prstGeom prst="rect">
              <a:avLst/>
            </a:prstGeom>
            <a:solidFill>
              <a:srgbClr val="FFFFCC">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36293" lIns="72585" rIns="72585" rtlCol="0" tIns="36293"/>
            <a:lstStyle/>
            <a:p>
              <a:pPr algn="ctr"/>
              <a:endParaRPr altLang="en-US" lang="zh-CN"/>
            </a:p>
          </p:txBody>
        </p:sp>
        <p:sp>
          <p:nvSpPr>
            <p:cNvPr id="74" name="矩形 73"/>
            <p:cNvSpPr/>
            <p:nvPr/>
          </p:nvSpPr>
          <p:spPr>
            <a:xfrm>
              <a:off x="1051029" y="720793"/>
              <a:ext cx="189168" cy="186820"/>
            </a:xfrm>
            <a:prstGeom prst="rect">
              <a:avLst/>
            </a:prstGeom>
            <a:solidFill>
              <a:srgbClr val="FFFFCC">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36293" lIns="72585" rIns="72585" rtlCol="0" tIns="36293"/>
            <a:lstStyle/>
            <a:p>
              <a:pPr algn="ctr"/>
              <a:endParaRPr altLang="en-US" lang="zh-CN"/>
            </a:p>
          </p:txBody>
        </p:sp>
      </p:grpSp>
      <p:sp>
        <p:nvSpPr>
          <p:cNvPr id="80" name="文本框 6"/>
          <p:cNvSpPr>
            <a:spLocks noChangeArrowheads="1"/>
          </p:cNvSpPr>
          <p:nvPr/>
        </p:nvSpPr>
        <p:spPr bwMode="auto">
          <a:xfrm>
            <a:off x="497584" y="273875"/>
            <a:ext cx="3295650" cy="312410"/>
          </a:xfrm>
          <a:prstGeom prst="rect">
            <a:avLst/>
          </a:prstGeom>
          <a:noFill/>
          <a:ln>
            <a:noFill/>
          </a:ln>
          <a:extLst/>
        </p:spPr>
        <p:txBody>
          <a:bodyPr bIns="34285" lIns="68571" rIns="68571" tIns="34285">
            <a:spAutoFit/>
          </a:bodyPr>
          <a:lstStyle/>
          <a:p>
            <a:pPr defTabSz="967801" fontAlgn="auto">
              <a:spcBef>
                <a:spcPct val="0"/>
              </a:spcBef>
              <a:spcAft>
                <a:spcPct val="0"/>
              </a:spcAft>
              <a:defRPr/>
            </a:pPr>
            <a:r>
              <a:rPr altLang="zh-CN" b="1" lang="en-US" smtClean="0" sz="1600">
                <a:solidFill>
                  <a:schemeClr val="bg1"/>
                </a:solidFill>
                <a:latin charset="-122" panose="020b0503020204020204" pitchFamily="34" typeface="微软雅黑"/>
                <a:ea charset="-122" pitchFamily="34" typeface="微软雅黑"/>
                <a:sym charset="-122" panose="020b0503020204020204" pitchFamily="34" typeface="微软雅黑"/>
              </a:rPr>
              <a:t>· 在此输入您的标题内容</a:t>
            </a:r>
          </a:p>
        </p:txBody>
      </p:sp>
      <p:sp>
        <p:nvSpPr>
          <p:cNvPr id="101" name="直接连接符 3"/>
          <p:cNvSpPr>
            <a:spLocks noChangeShapeType="1"/>
          </p:cNvSpPr>
          <p:nvPr/>
        </p:nvSpPr>
        <p:spPr bwMode="auto">
          <a:xfrm>
            <a:off x="1833564" y="3039932"/>
            <a:ext cx="7348538" cy="0"/>
          </a:xfrm>
          <a:prstGeom prst="line">
            <a:avLst/>
          </a:prstGeom>
          <a:noFill/>
          <a:ln w="38100">
            <a:solidFill>
              <a:srgbClr val="A5A5A5"/>
            </a:solidFill>
            <a:miter lim="800000"/>
          </a:ln>
          <a:extLst>
            <a:ext uri="{909E8E84-426E-40DD-AFC4-6F175D3DCCD1}">
              <a14:hiddenFill>
                <a:noFill/>
              </a14:hiddenFill>
            </a:ext>
          </a:extLst>
        </p:spPr>
        <p:txBody>
          <a:bodyPr bIns="36293" lIns="72585" rIns="72585" tIns="36293"/>
          <a:lstStyle/>
          <a:p>
            <a:endParaRPr altLang="en-US" lang="zh-CN"/>
          </a:p>
        </p:txBody>
      </p:sp>
      <p:grpSp>
        <p:nvGrpSpPr>
          <p:cNvPr id="6" name="组合 5"/>
          <p:cNvGrpSpPr/>
          <p:nvPr/>
        </p:nvGrpSpPr>
        <p:grpSpPr>
          <a:xfrm>
            <a:off x="2768602" y="2430332"/>
            <a:ext cx="631825" cy="711200"/>
            <a:chOff x="2768602" y="2430332"/>
            <a:chExt cx="631825" cy="711200"/>
          </a:xfrm>
        </p:grpSpPr>
        <p:sp>
          <p:nvSpPr>
            <p:cNvPr id="103" name="椭圆 12"/>
            <p:cNvSpPr>
              <a:spLocks noChangeArrowheads="1"/>
            </p:cNvSpPr>
            <p:nvPr/>
          </p:nvSpPr>
          <p:spPr bwMode="auto">
            <a:xfrm>
              <a:off x="2768602" y="2941507"/>
              <a:ext cx="201612" cy="200025"/>
            </a:xfrm>
            <a:prstGeom prst="ellipse">
              <a:avLst/>
            </a:prstGeom>
            <a:solidFill>
              <a:srgbClr val="4BB0D0"/>
            </a:solidFill>
            <a:ln>
              <a:noFill/>
            </a:ln>
            <a:extLst>
              <a:ext uri="{91240B29-F687-4F45-9708-019B960494DF}">
                <a14:hiddenLine w="9525">
                  <a:solidFill>
                    <a:srgbClr val="000000"/>
                  </a:solidFill>
                  <a:round/>
                  <a:headEnd/>
                  <a:tailEnd/>
                </a14:hiddenLine>
              </a:ext>
            </a:extLst>
          </p:spPr>
          <p:txBody>
            <a:bodyPr anchor="ctr" bIns="36293" lIns="72585" rIns="72585" tIns="36293"/>
            <a:lstStyle/>
            <a:p>
              <a:pPr algn="ctr"/>
              <a:r>
                <a:rPr altLang="zh-CN" lang="en-US" sz="2200">
                  <a:solidFill>
                    <a:srgbClr val="FFFFFF"/>
                  </a:solidFill>
                  <a:latin charset="0" pitchFamily="34" typeface="Impact"/>
                  <a:sym charset="0" pitchFamily="34" typeface="Impact"/>
                </a:rPr>
                <a:t>+</a:t>
              </a:r>
            </a:p>
          </p:txBody>
        </p:sp>
        <p:sp>
          <p:nvSpPr>
            <p:cNvPr id="107" name="直接连接符 21"/>
            <p:cNvSpPr>
              <a:spLocks noChangeShapeType="1"/>
            </p:cNvSpPr>
            <p:nvPr/>
          </p:nvSpPr>
          <p:spPr bwMode="auto">
            <a:xfrm flipV="1">
              <a:off x="2879727" y="2430332"/>
              <a:ext cx="520700" cy="512763"/>
            </a:xfrm>
            <a:prstGeom prst="line">
              <a:avLst/>
            </a:prstGeom>
            <a:noFill/>
            <a:ln w="6350">
              <a:solidFill>
                <a:srgbClr val="4BB0D0"/>
              </a:solidFill>
              <a:miter lim="800000"/>
            </a:ln>
            <a:extLst>
              <a:ext uri="{909E8E84-426E-40DD-AFC4-6F175D3DCCD1}">
                <a14:hiddenFill>
                  <a:noFill/>
                </a14:hiddenFill>
              </a:ext>
            </a:extLst>
          </p:spPr>
          <p:txBody>
            <a:bodyPr bIns="36293" lIns="72585" rIns="72585" tIns="36293"/>
            <a:lstStyle/>
            <a:p>
              <a:endParaRPr altLang="en-US" lang="zh-CN"/>
            </a:p>
          </p:txBody>
        </p:sp>
      </p:grpSp>
      <p:grpSp>
        <p:nvGrpSpPr>
          <p:cNvPr id="5" name="组合 4"/>
          <p:cNvGrpSpPr/>
          <p:nvPr/>
        </p:nvGrpSpPr>
        <p:grpSpPr>
          <a:xfrm>
            <a:off x="6938964" y="2430332"/>
            <a:ext cx="631825" cy="711200"/>
            <a:chOff x="6938964" y="2430332"/>
            <a:chExt cx="631825" cy="711200"/>
          </a:xfrm>
        </p:grpSpPr>
        <p:sp>
          <p:nvSpPr>
            <p:cNvPr id="105" name="椭圆 14"/>
            <p:cNvSpPr>
              <a:spLocks noChangeArrowheads="1"/>
            </p:cNvSpPr>
            <p:nvPr/>
          </p:nvSpPr>
          <p:spPr bwMode="auto">
            <a:xfrm>
              <a:off x="6938964" y="2941507"/>
              <a:ext cx="201613" cy="200025"/>
            </a:xfrm>
            <a:prstGeom prst="ellipse">
              <a:avLst/>
            </a:prstGeom>
            <a:solidFill>
              <a:srgbClr val="A6BABA"/>
            </a:solidFill>
            <a:ln>
              <a:noFill/>
            </a:ln>
            <a:extLst>
              <a:ext uri="{91240B29-F687-4F45-9708-019B960494DF}">
                <a14:hiddenLine w="9525">
                  <a:solidFill>
                    <a:srgbClr val="000000"/>
                  </a:solidFill>
                  <a:round/>
                  <a:headEnd/>
                  <a:tailEnd/>
                </a14:hiddenLine>
              </a:ext>
            </a:extLst>
          </p:spPr>
          <p:txBody>
            <a:bodyPr anchor="ctr" bIns="36293" lIns="72585" rIns="72585" tIns="36293"/>
            <a:lstStyle/>
            <a:p>
              <a:pPr algn="ctr"/>
              <a:r>
                <a:rPr altLang="zh-CN" lang="en-US" sz="2200">
                  <a:solidFill>
                    <a:srgbClr val="FFFFFF"/>
                  </a:solidFill>
                  <a:latin charset="0" pitchFamily="34" typeface="Impact"/>
                  <a:sym charset="0" pitchFamily="34" typeface="Impact"/>
                </a:rPr>
                <a:t>+</a:t>
              </a:r>
            </a:p>
          </p:txBody>
        </p:sp>
        <p:sp>
          <p:nvSpPr>
            <p:cNvPr id="108" name="直接连接符 27"/>
            <p:cNvSpPr>
              <a:spLocks noChangeShapeType="1"/>
            </p:cNvSpPr>
            <p:nvPr/>
          </p:nvSpPr>
          <p:spPr bwMode="auto">
            <a:xfrm flipV="1">
              <a:off x="7050089" y="2430332"/>
              <a:ext cx="520700" cy="512763"/>
            </a:xfrm>
            <a:prstGeom prst="line">
              <a:avLst/>
            </a:prstGeom>
            <a:noFill/>
            <a:ln w="6350">
              <a:solidFill>
                <a:srgbClr val="A6BABA"/>
              </a:solidFill>
              <a:miter lim="800000"/>
            </a:ln>
            <a:extLst>
              <a:ext uri="{909E8E84-426E-40DD-AFC4-6F175D3DCCD1}">
                <a14:hiddenFill>
                  <a:noFill/>
                </a14:hiddenFill>
              </a:ext>
            </a:extLst>
          </p:spPr>
          <p:txBody>
            <a:bodyPr bIns="36293" lIns="72585" rIns="72585" tIns="36293"/>
            <a:lstStyle/>
            <a:p>
              <a:endParaRPr altLang="en-US" lang="zh-CN"/>
            </a:p>
          </p:txBody>
        </p:sp>
      </p:grpSp>
      <p:grpSp>
        <p:nvGrpSpPr>
          <p:cNvPr id="7" name="组合 6"/>
          <p:cNvGrpSpPr/>
          <p:nvPr/>
        </p:nvGrpSpPr>
        <p:grpSpPr>
          <a:xfrm>
            <a:off x="4414839" y="2941507"/>
            <a:ext cx="639763" cy="708025"/>
            <a:chOff x="4414839" y="2941507"/>
            <a:chExt cx="639763" cy="708025"/>
          </a:xfrm>
        </p:grpSpPr>
        <p:sp>
          <p:nvSpPr>
            <p:cNvPr id="104" name="椭圆 13"/>
            <p:cNvSpPr>
              <a:spLocks noChangeArrowheads="1"/>
            </p:cNvSpPr>
            <p:nvPr/>
          </p:nvSpPr>
          <p:spPr bwMode="auto">
            <a:xfrm>
              <a:off x="4852989" y="2941507"/>
              <a:ext cx="201613" cy="200025"/>
            </a:xfrm>
            <a:prstGeom prst="ellipse">
              <a:avLst/>
            </a:prstGeom>
            <a:solidFill>
              <a:srgbClr val="EE9065"/>
            </a:solidFill>
            <a:ln>
              <a:noFill/>
            </a:ln>
            <a:extLst>
              <a:ext uri="{91240B29-F687-4F45-9708-019B960494DF}">
                <a14:hiddenLine w="9525">
                  <a:solidFill>
                    <a:srgbClr val="000000"/>
                  </a:solidFill>
                  <a:round/>
                  <a:headEnd/>
                  <a:tailEnd/>
                </a14:hiddenLine>
              </a:ext>
            </a:extLst>
          </p:spPr>
          <p:txBody>
            <a:bodyPr anchor="ctr" bIns="36293" lIns="72585" rIns="72585" tIns="36293"/>
            <a:lstStyle/>
            <a:p>
              <a:pPr algn="ctr"/>
              <a:r>
                <a:rPr altLang="zh-CN" lang="en-US" sz="2200">
                  <a:solidFill>
                    <a:srgbClr val="FFFFFF"/>
                  </a:solidFill>
                  <a:latin charset="0" pitchFamily="34" typeface="Impact"/>
                  <a:sym charset="0" pitchFamily="34" typeface="Impact"/>
                </a:rPr>
                <a:t>+</a:t>
              </a:r>
            </a:p>
          </p:txBody>
        </p:sp>
        <p:sp>
          <p:nvSpPr>
            <p:cNvPr id="109" name="直接连接符 30"/>
            <p:cNvSpPr>
              <a:spLocks noChangeShapeType="1"/>
            </p:cNvSpPr>
            <p:nvPr/>
          </p:nvSpPr>
          <p:spPr bwMode="auto">
            <a:xfrm flipH="1">
              <a:off x="4414839" y="3136770"/>
              <a:ext cx="519113" cy="512762"/>
            </a:xfrm>
            <a:prstGeom prst="line">
              <a:avLst/>
            </a:prstGeom>
            <a:noFill/>
            <a:ln w="6350">
              <a:solidFill>
                <a:srgbClr val="EE9065"/>
              </a:solidFill>
              <a:miter lim="800000"/>
            </a:ln>
            <a:extLst>
              <a:ext uri="{909E8E84-426E-40DD-AFC4-6F175D3DCCD1}">
                <a14:hiddenFill>
                  <a:noFill/>
                </a14:hiddenFill>
              </a:ext>
            </a:extLst>
          </p:spPr>
          <p:txBody>
            <a:bodyPr bIns="36293" lIns="72585" rIns="72585" tIns="36293"/>
            <a:lstStyle/>
            <a:p>
              <a:endParaRPr altLang="en-US" lang="zh-CN"/>
            </a:p>
          </p:txBody>
        </p:sp>
      </p:grpSp>
      <p:grpSp>
        <p:nvGrpSpPr>
          <p:cNvPr id="8" name="组合 7"/>
          <p:cNvGrpSpPr/>
          <p:nvPr/>
        </p:nvGrpSpPr>
        <p:grpSpPr>
          <a:xfrm>
            <a:off x="8628064" y="2941507"/>
            <a:ext cx="598488" cy="708025"/>
            <a:chOff x="8628064" y="2941507"/>
            <a:chExt cx="598488" cy="708025"/>
          </a:xfrm>
        </p:grpSpPr>
        <p:sp>
          <p:nvSpPr>
            <p:cNvPr id="106" name="椭圆 15"/>
            <p:cNvSpPr>
              <a:spLocks noChangeArrowheads="1"/>
            </p:cNvSpPr>
            <p:nvPr/>
          </p:nvSpPr>
          <p:spPr bwMode="auto">
            <a:xfrm>
              <a:off x="9026527" y="2941507"/>
              <a:ext cx="200025" cy="200025"/>
            </a:xfrm>
            <a:prstGeom prst="ellipse">
              <a:avLst/>
            </a:prstGeom>
            <a:solidFill>
              <a:srgbClr val="4BB0D0"/>
            </a:solidFill>
            <a:ln>
              <a:noFill/>
            </a:ln>
            <a:extLst>
              <a:ext uri="{91240B29-F687-4F45-9708-019B960494DF}">
                <a14:hiddenLine w="9525">
                  <a:solidFill>
                    <a:srgbClr val="000000"/>
                  </a:solidFill>
                  <a:round/>
                  <a:headEnd/>
                  <a:tailEnd/>
                </a14:hiddenLine>
              </a:ext>
            </a:extLst>
          </p:spPr>
          <p:txBody>
            <a:bodyPr anchor="ctr" bIns="36293" lIns="72585" rIns="72585" tIns="36293"/>
            <a:lstStyle/>
            <a:p>
              <a:pPr algn="ctr"/>
              <a:r>
                <a:rPr altLang="zh-CN" lang="en-US" sz="2200">
                  <a:solidFill>
                    <a:srgbClr val="FFFFFF"/>
                  </a:solidFill>
                  <a:latin charset="0" pitchFamily="34" typeface="Impact"/>
                  <a:sym charset="0" pitchFamily="34" typeface="Impact"/>
                </a:rPr>
                <a:t>+</a:t>
              </a:r>
            </a:p>
          </p:txBody>
        </p:sp>
        <p:sp>
          <p:nvSpPr>
            <p:cNvPr id="110" name="直接连接符 33"/>
            <p:cNvSpPr>
              <a:spLocks noChangeShapeType="1"/>
            </p:cNvSpPr>
            <p:nvPr/>
          </p:nvSpPr>
          <p:spPr bwMode="auto">
            <a:xfrm flipH="1">
              <a:off x="8628064" y="3136770"/>
              <a:ext cx="520700" cy="512762"/>
            </a:xfrm>
            <a:prstGeom prst="line">
              <a:avLst/>
            </a:prstGeom>
            <a:noFill/>
            <a:ln w="6350">
              <a:solidFill>
                <a:srgbClr val="4BB0D0"/>
              </a:solidFill>
              <a:miter lim="800000"/>
            </a:ln>
            <a:extLst>
              <a:ext uri="{909E8E84-426E-40DD-AFC4-6F175D3DCCD1}">
                <a14:hiddenFill>
                  <a:noFill/>
                </a14:hiddenFill>
              </a:ext>
            </a:extLst>
          </p:spPr>
          <p:txBody>
            <a:bodyPr bIns="36293" lIns="72585" rIns="72585" tIns="36293"/>
            <a:lstStyle/>
            <a:p>
              <a:endParaRPr altLang="en-US" lang="zh-CN"/>
            </a:p>
          </p:txBody>
        </p:sp>
      </p:grpSp>
      <p:grpSp>
        <p:nvGrpSpPr>
          <p:cNvPr id="2" name="组合 1"/>
          <p:cNvGrpSpPr/>
          <p:nvPr/>
        </p:nvGrpSpPr>
        <p:grpSpPr>
          <a:xfrm>
            <a:off x="382589" y="2425570"/>
            <a:ext cx="1433513" cy="1225550"/>
            <a:chOff x="382589" y="2425570"/>
            <a:chExt cx="1433513" cy="1225550"/>
          </a:xfrm>
        </p:grpSpPr>
        <p:sp>
          <p:nvSpPr>
            <p:cNvPr id="102" name="任意多边形 8"/>
            <p:cNvSpPr>
              <a:spLocks noChangeArrowheads="1"/>
            </p:cNvSpPr>
            <p:nvPr/>
          </p:nvSpPr>
          <p:spPr bwMode="auto">
            <a:xfrm rot="5400000">
              <a:off x="486571" y="2321588"/>
              <a:ext cx="1225550" cy="1433513"/>
            </a:xfrm>
            <a:custGeom>
              <a:gdLst>
                <a:gd fmla="*/ 0 w 1555844" name="T0"/>
                <a:gd fmla="*/ 813562 h 1797617" name="T1"/>
                <a:gd fmla="*/ 489121 w 1555844" name="T2"/>
                <a:gd fmla="*/ 205508 h 1797617" name="T3"/>
                <a:gd fmla="*/ 532689 w 1555844" name="T4"/>
                <a:gd fmla="*/ 201058 h 1797617" name="T5"/>
                <a:gd fmla="*/ 499183 w 1555844" name="T6"/>
                <a:gd fmla="*/ 201058 h 1797617" name="T7"/>
                <a:gd fmla="*/ 612577 w 1555844" name="T8"/>
                <a:gd fmla="*/ 0 h 1797617" name="T9"/>
                <a:gd fmla="*/ 725970 w 1555844" name="T10"/>
                <a:gd fmla="*/ 201058 h 1797617" name="T11"/>
                <a:gd fmla="*/ 692464 w 1555844" name="T12"/>
                <a:gd fmla="*/ 201058 h 1797617" name="T13"/>
                <a:gd fmla="*/ 736032 w 1555844" name="T14"/>
                <a:gd fmla="*/ 205508 h 1797617" name="T15"/>
                <a:gd fmla="*/ 1225153 w 1555844" name="T16"/>
                <a:gd fmla="*/ 813562 h 1797617" name="T17"/>
                <a:gd fmla="*/ 612577 w 1555844" name="T18"/>
                <a:gd fmla="*/ 1434226 h 1797617" name="T19"/>
                <a:gd fmla="*/ 0 w 1555844" name="T20"/>
                <a:gd fmla="*/ 813562 h 1797617" name="T21"/>
                <a:gd fmla="*/ 0 60000 65536" name="T22"/>
                <a:gd fmla="*/ 0 60000 65536" name="T23"/>
                <a:gd fmla="*/ 0 60000 65536" name="T24"/>
                <a:gd fmla="*/ 0 60000 65536" name="T25"/>
                <a:gd fmla="*/ 0 60000 65536" name="T26"/>
                <a:gd fmla="*/ 0 60000 65536" name="T27"/>
                <a:gd fmla="*/ 0 60000 65536" name="T28"/>
                <a:gd fmla="*/ 0 60000 65536" name="T29"/>
                <a:gd fmla="*/ 0 60000 65536" name="T30"/>
                <a:gd fmla="*/ 0 60000 65536" name="T31"/>
                <a:gd fmla="*/ 0 60000 65536" name="T32"/>
                <a:gd fmla="*/ 0 w 1555844" name="T33"/>
                <a:gd fmla="*/ 0 h 1797617" name="T34"/>
                <a:gd fmla="*/ 1555844 w 1555844" name="T35"/>
                <a:gd fmla="*/ 1797617 h 1797617" name="T36"/>
              </a:gd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b="T36" l="T33" r="T35" t="T34"/>
              <a:pathLst>
                <a:path h="1797616" w="1555844">
                  <a:moveTo>
                    <a:pt x="0" y="1019695"/>
                  </a:moveTo>
                  <a:cubicBezTo>
                    <a:pt x="0" y="643765"/>
                    <a:pt x="266658" y="330116"/>
                    <a:pt x="621144" y="257578"/>
                  </a:cubicBezTo>
                  <a:lnTo>
                    <a:pt x="676472" y="252000"/>
                  </a:lnTo>
                  <a:lnTo>
                    <a:pt x="633922" y="252000"/>
                  </a:lnTo>
                  <a:lnTo>
                    <a:pt x="777922" y="0"/>
                  </a:lnTo>
                  <a:lnTo>
                    <a:pt x="921922" y="252000"/>
                  </a:lnTo>
                  <a:lnTo>
                    <a:pt x="879372" y="252000"/>
                  </a:lnTo>
                  <a:lnTo>
                    <a:pt x="934700" y="257578"/>
                  </a:lnTo>
                  <a:cubicBezTo>
                    <a:pt x="1289186" y="330116"/>
                    <a:pt x="1555844" y="643765"/>
                    <a:pt x="1555844" y="1019695"/>
                  </a:cubicBezTo>
                  <a:cubicBezTo>
                    <a:pt x="1555844" y="1449329"/>
                    <a:pt x="1207556" y="1797617"/>
                    <a:pt x="777922" y="1797617"/>
                  </a:cubicBezTo>
                  <a:cubicBezTo>
                    <a:pt x="348288" y="1797617"/>
                    <a:pt x="0" y="1449329"/>
                    <a:pt x="0" y="1019695"/>
                  </a:cubicBezTo>
                  <a:close/>
                </a:path>
              </a:pathLst>
            </a:custGeom>
            <a:solidFill>
              <a:srgbClr val="3F3F3F"/>
            </a:solidFill>
            <a:ln>
              <a:noFill/>
            </a:ln>
            <a:extLst>
              <a:ext uri="{91240B29-F687-4F45-9708-019B960494DF}">
                <a14:hiddenLine w="9525">
                  <a:solidFill>
                    <a:srgbClr val="000000"/>
                  </a:solidFill>
                  <a:miter lim="800000"/>
                  <a:headEnd/>
                  <a:tailEnd/>
                </a14:hiddenLine>
              </a:ext>
            </a:extLst>
          </p:spPr>
          <p:txBody>
            <a:bodyPr anchor="ctr" bIns="36293" lIns="72585" rIns="72585" tIns="36293"/>
            <a:lstStyle/>
            <a:p>
              <a:endParaRPr altLang="en-US" lang="zh-CN"/>
            </a:p>
          </p:txBody>
        </p:sp>
        <p:grpSp>
          <p:nvGrpSpPr>
            <p:cNvPr id="111" name="组合 35"/>
            <p:cNvGrpSpPr/>
            <p:nvPr/>
          </p:nvGrpSpPr>
          <p:grpSpPr>
            <a:xfrm>
              <a:off x="479427" y="2685920"/>
              <a:ext cx="1022350" cy="525462"/>
              <a:chExt cx="4160635" cy="2169210"/>
            </a:xfrm>
          </p:grpSpPr>
          <p:sp>
            <p:nvSpPr>
              <p:cNvPr id="112" name="直接连接符 36"/>
              <p:cNvSpPr>
                <a:spLocks noChangeShapeType="1"/>
              </p:cNvSpPr>
              <p:nvPr/>
            </p:nvSpPr>
            <p:spPr bwMode="auto">
              <a:xfrm>
                <a:off x="0" y="2169210"/>
                <a:ext cx="4160635" cy="1"/>
              </a:xfrm>
              <a:prstGeom prst="line">
                <a:avLst/>
              </a:prstGeom>
              <a:noFill/>
              <a:ln w="6350">
                <a:solidFill>
                  <a:srgbClr val="7F7F7F"/>
                </a:solidFill>
                <a:miter lim="800000"/>
              </a:ln>
              <a:extLst>
                <a:ext uri="{909E8E84-426E-40DD-AFC4-6F175D3DCCD1}">
                  <a14:hiddenFill>
                    <a:noFill/>
                  </a14:hiddenFill>
                </a:ext>
              </a:extLst>
            </p:spPr>
            <p:txBody>
              <a:bodyPr/>
              <a:lstStyle/>
              <a:p>
                <a:endParaRPr altLang="en-US" lang="zh-CN"/>
              </a:p>
            </p:txBody>
          </p:sp>
          <p:sp>
            <p:nvSpPr>
              <p:cNvPr id="113" name="矩形 37"/>
              <p:cNvSpPr>
                <a:spLocks noChangeArrowheads="1"/>
              </p:cNvSpPr>
              <p:nvPr/>
            </p:nvSpPr>
            <p:spPr bwMode="auto">
              <a:xfrm>
                <a:off x="3459030" y="1953210"/>
                <a:ext cx="464024" cy="216000"/>
              </a:xfrm>
              <a:prstGeom prst="rect">
                <a:avLst/>
              </a:prstGeom>
              <a:solidFill>
                <a:schemeClr val="bg1"/>
              </a:solidFill>
              <a:ln>
                <a:noFill/>
              </a:ln>
              <a:extLst>
                <a:ext uri="{91240B29-F687-4F45-9708-019B960494DF}">
                  <a14:hiddenLine w="9525">
                    <a:solidFill>
                      <a:srgbClr val="000000"/>
                    </a:solidFill>
                    <a:miter lim="800000"/>
                    <a:headEnd/>
                    <a:tailEnd/>
                  </a14:hiddenLine>
                </a:ext>
              </a:extLst>
            </p:spPr>
            <p:txBody>
              <a:bodyPr anchor="ctr"/>
              <a:lstStyle/>
              <a:p>
                <a:pPr algn="ctr"/>
                <a:endParaRPr altLang="zh-CN" lang="zh-CN">
                  <a:solidFill>
                    <a:srgbClr val="FFFFFF"/>
                  </a:solidFill>
                </a:endParaRPr>
              </a:p>
            </p:txBody>
          </p:sp>
          <p:sp>
            <p:nvSpPr>
              <p:cNvPr id="114" name="矩形 38"/>
              <p:cNvSpPr>
                <a:spLocks noChangeArrowheads="1"/>
              </p:cNvSpPr>
              <p:nvPr/>
            </p:nvSpPr>
            <p:spPr bwMode="auto">
              <a:xfrm>
                <a:off x="3459030" y="1629215"/>
                <a:ext cx="464024" cy="216000"/>
              </a:xfrm>
              <a:prstGeom prst="rect">
                <a:avLst/>
              </a:prstGeom>
              <a:solidFill>
                <a:schemeClr val="bg1"/>
              </a:solidFill>
              <a:ln>
                <a:noFill/>
              </a:ln>
              <a:extLst>
                <a:ext uri="{91240B29-F687-4F45-9708-019B960494DF}">
                  <a14:hiddenLine w="9525">
                    <a:solidFill>
                      <a:srgbClr val="000000"/>
                    </a:solidFill>
                    <a:miter lim="800000"/>
                    <a:headEnd/>
                    <a:tailEnd/>
                  </a14:hiddenLine>
                </a:ext>
              </a:extLst>
            </p:spPr>
            <p:txBody>
              <a:bodyPr anchor="ctr"/>
              <a:lstStyle/>
              <a:p>
                <a:pPr algn="ctr"/>
                <a:endParaRPr altLang="zh-CN" lang="zh-CN">
                  <a:solidFill>
                    <a:srgbClr val="FFFFFF"/>
                  </a:solidFill>
                </a:endParaRPr>
              </a:p>
            </p:txBody>
          </p:sp>
          <p:sp>
            <p:nvSpPr>
              <p:cNvPr id="115" name="矩形 39"/>
              <p:cNvSpPr>
                <a:spLocks noChangeArrowheads="1"/>
              </p:cNvSpPr>
              <p:nvPr/>
            </p:nvSpPr>
            <p:spPr bwMode="auto">
              <a:xfrm>
                <a:off x="3459030" y="1305220"/>
                <a:ext cx="464024" cy="216000"/>
              </a:xfrm>
              <a:prstGeom prst="rect">
                <a:avLst/>
              </a:prstGeom>
              <a:solidFill>
                <a:schemeClr val="bg1"/>
              </a:solidFill>
              <a:ln>
                <a:noFill/>
              </a:ln>
              <a:extLst>
                <a:ext uri="{91240B29-F687-4F45-9708-019B960494DF}">
                  <a14:hiddenLine w="9525">
                    <a:solidFill>
                      <a:srgbClr val="000000"/>
                    </a:solidFill>
                    <a:miter lim="800000"/>
                    <a:headEnd/>
                    <a:tailEnd/>
                  </a14:hiddenLine>
                </a:ext>
              </a:extLst>
            </p:spPr>
            <p:txBody>
              <a:bodyPr anchor="ctr"/>
              <a:lstStyle/>
              <a:p>
                <a:pPr algn="ctr"/>
                <a:endParaRPr altLang="zh-CN" lang="zh-CN">
                  <a:solidFill>
                    <a:srgbClr val="FFFFFF"/>
                  </a:solidFill>
                </a:endParaRPr>
              </a:p>
            </p:txBody>
          </p:sp>
          <p:sp>
            <p:nvSpPr>
              <p:cNvPr id="116" name="矩形 40"/>
              <p:cNvSpPr>
                <a:spLocks noChangeArrowheads="1"/>
              </p:cNvSpPr>
              <p:nvPr/>
            </p:nvSpPr>
            <p:spPr bwMode="auto">
              <a:xfrm>
                <a:off x="3459030" y="981226"/>
                <a:ext cx="464024" cy="216000"/>
              </a:xfrm>
              <a:prstGeom prst="rect">
                <a:avLst/>
              </a:prstGeom>
              <a:solidFill>
                <a:schemeClr val="bg1"/>
              </a:solidFill>
              <a:ln>
                <a:noFill/>
              </a:ln>
              <a:extLst>
                <a:ext uri="{91240B29-F687-4F45-9708-019B960494DF}">
                  <a14:hiddenLine w="9525">
                    <a:solidFill>
                      <a:srgbClr val="000000"/>
                    </a:solidFill>
                    <a:miter lim="800000"/>
                    <a:headEnd/>
                    <a:tailEnd/>
                  </a14:hiddenLine>
                </a:ext>
              </a:extLst>
            </p:spPr>
            <p:txBody>
              <a:bodyPr anchor="ctr"/>
              <a:lstStyle/>
              <a:p>
                <a:pPr algn="ctr"/>
                <a:endParaRPr altLang="zh-CN" lang="zh-CN">
                  <a:solidFill>
                    <a:srgbClr val="FFFFFF"/>
                  </a:solidFill>
                </a:endParaRPr>
              </a:p>
            </p:txBody>
          </p:sp>
          <p:sp>
            <p:nvSpPr>
              <p:cNvPr id="117" name="矩形 41"/>
              <p:cNvSpPr>
                <a:spLocks noChangeArrowheads="1"/>
              </p:cNvSpPr>
              <p:nvPr/>
            </p:nvSpPr>
            <p:spPr bwMode="auto">
              <a:xfrm>
                <a:off x="3459030" y="657232"/>
                <a:ext cx="464024" cy="216000"/>
              </a:xfrm>
              <a:prstGeom prst="rect">
                <a:avLst/>
              </a:prstGeom>
              <a:solidFill>
                <a:schemeClr val="bg1"/>
              </a:solidFill>
              <a:ln>
                <a:noFill/>
              </a:ln>
              <a:extLst>
                <a:ext uri="{91240B29-F687-4F45-9708-019B960494DF}">
                  <a14:hiddenLine w="9525">
                    <a:solidFill>
                      <a:srgbClr val="000000"/>
                    </a:solidFill>
                    <a:miter lim="800000"/>
                    <a:headEnd/>
                    <a:tailEnd/>
                  </a14:hiddenLine>
                </a:ext>
              </a:extLst>
            </p:spPr>
            <p:txBody>
              <a:bodyPr anchor="ctr"/>
              <a:lstStyle/>
              <a:p>
                <a:pPr algn="ctr"/>
                <a:endParaRPr altLang="zh-CN" lang="zh-CN">
                  <a:solidFill>
                    <a:srgbClr val="FFFFFF"/>
                  </a:solidFill>
                </a:endParaRPr>
              </a:p>
            </p:txBody>
          </p:sp>
          <p:sp>
            <p:nvSpPr>
              <p:cNvPr id="118" name="矩形 42"/>
              <p:cNvSpPr>
                <a:spLocks noChangeArrowheads="1"/>
              </p:cNvSpPr>
              <p:nvPr/>
            </p:nvSpPr>
            <p:spPr bwMode="auto">
              <a:xfrm>
                <a:off x="2844784" y="1953210"/>
                <a:ext cx="464024" cy="216000"/>
              </a:xfrm>
              <a:prstGeom prst="rect">
                <a:avLst/>
              </a:prstGeom>
              <a:solidFill>
                <a:schemeClr val="bg1"/>
              </a:solidFill>
              <a:ln>
                <a:noFill/>
              </a:ln>
              <a:extLst>
                <a:ext uri="{91240B29-F687-4F45-9708-019B960494DF}">
                  <a14:hiddenLine w="9525">
                    <a:solidFill>
                      <a:srgbClr val="000000"/>
                    </a:solidFill>
                    <a:miter lim="800000"/>
                    <a:headEnd/>
                    <a:tailEnd/>
                  </a14:hiddenLine>
                </a:ext>
              </a:extLst>
            </p:spPr>
            <p:txBody>
              <a:bodyPr anchor="ctr"/>
              <a:lstStyle/>
              <a:p>
                <a:pPr algn="ctr"/>
                <a:endParaRPr altLang="zh-CN" lang="zh-CN">
                  <a:solidFill>
                    <a:srgbClr val="FFFFFF"/>
                  </a:solidFill>
                </a:endParaRPr>
              </a:p>
            </p:txBody>
          </p:sp>
          <p:sp>
            <p:nvSpPr>
              <p:cNvPr id="119" name="矩形 43"/>
              <p:cNvSpPr>
                <a:spLocks noChangeArrowheads="1"/>
              </p:cNvSpPr>
              <p:nvPr/>
            </p:nvSpPr>
            <p:spPr bwMode="auto">
              <a:xfrm>
                <a:off x="2844784" y="1629215"/>
                <a:ext cx="464024" cy="216000"/>
              </a:xfrm>
              <a:prstGeom prst="rect">
                <a:avLst/>
              </a:prstGeom>
              <a:solidFill>
                <a:schemeClr val="bg1"/>
              </a:solidFill>
              <a:ln>
                <a:noFill/>
              </a:ln>
              <a:extLst>
                <a:ext uri="{91240B29-F687-4F45-9708-019B960494DF}">
                  <a14:hiddenLine w="9525">
                    <a:solidFill>
                      <a:srgbClr val="000000"/>
                    </a:solidFill>
                    <a:miter lim="800000"/>
                    <a:headEnd/>
                    <a:tailEnd/>
                  </a14:hiddenLine>
                </a:ext>
              </a:extLst>
            </p:spPr>
            <p:txBody>
              <a:bodyPr anchor="ctr"/>
              <a:lstStyle/>
              <a:p>
                <a:pPr algn="ctr"/>
                <a:endParaRPr altLang="zh-CN" lang="zh-CN">
                  <a:solidFill>
                    <a:srgbClr val="FFFFFF"/>
                  </a:solidFill>
                </a:endParaRPr>
              </a:p>
            </p:txBody>
          </p:sp>
          <p:sp>
            <p:nvSpPr>
              <p:cNvPr id="120" name="矩形 44"/>
              <p:cNvSpPr>
                <a:spLocks noChangeArrowheads="1"/>
              </p:cNvSpPr>
              <p:nvPr/>
            </p:nvSpPr>
            <p:spPr bwMode="auto">
              <a:xfrm>
                <a:off x="2844784" y="1305220"/>
                <a:ext cx="464024" cy="216000"/>
              </a:xfrm>
              <a:prstGeom prst="rect">
                <a:avLst/>
              </a:prstGeom>
              <a:solidFill>
                <a:schemeClr val="bg1"/>
              </a:solidFill>
              <a:ln>
                <a:noFill/>
              </a:ln>
              <a:extLst>
                <a:ext uri="{91240B29-F687-4F45-9708-019B960494DF}">
                  <a14:hiddenLine w="9525">
                    <a:solidFill>
                      <a:srgbClr val="000000"/>
                    </a:solidFill>
                    <a:miter lim="800000"/>
                    <a:headEnd/>
                    <a:tailEnd/>
                  </a14:hiddenLine>
                </a:ext>
              </a:extLst>
            </p:spPr>
            <p:txBody>
              <a:bodyPr anchor="ctr"/>
              <a:lstStyle/>
              <a:p>
                <a:pPr algn="ctr"/>
                <a:endParaRPr altLang="zh-CN" lang="zh-CN">
                  <a:solidFill>
                    <a:srgbClr val="FFFFFF"/>
                  </a:solidFill>
                </a:endParaRPr>
              </a:p>
            </p:txBody>
          </p:sp>
          <p:sp>
            <p:nvSpPr>
              <p:cNvPr id="121" name="矩形 45"/>
              <p:cNvSpPr>
                <a:spLocks noChangeArrowheads="1"/>
              </p:cNvSpPr>
              <p:nvPr/>
            </p:nvSpPr>
            <p:spPr bwMode="auto">
              <a:xfrm>
                <a:off x="2844784" y="981226"/>
                <a:ext cx="464024" cy="216000"/>
              </a:xfrm>
              <a:prstGeom prst="rect">
                <a:avLst/>
              </a:prstGeom>
              <a:solidFill>
                <a:schemeClr val="bg1"/>
              </a:solidFill>
              <a:ln>
                <a:noFill/>
              </a:ln>
              <a:extLst>
                <a:ext uri="{91240B29-F687-4F45-9708-019B960494DF}">
                  <a14:hiddenLine w="9525">
                    <a:solidFill>
                      <a:srgbClr val="000000"/>
                    </a:solidFill>
                    <a:miter lim="800000"/>
                    <a:headEnd/>
                    <a:tailEnd/>
                  </a14:hiddenLine>
                </a:ext>
              </a:extLst>
            </p:spPr>
            <p:txBody>
              <a:bodyPr anchor="ctr"/>
              <a:lstStyle/>
              <a:p>
                <a:pPr algn="ctr"/>
                <a:endParaRPr altLang="zh-CN" lang="zh-CN">
                  <a:solidFill>
                    <a:srgbClr val="FFFFFF"/>
                  </a:solidFill>
                </a:endParaRPr>
              </a:p>
            </p:txBody>
          </p:sp>
          <p:sp>
            <p:nvSpPr>
              <p:cNvPr id="122" name="矩形 46"/>
              <p:cNvSpPr>
                <a:spLocks noChangeArrowheads="1"/>
              </p:cNvSpPr>
              <p:nvPr/>
            </p:nvSpPr>
            <p:spPr bwMode="auto">
              <a:xfrm>
                <a:off x="2844784" y="657232"/>
                <a:ext cx="464024" cy="216000"/>
              </a:xfrm>
              <a:prstGeom prst="rect">
                <a:avLst/>
              </a:prstGeom>
              <a:solidFill>
                <a:schemeClr val="bg1"/>
              </a:solidFill>
              <a:ln>
                <a:noFill/>
              </a:ln>
              <a:extLst>
                <a:ext uri="{91240B29-F687-4F45-9708-019B960494DF}">
                  <a14:hiddenLine w="9525">
                    <a:solidFill>
                      <a:srgbClr val="000000"/>
                    </a:solidFill>
                    <a:miter lim="800000"/>
                    <a:headEnd/>
                    <a:tailEnd/>
                  </a14:hiddenLine>
                </a:ext>
              </a:extLst>
            </p:spPr>
            <p:txBody>
              <a:bodyPr anchor="ctr"/>
              <a:lstStyle/>
              <a:p>
                <a:pPr algn="ctr"/>
                <a:endParaRPr altLang="zh-CN" lang="zh-CN">
                  <a:solidFill>
                    <a:srgbClr val="FFFFFF"/>
                  </a:solidFill>
                </a:endParaRPr>
              </a:p>
            </p:txBody>
          </p:sp>
          <p:sp>
            <p:nvSpPr>
              <p:cNvPr id="123" name="矩形 47"/>
              <p:cNvSpPr>
                <a:spLocks noChangeArrowheads="1"/>
              </p:cNvSpPr>
              <p:nvPr/>
            </p:nvSpPr>
            <p:spPr bwMode="auto">
              <a:xfrm>
                <a:off x="2844784" y="323994"/>
                <a:ext cx="464024" cy="216000"/>
              </a:xfrm>
              <a:prstGeom prst="rect">
                <a:avLst/>
              </a:prstGeom>
              <a:solidFill>
                <a:schemeClr val="bg1"/>
              </a:solidFill>
              <a:ln>
                <a:noFill/>
              </a:ln>
              <a:extLst>
                <a:ext uri="{91240B29-F687-4F45-9708-019B960494DF}">
                  <a14:hiddenLine w="9525">
                    <a:solidFill>
                      <a:srgbClr val="000000"/>
                    </a:solidFill>
                    <a:miter lim="800000"/>
                    <a:headEnd/>
                    <a:tailEnd/>
                  </a14:hiddenLine>
                </a:ext>
              </a:extLst>
            </p:spPr>
            <p:txBody>
              <a:bodyPr anchor="ctr"/>
              <a:lstStyle/>
              <a:p>
                <a:pPr algn="ctr"/>
                <a:endParaRPr altLang="zh-CN" lang="zh-CN">
                  <a:solidFill>
                    <a:srgbClr val="FFFFFF"/>
                  </a:solidFill>
                </a:endParaRPr>
              </a:p>
            </p:txBody>
          </p:sp>
          <p:sp>
            <p:nvSpPr>
              <p:cNvPr id="124" name="矩形 48"/>
              <p:cNvSpPr>
                <a:spLocks noChangeArrowheads="1"/>
              </p:cNvSpPr>
              <p:nvPr/>
            </p:nvSpPr>
            <p:spPr bwMode="auto">
              <a:xfrm>
                <a:off x="2844784" y="0"/>
                <a:ext cx="464024" cy="216000"/>
              </a:xfrm>
              <a:prstGeom prst="rect">
                <a:avLst/>
              </a:prstGeom>
              <a:solidFill>
                <a:schemeClr val="bg1"/>
              </a:solidFill>
              <a:ln>
                <a:noFill/>
              </a:ln>
              <a:extLst>
                <a:ext uri="{91240B29-F687-4F45-9708-019B960494DF}">
                  <a14:hiddenLine w="9525">
                    <a:solidFill>
                      <a:srgbClr val="000000"/>
                    </a:solidFill>
                    <a:miter lim="800000"/>
                    <a:headEnd/>
                    <a:tailEnd/>
                  </a14:hiddenLine>
                </a:ext>
              </a:extLst>
            </p:spPr>
            <p:txBody>
              <a:bodyPr anchor="ctr"/>
              <a:lstStyle/>
              <a:p>
                <a:pPr algn="ctr"/>
                <a:endParaRPr altLang="zh-CN" lang="zh-CN">
                  <a:solidFill>
                    <a:srgbClr val="FFFFFF"/>
                  </a:solidFill>
                </a:endParaRPr>
              </a:p>
            </p:txBody>
          </p:sp>
          <p:sp>
            <p:nvSpPr>
              <p:cNvPr id="125" name="矩形 49"/>
              <p:cNvSpPr>
                <a:spLocks noChangeArrowheads="1"/>
              </p:cNvSpPr>
              <p:nvPr/>
            </p:nvSpPr>
            <p:spPr bwMode="auto">
              <a:xfrm>
                <a:off x="2230539" y="1953210"/>
                <a:ext cx="464024" cy="216000"/>
              </a:xfrm>
              <a:prstGeom prst="rect">
                <a:avLst/>
              </a:prstGeom>
              <a:solidFill>
                <a:schemeClr val="bg1"/>
              </a:solidFill>
              <a:ln>
                <a:noFill/>
              </a:ln>
              <a:extLst>
                <a:ext uri="{91240B29-F687-4F45-9708-019B960494DF}">
                  <a14:hiddenLine w="9525">
                    <a:solidFill>
                      <a:srgbClr val="000000"/>
                    </a:solidFill>
                    <a:miter lim="800000"/>
                    <a:headEnd/>
                    <a:tailEnd/>
                  </a14:hiddenLine>
                </a:ext>
              </a:extLst>
            </p:spPr>
            <p:txBody>
              <a:bodyPr anchor="ctr"/>
              <a:lstStyle/>
              <a:p>
                <a:pPr algn="ctr"/>
                <a:endParaRPr altLang="zh-CN" lang="zh-CN">
                  <a:solidFill>
                    <a:srgbClr val="FFFFFF"/>
                  </a:solidFill>
                </a:endParaRPr>
              </a:p>
            </p:txBody>
          </p:sp>
          <p:sp>
            <p:nvSpPr>
              <p:cNvPr id="126" name="矩形 50"/>
              <p:cNvSpPr>
                <a:spLocks noChangeArrowheads="1"/>
              </p:cNvSpPr>
              <p:nvPr/>
            </p:nvSpPr>
            <p:spPr bwMode="auto">
              <a:xfrm>
                <a:off x="2230539" y="1629215"/>
                <a:ext cx="464024" cy="216000"/>
              </a:xfrm>
              <a:prstGeom prst="rect">
                <a:avLst/>
              </a:prstGeom>
              <a:solidFill>
                <a:schemeClr val="bg1"/>
              </a:solidFill>
              <a:ln>
                <a:noFill/>
              </a:ln>
              <a:extLst>
                <a:ext uri="{91240B29-F687-4F45-9708-019B960494DF}">
                  <a14:hiddenLine w="9525">
                    <a:solidFill>
                      <a:srgbClr val="000000"/>
                    </a:solidFill>
                    <a:miter lim="800000"/>
                    <a:headEnd/>
                    <a:tailEnd/>
                  </a14:hiddenLine>
                </a:ext>
              </a:extLst>
            </p:spPr>
            <p:txBody>
              <a:bodyPr anchor="ctr"/>
              <a:lstStyle/>
              <a:p>
                <a:pPr algn="ctr"/>
                <a:endParaRPr altLang="zh-CN" lang="zh-CN">
                  <a:solidFill>
                    <a:srgbClr val="FFFFFF"/>
                  </a:solidFill>
                </a:endParaRPr>
              </a:p>
            </p:txBody>
          </p:sp>
          <p:sp>
            <p:nvSpPr>
              <p:cNvPr id="127" name="矩形 51"/>
              <p:cNvSpPr>
                <a:spLocks noChangeArrowheads="1"/>
              </p:cNvSpPr>
              <p:nvPr/>
            </p:nvSpPr>
            <p:spPr bwMode="auto">
              <a:xfrm>
                <a:off x="2230539" y="1305220"/>
                <a:ext cx="464024" cy="216000"/>
              </a:xfrm>
              <a:prstGeom prst="rect">
                <a:avLst/>
              </a:prstGeom>
              <a:solidFill>
                <a:schemeClr val="bg1"/>
              </a:solidFill>
              <a:ln>
                <a:noFill/>
              </a:ln>
              <a:extLst>
                <a:ext uri="{91240B29-F687-4F45-9708-019B960494DF}">
                  <a14:hiddenLine w="9525">
                    <a:solidFill>
                      <a:srgbClr val="000000"/>
                    </a:solidFill>
                    <a:miter lim="800000"/>
                    <a:headEnd/>
                    <a:tailEnd/>
                  </a14:hiddenLine>
                </a:ext>
              </a:extLst>
            </p:spPr>
            <p:txBody>
              <a:bodyPr anchor="ctr"/>
              <a:lstStyle/>
              <a:p>
                <a:pPr algn="ctr"/>
                <a:endParaRPr altLang="zh-CN" lang="zh-CN">
                  <a:solidFill>
                    <a:srgbClr val="FFFFFF"/>
                  </a:solidFill>
                </a:endParaRPr>
              </a:p>
            </p:txBody>
          </p:sp>
          <p:sp>
            <p:nvSpPr>
              <p:cNvPr id="128" name="矩形 52"/>
              <p:cNvSpPr>
                <a:spLocks noChangeArrowheads="1"/>
              </p:cNvSpPr>
              <p:nvPr/>
            </p:nvSpPr>
            <p:spPr bwMode="auto">
              <a:xfrm>
                <a:off x="1616294" y="1953210"/>
                <a:ext cx="464024" cy="216000"/>
              </a:xfrm>
              <a:prstGeom prst="rect">
                <a:avLst/>
              </a:prstGeom>
              <a:solidFill>
                <a:schemeClr val="bg1"/>
              </a:solidFill>
              <a:ln>
                <a:noFill/>
              </a:ln>
              <a:extLst>
                <a:ext uri="{91240B29-F687-4F45-9708-019B960494DF}">
                  <a14:hiddenLine w="9525">
                    <a:solidFill>
                      <a:srgbClr val="000000"/>
                    </a:solidFill>
                    <a:miter lim="800000"/>
                    <a:headEnd/>
                    <a:tailEnd/>
                  </a14:hiddenLine>
                </a:ext>
              </a:extLst>
            </p:spPr>
            <p:txBody>
              <a:bodyPr anchor="ctr"/>
              <a:lstStyle/>
              <a:p>
                <a:pPr algn="ctr"/>
                <a:endParaRPr altLang="zh-CN" lang="zh-CN">
                  <a:solidFill>
                    <a:srgbClr val="FFFFFF"/>
                  </a:solidFill>
                </a:endParaRPr>
              </a:p>
            </p:txBody>
          </p:sp>
          <p:sp>
            <p:nvSpPr>
              <p:cNvPr id="129" name="矩形 53"/>
              <p:cNvSpPr>
                <a:spLocks noChangeArrowheads="1"/>
              </p:cNvSpPr>
              <p:nvPr/>
            </p:nvSpPr>
            <p:spPr bwMode="auto">
              <a:xfrm>
                <a:off x="1616294" y="1629215"/>
                <a:ext cx="464024" cy="216000"/>
              </a:xfrm>
              <a:prstGeom prst="rect">
                <a:avLst/>
              </a:prstGeom>
              <a:solidFill>
                <a:schemeClr val="bg1"/>
              </a:solidFill>
              <a:ln>
                <a:noFill/>
              </a:ln>
              <a:extLst>
                <a:ext uri="{91240B29-F687-4F45-9708-019B960494DF}">
                  <a14:hiddenLine w="9525">
                    <a:solidFill>
                      <a:srgbClr val="000000"/>
                    </a:solidFill>
                    <a:miter lim="800000"/>
                    <a:headEnd/>
                    <a:tailEnd/>
                  </a14:hiddenLine>
                </a:ext>
              </a:extLst>
            </p:spPr>
            <p:txBody>
              <a:bodyPr anchor="ctr"/>
              <a:lstStyle/>
              <a:p>
                <a:pPr algn="ctr"/>
                <a:endParaRPr altLang="zh-CN" lang="zh-CN">
                  <a:solidFill>
                    <a:srgbClr val="FFFFFF"/>
                  </a:solidFill>
                </a:endParaRPr>
              </a:p>
            </p:txBody>
          </p:sp>
          <p:sp>
            <p:nvSpPr>
              <p:cNvPr id="130" name="矩形 54"/>
              <p:cNvSpPr>
                <a:spLocks noChangeArrowheads="1"/>
              </p:cNvSpPr>
              <p:nvPr/>
            </p:nvSpPr>
            <p:spPr bwMode="auto">
              <a:xfrm>
                <a:off x="1616294" y="1305220"/>
                <a:ext cx="464024" cy="216000"/>
              </a:xfrm>
              <a:prstGeom prst="rect">
                <a:avLst/>
              </a:prstGeom>
              <a:solidFill>
                <a:schemeClr val="bg1"/>
              </a:solidFill>
              <a:ln>
                <a:noFill/>
              </a:ln>
              <a:extLst>
                <a:ext uri="{91240B29-F687-4F45-9708-019B960494DF}">
                  <a14:hiddenLine w="9525">
                    <a:solidFill>
                      <a:srgbClr val="000000"/>
                    </a:solidFill>
                    <a:miter lim="800000"/>
                    <a:headEnd/>
                    <a:tailEnd/>
                  </a14:hiddenLine>
                </a:ext>
              </a:extLst>
            </p:spPr>
            <p:txBody>
              <a:bodyPr anchor="ctr"/>
              <a:lstStyle/>
              <a:p>
                <a:pPr algn="ctr"/>
                <a:endParaRPr altLang="zh-CN" lang="zh-CN">
                  <a:solidFill>
                    <a:srgbClr val="FFFFFF"/>
                  </a:solidFill>
                </a:endParaRPr>
              </a:p>
            </p:txBody>
          </p:sp>
          <p:sp>
            <p:nvSpPr>
              <p:cNvPr id="131" name="矩形 55"/>
              <p:cNvSpPr>
                <a:spLocks noChangeArrowheads="1"/>
              </p:cNvSpPr>
              <p:nvPr/>
            </p:nvSpPr>
            <p:spPr bwMode="auto">
              <a:xfrm>
                <a:off x="1616294" y="981226"/>
                <a:ext cx="464024" cy="216000"/>
              </a:xfrm>
              <a:prstGeom prst="rect">
                <a:avLst/>
              </a:prstGeom>
              <a:solidFill>
                <a:schemeClr val="bg1"/>
              </a:solidFill>
              <a:ln>
                <a:noFill/>
              </a:ln>
              <a:extLst>
                <a:ext uri="{91240B29-F687-4F45-9708-019B960494DF}">
                  <a14:hiddenLine w="9525">
                    <a:solidFill>
                      <a:srgbClr val="000000"/>
                    </a:solidFill>
                    <a:miter lim="800000"/>
                    <a:headEnd/>
                    <a:tailEnd/>
                  </a14:hiddenLine>
                </a:ext>
              </a:extLst>
            </p:spPr>
            <p:txBody>
              <a:bodyPr anchor="ctr"/>
              <a:lstStyle/>
              <a:p>
                <a:pPr algn="ctr"/>
                <a:endParaRPr altLang="zh-CN" lang="zh-CN">
                  <a:solidFill>
                    <a:srgbClr val="FFFFFF"/>
                  </a:solidFill>
                </a:endParaRPr>
              </a:p>
            </p:txBody>
          </p:sp>
          <p:sp>
            <p:nvSpPr>
              <p:cNvPr id="132" name="矩形 56"/>
              <p:cNvSpPr>
                <a:spLocks noChangeArrowheads="1"/>
              </p:cNvSpPr>
              <p:nvPr/>
            </p:nvSpPr>
            <p:spPr bwMode="auto">
              <a:xfrm>
                <a:off x="1616294" y="657232"/>
                <a:ext cx="464024" cy="216000"/>
              </a:xfrm>
              <a:prstGeom prst="rect">
                <a:avLst/>
              </a:prstGeom>
              <a:solidFill>
                <a:schemeClr val="bg1"/>
              </a:solidFill>
              <a:ln>
                <a:noFill/>
              </a:ln>
              <a:extLst>
                <a:ext uri="{91240B29-F687-4F45-9708-019B960494DF}">
                  <a14:hiddenLine w="9525">
                    <a:solidFill>
                      <a:srgbClr val="000000"/>
                    </a:solidFill>
                    <a:miter lim="800000"/>
                    <a:headEnd/>
                    <a:tailEnd/>
                  </a14:hiddenLine>
                </a:ext>
              </a:extLst>
            </p:spPr>
            <p:txBody>
              <a:bodyPr anchor="ctr"/>
              <a:lstStyle/>
              <a:p>
                <a:pPr algn="ctr"/>
                <a:endParaRPr altLang="zh-CN" lang="zh-CN">
                  <a:solidFill>
                    <a:srgbClr val="FFFFFF"/>
                  </a:solidFill>
                </a:endParaRPr>
              </a:p>
            </p:txBody>
          </p:sp>
          <p:sp>
            <p:nvSpPr>
              <p:cNvPr id="133" name="矩形 57"/>
              <p:cNvSpPr>
                <a:spLocks noChangeArrowheads="1"/>
              </p:cNvSpPr>
              <p:nvPr/>
            </p:nvSpPr>
            <p:spPr bwMode="auto">
              <a:xfrm>
                <a:off x="1002049" y="1953210"/>
                <a:ext cx="464024" cy="216000"/>
              </a:xfrm>
              <a:prstGeom prst="rect">
                <a:avLst/>
              </a:prstGeom>
              <a:solidFill>
                <a:schemeClr val="bg1"/>
              </a:solidFill>
              <a:ln>
                <a:noFill/>
              </a:ln>
              <a:extLst>
                <a:ext uri="{91240B29-F687-4F45-9708-019B960494DF}">
                  <a14:hiddenLine w="9525">
                    <a:solidFill>
                      <a:srgbClr val="000000"/>
                    </a:solidFill>
                    <a:miter lim="800000"/>
                    <a:headEnd/>
                    <a:tailEnd/>
                  </a14:hiddenLine>
                </a:ext>
              </a:extLst>
            </p:spPr>
            <p:txBody>
              <a:bodyPr anchor="ctr"/>
              <a:lstStyle/>
              <a:p>
                <a:pPr algn="ctr"/>
                <a:endParaRPr altLang="zh-CN" lang="zh-CN">
                  <a:solidFill>
                    <a:srgbClr val="FFFFFF"/>
                  </a:solidFill>
                </a:endParaRPr>
              </a:p>
            </p:txBody>
          </p:sp>
          <p:sp>
            <p:nvSpPr>
              <p:cNvPr id="134" name="矩形 58"/>
              <p:cNvSpPr>
                <a:spLocks noChangeArrowheads="1"/>
              </p:cNvSpPr>
              <p:nvPr/>
            </p:nvSpPr>
            <p:spPr bwMode="auto">
              <a:xfrm>
                <a:off x="1002049" y="1629215"/>
                <a:ext cx="464024" cy="216000"/>
              </a:xfrm>
              <a:prstGeom prst="rect">
                <a:avLst/>
              </a:prstGeom>
              <a:solidFill>
                <a:schemeClr val="bg1"/>
              </a:solidFill>
              <a:ln>
                <a:noFill/>
              </a:ln>
              <a:extLst>
                <a:ext uri="{91240B29-F687-4F45-9708-019B960494DF}">
                  <a14:hiddenLine w="9525">
                    <a:solidFill>
                      <a:srgbClr val="000000"/>
                    </a:solidFill>
                    <a:miter lim="800000"/>
                    <a:headEnd/>
                    <a:tailEnd/>
                  </a14:hiddenLine>
                </a:ext>
              </a:extLst>
            </p:spPr>
            <p:txBody>
              <a:bodyPr anchor="ctr"/>
              <a:lstStyle/>
              <a:p>
                <a:pPr algn="ctr"/>
                <a:endParaRPr altLang="zh-CN" lang="zh-CN">
                  <a:solidFill>
                    <a:srgbClr val="FFFFFF"/>
                  </a:solidFill>
                </a:endParaRPr>
              </a:p>
            </p:txBody>
          </p:sp>
          <p:sp>
            <p:nvSpPr>
              <p:cNvPr id="135" name="矩形 59"/>
              <p:cNvSpPr>
                <a:spLocks noChangeArrowheads="1"/>
              </p:cNvSpPr>
              <p:nvPr/>
            </p:nvSpPr>
            <p:spPr bwMode="auto">
              <a:xfrm>
                <a:off x="1002049" y="1305220"/>
                <a:ext cx="464024" cy="216000"/>
              </a:xfrm>
              <a:prstGeom prst="rect">
                <a:avLst/>
              </a:prstGeom>
              <a:solidFill>
                <a:schemeClr val="bg1"/>
              </a:solidFill>
              <a:ln>
                <a:noFill/>
              </a:ln>
              <a:extLst>
                <a:ext uri="{91240B29-F687-4F45-9708-019B960494DF}">
                  <a14:hiddenLine w="9525">
                    <a:solidFill>
                      <a:srgbClr val="000000"/>
                    </a:solidFill>
                    <a:miter lim="800000"/>
                    <a:headEnd/>
                    <a:tailEnd/>
                  </a14:hiddenLine>
                </a:ext>
              </a:extLst>
            </p:spPr>
            <p:txBody>
              <a:bodyPr anchor="ctr"/>
              <a:lstStyle/>
              <a:p>
                <a:pPr algn="ctr"/>
                <a:endParaRPr altLang="zh-CN" lang="zh-CN">
                  <a:solidFill>
                    <a:srgbClr val="FFFFFF"/>
                  </a:solidFill>
                </a:endParaRPr>
              </a:p>
            </p:txBody>
          </p:sp>
          <p:sp>
            <p:nvSpPr>
              <p:cNvPr id="136" name="矩形 60"/>
              <p:cNvSpPr>
                <a:spLocks noChangeArrowheads="1"/>
              </p:cNvSpPr>
              <p:nvPr/>
            </p:nvSpPr>
            <p:spPr bwMode="auto">
              <a:xfrm>
                <a:off x="1002049" y="981226"/>
                <a:ext cx="464024" cy="216000"/>
              </a:xfrm>
              <a:prstGeom prst="rect">
                <a:avLst/>
              </a:prstGeom>
              <a:solidFill>
                <a:schemeClr val="bg1"/>
              </a:solidFill>
              <a:ln>
                <a:noFill/>
              </a:ln>
              <a:extLst>
                <a:ext uri="{91240B29-F687-4F45-9708-019B960494DF}">
                  <a14:hiddenLine w="9525">
                    <a:solidFill>
                      <a:srgbClr val="000000"/>
                    </a:solidFill>
                    <a:miter lim="800000"/>
                    <a:headEnd/>
                    <a:tailEnd/>
                  </a14:hiddenLine>
                </a:ext>
              </a:extLst>
            </p:spPr>
            <p:txBody>
              <a:bodyPr anchor="ctr"/>
              <a:lstStyle/>
              <a:p>
                <a:pPr algn="ctr"/>
                <a:endParaRPr altLang="zh-CN" lang="zh-CN">
                  <a:solidFill>
                    <a:srgbClr val="FFFFFF"/>
                  </a:solidFill>
                </a:endParaRPr>
              </a:p>
            </p:txBody>
          </p:sp>
          <p:sp>
            <p:nvSpPr>
              <p:cNvPr id="137" name="矩形 61"/>
              <p:cNvSpPr>
                <a:spLocks noChangeArrowheads="1"/>
              </p:cNvSpPr>
              <p:nvPr/>
            </p:nvSpPr>
            <p:spPr bwMode="auto">
              <a:xfrm>
                <a:off x="387804" y="1953210"/>
                <a:ext cx="464024" cy="216000"/>
              </a:xfrm>
              <a:prstGeom prst="rect">
                <a:avLst/>
              </a:prstGeom>
              <a:solidFill>
                <a:schemeClr val="bg1"/>
              </a:solidFill>
              <a:ln>
                <a:noFill/>
              </a:ln>
              <a:extLst>
                <a:ext uri="{91240B29-F687-4F45-9708-019B960494DF}">
                  <a14:hiddenLine w="9525">
                    <a:solidFill>
                      <a:srgbClr val="000000"/>
                    </a:solidFill>
                    <a:miter lim="800000"/>
                    <a:headEnd/>
                    <a:tailEnd/>
                  </a14:hiddenLine>
                </a:ext>
              </a:extLst>
            </p:spPr>
            <p:txBody>
              <a:bodyPr anchor="ctr"/>
              <a:lstStyle/>
              <a:p>
                <a:pPr algn="ctr"/>
                <a:endParaRPr altLang="zh-CN" lang="zh-CN">
                  <a:solidFill>
                    <a:srgbClr val="FFFFFF"/>
                  </a:solidFill>
                </a:endParaRPr>
              </a:p>
            </p:txBody>
          </p:sp>
          <p:sp>
            <p:nvSpPr>
              <p:cNvPr id="138" name="矩形 62"/>
              <p:cNvSpPr>
                <a:spLocks noChangeArrowheads="1"/>
              </p:cNvSpPr>
              <p:nvPr/>
            </p:nvSpPr>
            <p:spPr bwMode="auto">
              <a:xfrm>
                <a:off x="387804" y="1629215"/>
                <a:ext cx="464024" cy="216000"/>
              </a:xfrm>
              <a:prstGeom prst="rect">
                <a:avLst/>
              </a:prstGeom>
              <a:solidFill>
                <a:schemeClr val="bg1"/>
              </a:solidFill>
              <a:ln>
                <a:noFill/>
              </a:ln>
              <a:extLst>
                <a:ext uri="{91240B29-F687-4F45-9708-019B960494DF}">
                  <a14:hiddenLine w="9525">
                    <a:solidFill>
                      <a:srgbClr val="000000"/>
                    </a:solidFill>
                    <a:miter lim="800000"/>
                    <a:headEnd/>
                    <a:tailEnd/>
                  </a14:hiddenLine>
                </a:ext>
              </a:extLst>
            </p:spPr>
            <p:txBody>
              <a:bodyPr anchor="ctr"/>
              <a:lstStyle/>
              <a:p>
                <a:pPr algn="ctr"/>
                <a:endParaRPr altLang="zh-CN" lang="zh-CN">
                  <a:solidFill>
                    <a:srgbClr val="FFFFFF"/>
                  </a:solidFill>
                </a:endParaRPr>
              </a:p>
            </p:txBody>
          </p:sp>
          <p:sp>
            <p:nvSpPr>
              <p:cNvPr id="139" name="矩形 63"/>
              <p:cNvSpPr>
                <a:spLocks noChangeArrowheads="1"/>
              </p:cNvSpPr>
              <p:nvPr/>
            </p:nvSpPr>
            <p:spPr bwMode="auto">
              <a:xfrm>
                <a:off x="387804" y="1305220"/>
                <a:ext cx="464024" cy="216000"/>
              </a:xfrm>
              <a:prstGeom prst="rect">
                <a:avLst/>
              </a:prstGeom>
              <a:solidFill>
                <a:schemeClr val="bg1"/>
              </a:solidFill>
              <a:ln>
                <a:noFill/>
              </a:ln>
              <a:extLst>
                <a:ext uri="{91240B29-F687-4F45-9708-019B960494DF}">
                  <a14:hiddenLine w="9525">
                    <a:solidFill>
                      <a:srgbClr val="000000"/>
                    </a:solidFill>
                    <a:miter lim="800000"/>
                    <a:headEnd/>
                    <a:tailEnd/>
                  </a14:hiddenLine>
                </a:ext>
              </a:extLst>
            </p:spPr>
            <p:txBody>
              <a:bodyPr anchor="ctr"/>
              <a:lstStyle/>
              <a:p>
                <a:pPr algn="ctr"/>
                <a:endParaRPr altLang="zh-CN" lang="zh-CN">
                  <a:solidFill>
                    <a:srgbClr val="FFFFFF"/>
                  </a:solidFill>
                </a:endParaRPr>
              </a:p>
            </p:txBody>
          </p:sp>
          <p:sp>
            <p:nvSpPr>
              <p:cNvPr id="140" name="矩形 64"/>
              <p:cNvSpPr>
                <a:spLocks noChangeArrowheads="1"/>
              </p:cNvSpPr>
              <p:nvPr/>
            </p:nvSpPr>
            <p:spPr bwMode="auto">
              <a:xfrm>
                <a:off x="387804" y="981226"/>
                <a:ext cx="464024" cy="216000"/>
              </a:xfrm>
              <a:prstGeom prst="rect">
                <a:avLst/>
              </a:prstGeom>
              <a:solidFill>
                <a:schemeClr val="bg1"/>
              </a:solidFill>
              <a:ln>
                <a:noFill/>
              </a:ln>
              <a:extLst>
                <a:ext uri="{91240B29-F687-4F45-9708-019B960494DF}">
                  <a14:hiddenLine w="9525">
                    <a:solidFill>
                      <a:srgbClr val="000000"/>
                    </a:solidFill>
                    <a:miter lim="800000"/>
                    <a:headEnd/>
                    <a:tailEnd/>
                  </a14:hiddenLine>
                </a:ext>
              </a:extLst>
            </p:spPr>
            <p:txBody>
              <a:bodyPr anchor="ctr"/>
              <a:lstStyle/>
              <a:p>
                <a:pPr algn="ctr"/>
                <a:endParaRPr altLang="zh-CN" lang="zh-CN">
                  <a:solidFill>
                    <a:srgbClr val="FFFFFF"/>
                  </a:solidFill>
                </a:endParaRPr>
              </a:p>
            </p:txBody>
          </p:sp>
          <p:sp>
            <p:nvSpPr>
              <p:cNvPr id="141" name="矩形 65"/>
              <p:cNvSpPr>
                <a:spLocks noChangeArrowheads="1"/>
              </p:cNvSpPr>
              <p:nvPr/>
            </p:nvSpPr>
            <p:spPr bwMode="auto">
              <a:xfrm>
                <a:off x="387804" y="657232"/>
                <a:ext cx="464024" cy="216000"/>
              </a:xfrm>
              <a:prstGeom prst="rect">
                <a:avLst/>
              </a:prstGeom>
              <a:solidFill>
                <a:schemeClr val="bg1"/>
              </a:solidFill>
              <a:ln>
                <a:noFill/>
              </a:ln>
              <a:extLst>
                <a:ext uri="{91240B29-F687-4F45-9708-019B960494DF}">
                  <a14:hiddenLine w="9525">
                    <a:solidFill>
                      <a:srgbClr val="000000"/>
                    </a:solidFill>
                    <a:miter lim="800000"/>
                    <a:headEnd/>
                    <a:tailEnd/>
                  </a14:hiddenLine>
                </a:ext>
              </a:extLst>
            </p:spPr>
            <p:txBody>
              <a:bodyPr anchor="ctr"/>
              <a:lstStyle/>
              <a:p>
                <a:pPr algn="ctr"/>
                <a:endParaRPr altLang="zh-CN" lang="zh-CN">
                  <a:solidFill>
                    <a:srgbClr val="FFFFFF"/>
                  </a:solidFill>
                </a:endParaRPr>
              </a:p>
            </p:txBody>
          </p:sp>
          <p:sp>
            <p:nvSpPr>
              <p:cNvPr id="142" name="矩形 66"/>
              <p:cNvSpPr>
                <a:spLocks noChangeArrowheads="1"/>
              </p:cNvSpPr>
              <p:nvPr/>
            </p:nvSpPr>
            <p:spPr bwMode="auto">
              <a:xfrm>
                <a:off x="387804" y="323994"/>
                <a:ext cx="464024" cy="216000"/>
              </a:xfrm>
              <a:prstGeom prst="rect">
                <a:avLst/>
              </a:prstGeom>
              <a:solidFill>
                <a:schemeClr val="bg1"/>
              </a:solidFill>
              <a:ln>
                <a:noFill/>
              </a:ln>
              <a:extLst>
                <a:ext uri="{91240B29-F687-4F45-9708-019B960494DF}">
                  <a14:hiddenLine w="9525">
                    <a:solidFill>
                      <a:srgbClr val="000000"/>
                    </a:solidFill>
                    <a:miter lim="800000"/>
                    <a:headEnd/>
                    <a:tailEnd/>
                  </a14:hiddenLine>
                </a:ext>
              </a:extLst>
            </p:spPr>
            <p:txBody>
              <a:bodyPr anchor="ctr"/>
              <a:lstStyle/>
              <a:p>
                <a:pPr algn="ctr"/>
                <a:endParaRPr altLang="zh-CN" lang="zh-CN">
                  <a:solidFill>
                    <a:srgbClr val="FFFFFF"/>
                  </a:solidFill>
                </a:endParaRPr>
              </a:p>
            </p:txBody>
          </p:sp>
          <p:sp>
            <p:nvSpPr>
              <p:cNvPr id="143" name="矩形 67"/>
              <p:cNvSpPr>
                <a:spLocks noChangeArrowheads="1"/>
              </p:cNvSpPr>
              <p:nvPr/>
            </p:nvSpPr>
            <p:spPr bwMode="auto">
              <a:xfrm>
                <a:off x="387804" y="0"/>
                <a:ext cx="464024" cy="216000"/>
              </a:xfrm>
              <a:prstGeom prst="rect">
                <a:avLst/>
              </a:prstGeom>
              <a:solidFill>
                <a:schemeClr val="bg1"/>
              </a:solidFill>
              <a:ln>
                <a:noFill/>
              </a:ln>
              <a:extLst>
                <a:ext uri="{91240B29-F687-4F45-9708-019B960494DF}">
                  <a14:hiddenLine w="9525">
                    <a:solidFill>
                      <a:srgbClr val="000000"/>
                    </a:solidFill>
                    <a:miter lim="800000"/>
                    <a:headEnd/>
                    <a:tailEnd/>
                  </a14:hiddenLine>
                </a:ext>
              </a:extLst>
            </p:spPr>
            <p:txBody>
              <a:bodyPr anchor="ctr"/>
              <a:lstStyle/>
              <a:p>
                <a:pPr algn="ctr"/>
                <a:endParaRPr altLang="zh-CN" lang="zh-CN">
                  <a:solidFill>
                    <a:srgbClr val="FFFFFF"/>
                  </a:solidFill>
                </a:endParaRPr>
              </a:p>
            </p:txBody>
          </p:sp>
        </p:grpSp>
        <p:sp>
          <p:nvSpPr>
            <p:cNvPr id="144" name="矩形 68"/>
            <p:cNvSpPr>
              <a:spLocks noChangeArrowheads="1"/>
            </p:cNvSpPr>
            <p:nvPr/>
          </p:nvSpPr>
          <p:spPr bwMode="auto">
            <a:xfrm>
              <a:off x="529080" y="3247895"/>
              <a:ext cx="957970" cy="316426"/>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36293" lIns="72585" rIns="72585" tIns="36293" wrap="none">
              <a:spAutoFit/>
            </a:bodyPr>
            <a:lstStyle/>
            <a:p>
              <a:pPr algn="ctr"/>
              <a:r>
                <a:rPr altLang="en-US" b="1" lang="zh-CN" sz="1600">
                  <a:solidFill>
                    <a:schemeClr val="bg1"/>
                  </a:solidFill>
                  <a:latin charset="0" pitchFamily="34" typeface="Impact"/>
                  <a:ea charset="-122" pitchFamily="34" typeface="微软雅黑"/>
                  <a:sym charset="0" pitchFamily="34" typeface="Impact"/>
                </a:rPr>
                <a:t>内容说明</a:t>
              </a:r>
            </a:p>
          </p:txBody>
        </p:sp>
      </p:grpSp>
      <p:grpSp>
        <p:nvGrpSpPr>
          <p:cNvPr id="12" name="组合 11"/>
          <p:cNvGrpSpPr/>
          <p:nvPr/>
        </p:nvGrpSpPr>
        <p:grpSpPr>
          <a:xfrm>
            <a:off x="2990852" y="3443157"/>
            <a:ext cx="1660525" cy="1419225"/>
            <a:chOff x="2990852" y="3443157"/>
            <a:chExt cx="1660525" cy="1419225"/>
          </a:xfrm>
        </p:grpSpPr>
        <p:sp>
          <p:nvSpPr>
            <p:cNvPr id="146" name="任意多边形 71"/>
            <p:cNvSpPr>
              <a:spLocks noChangeArrowheads="1"/>
            </p:cNvSpPr>
            <p:nvPr/>
          </p:nvSpPr>
          <p:spPr bwMode="auto">
            <a:xfrm flipH="1" flipV="1" rot="13762846">
              <a:off x="3111502" y="3322507"/>
              <a:ext cx="1419225" cy="1660525"/>
            </a:xfrm>
            <a:custGeom>
              <a:gdLst>
                <a:gd fmla="*/ 0 w 1555844" name="T0"/>
                <a:gd fmla="*/ 942095 h 1797617" name="T1"/>
                <a:gd fmla="*/ 566483 w 1555844" name="T2"/>
                <a:gd fmla="*/ 237976 h 1797617" name="T3"/>
                <a:gd fmla="*/ 616942 w 1555844" name="T4"/>
                <a:gd fmla="*/ 232822 h 1797617" name="T5"/>
                <a:gd fmla="*/ 578136 w 1555844" name="T6"/>
                <a:gd fmla="*/ 232822 h 1797617" name="T7"/>
                <a:gd fmla="*/ 709464 w 1555844" name="T8"/>
                <a:gd fmla="*/ 0 h 1797617" name="T9"/>
                <a:gd fmla="*/ 840792 w 1555844" name="T10"/>
                <a:gd fmla="*/ 232822 h 1797617" name="T11"/>
                <a:gd fmla="*/ 801986 w 1555844" name="T12"/>
                <a:gd fmla="*/ 232822 h 1797617" name="T13"/>
                <a:gd fmla="*/ 852445 w 1555844" name="T14"/>
                <a:gd fmla="*/ 237976 h 1797617" name="T15"/>
                <a:gd fmla="*/ 1418928 w 1555844" name="T16"/>
                <a:gd fmla="*/ 942095 h 1797617" name="T17"/>
                <a:gd fmla="*/ 709464 w 1555844" name="T18"/>
                <a:gd fmla="*/ 1660816 h 1797617" name="T19"/>
                <a:gd fmla="*/ 0 w 1555844" name="T20"/>
                <a:gd fmla="*/ 942095 h 1797617" name="T21"/>
                <a:gd fmla="*/ 0 60000 65536" name="T22"/>
                <a:gd fmla="*/ 0 60000 65536" name="T23"/>
                <a:gd fmla="*/ 0 60000 65536" name="T24"/>
                <a:gd fmla="*/ 0 60000 65536" name="T25"/>
                <a:gd fmla="*/ 0 60000 65536" name="T26"/>
                <a:gd fmla="*/ 0 60000 65536" name="T27"/>
                <a:gd fmla="*/ 0 60000 65536" name="T28"/>
                <a:gd fmla="*/ 0 60000 65536" name="T29"/>
                <a:gd fmla="*/ 0 60000 65536" name="T30"/>
                <a:gd fmla="*/ 0 60000 65536" name="T31"/>
                <a:gd fmla="*/ 0 60000 65536" name="T32"/>
                <a:gd fmla="*/ 0 w 1555844" name="T33"/>
                <a:gd fmla="*/ 0 h 1797617" name="T34"/>
                <a:gd fmla="*/ 1555844 w 1555844" name="T35"/>
                <a:gd fmla="*/ 1797617 h 1797617" name="T36"/>
              </a:gd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b="T36" l="T33" r="T35" t="T34"/>
              <a:pathLst>
                <a:path h="1797616" w="1555844">
                  <a:moveTo>
                    <a:pt x="0" y="1019695"/>
                  </a:moveTo>
                  <a:cubicBezTo>
                    <a:pt x="0" y="643765"/>
                    <a:pt x="266658" y="330116"/>
                    <a:pt x="621144" y="257578"/>
                  </a:cubicBezTo>
                  <a:lnTo>
                    <a:pt x="676472" y="252000"/>
                  </a:lnTo>
                  <a:lnTo>
                    <a:pt x="633922" y="252000"/>
                  </a:lnTo>
                  <a:lnTo>
                    <a:pt x="777922" y="0"/>
                  </a:lnTo>
                  <a:lnTo>
                    <a:pt x="921922" y="252000"/>
                  </a:lnTo>
                  <a:lnTo>
                    <a:pt x="879372" y="252000"/>
                  </a:lnTo>
                  <a:lnTo>
                    <a:pt x="934700" y="257578"/>
                  </a:lnTo>
                  <a:cubicBezTo>
                    <a:pt x="1289186" y="330116"/>
                    <a:pt x="1555844" y="643765"/>
                    <a:pt x="1555844" y="1019695"/>
                  </a:cubicBezTo>
                  <a:cubicBezTo>
                    <a:pt x="1555844" y="1449329"/>
                    <a:pt x="1207556" y="1797617"/>
                    <a:pt x="777922" y="1797617"/>
                  </a:cubicBezTo>
                  <a:cubicBezTo>
                    <a:pt x="348288" y="1797617"/>
                    <a:pt x="0" y="1449329"/>
                    <a:pt x="0" y="1019695"/>
                  </a:cubicBezTo>
                  <a:close/>
                </a:path>
              </a:pathLst>
            </a:custGeom>
            <a:solidFill>
              <a:srgbClr val="EE9065"/>
            </a:solidFill>
            <a:ln>
              <a:noFill/>
            </a:ln>
            <a:extLst>
              <a:ext uri="{91240B29-F687-4F45-9708-019B960494DF}">
                <a14:hiddenLine w="9525">
                  <a:solidFill>
                    <a:srgbClr val="000000"/>
                  </a:solidFill>
                  <a:miter lim="800000"/>
                  <a:headEnd/>
                  <a:tailEnd/>
                </a14:hiddenLine>
              </a:ext>
            </a:extLst>
          </p:spPr>
          <p:txBody>
            <a:bodyPr anchor="ctr" bIns="36293" lIns="72585" rIns="72585" tIns="36293"/>
            <a:lstStyle/>
            <a:p>
              <a:endParaRPr altLang="en-US" lang="zh-CN"/>
            </a:p>
          </p:txBody>
        </p:sp>
        <p:grpSp>
          <p:nvGrpSpPr>
            <p:cNvPr id="10" name="组合 9"/>
            <p:cNvGrpSpPr/>
            <p:nvPr/>
          </p:nvGrpSpPr>
          <p:grpSpPr>
            <a:xfrm>
              <a:off x="3073402" y="3638420"/>
              <a:ext cx="1319212" cy="1088333"/>
              <a:chOff x="3073402" y="3638420"/>
              <a:chExt cx="1319212" cy="1088333"/>
            </a:xfrm>
          </p:grpSpPr>
          <p:sp>
            <p:nvSpPr>
              <p:cNvPr id="148" name="文本框 73"/>
              <p:cNvSpPr>
                <a:spLocks noChangeArrowheads="1"/>
              </p:cNvSpPr>
              <p:nvPr/>
            </p:nvSpPr>
            <p:spPr bwMode="auto">
              <a:xfrm>
                <a:off x="3155951" y="3638420"/>
                <a:ext cx="738187" cy="605986"/>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36293" lIns="72585" rIns="72585" tIns="36293">
                <a:spAutoFit/>
              </a:bodyPr>
              <a:lstStyle/>
              <a:p>
                <a:pPr algn="ctr"/>
                <a:r>
                  <a:rPr altLang="zh-CN" lang="en-US" sz="3500">
                    <a:solidFill>
                      <a:schemeClr val="bg1"/>
                    </a:solidFill>
                    <a:ea charset="-128" pitchFamily="49" typeface="MS Gothic"/>
                  </a:rPr>
                  <a:t>02</a:t>
                </a:r>
              </a:p>
            </p:txBody>
          </p:sp>
          <p:pic>
            <p:nvPicPr>
              <p:cNvPr id="149" name="图片 74"/>
              <p:cNvPicPr>
                <a:picLocks noChangeArrowheads="1" noChangeAspect="1"/>
              </p:cNvPicPr>
              <p:nvPr/>
            </p:nvPicPr>
            <p:blipFill>
              <a:blip r:embed="rId3">
                <a:extLst>
                  <a:ext uri="{28A0092B-C50C-407E-A947-70E740481C1C}">
                    <a14:useLocalDpi val="0"/>
                  </a:ext>
                </a:extLst>
              </a:blip>
              <a:stretch>
                <a:fillRect/>
              </a:stretch>
            </p:blipFill>
            <p:spPr bwMode="auto">
              <a:xfrm>
                <a:off x="3838577" y="3713032"/>
                <a:ext cx="407987" cy="377825"/>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pic>
          <p:sp>
            <p:nvSpPr>
              <p:cNvPr id="150" name="文本框 75"/>
              <p:cNvSpPr>
                <a:spLocks noChangeArrowheads="1"/>
              </p:cNvSpPr>
              <p:nvPr/>
            </p:nvSpPr>
            <p:spPr bwMode="auto">
              <a:xfrm>
                <a:off x="3073401" y="4140496"/>
                <a:ext cx="1319212" cy="577538"/>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36293" lIns="72585" rIns="72585" tIns="36293">
                <a:spAutoFit/>
              </a:bodyPr>
              <a:lstStyle/>
              <a:p>
                <a:pPr algn="ctr">
                  <a:lnSpc>
                    <a:spcPts val="1988"/>
                  </a:lnSpc>
                </a:pPr>
                <a:r>
                  <a:rPr altLang="en-US" lang="zh-CN" sz="1400">
                    <a:solidFill>
                      <a:schemeClr val="bg1"/>
                    </a:solidFill>
                    <a:latin charset="0" pitchFamily="34" typeface="Impact"/>
                    <a:ea charset="-122" pitchFamily="34" typeface="微软雅黑"/>
                    <a:sym charset="0" pitchFamily="34" typeface="Impact"/>
                  </a:rPr>
                  <a:t>内容具体说明</a:t>
                </a:r>
              </a:p>
              <a:p>
                <a:pPr algn="ctr">
                  <a:lnSpc>
                    <a:spcPts val="1988"/>
                  </a:lnSpc>
                </a:pPr>
                <a:r>
                  <a:rPr altLang="en-US" lang="zh-CN" sz="1400">
                    <a:solidFill>
                      <a:schemeClr val="bg1"/>
                    </a:solidFill>
                    <a:latin charset="0" pitchFamily="34" typeface="Impact"/>
                    <a:ea charset="-122" pitchFamily="34" typeface="微软雅黑"/>
                    <a:sym charset="0" pitchFamily="34" typeface="Impact"/>
                  </a:rPr>
                  <a:t>内容具体说明</a:t>
                </a:r>
              </a:p>
            </p:txBody>
          </p:sp>
        </p:grpSp>
      </p:grpSp>
      <p:grpSp>
        <p:nvGrpSpPr>
          <p:cNvPr id="11" name="组合 10"/>
          <p:cNvGrpSpPr/>
          <p:nvPr/>
        </p:nvGrpSpPr>
        <p:grpSpPr>
          <a:xfrm>
            <a:off x="3132139" y="1207957"/>
            <a:ext cx="1660525" cy="1420813"/>
            <a:chOff x="3132139" y="1207957"/>
            <a:chExt cx="1660525" cy="1420813"/>
          </a:xfrm>
        </p:grpSpPr>
        <p:sp>
          <p:nvSpPr>
            <p:cNvPr id="100" name="任意多边形 69"/>
            <p:cNvSpPr>
              <a:spLocks noChangeArrowheads="1"/>
            </p:cNvSpPr>
            <p:nvPr/>
          </p:nvSpPr>
          <p:spPr bwMode="auto">
            <a:xfrm rot="13762846">
              <a:off x="3251995" y="1088101"/>
              <a:ext cx="1420813" cy="1660525"/>
            </a:xfrm>
            <a:custGeom>
              <a:gdLst>
                <a:gd fmla="*/ 0 w 1555844" name="T0"/>
                <a:gd fmla="*/ 942095 h 1797617" name="T1"/>
                <a:gd fmla="*/ 566982 w 1555844" name="T2"/>
                <a:gd fmla="*/ 237976 h 1797617" name="T3"/>
                <a:gd fmla="*/ 617485 w 1555844" name="T4"/>
                <a:gd fmla="*/ 232822 h 1797617" name="T5"/>
                <a:gd fmla="*/ 578645 w 1555844" name="T6"/>
                <a:gd fmla="*/ 232822 h 1797617" name="T7"/>
                <a:gd fmla="*/ 710089 w 1555844" name="T8"/>
                <a:gd fmla="*/ 0 h 1797617" name="T9"/>
                <a:gd fmla="*/ 841533 w 1555844" name="T10"/>
                <a:gd fmla="*/ 232822 h 1797617" name="T11"/>
                <a:gd fmla="*/ 802693 w 1555844" name="T12"/>
                <a:gd fmla="*/ 232822 h 1797617" name="T13"/>
                <a:gd fmla="*/ 853196 w 1555844" name="T14"/>
                <a:gd fmla="*/ 237976 h 1797617" name="T15"/>
                <a:gd fmla="*/ 1420178 w 1555844" name="T16"/>
                <a:gd fmla="*/ 942095 h 1797617" name="T17"/>
                <a:gd fmla="*/ 710089 w 1555844" name="T18"/>
                <a:gd fmla="*/ 1660816 h 1797617" name="T19"/>
                <a:gd fmla="*/ 0 w 1555844" name="T20"/>
                <a:gd fmla="*/ 942095 h 1797617" name="T21"/>
                <a:gd fmla="*/ 0 60000 65536" name="T22"/>
                <a:gd fmla="*/ 0 60000 65536" name="T23"/>
                <a:gd fmla="*/ 0 60000 65536" name="T24"/>
                <a:gd fmla="*/ 0 60000 65536" name="T25"/>
                <a:gd fmla="*/ 0 60000 65536" name="T26"/>
                <a:gd fmla="*/ 0 60000 65536" name="T27"/>
                <a:gd fmla="*/ 0 60000 65536" name="T28"/>
                <a:gd fmla="*/ 0 60000 65536" name="T29"/>
                <a:gd fmla="*/ 0 60000 65536" name="T30"/>
                <a:gd fmla="*/ 0 60000 65536" name="T31"/>
                <a:gd fmla="*/ 0 60000 65536" name="T32"/>
                <a:gd fmla="*/ 0 w 1555844" name="T33"/>
                <a:gd fmla="*/ 0 h 1797617" name="T34"/>
                <a:gd fmla="*/ 1555844 w 1555844" name="T35"/>
                <a:gd fmla="*/ 1797617 h 1797617" name="T36"/>
              </a:gd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b="T36" l="T33" r="T35" t="T34"/>
              <a:pathLst>
                <a:path h="1797616" w="1555844">
                  <a:moveTo>
                    <a:pt x="0" y="1019695"/>
                  </a:moveTo>
                  <a:cubicBezTo>
                    <a:pt x="0" y="643765"/>
                    <a:pt x="266658" y="330116"/>
                    <a:pt x="621144" y="257578"/>
                  </a:cubicBezTo>
                  <a:lnTo>
                    <a:pt x="676472" y="252000"/>
                  </a:lnTo>
                  <a:lnTo>
                    <a:pt x="633922" y="252000"/>
                  </a:lnTo>
                  <a:lnTo>
                    <a:pt x="777922" y="0"/>
                  </a:lnTo>
                  <a:lnTo>
                    <a:pt x="921922" y="252000"/>
                  </a:lnTo>
                  <a:lnTo>
                    <a:pt x="879372" y="252000"/>
                  </a:lnTo>
                  <a:lnTo>
                    <a:pt x="934700" y="257578"/>
                  </a:lnTo>
                  <a:cubicBezTo>
                    <a:pt x="1289186" y="330116"/>
                    <a:pt x="1555844" y="643765"/>
                    <a:pt x="1555844" y="1019695"/>
                  </a:cubicBezTo>
                  <a:cubicBezTo>
                    <a:pt x="1555844" y="1449329"/>
                    <a:pt x="1207556" y="1797617"/>
                    <a:pt x="777922" y="1797617"/>
                  </a:cubicBezTo>
                  <a:cubicBezTo>
                    <a:pt x="348288" y="1797617"/>
                    <a:pt x="0" y="1449329"/>
                    <a:pt x="0" y="1019695"/>
                  </a:cubicBezTo>
                  <a:close/>
                </a:path>
              </a:pathLst>
            </a:custGeom>
            <a:solidFill>
              <a:srgbClr val="4BB0D0"/>
            </a:solidFill>
            <a:ln>
              <a:noFill/>
            </a:ln>
            <a:extLst>
              <a:ext uri="{91240B29-F687-4F45-9708-019B960494DF}">
                <a14:hiddenLine w="9525">
                  <a:solidFill>
                    <a:srgbClr val="000000"/>
                  </a:solidFill>
                  <a:miter lim="800000"/>
                  <a:headEnd/>
                  <a:tailEnd/>
                </a14:hiddenLine>
              </a:ext>
            </a:extLst>
          </p:spPr>
          <p:txBody>
            <a:bodyPr anchor="ctr" bIns="36293" lIns="72585" rIns="72585" tIns="36293"/>
            <a:lstStyle/>
            <a:p>
              <a:endParaRPr altLang="en-US" lang="zh-CN"/>
            </a:p>
          </p:txBody>
        </p:sp>
        <p:grpSp>
          <p:nvGrpSpPr>
            <p:cNvPr id="3" name="组合 2"/>
            <p:cNvGrpSpPr/>
            <p:nvPr/>
          </p:nvGrpSpPr>
          <p:grpSpPr>
            <a:xfrm>
              <a:off x="3390902" y="1274632"/>
              <a:ext cx="1317625" cy="1075857"/>
              <a:chOff x="3390902" y="1274632"/>
              <a:chExt cx="1317625" cy="1075857"/>
            </a:xfrm>
          </p:grpSpPr>
          <p:sp>
            <p:nvSpPr>
              <p:cNvPr id="151" name="文本框 76"/>
              <p:cNvSpPr>
                <a:spLocks noChangeArrowheads="1"/>
              </p:cNvSpPr>
              <p:nvPr/>
            </p:nvSpPr>
            <p:spPr bwMode="auto">
              <a:xfrm>
                <a:off x="3471864" y="1274632"/>
                <a:ext cx="738188" cy="605986"/>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36293" lIns="72585" rIns="72585" tIns="36293">
                <a:spAutoFit/>
              </a:bodyPr>
              <a:lstStyle/>
              <a:p>
                <a:pPr algn="ctr"/>
                <a:r>
                  <a:rPr altLang="zh-CN" lang="en-US" sz="3500">
                    <a:solidFill>
                      <a:schemeClr val="bg1"/>
                    </a:solidFill>
                    <a:ea charset="-128" pitchFamily="49" typeface="MS Gothic"/>
                  </a:rPr>
                  <a:t>01</a:t>
                </a:r>
              </a:p>
            </p:txBody>
          </p:sp>
          <p:pic>
            <p:nvPicPr>
              <p:cNvPr id="152" name="图片 77"/>
              <p:cNvPicPr>
                <a:picLocks noChangeArrowheads="1" noChangeAspect="1"/>
              </p:cNvPicPr>
              <p:nvPr/>
            </p:nvPicPr>
            <p:blipFill>
              <a:blip r:embed="rId4">
                <a:extLst>
                  <a:ext uri="{28A0092B-C50C-407E-A947-70E740481C1C}">
                    <a14:useLocalDpi val="0"/>
                  </a:ext>
                </a:extLst>
              </a:blip>
              <a:stretch>
                <a:fillRect/>
              </a:stretch>
            </p:blipFill>
            <p:spPr bwMode="auto">
              <a:xfrm>
                <a:off x="4154489" y="1336545"/>
                <a:ext cx="407988" cy="403225"/>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pic>
          <p:sp>
            <p:nvSpPr>
              <p:cNvPr id="153" name="文本框 78"/>
              <p:cNvSpPr>
                <a:spLocks noChangeArrowheads="1"/>
              </p:cNvSpPr>
              <p:nvPr/>
            </p:nvSpPr>
            <p:spPr bwMode="auto">
              <a:xfrm>
                <a:off x="3390902" y="1764233"/>
                <a:ext cx="1317625" cy="577538"/>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36293" lIns="72585" rIns="72585" tIns="36293">
                <a:spAutoFit/>
              </a:bodyPr>
              <a:lstStyle/>
              <a:p>
                <a:pPr algn="ctr">
                  <a:lnSpc>
                    <a:spcPts val="1988"/>
                  </a:lnSpc>
                </a:pPr>
                <a:r>
                  <a:rPr altLang="en-US" lang="zh-CN" sz="1400">
                    <a:solidFill>
                      <a:schemeClr val="bg1"/>
                    </a:solidFill>
                    <a:latin charset="0" pitchFamily="34" typeface="Impact"/>
                    <a:ea charset="-122" pitchFamily="34" typeface="微软雅黑"/>
                    <a:sym charset="0" pitchFamily="34" typeface="Impact"/>
                  </a:rPr>
                  <a:t>内容具体说明</a:t>
                </a:r>
              </a:p>
              <a:p>
                <a:pPr algn="ctr">
                  <a:lnSpc>
                    <a:spcPts val="1988"/>
                  </a:lnSpc>
                </a:pPr>
                <a:r>
                  <a:rPr altLang="en-US" lang="zh-CN" sz="1400">
                    <a:solidFill>
                      <a:schemeClr val="bg1"/>
                    </a:solidFill>
                    <a:latin charset="0" pitchFamily="34" typeface="Impact"/>
                    <a:ea charset="-122" pitchFamily="34" typeface="微软雅黑"/>
                    <a:sym charset="0" pitchFamily="34" typeface="Impact"/>
                  </a:rPr>
                  <a:t>内容具体说明</a:t>
                </a:r>
              </a:p>
            </p:txBody>
          </p:sp>
        </p:grpSp>
      </p:grpSp>
      <p:grpSp>
        <p:nvGrpSpPr>
          <p:cNvPr id="14" name="组合 13"/>
          <p:cNvGrpSpPr/>
          <p:nvPr/>
        </p:nvGrpSpPr>
        <p:grpSpPr>
          <a:xfrm>
            <a:off x="7315202" y="1207957"/>
            <a:ext cx="1660525" cy="1420813"/>
            <a:chOff x="7315202" y="1207957"/>
            <a:chExt cx="1660525" cy="1420813"/>
          </a:xfrm>
        </p:grpSpPr>
        <p:sp>
          <p:nvSpPr>
            <p:cNvPr id="145" name="任意多边形 70"/>
            <p:cNvSpPr>
              <a:spLocks noChangeArrowheads="1"/>
            </p:cNvSpPr>
            <p:nvPr/>
          </p:nvSpPr>
          <p:spPr bwMode="auto">
            <a:xfrm rot="13762846">
              <a:off x="7435058" y="1088101"/>
              <a:ext cx="1420813" cy="1660525"/>
            </a:xfrm>
            <a:custGeom>
              <a:gdLst>
                <a:gd fmla="*/ 0 w 1555844" name="T0"/>
                <a:gd fmla="*/ 942095 h 1797617" name="T1"/>
                <a:gd fmla="*/ 566982 w 1555844" name="T2"/>
                <a:gd fmla="*/ 237976 h 1797617" name="T3"/>
                <a:gd fmla="*/ 617485 w 1555844" name="T4"/>
                <a:gd fmla="*/ 232822 h 1797617" name="T5"/>
                <a:gd fmla="*/ 578645 w 1555844" name="T6"/>
                <a:gd fmla="*/ 232822 h 1797617" name="T7"/>
                <a:gd fmla="*/ 710089 w 1555844" name="T8"/>
                <a:gd fmla="*/ 0 h 1797617" name="T9"/>
                <a:gd fmla="*/ 841533 w 1555844" name="T10"/>
                <a:gd fmla="*/ 232822 h 1797617" name="T11"/>
                <a:gd fmla="*/ 802693 w 1555844" name="T12"/>
                <a:gd fmla="*/ 232822 h 1797617" name="T13"/>
                <a:gd fmla="*/ 853196 w 1555844" name="T14"/>
                <a:gd fmla="*/ 237976 h 1797617" name="T15"/>
                <a:gd fmla="*/ 1420178 w 1555844" name="T16"/>
                <a:gd fmla="*/ 942095 h 1797617" name="T17"/>
                <a:gd fmla="*/ 710089 w 1555844" name="T18"/>
                <a:gd fmla="*/ 1660816 h 1797617" name="T19"/>
                <a:gd fmla="*/ 0 w 1555844" name="T20"/>
                <a:gd fmla="*/ 942095 h 1797617" name="T21"/>
                <a:gd fmla="*/ 0 60000 65536" name="T22"/>
                <a:gd fmla="*/ 0 60000 65536" name="T23"/>
                <a:gd fmla="*/ 0 60000 65536" name="T24"/>
                <a:gd fmla="*/ 0 60000 65536" name="T25"/>
                <a:gd fmla="*/ 0 60000 65536" name="T26"/>
                <a:gd fmla="*/ 0 60000 65536" name="T27"/>
                <a:gd fmla="*/ 0 60000 65536" name="T28"/>
                <a:gd fmla="*/ 0 60000 65536" name="T29"/>
                <a:gd fmla="*/ 0 60000 65536" name="T30"/>
                <a:gd fmla="*/ 0 60000 65536" name="T31"/>
                <a:gd fmla="*/ 0 60000 65536" name="T32"/>
                <a:gd fmla="*/ 0 w 1555844" name="T33"/>
                <a:gd fmla="*/ 0 h 1797617" name="T34"/>
                <a:gd fmla="*/ 1555844 w 1555844" name="T35"/>
                <a:gd fmla="*/ 1797617 h 1797617" name="T36"/>
              </a:gd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b="T36" l="T33" r="T35" t="T34"/>
              <a:pathLst>
                <a:path h="1797616" w="1555844">
                  <a:moveTo>
                    <a:pt x="0" y="1019695"/>
                  </a:moveTo>
                  <a:cubicBezTo>
                    <a:pt x="0" y="643765"/>
                    <a:pt x="266658" y="330116"/>
                    <a:pt x="621144" y="257578"/>
                  </a:cubicBezTo>
                  <a:lnTo>
                    <a:pt x="676472" y="252000"/>
                  </a:lnTo>
                  <a:lnTo>
                    <a:pt x="633922" y="252000"/>
                  </a:lnTo>
                  <a:lnTo>
                    <a:pt x="777922" y="0"/>
                  </a:lnTo>
                  <a:lnTo>
                    <a:pt x="921922" y="252000"/>
                  </a:lnTo>
                  <a:lnTo>
                    <a:pt x="879372" y="252000"/>
                  </a:lnTo>
                  <a:lnTo>
                    <a:pt x="934700" y="257578"/>
                  </a:lnTo>
                  <a:cubicBezTo>
                    <a:pt x="1289186" y="330116"/>
                    <a:pt x="1555844" y="643765"/>
                    <a:pt x="1555844" y="1019695"/>
                  </a:cubicBezTo>
                  <a:cubicBezTo>
                    <a:pt x="1555844" y="1449329"/>
                    <a:pt x="1207556" y="1797617"/>
                    <a:pt x="777922" y="1797617"/>
                  </a:cubicBezTo>
                  <a:cubicBezTo>
                    <a:pt x="348288" y="1797617"/>
                    <a:pt x="0" y="1449329"/>
                    <a:pt x="0" y="1019695"/>
                  </a:cubicBezTo>
                  <a:close/>
                </a:path>
              </a:pathLst>
            </a:custGeom>
            <a:solidFill>
              <a:srgbClr val="A6BABA"/>
            </a:solidFill>
            <a:ln cap="flat" cmpd="sng" w="12700">
              <a:solidFill>
                <a:srgbClr val="A6BABA"/>
              </a:solidFill>
              <a:miter lim="800000"/>
            </a:ln>
          </p:spPr>
          <p:txBody>
            <a:bodyPr anchor="ctr" bIns="36293" lIns="72585" rIns="72585" tIns="36293"/>
            <a:lstStyle/>
            <a:p>
              <a:endParaRPr altLang="en-US" lang="zh-CN"/>
            </a:p>
          </p:txBody>
        </p:sp>
        <p:grpSp>
          <p:nvGrpSpPr>
            <p:cNvPr id="4" name="组合 3"/>
            <p:cNvGrpSpPr/>
            <p:nvPr/>
          </p:nvGrpSpPr>
          <p:grpSpPr>
            <a:xfrm>
              <a:off x="7570789" y="1274632"/>
              <a:ext cx="1317625" cy="1075857"/>
              <a:chOff x="7570789" y="1274632"/>
              <a:chExt cx="1317625" cy="1075857"/>
            </a:xfrm>
          </p:grpSpPr>
          <p:sp>
            <p:nvSpPr>
              <p:cNvPr id="154" name="文本框 79"/>
              <p:cNvSpPr>
                <a:spLocks noChangeArrowheads="1"/>
              </p:cNvSpPr>
              <p:nvPr/>
            </p:nvSpPr>
            <p:spPr bwMode="auto">
              <a:xfrm>
                <a:off x="7651755" y="1274632"/>
                <a:ext cx="738187" cy="605986"/>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36293" lIns="72585" rIns="72585" tIns="36293">
                <a:spAutoFit/>
              </a:bodyPr>
              <a:lstStyle/>
              <a:p>
                <a:pPr algn="ctr"/>
                <a:r>
                  <a:rPr altLang="zh-CN" lang="en-US" sz="3500">
                    <a:solidFill>
                      <a:schemeClr val="bg1"/>
                    </a:solidFill>
                    <a:ea charset="-128" pitchFamily="49" typeface="MS Gothic"/>
                  </a:rPr>
                  <a:t>03</a:t>
                </a:r>
              </a:p>
            </p:txBody>
          </p:sp>
          <p:pic>
            <p:nvPicPr>
              <p:cNvPr id="155" name="图片 80"/>
              <p:cNvPicPr>
                <a:picLocks noChangeArrowheads="1" noChangeAspect="1"/>
              </p:cNvPicPr>
              <p:nvPr/>
            </p:nvPicPr>
            <p:blipFill>
              <a:blip r:embed="rId5">
                <a:extLst>
                  <a:ext uri="{28A0092B-C50C-407E-A947-70E740481C1C}">
                    <a14:useLocalDpi val="0"/>
                  </a:ext>
                </a:extLst>
              </a:blip>
              <a:stretch>
                <a:fillRect/>
              </a:stretch>
            </p:blipFill>
            <p:spPr bwMode="auto">
              <a:xfrm>
                <a:off x="8334377" y="1336545"/>
                <a:ext cx="407987" cy="403225"/>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pic>
          <p:sp>
            <p:nvSpPr>
              <p:cNvPr id="156" name="文本框 81"/>
              <p:cNvSpPr>
                <a:spLocks noChangeArrowheads="1"/>
              </p:cNvSpPr>
              <p:nvPr/>
            </p:nvSpPr>
            <p:spPr bwMode="auto">
              <a:xfrm>
                <a:off x="7570789" y="1764233"/>
                <a:ext cx="1317625" cy="577538"/>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36293" lIns="72585" rIns="72585" tIns="36293">
                <a:spAutoFit/>
              </a:bodyPr>
              <a:lstStyle/>
              <a:p>
                <a:pPr algn="ctr">
                  <a:lnSpc>
                    <a:spcPts val="1988"/>
                  </a:lnSpc>
                </a:pPr>
                <a:r>
                  <a:rPr altLang="en-US" lang="zh-CN" sz="1400">
                    <a:solidFill>
                      <a:schemeClr val="bg1"/>
                    </a:solidFill>
                    <a:latin charset="0" pitchFamily="34" typeface="Impact"/>
                    <a:ea charset="-122" pitchFamily="34" typeface="微软雅黑"/>
                    <a:sym charset="0" pitchFamily="34" typeface="Impact"/>
                  </a:rPr>
                  <a:t>内容具体说明</a:t>
                </a:r>
              </a:p>
              <a:p>
                <a:pPr algn="ctr">
                  <a:lnSpc>
                    <a:spcPts val="1988"/>
                  </a:lnSpc>
                </a:pPr>
                <a:r>
                  <a:rPr altLang="en-US" lang="zh-CN" sz="1400">
                    <a:solidFill>
                      <a:schemeClr val="bg1"/>
                    </a:solidFill>
                    <a:latin charset="0" pitchFamily="34" typeface="Impact"/>
                    <a:ea charset="-122" pitchFamily="34" typeface="微软雅黑"/>
                    <a:sym charset="0" pitchFamily="34" typeface="Impact"/>
                  </a:rPr>
                  <a:t>内容具体说明</a:t>
                </a:r>
              </a:p>
            </p:txBody>
          </p:sp>
        </p:grpSp>
      </p:grpSp>
      <p:grpSp>
        <p:nvGrpSpPr>
          <p:cNvPr id="13" name="组合 12"/>
          <p:cNvGrpSpPr/>
          <p:nvPr/>
        </p:nvGrpSpPr>
        <p:grpSpPr>
          <a:xfrm>
            <a:off x="7197727" y="3454270"/>
            <a:ext cx="1660525" cy="1419225"/>
            <a:chOff x="7197727" y="3454270"/>
            <a:chExt cx="1660525" cy="1419225"/>
          </a:xfrm>
        </p:grpSpPr>
        <p:sp>
          <p:nvSpPr>
            <p:cNvPr id="147" name="任意多边形 72"/>
            <p:cNvSpPr>
              <a:spLocks noChangeArrowheads="1"/>
            </p:cNvSpPr>
            <p:nvPr/>
          </p:nvSpPr>
          <p:spPr bwMode="auto">
            <a:xfrm flipH="1" flipV="1" rot="13762846">
              <a:off x="7318377" y="3333620"/>
              <a:ext cx="1419225" cy="1660525"/>
            </a:xfrm>
            <a:custGeom>
              <a:gdLst>
                <a:gd fmla="*/ 0 w 1555844" name="T0"/>
                <a:gd fmla="*/ 942095 h 1797617" name="T1"/>
                <a:gd fmla="*/ 566982 w 1555844" name="T2"/>
                <a:gd fmla="*/ 237976 h 1797617" name="T3"/>
                <a:gd fmla="*/ 617485 w 1555844" name="T4"/>
                <a:gd fmla="*/ 232822 h 1797617" name="T5"/>
                <a:gd fmla="*/ 578645 w 1555844" name="T6"/>
                <a:gd fmla="*/ 232822 h 1797617" name="T7"/>
                <a:gd fmla="*/ 710089 w 1555844" name="T8"/>
                <a:gd fmla="*/ 0 h 1797617" name="T9"/>
                <a:gd fmla="*/ 841533 w 1555844" name="T10"/>
                <a:gd fmla="*/ 232822 h 1797617" name="T11"/>
                <a:gd fmla="*/ 802693 w 1555844" name="T12"/>
                <a:gd fmla="*/ 232822 h 1797617" name="T13"/>
                <a:gd fmla="*/ 853196 w 1555844" name="T14"/>
                <a:gd fmla="*/ 237976 h 1797617" name="T15"/>
                <a:gd fmla="*/ 1420178 w 1555844" name="T16"/>
                <a:gd fmla="*/ 942095 h 1797617" name="T17"/>
                <a:gd fmla="*/ 710089 w 1555844" name="T18"/>
                <a:gd fmla="*/ 1660816 h 1797617" name="T19"/>
                <a:gd fmla="*/ 0 w 1555844" name="T20"/>
                <a:gd fmla="*/ 942095 h 1797617" name="T21"/>
                <a:gd fmla="*/ 0 60000 65536" name="T22"/>
                <a:gd fmla="*/ 0 60000 65536" name="T23"/>
                <a:gd fmla="*/ 0 60000 65536" name="T24"/>
                <a:gd fmla="*/ 0 60000 65536" name="T25"/>
                <a:gd fmla="*/ 0 60000 65536" name="T26"/>
                <a:gd fmla="*/ 0 60000 65536" name="T27"/>
                <a:gd fmla="*/ 0 60000 65536" name="T28"/>
                <a:gd fmla="*/ 0 60000 65536" name="T29"/>
                <a:gd fmla="*/ 0 60000 65536" name="T30"/>
                <a:gd fmla="*/ 0 60000 65536" name="T31"/>
                <a:gd fmla="*/ 0 60000 65536" name="T32"/>
                <a:gd fmla="*/ 0 w 1555844" name="T33"/>
                <a:gd fmla="*/ 0 h 1797617" name="T34"/>
                <a:gd fmla="*/ 1555844 w 1555844" name="T35"/>
                <a:gd fmla="*/ 1797617 h 1797617" name="T36"/>
              </a:gd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b="T36" l="T33" r="T35" t="T34"/>
              <a:pathLst>
                <a:path h="1797616" w="1555844">
                  <a:moveTo>
                    <a:pt x="0" y="1019695"/>
                  </a:moveTo>
                  <a:cubicBezTo>
                    <a:pt x="0" y="643765"/>
                    <a:pt x="266658" y="330116"/>
                    <a:pt x="621144" y="257578"/>
                  </a:cubicBezTo>
                  <a:lnTo>
                    <a:pt x="676472" y="252000"/>
                  </a:lnTo>
                  <a:lnTo>
                    <a:pt x="633922" y="252000"/>
                  </a:lnTo>
                  <a:lnTo>
                    <a:pt x="777922" y="0"/>
                  </a:lnTo>
                  <a:lnTo>
                    <a:pt x="921922" y="252000"/>
                  </a:lnTo>
                  <a:lnTo>
                    <a:pt x="879372" y="252000"/>
                  </a:lnTo>
                  <a:lnTo>
                    <a:pt x="934700" y="257578"/>
                  </a:lnTo>
                  <a:cubicBezTo>
                    <a:pt x="1289186" y="330116"/>
                    <a:pt x="1555844" y="643765"/>
                    <a:pt x="1555844" y="1019695"/>
                  </a:cubicBezTo>
                  <a:cubicBezTo>
                    <a:pt x="1555844" y="1449329"/>
                    <a:pt x="1207556" y="1797617"/>
                    <a:pt x="777922" y="1797617"/>
                  </a:cubicBezTo>
                  <a:cubicBezTo>
                    <a:pt x="348288" y="1797617"/>
                    <a:pt x="0" y="1449329"/>
                    <a:pt x="0" y="1019695"/>
                  </a:cubicBezTo>
                  <a:close/>
                </a:path>
              </a:pathLst>
            </a:custGeom>
            <a:solidFill>
              <a:srgbClr val="4BB0D0"/>
            </a:solidFill>
            <a:ln>
              <a:noFill/>
            </a:ln>
            <a:extLst>
              <a:ext uri="{91240B29-F687-4F45-9708-019B960494DF}">
                <a14:hiddenLine w="9525">
                  <a:solidFill>
                    <a:srgbClr val="000000"/>
                  </a:solidFill>
                  <a:miter lim="800000"/>
                  <a:headEnd/>
                  <a:tailEnd/>
                </a14:hiddenLine>
              </a:ext>
            </a:extLst>
          </p:spPr>
          <p:txBody>
            <a:bodyPr anchor="ctr" bIns="36293" lIns="72585" rIns="72585" tIns="36293"/>
            <a:lstStyle/>
            <a:p>
              <a:endParaRPr altLang="en-US" lang="zh-CN"/>
            </a:p>
          </p:txBody>
        </p:sp>
        <p:grpSp>
          <p:nvGrpSpPr>
            <p:cNvPr id="9" name="组合 8"/>
            <p:cNvGrpSpPr/>
            <p:nvPr/>
          </p:nvGrpSpPr>
          <p:grpSpPr>
            <a:xfrm>
              <a:off x="7294564" y="3638420"/>
              <a:ext cx="1319213" cy="1088333"/>
              <a:chOff x="7294564" y="3638420"/>
              <a:chExt cx="1319213" cy="1088333"/>
            </a:xfrm>
          </p:grpSpPr>
          <p:sp>
            <p:nvSpPr>
              <p:cNvPr id="157" name="文本框 82"/>
              <p:cNvSpPr>
                <a:spLocks noChangeArrowheads="1"/>
              </p:cNvSpPr>
              <p:nvPr/>
            </p:nvSpPr>
            <p:spPr bwMode="auto">
              <a:xfrm>
                <a:off x="7377114" y="3638421"/>
                <a:ext cx="736600" cy="605986"/>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36293" lIns="72585" rIns="72585" tIns="36293">
                <a:spAutoFit/>
              </a:bodyPr>
              <a:lstStyle/>
              <a:p>
                <a:pPr algn="ctr"/>
                <a:r>
                  <a:rPr altLang="zh-CN" lang="en-US" sz="3500">
                    <a:solidFill>
                      <a:schemeClr val="bg1"/>
                    </a:solidFill>
                    <a:ea charset="-128" pitchFamily="49" typeface="MS Gothic"/>
                  </a:rPr>
                  <a:t>04</a:t>
                </a:r>
              </a:p>
            </p:txBody>
          </p:sp>
          <p:pic>
            <p:nvPicPr>
              <p:cNvPr id="158" name="图片 83"/>
              <p:cNvPicPr>
                <a:picLocks noChangeArrowheads="1" noChangeAspect="1"/>
              </p:cNvPicPr>
              <p:nvPr/>
            </p:nvPicPr>
            <p:blipFill>
              <a:blip r:embed="rId6">
                <a:extLst>
                  <a:ext uri="{28A0092B-C50C-407E-A947-70E740481C1C}">
                    <a14:useLocalDpi val="0"/>
                  </a:ext>
                </a:extLst>
              </a:blip>
              <a:stretch>
                <a:fillRect/>
              </a:stretch>
            </p:blipFill>
            <p:spPr bwMode="auto">
              <a:xfrm>
                <a:off x="8058152" y="3701920"/>
                <a:ext cx="407987" cy="401637"/>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pic>
          <p:sp>
            <p:nvSpPr>
              <p:cNvPr id="159" name="文本框 84"/>
              <p:cNvSpPr>
                <a:spLocks noChangeArrowheads="1"/>
              </p:cNvSpPr>
              <p:nvPr/>
            </p:nvSpPr>
            <p:spPr bwMode="auto">
              <a:xfrm>
                <a:off x="7294565" y="4140497"/>
                <a:ext cx="1319213" cy="577538"/>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36293" lIns="72585" rIns="72585" tIns="36293">
                <a:spAutoFit/>
              </a:bodyPr>
              <a:lstStyle/>
              <a:p>
                <a:pPr algn="ctr">
                  <a:lnSpc>
                    <a:spcPts val="1988"/>
                  </a:lnSpc>
                </a:pPr>
                <a:r>
                  <a:rPr altLang="en-US" lang="zh-CN" sz="1400">
                    <a:solidFill>
                      <a:schemeClr val="bg1"/>
                    </a:solidFill>
                    <a:latin charset="0" pitchFamily="34" typeface="Impact"/>
                    <a:ea charset="-122" pitchFamily="34" typeface="微软雅黑"/>
                    <a:sym charset="0" pitchFamily="34" typeface="Impact"/>
                  </a:rPr>
                  <a:t>内容具体说明</a:t>
                </a:r>
              </a:p>
              <a:p>
                <a:pPr algn="ctr">
                  <a:lnSpc>
                    <a:spcPts val="1988"/>
                  </a:lnSpc>
                </a:pPr>
                <a:r>
                  <a:rPr altLang="en-US" lang="zh-CN" sz="1400">
                    <a:solidFill>
                      <a:schemeClr val="bg1"/>
                    </a:solidFill>
                    <a:latin charset="0" pitchFamily="34" typeface="Impact"/>
                    <a:ea charset="-122" pitchFamily="34" typeface="微软雅黑"/>
                    <a:sym charset="0" pitchFamily="34" typeface="Impact"/>
                  </a:rPr>
                  <a:t>内容具体说明</a:t>
                </a:r>
              </a:p>
            </p:txBody>
          </p:sp>
        </p:grpSp>
      </p:grpSp>
      <p:sp>
        <p:nvSpPr>
          <p:cNvPr id="160" name="矩形 25"/>
          <p:cNvSpPr>
            <a:spLocks noChangeArrowheads="1"/>
          </p:cNvSpPr>
          <p:nvPr/>
        </p:nvSpPr>
        <p:spPr bwMode="auto">
          <a:xfrm>
            <a:off x="1557288" y="1275716"/>
            <a:ext cx="1725749" cy="895546"/>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36293" lIns="72585" rIns="72585" tIns="36293" wrap="square">
            <a:spAutoFit/>
          </a:bodyPr>
          <a:lstStyle/>
          <a:p>
            <a:pPr>
              <a:lnSpc>
                <a:spcPct val="150000"/>
              </a:lnSpc>
            </a:pPr>
            <a:r>
              <a:rPr altLang="en-US" lang="zh-CN" smtClean="0" sz="1200">
                <a:solidFill>
                  <a:srgbClr val="434154"/>
                </a:solidFill>
                <a:latin charset="0" pitchFamily="34" typeface="Impact"/>
                <a:ea charset="-122" pitchFamily="34" typeface="微软雅黑"/>
                <a:sym charset="0" pitchFamily="34" typeface="Impact"/>
              </a:rPr>
              <a:t>请输入您的文字内容请输入您的文字内容请输入您的文字内容</a:t>
            </a:r>
          </a:p>
        </p:txBody>
      </p:sp>
      <p:sp>
        <p:nvSpPr>
          <p:cNvPr id="161" name="矩形 25"/>
          <p:cNvSpPr>
            <a:spLocks noChangeArrowheads="1"/>
          </p:cNvSpPr>
          <p:nvPr/>
        </p:nvSpPr>
        <p:spPr bwMode="auto">
          <a:xfrm>
            <a:off x="5643167" y="1275716"/>
            <a:ext cx="1725749" cy="895546"/>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36293" lIns="72585" rIns="72585" tIns="36293" wrap="square">
            <a:spAutoFit/>
          </a:bodyPr>
          <a:lstStyle/>
          <a:p>
            <a:pPr>
              <a:lnSpc>
                <a:spcPct val="150000"/>
              </a:lnSpc>
            </a:pPr>
            <a:r>
              <a:rPr altLang="en-US" lang="zh-CN" smtClean="0" sz="1200">
                <a:solidFill>
                  <a:srgbClr val="434154"/>
                </a:solidFill>
                <a:latin charset="0" pitchFamily="34" typeface="Impact"/>
                <a:ea charset="-122" pitchFamily="34" typeface="微软雅黑"/>
                <a:sym charset="0" pitchFamily="34" typeface="Impact"/>
              </a:rPr>
              <a:t>请输入您的文字内容请输入您的文字内容请输入您的文字内容</a:t>
            </a:r>
          </a:p>
        </p:txBody>
      </p:sp>
      <p:sp>
        <p:nvSpPr>
          <p:cNvPr id="162" name="矩形 25"/>
          <p:cNvSpPr>
            <a:spLocks noChangeArrowheads="1"/>
          </p:cNvSpPr>
          <p:nvPr/>
        </p:nvSpPr>
        <p:spPr bwMode="auto">
          <a:xfrm>
            <a:off x="1348999" y="3901944"/>
            <a:ext cx="1725749" cy="895546"/>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36293" lIns="72585" rIns="72585" tIns="36293" wrap="square">
            <a:spAutoFit/>
          </a:bodyPr>
          <a:lstStyle/>
          <a:p>
            <a:pPr>
              <a:lnSpc>
                <a:spcPct val="150000"/>
              </a:lnSpc>
            </a:pPr>
            <a:r>
              <a:rPr altLang="en-US" lang="zh-CN" smtClean="0" sz="1200">
                <a:solidFill>
                  <a:srgbClr val="434154"/>
                </a:solidFill>
                <a:latin charset="0" pitchFamily="34" typeface="Impact"/>
                <a:ea charset="-122" pitchFamily="34" typeface="微软雅黑"/>
                <a:sym charset="0" pitchFamily="34" typeface="Impact"/>
              </a:rPr>
              <a:t>请输入您的文字内容请输入您的文字内容请输入您的文字内容</a:t>
            </a:r>
          </a:p>
        </p:txBody>
      </p:sp>
      <p:sp>
        <p:nvSpPr>
          <p:cNvPr id="163" name="矩形 25"/>
          <p:cNvSpPr>
            <a:spLocks noChangeArrowheads="1"/>
          </p:cNvSpPr>
          <p:nvPr/>
        </p:nvSpPr>
        <p:spPr bwMode="auto">
          <a:xfrm>
            <a:off x="5434879" y="3901944"/>
            <a:ext cx="1725749" cy="895546"/>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36293" lIns="72585" rIns="72585" tIns="36293" wrap="square">
            <a:spAutoFit/>
          </a:bodyPr>
          <a:lstStyle/>
          <a:p>
            <a:pPr>
              <a:lnSpc>
                <a:spcPct val="150000"/>
              </a:lnSpc>
            </a:pPr>
            <a:r>
              <a:rPr altLang="en-US" lang="zh-CN" smtClean="0" sz="1200">
                <a:solidFill>
                  <a:srgbClr val="434154"/>
                </a:solidFill>
                <a:latin charset="0" pitchFamily="34" typeface="Impact"/>
                <a:ea charset="-122" pitchFamily="34" typeface="微软雅黑"/>
                <a:sym charset="0" pitchFamily="34" typeface="Impact"/>
              </a:rPr>
              <a:t>请输入您的文字内容请输入您的文字内容请输入您的文字内容</a:t>
            </a:r>
          </a:p>
        </p:txBody>
      </p:sp>
    </p:spTree>
    <p:extLst>
      <p:ext uri="{BB962C8B-B14F-4D97-AF65-F5344CB8AC3E}">
        <p14:creationId val="1786731014"/>
      </p:ext>
    </p:extLst>
  </p:cSld>
  <p:clrMapOvr>
    <a:masterClrMapping/>
  </p:clrMapOvr>
  <p:transition spd="med">
    <p:pull/>
  </p:transition>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grpId="0" id="5" nodeType="afterEffect" presetClass="entr" presetID="2" presetSubtype="8">
                                  <p:stCondLst>
                                    <p:cond delay="0"/>
                                  </p:stCondLst>
                                  <p:childTnLst>
                                    <p:set>
                                      <p:cBhvr>
                                        <p:cTn dur="1" fill="hold" id="6">
                                          <p:stCondLst>
                                            <p:cond delay="0"/>
                                          </p:stCondLst>
                                        </p:cTn>
                                        <p:tgtEl>
                                          <p:spTgt spid="57"/>
                                        </p:tgtEl>
                                        <p:attrNameLst>
                                          <p:attrName>style.visibility</p:attrName>
                                        </p:attrNameLst>
                                      </p:cBhvr>
                                      <p:to>
                                        <p:strVal val="visible"/>
                                      </p:to>
                                    </p:set>
                                    <p:anim calcmode="lin" valueType="num">
                                      <p:cBhvr additive="base">
                                        <p:cTn dur="500" fill="hold" id="7"/>
                                        <p:tgtEl>
                                          <p:spTgt spid="57"/>
                                        </p:tgtEl>
                                        <p:attrNameLst>
                                          <p:attrName>ppt_x</p:attrName>
                                        </p:attrNameLst>
                                      </p:cBhvr>
                                      <p:tavLst>
                                        <p:tav tm="0">
                                          <p:val>
                                            <p:strVal val="0-#ppt_w/2"/>
                                          </p:val>
                                        </p:tav>
                                        <p:tav tm="100000">
                                          <p:val>
                                            <p:strVal val="#ppt_x"/>
                                          </p:val>
                                        </p:tav>
                                      </p:tavLst>
                                    </p:anim>
                                    <p:anim calcmode="lin" valueType="num">
                                      <p:cBhvr additive="base">
                                        <p:cTn dur="500" fill="hold" id="8"/>
                                        <p:tgtEl>
                                          <p:spTgt spid="57"/>
                                        </p:tgtEl>
                                        <p:attrNameLst>
                                          <p:attrName>ppt_y</p:attrName>
                                        </p:attrNameLst>
                                      </p:cBhvr>
                                      <p:tavLst>
                                        <p:tav tm="0">
                                          <p:val>
                                            <p:strVal val="#ppt_y"/>
                                          </p:val>
                                        </p:tav>
                                        <p:tav tm="100000">
                                          <p:val>
                                            <p:strVal val="#ppt_y"/>
                                          </p:val>
                                        </p:tav>
                                      </p:tavLst>
                                    </p:anim>
                                  </p:childTnLst>
                                </p:cTn>
                              </p:par>
                            </p:childTnLst>
                          </p:cTn>
                        </p:par>
                        <p:par>
                          <p:cTn fill="hold" id="9" nodeType="afterGroup">
                            <p:stCondLst>
                              <p:cond delay="500"/>
                            </p:stCondLst>
                            <p:childTnLst>
                              <p:par>
                                <p:cTn fill="hold" grpId="0" id="10" nodeType="afterEffect" presetClass="entr" presetID="22" presetSubtype="2">
                                  <p:stCondLst>
                                    <p:cond delay="0"/>
                                  </p:stCondLst>
                                  <p:childTnLst>
                                    <p:set>
                                      <p:cBhvr>
                                        <p:cTn dur="1" fill="hold" id="11">
                                          <p:stCondLst>
                                            <p:cond delay="0"/>
                                          </p:stCondLst>
                                        </p:cTn>
                                        <p:tgtEl>
                                          <p:spTgt spid="65"/>
                                        </p:tgtEl>
                                        <p:attrNameLst>
                                          <p:attrName>style.visibility</p:attrName>
                                        </p:attrNameLst>
                                      </p:cBhvr>
                                      <p:to>
                                        <p:strVal val="visible"/>
                                      </p:to>
                                    </p:set>
                                    <p:animEffect filter="wipe(right)" transition="in">
                                      <p:cBhvr>
                                        <p:cTn dur="500" id="12"/>
                                        <p:tgtEl>
                                          <p:spTgt spid="65"/>
                                        </p:tgtEl>
                                      </p:cBhvr>
                                    </p:animEffect>
                                  </p:childTnLst>
                                </p:cTn>
                              </p:par>
                            </p:childTnLst>
                          </p:cTn>
                        </p:par>
                        <p:par>
                          <p:cTn fill="hold" id="13" nodeType="afterGroup">
                            <p:stCondLst>
                              <p:cond delay="1000"/>
                            </p:stCondLst>
                            <p:childTnLst>
                              <p:par>
                                <p:cTn fill="hold" grpId="0" id="14" nodeType="afterEffect" presetClass="entr" presetID="22" presetSubtype="8">
                                  <p:stCondLst>
                                    <p:cond delay="0"/>
                                  </p:stCondLst>
                                  <p:childTnLst>
                                    <p:set>
                                      <p:cBhvr>
                                        <p:cTn dur="1" fill="hold" id="15">
                                          <p:stCondLst>
                                            <p:cond delay="0"/>
                                          </p:stCondLst>
                                        </p:cTn>
                                        <p:tgtEl>
                                          <p:spTgt spid="54"/>
                                        </p:tgtEl>
                                        <p:attrNameLst>
                                          <p:attrName>style.visibility</p:attrName>
                                        </p:attrNameLst>
                                      </p:cBhvr>
                                      <p:to>
                                        <p:strVal val="visible"/>
                                      </p:to>
                                    </p:set>
                                    <p:animEffect filter="wipe(left)" transition="in">
                                      <p:cBhvr>
                                        <p:cTn dur="500" id="16"/>
                                        <p:tgtEl>
                                          <p:spTgt spid="54"/>
                                        </p:tgtEl>
                                      </p:cBhvr>
                                    </p:animEffect>
                                  </p:childTnLst>
                                </p:cTn>
                              </p:par>
                              <p:par>
                                <p:cTn fill="hold" grpId="0" id="17" nodeType="withEffect" presetClass="entr" presetID="41" presetSubtype="0">
                                  <p:stCondLst>
                                    <p:cond delay="0"/>
                                  </p:stCondLst>
                                  <p:iterate type="lt">
                                    <p:tmPct val="10000"/>
                                  </p:iterate>
                                  <p:childTnLst>
                                    <p:set>
                                      <p:cBhvr>
                                        <p:cTn dur="1" fill="hold" id="18">
                                          <p:stCondLst>
                                            <p:cond delay="0"/>
                                          </p:stCondLst>
                                        </p:cTn>
                                        <p:tgtEl>
                                          <p:spTgt spid="80"/>
                                        </p:tgtEl>
                                        <p:attrNameLst>
                                          <p:attrName>style.visibility</p:attrName>
                                        </p:attrNameLst>
                                      </p:cBhvr>
                                      <p:to>
                                        <p:strVal val="visible"/>
                                      </p:to>
                                    </p:set>
                                    <p:anim calcmode="lin" valueType="num">
                                      <p:cBhvr>
                                        <p:cTn dur="500" fill="hold" id="19"/>
                                        <p:tgtEl>
                                          <p:spTgt spid="80"/>
                                        </p:tgtEl>
                                        <p:attrNameLst>
                                          <p:attrName>ppt_x</p:attrName>
                                        </p:attrNameLst>
                                      </p:cBhvr>
                                      <p:tavLst>
                                        <p:tav tm="0">
                                          <p:val>
                                            <p:strVal val="#ppt_x"/>
                                          </p:val>
                                        </p:tav>
                                        <p:tav tm="50000">
                                          <p:val>
                                            <p:strVal val="#ppt_x+.1"/>
                                          </p:val>
                                        </p:tav>
                                        <p:tav tm="100000">
                                          <p:val>
                                            <p:strVal val="#ppt_x"/>
                                          </p:val>
                                        </p:tav>
                                      </p:tavLst>
                                    </p:anim>
                                    <p:anim calcmode="lin" valueType="num">
                                      <p:cBhvr>
                                        <p:cTn dur="500" fill="hold" id="20"/>
                                        <p:tgtEl>
                                          <p:spTgt spid="80"/>
                                        </p:tgtEl>
                                        <p:attrNameLst>
                                          <p:attrName>ppt_y</p:attrName>
                                        </p:attrNameLst>
                                      </p:cBhvr>
                                      <p:tavLst>
                                        <p:tav tm="0">
                                          <p:val>
                                            <p:strVal val="#ppt_y"/>
                                          </p:val>
                                        </p:tav>
                                        <p:tav tm="100000">
                                          <p:val>
                                            <p:strVal val="#ppt_y"/>
                                          </p:val>
                                        </p:tav>
                                      </p:tavLst>
                                    </p:anim>
                                    <p:anim calcmode="lin" valueType="num">
                                      <p:cBhvr>
                                        <p:cTn dur="500" fill="hold" id="21"/>
                                        <p:tgtEl>
                                          <p:spTgt spid="80"/>
                                        </p:tgtEl>
                                        <p:attrNameLst>
                                          <p:attrName>ppt_h</p:attrName>
                                        </p:attrNameLst>
                                      </p:cBhvr>
                                      <p:tavLst>
                                        <p:tav tm="0">
                                          <p:val>
                                            <p:strVal val="#ppt_h/10"/>
                                          </p:val>
                                        </p:tav>
                                        <p:tav tm="50000">
                                          <p:val>
                                            <p:strVal val="#ppt_h+.01"/>
                                          </p:val>
                                        </p:tav>
                                        <p:tav tm="100000">
                                          <p:val>
                                            <p:strVal val="#ppt_h"/>
                                          </p:val>
                                        </p:tav>
                                      </p:tavLst>
                                    </p:anim>
                                    <p:anim calcmode="lin" valueType="num">
                                      <p:cBhvr>
                                        <p:cTn dur="500" fill="hold" id="22"/>
                                        <p:tgtEl>
                                          <p:spTgt spid="80"/>
                                        </p:tgtEl>
                                        <p:attrNameLst>
                                          <p:attrName>ppt_w</p:attrName>
                                        </p:attrNameLst>
                                      </p:cBhvr>
                                      <p:tavLst>
                                        <p:tav tm="0">
                                          <p:val>
                                            <p:strVal val="#ppt_w/10"/>
                                          </p:val>
                                        </p:tav>
                                        <p:tav tm="50000">
                                          <p:val>
                                            <p:strVal val="#ppt_w+.01"/>
                                          </p:val>
                                        </p:tav>
                                        <p:tav tm="100000">
                                          <p:val>
                                            <p:strVal val="#ppt_w"/>
                                          </p:val>
                                        </p:tav>
                                      </p:tavLst>
                                    </p:anim>
                                    <p:animEffect filter="">
                                      <p:cBhvr>
                                        <p:cTn dur="500" id="23" tmFilter="0,0; .5, 1; 1, 1"/>
                                        <p:tgtEl>
                                          <p:spTgt spid="80"/>
                                        </p:tgtEl>
                                      </p:cBhvr>
                                    </p:animEffect>
                                  </p:childTnLst>
                                </p:cTn>
                              </p:par>
                              <p:par>
                                <p:cTn fill="hold" id="24" nodeType="withEffect" presetClass="entr" presetID="53" presetSubtype="0">
                                  <p:stCondLst>
                                    <p:cond delay="0"/>
                                  </p:stCondLst>
                                  <p:childTnLst>
                                    <p:set>
                                      <p:cBhvr>
                                        <p:cTn dur="1" fill="hold" id="25">
                                          <p:stCondLst>
                                            <p:cond delay="0"/>
                                          </p:stCondLst>
                                        </p:cTn>
                                        <p:tgtEl>
                                          <p:spTgt spid="67"/>
                                        </p:tgtEl>
                                        <p:attrNameLst>
                                          <p:attrName>style.visibility</p:attrName>
                                        </p:attrNameLst>
                                      </p:cBhvr>
                                      <p:to>
                                        <p:strVal val="visible"/>
                                      </p:to>
                                    </p:set>
                                    <p:anim calcmode="lin" valueType="num">
                                      <p:cBhvr>
                                        <p:cTn dur="500" fill="hold" id="26"/>
                                        <p:tgtEl>
                                          <p:spTgt spid="67"/>
                                        </p:tgtEl>
                                        <p:attrNameLst>
                                          <p:attrName>ppt_w</p:attrName>
                                        </p:attrNameLst>
                                      </p:cBhvr>
                                      <p:tavLst>
                                        <p:tav tm="0">
                                          <p:val>
                                            <p:fltVal val="0"/>
                                          </p:val>
                                        </p:tav>
                                        <p:tav tm="100000">
                                          <p:val>
                                            <p:strVal val="#ppt_w"/>
                                          </p:val>
                                        </p:tav>
                                      </p:tavLst>
                                    </p:anim>
                                    <p:anim calcmode="lin" valueType="num">
                                      <p:cBhvr>
                                        <p:cTn dur="500" fill="hold" id="27"/>
                                        <p:tgtEl>
                                          <p:spTgt spid="67"/>
                                        </p:tgtEl>
                                        <p:attrNameLst>
                                          <p:attrName>ppt_h</p:attrName>
                                        </p:attrNameLst>
                                      </p:cBhvr>
                                      <p:tavLst>
                                        <p:tav tm="0">
                                          <p:val>
                                            <p:fltVal val="0"/>
                                          </p:val>
                                        </p:tav>
                                        <p:tav tm="100000">
                                          <p:val>
                                            <p:strVal val="#ppt_h"/>
                                          </p:val>
                                        </p:tav>
                                      </p:tavLst>
                                    </p:anim>
                                    <p:animEffect filter="fade" transition="in">
                                      <p:cBhvr>
                                        <p:cTn dur="500" id="28"/>
                                        <p:tgtEl>
                                          <p:spTgt spid="67"/>
                                        </p:tgtEl>
                                      </p:cBhvr>
                                    </p:animEffect>
                                  </p:childTnLst>
                                </p:cTn>
                              </p:par>
                            </p:childTnLst>
                          </p:cTn>
                        </p:par>
                        <p:par>
                          <p:cTn fill="hold" id="29" nodeType="afterGroup">
                            <p:stCondLst>
                              <p:cond delay="1500"/>
                            </p:stCondLst>
                            <p:childTnLst>
                              <p:par>
                                <p:cTn fill="hold" id="30" nodeType="afterEffect" presetClass="entr" presetID="31" presetSubtype="0">
                                  <p:stCondLst>
                                    <p:cond delay="0"/>
                                  </p:stCondLst>
                                  <p:childTnLst>
                                    <p:set>
                                      <p:cBhvr>
                                        <p:cTn dur="1" fill="hold" id="31">
                                          <p:stCondLst>
                                            <p:cond delay="0"/>
                                          </p:stCondLst>
                                        </p:cTn>
                                        <p:tgtEl>
                                          <p:spTgt spid="2"/>
                                        </p:tgtEl>
                                        <p:attrNameLst>
                                          <p:attrName>style.visibility</p:attrName>
                                        </p:attrNameLst>
                                      </p:cBhvr>
                                      <p:to>
                                        <p:strVal val="visible"/>
                                      </p:to>
                                    </p:set>
                                    <p:anim calcmode="lin" valueType="num">
                                      <p:cBhvr>
                                        <p:cTn dur="1000" fill="hold" id="32"/>
                                        <p:tgtEl>
                                          <p:spTgt spid="2"/>
                                        </p:tgtEl>
                                        <p:attrNameLst>
                                          <p:attrName>ppt_w</p:attrName>
                                        </p:attrNameLst>
                                      </p:cBhvr>
                                      <p:tavLst>
                                        <p:tav tm="0">
                                          <p:val>
                                            <p:fltVal val="0"/>
                                          </p:val>
                                        </p:tav>
                                        <p:tav tm="100000">
                                          <p:val>
                                            <p:strVal val="#ppt_w"/>
                                          </p:val>
                                        </p:tav>
                                      </p:tavLst>
                                    </p:anim>
                                    <p:anim calcmode="lin" valueType="num">
                                      <p:cBhvr>
                                        <p:cTn dur="1000" fill="hold" id="33"/>
                                        <p:tgtEl>
                                          <p:spTgt spid="2"/>
                                        </p:tgtEl>
                                        <p:attrNameLst>
                                          <p:attrName>ppt_h</p:attrName>
                                        </p:attrNameLst>
                                      </p:cBhvr>
                                      <p:tavLst>
                                        <p:tav tm="0">
                                          <p:val>
                                            <p:fltVal val="0"/>
                                          </p:val>
                                        </p:tav>
                                        <p:tav tm="100000">
                                          <p:val>
                                            <p:strVal val="#ppt_h"/>
                                          </p:val>
                                        </p:tav>
                                      </p:tavLst>
                                    </p:anim>
                                    <p:anim calcmode="lin" valueType="num">
                                      <p:cBhvr>
                                        <p:cTn dur="1000" fill="hold" id="34"/>
                                        <p:tgtEl>
                                          <p:spTgt spid="2"/>
                                        </p:tgtEl>
                                        <p:attrNameLst>
                                          <p:attrName>style.rotation</p:attrName>
                                        </p:attrNameLst>
                                      </p:cBhvr>
                                      <p:tavLst>
                                        <p:tav tm="0">
                                          <p:val>
                                            <p:fltVal val="90"/>
                                          </p:val>
                                        </p:tav>
                                        <p:tav tm="100000">
                                          <p:val>
                                            <p:fltVal val="0"/>
                                          </p:val>
                                        </p:tav>
                                      </p:tavLst>
                                    </p:anim>
                                    <p:animEffect filter="fade" transition="in">
                                      <p:cBhvr>
                                        <p:cTn dur="1000" id="35"/>
                                        <p:tgtEl>
                                          <p:spTgt spid="2"/>
                                        </p:tgtEl>
                                      </p:cBhvr>
                                    </p:animEffect>
                                  </p:childTnLst>
                                </p:cTn>
                              </p:par>
                            </p:childTnLst>
                          </p:cTn>
                        </p:par>
                        <p:par>
                          <p:cTn fill="hold" id="36" nodeType="afterGroup">
                            <p:stCondLst>
                              <p:cond delay="2500"/>
                            </p:stCondLst>
                            <p:childTnLst>
                              <p:par>
                                <p:cTn fill="hold" grpId="0" id="37" nodeType="afterEffect" presetClass="entr" presetID="22" presetSubtype="8">
                                  <p:stCondLst>
                                    <p:cond delay="0"/>
                                  </p:stCondLst>
                                  <p:childTnLst>
                                    <p:set>
                                      <p:cBhvr>
                                        <p:cTn dur="1" fill="hold" id="38">
                                          <p:stCondLst>
                                            <p:cond delay="0"/>
                                          </p:stCondLst>
                                        </p:cTn>
                                        <p:tgtEl>
                                          <p:spTgt spid="101"/>
                                        </p:tgtEl>
                                        <p:attrNameLst>
                                          <p:attrName>style.visibility</p:attrName>
                                        </p:attrNameLst>
                                      </p:cBhvr>
                                      <p:to>
                                        <p:strVal val="visible"/>
                                      </p:to>
                                    </p:set>
                                    <p:animEffect filter="wipe(left)" transition="in">
                                      <p:cBhvr>
                                        <p:cTn dur="500" id="39"/>
                                        <p:tgtEl>
                                          <p:spTgt spid="101"/>
                                        </p:tgtEl>
                                      </p:cBhvr>
                                    </p:animEffect>
                                  </p:childTnLst>
                                </p:cTn>
                              </p:par>
                            </p:childTnLst>
                          </p:cTn>
                        </p:par>
                        <p:par>
                          <p:cTn fill="hold" id="40" nodeType="afterGroup">
                            <p:stCondLst>
                              <p:cond delay="3000"/>
                            </p:stCondLst>
                            <p:childTnLst>
                              <p:par>
                                <p:cTn fill="hold" id="41" nodeType="afterEffect" presetClass="entr" presetID="22" presetSubtype="4">
                                  <p:stCondLst>
                                    <p:cond delay="0"/>
                                  </p:stCondLst>
                                  <p:childTnLst>
                                    <p:set>
                                      <p:cBhvr>
                                        <p:cTn dur="1" fill="hold" id="42">
                                          <p:stCondLst>
                                            <p:cond delay="0"/>
                                          </p:stCondLst>
                                        </p:cTn>
                                        <p:tgtEl>
                                          <p:spTgt spid="6"/>
                                        </p:tgtEl>
                                        <p:attrNameLst>
                                          <p:attrName>style.visibility</p:attrName>
                                        </p:attrNameLst>
                                      </p:cBhvr>
                                      <p:to>
                                        <p:strVal val="visible"/>
                                      </p:to>
                                    </p:set>
                                    <p:animEffect filter="wipe(down)" transition="in">
                                      <p:cBhvr>
                                        <p:cTn dur="500" id="43"/>
                                        <p:tgtEl>
                                          <p:spTgt spid="6"/>
                                        </p:tgtEl>
                                      </p:cBhvr>
                                    </p:animEffect>
                                  </p:childTnLst>
                                </p:cTn>
                              </p:par>
                            </p:childTnLst>
                          </p:cTn>
                        </p:par>
                        <p:par>
                          <p:cTn fill="hold" id="44" nodeType="afterGroup">
                            <p:stCondLst>
                              <p:cond delay="3500"/>
                            </p:stCondLst>
                            <p:childTnLst>
                              <p:par>
                                <p:cTn fill="hold" id="45" nodeType="afterEffect" presetClass="entr" presetID="22" presetSubtype="4">
                                  <p:stCondLst>
                                    <p:cond delay="0"/>
                                  </p:stCondLst>
                                  <p:childTnLst>
                                    <p:set>
                                      <p:cBhvr>
                                        <p:cTn dur="1" fill="hold" id="46">
                                          <p:stCondLst>
                                            <p:cond delay="0"/>
                                          </p:stCondLst>
                                        </p:cTn>
                                        <p:tgtEl>
                                          <p:spTgt spid="11"/>
                                        </p:tgtEl>
                                        <p:attrNameLst>
                                          <p:attrName>style.visibility</p:attrName>
                                        </p:attrNameLst>
                                      </p:cBhvr>
                                      <p:to>
                                        <p:strVal val="visible"/>
                                      </p:to>
                                    </p:set>
                                    <p:animEffect filter="wipe(down)" transition="in">
                                      <p:cBhvr>
                                        <p:cTn dur="500" id="47"/>
                                        <p:tgtEl>
                                          <p:spTgt spid="11"/>
                                        </p:tgtEl>
                                      </p:cBhvr>
                                    </p:animEffect>
                                  </p:childTnLst>
                                </p:cTn>
                              </p:par>
                            </p:childTnLst>
                          </p:cTn>
                        </p:par>
                        <p:par>
                          <p:cTn fill="hold" id="48" nodeType="afterGroup">
                            <p:stCondLst>
                              <p:cond delay="4000"/>
                            </p:stCondLst>
                            <p:childTnLst>
                              <p:par>
                                <p:cTn fill="hold" id="49" nodeType="afterEffect" presetClass="entr" presetID="22" presetSubtype="1">
                                  <p:stCondLst>
                                    <p:cond delay="0"/>
                                  </p:stCondLst>
                                  <p:childTnLst>
                                    <p:set>
                                      <p:cBhvr>
                                        <p:cTn dur="1" fill="hold" id="50">
                                          <p:stCondLst>
                                            <p:cond delay="0"/>
                                          </p:stCondLst>
                                        </p:cTn>
                                        <p:tgtEl>
                                          <p:spTgt spid="7"/>
                                        </p:tgtEl>
                                        <p:attrNameLst>
                                          <p:attrName>style.visibility</p:attrName>
                                        </p:attrNameLst>
                                      </p:cBhvr>
                                      <p:to>
                                        <p:strVal val="visible"/>
                                      </p:to>
                                    </p:set>
                                    <p:animEffect filter="wipe(up)" transition="in">
                                      <p:cBhvr>
                                        <p:cTn dur="500" id="51"/>
                                        <p:tgtEl>
                                          <p:spTgt spid="7"/>
                                        </p:tgtEl>
                                      </p:cBhvr>
                                    </p:animEffect>
                                  </p:childTnLst>
                                </p:cTn>
                              </p:par>
                            </p:childTnLst>
                          </p:cTn>
                        </p:par>
                        <p:par>
                          <p:cTn fill="hold" id="52" nodeType="afterGroup">
                            <p:stCondLst>
                              <p:cond delay="4500"/>
                            </p:stCondLst>
                            <p:childTnLst>
                              <p:par>
                                <p:cTn fill="hold" id="53" nodeType="afterEffect" presetClass="entr" presetID="22" presetSubtype="1">
                                  <p:stCondLst>
                                    <p:cond delay="0"/>
                                  </p:stCondLst>
                                  <p:childTnLst>
                                    <p:set>
                                      <p:cBhvr>
                                        <p:cTn dur="1" fill="hold" id="54">
                                          <p:stCondLst>
                                            <p:cond delay="0"/>
                                          </p:stCondLst>
                                        </p:cTn>
                                        <p:tgtEl>
                                          <p:spTgt spid="12"/>
                                        </p:tgtEl>
                                        <p:attrNameLst>
                                          <p:attrName>style.visibility</p:attrName>
                                        </p:attrNameLst>
                                      </p:cBhvr>
                                      <p:to>
                                        <p:strVal val="visible"/>
                                      </p:to>
                                    </p:set>
                                    <p:animEffect filter="wipe(up)" transition="in">
                                      <p:cBhvr>
                                        <p:cTn dur="500" id="55"/>
                                        <p:tgtEl>
                                          <p:spTgt spid="12"/>
                                        </p:tgtEl>
                                      </p:cBhvr>
                                    </p:animEffect>
                                  </p:childTnLst>
                                </p:cTn>
                              </p:par>
                            </p:childTnLst>
                          </p:cTn>
                        </p:par>
                        <p:par>
                          <p:cTn fill="hold" id="56" nodeType="afterGroup">
                            <p:stCondLst>
                              <p:cond delay="5000"/>
                            </p:stCondLst>
                            <p:childTnLst>
                              <p:par>
                                <p:cTn fill="hold" id="57" nodeType="afterEffect" presetClass="entr" presetID="22" presetSubtype="4">
                                  <p:stCondLst>
                                    <p:cond delay="0"/>
                                  </p:stCondLst>
                                  <p:childTnLst>
                                    <p:set>
                                      <p:cBhvr>
                                        <p:cTn dur="1" fill="hold" id="58">
                                          <p:stCondLst>
                                            <p:cond delay="0"/>
                                          </p:stCondLst>
                                        </p:cTn>
                                        <p:tgtEl>
                                          <p:spTgt spid="5"/>
                                        </p:tgtEl>
                                        <p:attrNameLst>
                                          <p:attrName>style.visibility</p:attrName>
                                        </p:attrNameLst>
                                      </p:cBhvr>
                                      <p:to>
                                        <p:strVal val="visible"/>
                                      </p:to>
                                    </p:set>
                                    <p:animEffect filter="wipe(down)" transition="in">
                                      <p:cBhvr>
                                        <p:cTn dur="500" id="59"/>
                                        <p:tgtEl>
                                          <p:spTgt spid="5"/>
                                        </p:tgtEl>
                                      </p:cBhvr>
                                    </p:animEffect>
                                  </p:childTnLst>
                                </p:cTn>
                              </p:par>
                            </p:childTnLst>
                          </p:cTn>
                        </p:par>
                        <p:par>
                          <p:cTn fill="hold" id="60" nodeType="afterGroup">
                            <p:stCondLst>
                              <p:cond delay="5500"/>
                            </p:stCondLst>
                            <p:childTnLst>
                              <p:par>
                                <p:cTn fill="hold" id="61" nodeType="afterEffect" presetClass="entr" presetID="22" presetSubtype="4">
                                  <p:stCondLst>
                                    <p:cond delay="0"/>
                                  </p:stCondLst>
                                  <p:childTnLst>
                                    <p:set>
                                      <p:cBhvr>
                                        <p:cTn dur="1" fill="hold" id="62">
                                          <p:stCondLst>
                                            <p:cond delay="0"/>
                                          </p:stCondLst>
                                        </p:cTn>
                                        <p:tgtEl>
                                          <p:spTgt spid="14"/>
                                        </p:tgtEl>
                                        <p:attrNameLst>
                                          <p:attrName>style.visibility</p:attrName>
                                        </p:attrNameLst>
                                      </p:cBhvr>
                                      <p:to>
                                        <p:strVal val="visible"/>
                                      </p:to>
                                    </p:set>
                                    <p:animEffect filter="wipe(down)" transition="in">
                                      <p:cBhvr>
                                        <p:cTn dur="500" id="63"/>
                                        <p:tgtEl>
                                          <p:spTgt spid="14"/>
                                        </p:tgtEl>
                                      </p:cBhvr>
                                    </p:animEffect>
                                  </p:childTnLst>
                                </p:cTn>
                              </p:par>
                            </p:childTnLst>
                          </p:cTn>
                        </p:par>
                        <p:par>
                          <p:cTn fill="hold" id="64" nodeType="afterGroup">
                            <p:stCondLst>
                              <p:cond delay="6000"/>
                            </p:stCondLst>
                            <p:childTnLst>
                              <p:par>
                                <p:cTn fill="hold" id="65" nodeType="afterEffect" presetClass="entr" presetID="22" presetSubtype="1">
                                  <p:stCondLst>
                                    <p:cond delay="0"/>
                                  </p:stCondLst>
                                  <p:childTnLst>
                                    <p:set>
                                      <p:cBhvr>
                                        <p:cTn dur="1" fill="hold" id="66">
                                          <p:stCondLst>
                                            <p:cond delay="0"/>
                                          </p:stCondLst>
                                        </p:cTn>
                                        <p:tgtEl>
                                          <p:spTgt spid="8"/>
                                        </p:tgtEl>
                                        <p:attrNameLst>
                                          <p:attrName>style.visibility</p:attrName>
                                        </p:attrNameLst>
                                      </p:cBhvr>
                                      <p:to>
                                        <p:strVal val="visible"/>
                                      </p:to>
                                    </p:set>
                                    <p:animEffect filter="wipe(up)" transition="in">
                                      <p:cBhvr>
                                        <p:cTn dur="500" id="67"/>
                                        <p:tgtEl>
                                          <p:spTgt spid="8"/>
                                        </p:tgtEl>
                                      </p:cBhvr>
                                    </p:animEffect>
                                  </p:childTnLst>
                                </p:cTn>
                              </p:par>
                            </p:childTnLst>
                          </p:cTn>
                        </p:par>
                        <p:par>
                          <p:cTn fill="hold" id="68" nodeType="afterGroup">
                            <p:stCondLst>
                              <p:cond delay="6500"/>
                            </p:stCondLst>
                            <p:childTnLst>
                              <p:par>
                                <p:cTn fill="hold" id="69" nodeType="afterEffect" presetClass="entr" presetID="22" presetSubtype="1">
                                  <p:stCondLst>
                                    <p:cond delay="0"/>
                                  </p:stCondLst>
                                  <p:childTnLst>
                                    <p:set>
                                      <p:cBhvr>
                                        <p:cTn dur="1" fill="hold" id="70">
                                          <p:stCondLst>
                                            <p:cond delay="0"/>
                                          </p:stCondLst>
                                        </p:cTn>
                                        <p:tgtEl>
                                          <p:spTgt spid="13"/>
                                        </p:tgtEl>
                                        <p:attrNameLst>
                                          <p:attrName>style.visibility</p:attrName>
                                        </p:attrNameLst>
                                      </p:cBhvr>
                                      <p:to>
                                        <p:strVal val="visible"/>
                                      </p:to>
                                    </p:set>
                                    <p:animEffect filter="wipe(up)" transition="in">
                                      <p:cBhvr>
                                        <p:cTn dur="500" id="71"/>
                                        <p:tgtEl>
                                          <p:spTgt spid="13"/>
                                        </p:tgtEl>
                                      </p:cBhvr>
                                    </p:animEffect>
                                  </p:childTnLst>
                                </p:cTn>
                              </p:par>
                            </p:childTnLst>
                          </p:cTn>
                        </p:par>
                        <p:par>
                          <p:cTn fill="hold" id="72" nodeType="afterGroup">
                            <p:stCondLst>
                              <p:cond delay="7000"/>
                            </p:stCondLst>
                            <p:childTnLst>
                              <p:par>
                                <p:cTn fill="hold" grpId="0" id="73" nodeType="afterEffect" presetClass="entr" presetID="14" presetSubtype="10">
                                  <p:stCondLst>
                                    <p:cond delay="0"/>
                                  </p:stCondLst>
                                  <p:childTnLst>
                                    <p:set>
                                      <p:cBhvr>
                                        <p:cTn dur="1" fill="hold" id="74">
                                          <p:stCondLst>
                                            <p:cond delay="0"/>
                                          </p:stCondLst>
                                        </p:cTn>
                                        <p:tgtEl>
                                          <p:spTgt spid="160"/>
                                        </p:tgtEl>
                                        <p:attrNameLst>
                                          <p:attrName>style.visibility</p:attrName>
                                        </p:attrNameLst>
                                      </p:cBhvr>
                                      <p:to>
                                        <p:strVal val="visible"/>
                                      </p:to>
                                    </p:set>
                                    <p:animEffect filter="randombar(horizontal)" transition="in">
                                      <p:cBhvr>
                                        <p:cTn dur="500" id="75"/>
                                        <p:tgtEl>
                                          <p:spTgt spid="160"/>
                                        </p:tgtEl>
                                      </p:cBhvr>
                                    </p:animEffect>
                                  </p:childTnLst>
                                </p:cTn>
                              </p:par>
                              <p:par>
                                <p:cTn fill="hold" grpId="0" id="76" nodeType="withEffect" presetClass="entr" presetID="14" presetSubtype="10">
                                  <p:stCondLst>
                                    <p:cond delay="0"/>
                                  </p:stCondLst>
                                  <p:childTnLst>
                                    <p:set>
                                      <p:cBhvr>
                                        <p:cTn dur="1" fill="hold" id="77">
                                          <p:stCondLst>
                                            <p:cond delay="0"/>
                                          </p:stCondLst>
                                        </p:cTn>
                                        <p:tgtEl>
                                          <p:spTgt spid="161"/>
                                        </p:tgtEl>
                                        <p:attrNameLst>
                                          <p:attrName>style.visibility</p:attrName>
                                        </p:attrNameLst>
                                      </p:cBhvr>
                                      <p:to>
                                        <p:strVal val="visible"/>
                                      </p:to>
                                    </p:set>
                                    <p:animEffect filter="randombar(horizontal)" transition="in">
                                      <p:cBhvr>
                                        <p:cTn dur="500" id="78"/>
                                        <p:tgtEl>
                                          <p:spTgt spid="161"/>
                                        </p:tgtEl>
                                      </p:cBhvr>
                                    </p:animEffect>
                                  </p:childTnLst>
                                </p:cTn>
                              </p:par>
                              <p:par>
                                <p:cTn fill="hold" grpId="0" id="79" nodeType="withEffect" presetClass="entr" presetID="14" presetSubtype="10">
                                  <p:stCondLst>
                                    <p:cond delay="0"/>
                                  </p:stCondLst>
                                  <p:childTnLst>
                                    <p:set>
                                      <p:cBhvr>
                                        <p:cTn dur="1" fill="hold" id="80">
                                          <p:stCondLst>
                                            <p:cond delay="0"/>
                                          </p:stCondLst>
                                        </p:cTn>
                                        <p:tgtEl>
                                          <p:spTgt spid="162"/>
                                        </p:tgtEl>
                                        <p:attrNameLst>
                                          <p:attrName>style.visibility</p:attrName>
                                        </p:attrNameLst>
                                      </p:cBhvr>
                                      <p:to>
                                        <p:strVal val="visible"/>
                                      </p:to>
                                    </p:set>
                                    <p:animEffect filter="randombar(horizontal)" transition="in">
                                      <p:cBhvr>
                                        <p:cTn dur="500" id="81"/>
                                        <p:tgtEl>
                                          <p:spTgt spid="162"/>
                                        </p:tgtEl>
                                      </p:cBhvr>
                                    </p:animEffect>
                                  </p:childTnLst>
                                </p:cTn>
                              </p:par>
                              <p:par>
                                <p:cTn fill="hold" grpId="0" id="82" nodeType="withEffect" presetClass="entr" presetID="14" presetSubtype="10">
                                  <p:stCondLst>
                                    <p:cond delay="0"/>
                                  </p:stCondLst>
                                  <p:childTnLst>
                                    <p:set>
                                      <p:cBhvr>
                                        <p:cTn dur="1" fill="hold" id="83">
                                          <p:stCondLst>
                                            <p:cond delay="0"/>
                                          </p:stCondLst>
                                        </p:cTn>
                                        <p:tgtEl>
                                          <p:spTgt spid="163"/>
                                        </p:tgtEl>
                                        <p:attrNameLst>
                                          <p:attrName>style.visibility</p:attrName>
                                        </p:attrNameLst>
                                      </p:cBhvr>
                                      <p:to>
                                        <p:strVal val="visible"/>
                                      </p:to>
                                    </p:set>
                                    <p:animEffect filter="randombar(horizontal)" transition="in">
                                      <p:cBhvr>
                                        <p:cTn dur="500" id="84"/>
                                        <p:tgtEl>
                                          <p:spTgt spid="163"/>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54"/>
      <p:bldP grpId="0" spid="57"/>
      <p:bldP grpId="0" spid="65"/>
      <p:bldP grpId="0" spid="80"/>
      <p:bldP grpId="0" spid="101"/>
      <p:bldP grpId="0" spid="160"/>
      <p:bldP grpId="0" spid="161"/>
      <p:bldP grpId="0" spid="162"/>
      <p:bldP grpId="0" spid="163"/>
    </p:bldLst>
  </p:timing>
</p:sld>
</file>

<file path=ppt/slides/slide27.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52" name="矩形 51"/>
          <p:cNvSpPr/>
          <p:nvPr/>
        </p:nvSpPr>
        <p:spPr>
          <a:xfrm>
            <a:off x="8710184" y="4468738"/>
            <a:ext cx="1017756" cy="1005126"/>
          </a:xfrm>
          <a:prstGeom prst="rect">
            <a:avLst/>
          </a:prstGeom>
          <a:solidFill>
            <a:srgbClr val="9751CB">
              <a:alpha val="5882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36293" lIns="72585" rIns="72585" rtlCol="0" tIns="36293"/>
          <a:lstStyle/>
          <a:p>
            <a:pPr algn="ctr"/>
            <a:endParaRPr altLang="en-US" lang="zh-CN"/>
          </a:p>
        </p:txBody>
      </p:sp>
      <p:sp>
        <p:nvSpPr>
          <p:cNvPr id="53" name="矩形 52"/>
          <p:cNvSpPr/>
          <p:nvPr/>
        </p:nvSpPr>
        <p:spPr>
          <a:xfrm>
            <a:off x="8085732" y="4845299"/>
            <a:ext cx="486093" cy="480060"/>
          </a:xfrm>
          <a:prstGeom prst="rect">
            <a:avLst/>
          </a:prstGeom>
          <a:solidFill>
            <a:schemeClr val="accent1">
              <a:lumMod val="60000"/>
              <a:lumOff val="40000"/>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36293" lIns="72585" rIns="72585" rtlCol="0" tIns="36293"/>
          <a:lstStyle/>
          <a:p>
            <a:pPr algn="ctr"/>
            <a:endParaRPr altLang="en-US" lang="zh-CN"/>
          </a:p>
        </p:txBody>
      </p:sp>
      <p:sp>
        <p:nvSpPr>
          <p:cNvPr id="54" name="矩形 53"/>
          <p:cNvSpPr/>
          <p:nvPr/>
        </p:nvSpPr>
        <p:spPr>
          <a:xfrm>
            <a:off x="9302442" y="4085059"/>
            <a:ext cx="297951" cy="294253"/>
          </a:xfrm>
          <a:prstGeom prst="rect">
            <a:avLst/>
          </a:prstGeom>
          <a:solidFill>
            <a:srgbClr val="FF9F9F">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36293" lIns="72585" rIns="72585" rtlCol="0" tIns="36293"/>
          <a:lstStyle/>
          <a:p>
            <a:pPr algn="ctr"/>
            <a:endParaRPr altLang="en-US" lang="zh-CN"/>
          </a:p>
        </p:txBody>
      </p:sp>
      <p:sp>
        <p:nvSpPr>
          <p:cNvPr id="55" name="矩形 54"/>
          <p:cNvSpPr/>
          <p:nvPr/>
        </p:nvSpPr>
        <p:spPr>
          <a:xfrm>
            <a:off x="7758206" y="5138539"/>
            <a:ext cx="189168" cy="186820"/>
          </a:xfrm>
          <a:prstGeom prst="rect">
            <a:avLst/>
          </a:prstGeom>
          <a:solidFill>
            <a:srgbClr val="9DDFBE">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36293" lIns="72585" rIns="72585" rtlCol="0" tIns="36293"/>
          <a:lstStyle/>
          <a:p>
            <a:pPr algn="ctr"/>
            <a:endParaRPr altLang="en-US" lang="zh-CN"/>
          </a:p>
        </p:txBody>
      </p:sp>
      <p:sp>
        <p:nvSpPr>
          <p:cNvPr id="56" name="矩形 55"/>
          <p:cNvSpPr/>
          <p:nvPr/>
        </p:nvSpPr>
        <p:spPr>
          <a:xfrm>
            <a:off x="9055219" y="3834882"/>
            <a:ext cx="189168" cy="186820"/>
          </a:xfrm>
          <a:prstGeom prst="rect">
            <a:avLst/>
          </a:prstGeom>
          <a:solidFill>
            <a:srgbClr val="FFFFCC">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36293" lIns="72585" rIns="72585" rtlCol="0" tIns="36293"/>
          <a:lstStyle/>
          <a:p>
            <a:pPr algn="ctr"/>
            <a:endParaRPr altLang="en-US" lang="zh-CN"/>
          </a:p>
        </p:txBody>
      </p:sp>
      <p:sp>
        <p:nvSpPr>
          <p:cNvPr id="57" name="矩形 56"/>
          <p:cNvSpPr/>
          <p:nvPr/>
        </p:nvSpPr>
        <p:spPr>
          <a:xfrm>
            <a:off x="0" y="0"/>
            <a:ext cx="919018" cy="907613"/>
          </a:xfrm>
          <a:prstGeom prst="rect">
            <a:avLst/>
          </a:prstGeom>
          <a:solidFill>
            <a:schemeClr val="bg2">
              <a:lumMod val="75000"/>
              <a:alpha val="58824"/>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36293" lIns="72585" rIns="72585" rtlCol="0" tIns="36293"/>
          <a:lstStyle/>
          <a:p>
            <a:pPr algn="ctr"/>
            <a:endParaRPr altLang="en-US" lang="zh-CN"/>
          </a:p>
        </p:txBody>
      </p:sp>
      <p:sp>
        <p:nvSpPr>
          <p:cNvPr id="58" name="矩形 57"/>
          <p:cNvSpPr/>
          <p:nvPr/>
        </p:nvSpPr>
        <p:spPr>
          <a:xfrm>
            <a:off x="1054437" y="106183"/>
            <a:ext cx="486093" cy="480060"/>
          </a:xfrm>
          <a:prstGeom prst="rect">
            <a:avLst/>
          </a:prstGeom>
          <a:solidFill>
            <a:srgbClr val="5FE8D6">
              <a:alpha val="65882"/>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36293" lIns="72585" rIns="72585" rtlCol="0" tIns="36293"/>
          <a:lstStyle/>
          <a:p>
            <a:pPr algn="ctr"/>
            <a:endParaRPr altLang="en-US" lang="zh-CN"/>
          </a:p>
        </p:txBody>
      </p:sp>
      <p:sp>
        <p:nvSpPr>
          <p:cNvPr id="59" name="矩形 58"/>
          <p:cNvSpPr/>
          <p:nvPr/>
        </p:nvSpPr>
        <p:spPr>
          <a:xfrm>
            <a:off x="86522" y="1004334"/>
            <a:ext cx="297951" cy="294253"/>
          </a:xfrm>
          <a:prstGeom prst="rect">
            <a:avLst/>
          </a:prstGeom>
          <a:solidFill>
            <a:srgbClr val="FF9F9F">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36293" lIns="72585" rIns="72585" rtlCol="0" tIns="36293"/>
          <a:lstStyle/>
          <a:p>
            <a:pPr algn="ctr"/>
            <a:endParaRPr altLang="en-US" lang="zh-CN"/>
          </a:p>
        </p:txBody>
      </p:sp>
      <p:sp>
        <p:nvSpPr>
          <p:cNvPr id="60" name="矩形 59"/>
          <p:cNvSpPr/>
          <p:nvPr/>
        </p:nvSpPr>
        <p:spPr>
          <a:xfrm>
            <a:off x="391245" y="1368218"/>
            <a:ext cx="189168" cy="186820"/>
          </a:xfrm>
          <a:prstGeom prst="rect">
            <a:avLst/>
          </a:prstGeom>
          <a:solidFill>
            <a:srgbClr val="9DDFBE">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36293" lIns="72585" rIns="72585" rtlCol="0" tIns="36293"/>
          <a:lstStyle/>
          <a:p>
            <a:pPr algn="ctr"/>
            <a:endParaRPr altLang="en-US" lang="zh-CN"/>
          </a:p>
        </p:txBody>
      </p:sp>
      <p:sp>
        <p:nvSpPr>
          <p:cNvPr id="62" name="矩形 61"/>
          <p:cNvSpPr/>
          <p:nvPr/>
        </p:nvSpPr>
        <p:spPr>
          <a:xfrm>
            <a:off x="1051029" y="720793"/>
            <a:ext cx="189168" cy="186820"/>
          </a:xfrm>
          <a:prstGeom prst="rect">
            <a:avLst/>
          </a:prstGeom>
          <a:solidFill>
            <a:srgbClr val="FFFFCC">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36293" lIns="72585" rIns="72585" rtlCol="0" tIns="36293"/>
          <a:lstStyle/>
          <a:p>
            <a:pPr algn="ctr"/>
            <a:endParaRPr altLang="en-US" lang="zh-CN"/>
          </a:p>
        </p:txBody>
      </p:sp>
      <p:sp>
        <p:nvSpPr>
          <p:cNvPr id="30" name="正五边形 29"/>
          <p:cNvSpPr/>
          <p:nvPr/>
        </p:nvSpPr>
        <p:spPr>
          <a:xfrm rot="793021">
            <a:off x="7209380" y="1611138"/>
            <a:ext cx="818021" cy="769400"/>
          </a:xfrm>
          <a:prstGeom prst="pentagon">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36293" lIns="72585" rIns="72585" rtlCol="0" tIns="36293"/>
          <a:lstStyle/>
          <a:p>
            <a:pPr algn="ctr"/>
            <a:endParaRPr altLang="en-US" lang="zh-CN"/>
          </a:p>
        </p:txBody>
      </p:sp>
      <p:grpSp>
        <p:nvGrpSpPr>
          <p:cNvPr id="2" name="组合 1"/>
          <p:cNvGrpSpPr/>
          <p:nvPr/>
        </p:nvGrpSpPr>
        <p:grpSpPr>
          <a:xfrm>
            <a:off x="1642923" y="869321"/>
            <a:ext cx="6103740" cy="3513972"/>
            <a:chOff x="1642923" y="869321"/>
            <a:chExt cx="6103740" cy="3513972"/>
          </a:xfrm>
        </p:grpSpPr>
        <p:sp>
          <p:nvSpPr>
            <p:cNvPr id="31" name="等腰三角形 11"/>
            <p:cNvSpPr/>
            <p:nvPr/>
          </p:nvSpPr>
          <p:spPr>
            <a:xfrm rot="15717986">
              <a:off x="2353785" y="978160"/>
              <a:ext cx="385992" cy="168314"/>
            </a:xfrm>
            <a:custGeom>
              <a:gdLst>
                <a:gd fmla="*/ 0 w 451165" name="connsiteX0"/>
                <a:gd fmla="*/ 17900 h 194290" name="connsiteY0"/>
                <a:gd fmla="*/ 451165 w 451165" name="connsiteX1"/>
                <a:gd fmla="*/ 0 h 194290" name="connsiteY1"/>
                <a:gd fmla="*/ 372805 w 451165" name="connsiteX2"/>
                <a:gd fmla="*/ 194290 h 194290" name="connsiteY2"/>
                <a:gd fmla="*/ 0 w 451165" name="connsiteX3"/>
                <a:gd fmla="*/ 17900 h 194290" name="connsiteY3"/>
              </a:gdLst>
              <a:cxnLst>
                <a:cxn ang="0">
                  <a:pos x="connsiteX0" y="connsiteY0"/>
                </a:cxn>
                <a:cxn ang="0">
                  <a:pos x="connsiteX1" y="connsiteY1"/>
                </a:cxn>
                <a:cxn ang="0">
                  <a:pos x="connsiteX2" y="connsiteY2"/>
                </a:cxn>
                <a:cxn ang="0">
                  <a:pos x="connsiteX3" y="connsiteY3"/>
                </a:cxn>
              </a:cxnLst>
              <a:rect b="b" l="l" r="r" t="t"/>
              <a:pathLst>
                <a:path h="194290" w="451165">
                  <a:moveTo>
                    <a:pt x="0" y="17900"/>
                  </a:moveTo>
                  <a:lnTo>
                    <a:pt x="451165" y="0"/>
                  </a:lnTo>
                  <a:lnTo>
                    <a:pt x="372805" y="194290"/>
                  </a:lnTo>
                  <a:lnTo>
                    <a:pt x="0" y="17900"/>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37" name="矩形 10"/>
            <p:cNvSpPr/>
            <p:nvPr/>
          </p:nvSpPr>
          <p:spPr>
            <a:xfrm>
              <a:off x="2750924" y="1400608"/>
              <a:ext cx="1030158" cy="2982685"/>
            </a:xfrm>
            <a:custGeom>
              <a:gdLst>
                <a:gd fmla="*/ 438380 w 1189151" name="connsiteX0"/>
                <a:gd fmla="*/ 0 h 3899625" name="connsiteY0"/>
                <a:gd fmla="*/ 1065393 w 1189151" name="connsiteX1"/>
                <a:gd fmla="*/ 47625 h 3899625" name="connsiteY1"/>
                <a:gd fmla="*/ 1189090 w 1189151" name="connsiteX2"/>
                <a:gd fmla="*/ 3712198 h 3899625" name="connsiteY2"/>
                <a:gd fmla="*/ 0 w 1189151" name="connsiteX3"/>
                <a:gd fmla="*/ 3899625 h 3899625" name="connsiteY3"/>
                <a:gd fmla="*/ 438380 w 1189151" name="connsiteX4"/>
                <a:gd fmla="*/ 0 h 3899625" name="connsiteY4"/>
              </a:gdLst>
              <a:cxnLst>
                <a:cxn ang="0">
                  <a:pos x="connsiteX0" y="connsiteY0"/>
                </a:cxn>
                <a:cxn ang="0">
                  <a:pos x="connsiteX1" y="connsiteY1"/>
                </a:cxn>
                <a:cxn ang="0">
                  <a:pos x="connsiteX2" y="connsiteY2"/>
                </a:cxn>
                <a:cxn ang="0">
                  <a:pos x="connsiteX3" y="connsiteY3"/>
                </a:cxn>
                <a:cxn ang="0">
                  <a:pos x="connsiteX4" y="connsiteY4"/>
                </a:cxn>
              </a:cxnLst>
              <a:rect b="b" l="l" r="r" t="t"/>
              <a:pathLst>
                <a:path h="3899625" w="1189151">
                  <a:moveTo>
                    <a:pt x="438380" y="0"/>
                  </a:moveTo>
                  <a:lnTo>
                    <a:pt x="1065393" y="47625"/>
                  </a:lnTo>
                  <a:cubicBezTo>
                    <a:pt x="1062092" y="1277822"/>
                    <a:pt x="1192391" y="2482001"/>
                    <a:pt x="1189090" y="3712198"/>
                  </a:cubicBezTo>
                  <a:lnTo>
                    <a:pt x="0" y="3899625"/>
                  </a:lnTo>
                  <a:lnTo>
                    <a:pt x="438380" y="0"/>
                  </a:lnTo>
                  <a:close/>
                </a:path>
              </a:pathLst>
            </a:cu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38" name="矩形 9"/>
            <p:cNvSpPr/>
            <p:nvPr/>
          </p:nvSpPr>
          <p:spPr>
            <a:xfrm>
              <a:off x="3141451" y="2045221"/>
              <a:ext cx="4605212" cy="1458963"/>
            </a:xfrm>
            <a:custGeom>
              <a:gdLst>
                <a:gd fmla="*/ 371475 w 6440636" name="connsiteX0"/>
                <a:gd fmla="*/ 0 h 1886857" name="connsiteY0"/>
                <a:gd fmla="*/ 6440636 w 6440636" name="connsiteX1"/>
                <a:gd fmla="*/ 0 h 1886857" name="connsiteY1"/>
                <a:gd fmla="*/ 6440636 w 6440636" name="connsiteX2"/>
                <a:gd fmla="*/ 1886857 h 1886857" name="connsiteY2"/>
                <a:gd fmla="*/ 0 w 6440636" name="connsiteX3"/>
                <a:gd fmla="*/ 1886857 h 1886857" name="connsiteY3"/>
                <a:gd fmla="*/ 371475 w 6440636" name="connsiteX4"/>
                <a:gd fmla="*/ 0 h 1886857" name="connsiteY4"/>
              </a:gdLst>
              <a:cxnLst>
                <a:cxn ang="0">
                  <a:pos x="connsiteX0" y="connsiteY0"/>
                </a:cxn>
                <a:cxn ang="0">
                  <a:pos x="connsiteX1" y="connsiteY1"/>
                </a:cxn>
                <a:cxn ang="0">
                  <a:pos x="connsiteX2" y="connsiteY2"/>
                </a:cxn>
                <a:cxn ang="0">
                  <a:pos x="connsiteX3" y="connsiteY3"/>
                </a:cxn>
                <a:cxn ang="0">
                  <a:pos x="connsiteX4" y="connsiteY4"/>
                </a:cxn>
              </a:cxnLst>
              <a:rect b="b" l="l" r="r" t="t"/>
              <a:pathLst>
                <a:path h="1886856" w="6440636">
                  <a:moveTo>
                    <a:pt x="371475" y="0"/>
                  </a:moveTo>
                  <a:lnTo>
                    <a:pt x="6440636" y="0"/>
                  </a:lnTo>
                  <a:lnTo>
                    <a:pt x="6440636" y="1886857"/>
                  </a:lnTo>
                  <a:lnTo>
                    <a:pt x="0" y="1886857"/>
                  </a:lnTo>
                  <a:lnTo>
                    <a:pt x="371475" y="0"/>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36293" lIns="72585" rIns="72585" rtlCol="0" tIns="36293"/>
            <a:lstStyle/>
            <a:p>
              <a:pPr algn="ctr"/>
              <a:endParaRPr altLang="en-US" lang="zh-CN"/>
            </a:p>
          </p:txBody>
        </p:sp>
        <p:sp>
          <p:nvSpPr>
            <p:cNvPr id="39" name="矩形 7"/>
            <p:cNvSpPr/>
            <p:nvPr/>
          </p:nvSpPr>
          <p:spPr>
            <a:xfrm rot="20111146">
              <a:off x="2362673" y="2800210"/>
              <a:ext cx="823855" cy="960348"/>
            </a:xfrm>
            <a:custGeom>
              <a:gdLst>
                <a:gd fmla="*/ 62378 w 951008" name="connsiteX0"/>
                <a:gd fmla="*/ 0 h 1122497" name="connsiteY0"/>
                <a:gd fmla="*/ 951008 w 951008" name="connsiteX1"/>
                <a:gd fmla="*/ 37773 h 1122497" name="connsiteY1"/>
                <a:gd fmla="*/ 943293 w 951008" name="connsiteX2"/>
                <a:gd fmla="*/ 1122497 h 1122497" name="connsiteY2"/>
                <a:gd fmla="*/ 0 w 951008" name="connsiteX3"/>
                <a:gd fmla="*/ 630484 h 1122497" name="connsiteY3"/>
                <a:gd fmla="*/ 62378 w 951008" name="connsiteX4"/>
                <a:gd fmla="*/ 0 h 1122497" name="connsiteY4"/>
              </a:gdLst>
              <a:cxnLst>
                <a:cxn ang="0">
                  <a:pos x="connsiteX0" y="connsiteY0"/>
                </a:cxn>
                <a:cxn ang="0">
                  <a:pos x="connsiteX1" y="connsiteY1"/>
                </a:cxn>
                <a:cxn ang="0">
                  <a:pos x="connsiteX2" y="connsiteY2"/>
                </a:cxn>
                <a:cxn ang="0">
                  <a:pos x="connsiteX3" y="connsiteY3"/>
                </a:cxn>
                <a:cxn ang="0">
                  <a:pos x="connsiteX4" y="connsiteY4"/>
                </a:cxn>
              </a:cxnLst>
              <a:rect b="b" l="l" r="r" t="t"/>
              <a:pathLst>
                <a:path h="1122497" w="951008">
                  <a:moveTo>
                    <a:pt x="62378" y="0"/>
                  </a:moveTo>
                  <a:lnTo>
                    <a:pt x="951008" y="37773"/>
                  </a:lnTo>
                  <a:cubicBezTo>
                    <a:pt x="949250" y="404553"/>
                    <a:pt x="945051" y="755717"/>
                    <a:pt x="943293" y="1122497"/>
                  </a:cubicBezTo>
                  <a:lnTo>
                    <a:pt x="0" y="630484"/>
                  </a:lnTo>
                  <a:lnTo>
                    <a:pt x="62378" y="0"/>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40" name="等腰三角形 5"/>
            <p:cNvSpPr/>
            <p:nvPr/>
          </p:nvSpPr>
          <p:spPr>
            <a:xfrm rot="9110624">
              <a:off x="1642923" y="1166612"/>
              <a:ext cx="1588197" cy="2187614"/>
            </a:xfrm>
            <a:custGeom>
              <a:gdLst>
                <a:gd fmla="*/ 0 w 1833318" name="connsiteX0"/>
                <a:gd fmla="*/ 2556980 h 2556980" name="connsiteY0"/>
                <a:gd fmla="*/ 1613078 w 1833318" name="connsiteX1"/>
                <a:gd fmla="*/ 0 h 2556980" name="connsiteY1"/>
                <a:gd fmla="*/ 1833318 w 1833318" name="connsiteX2"/>
                <a:gd fmla="*/ 2051702 h 2556980" name="connsiteY2"/>
                <a:gd fmla="*/ 0 w 1833318" name="connsiteX3"/>
                <a:gd fmla="*/ 2556980 h 2556980" name="connsiteY3"/>
              </a:gdLst>
              <a:cxnLst>
                <a:cxn ang="0">
                  <a:pos x="connsiteX0" y="connsiteY0"/>
                </a:cxn>
                <a:cxn ang="0">
                  <a:pos x="connsiteX1" y="connsiteY1"/>
                </a:cxn>
                <a:cxn ang="0">
                  <a:pos x="connsiteX2" y="connsiteY2"/>
                </a:cxn>
                <a:cxn ang="0">
                  <a:pos x="connsiteX3" y="connsiteY3"/>
                </a:cxn>
              </a:cxnLst>
              <a:rect b="b" l="l" r="r" t="t"/>
              <a:pathLst>
                <a:path h="2556980" w="1833318">
                  <a:moveTo>
                    <a:pt x="0" y="2556980"/>
                  </a:moveTo>
                  <a:lnTo>
                    <a:pt x="1613078" y="0"/>
                  </a:lnTo>
                  <a:lnTo>
                    <a:pt x="1833318" y="2051702"/>
                  </a:lnTo>
                  <a:lnTo>
                    <a:pt x="0" y="2556980"/>
                  </a:lnTo>
                  <a:close/>
                </a:path>
              </a:pathLst>
            </a:cu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41" name="矩形 9"/>
            <p:cNvSpPr/>
            <p:nvPr/>
          </p:nvSpPr>
          <p:spPr>
            <a:xfrm rot="303323">
              <a:off x="2981376" y="1409604"/>
              <a:ext cx="594753" cy="2133292"/>
            </a:xfrm>
            <a:custGeom>
              <a:gdLst>
                <a:gd fmla="*/ 29802 w 686546" name="connsiteX0"/>
                <a:gd fmla="*/ 0 h 2493486" name="connsiteY0"/>
                <a:gd fmla="*/ 686546 w 686546" name="connsiteX1"/>
                <a:gd fmla="*/ 0 h 2493486" name="connsiteY1"/>
                <a:gd fmla="*/ 529225 w 686546" name="connsiteX2"/>
                <a:gd fmla="*/ 2493486 h 2493486" name="connsiteY2"/>
                <a:gd fmla="*/ 0 w 686546" name="connsiteX3"/>
                <a:gd fmla="*/ 1545067 h 2493486" name="connsiteY3"/>
                <a:gd fmla="*/ 29802 w 686546" name="connsiteX4"/>
                <a:gd fmla="*/ 0 h 2493486" name="connsiteY4"/>
              </a:gdLst>
              <a:cxnLst>
                <a:cxn ang="0">
                  <a:pos x="connsiteX0" y="connsiteY0"/>
                </a:cxn>
                <a:cxn ang="0">
                  <a:pos x="connsiteX1" y="connsiteY1"/>
                </a:cxn>
                <a:cxn ang="0">
                  <a:pos x="connsiteX2" y="connsiteY2"/>
                </a:cxn>
                <a:cxn ang="0">
                  <a:pos x="connsiteX3" y="connsiteY3"/>
                </a:cxn>
                <a:cxn ang="0">
                  <a:pos x="connsiteX4" y="connsiteY4"/>
                </a:cxn>
              </a:cxnLst>
              <a:rect b="b" l="l" r="r" t="t"/>
              <a:pathLst>
                <a:path h="2493486" w="686546">
                  <a:moveTo>
                    <a:pt x="29802" y="0"/>
                  </a:moveTo>
                  <a:lnTo>
                    <a:pt x="686546" y="0"/>
                  </a:lnTo>
                  <a:lnTo>
                    <a:pt x="529225" y="2493486"/>
                  </a:lnTo>
                  <a:lnTo>
                    <a:pt x="0" y="1545067"/>
                  </a:lnTo>
                  <a:lnTo>
                    <a:pt x="29802" y="0"/>
                  </a:lnTo>
                  <a:close/>
                </a:path>
              </a:pathLst>
            </a:cu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grpSp>
      <p:sp>
        <p:nvSpPr>
          <p:cNvPr id="46" name="正五边形 45"/>
          <p:cNvSpPr/>
          <p:nvPr/>
        </p:nvSpPr>
        <p:spPr>
          <a:xfrm rot="387320">
            <a:off x="6882196" y="1286366"/>
            <a:ext cx="427159" cy="401770"/>
          </a:xfrm>
          <a:prstGeom prst="pentagon">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36293" lIns="72585" rIns="72585" rtlCol="0" tIns="36293"/>
          <a:lstStyle/>
          <a:p>
            <a:pPr algn="ctr"/>
            <a:endParaRPr altLang="en-US" lang="zh-CN"/>
          </a:p>
        </p:txBody>
      </p:sp>
      <p:sp>
        <p:nvSpPr>
          <p:cNvPr id="47" name="正五边形 46"/>
          <p:cNvSpPr/>
          <p:nvPr/>
        </p:nvSpPr>
        <p:spPr>
          <a:xfrm rot="387320">
            <a:off x="7593662" y="3710591"/>
            <a:ext cx="375019" cy="352729"/>
          </a:xfrm>
          <a:prstGeom prst="pentagon">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36293" lIns="72585" rIns="72585" rtlCol="0" tIns="36293"/>
          <a:lstStyle/>
          <a:p>
            <a:pPr algn="ctr"/>
            <a:endParaRPr altLang="en-US" lang="zh-CN"/>
          </a:p>
        </p:txBody>
      </p:sp>
      <p:sp>
        <p:nvSpPr>
          <p:cNvPr id="48" name="正五边形 47"/>
          <p:cNvSpPr/>
          <p:nvPr/>
        </p:nvSpPr>
        <p:spPr>
          <a:xfrm rot="1136089">
            <a:off x="7476643" y="1165522"/>
            <a:ext cx="326235" cy="306844"/>
          </a:xfrm>
          <a:prstGeom prst="pentagon">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36293" lIns="72585" rIns="72585" rtlCol="0" tIns="36293"/>
          <a:lstStyle/>
          <a:p>
            <a:pPr algn="ctr"/>
            <a:endParaRPr altLang="en-US" lang="zh-CN"/>
          </a:p>
        </p:txBody>
      </p:sp>
      <p:sp>
        <p:nvSpPr>
          <p:cNvPr id="50" name="正五边形 49"/>
          <p:cNvSpPr/>
          <p:nvPr/>
        </p:nvSpPr>
        <p:spPr>
          <a:xfrm rot="1136089">
            <a:off x="7970039" y="1157153"/>
            <a:ext cx="179940" cy="169244"/>
          </a:xfrm>
          <a:prstGeom prst="pentagon">
            <a:avLst/>
          </a:prstGeom>
          <a:solidFill>
            <a:srgbClr val="CDFFF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36293" lIns="72585" rIns="72585" rtlCol="0" tIns="36293"/>
          <a:lstStyle/>
          <a:p>
            <a:pPr algn="ctr"/>
            <a:endParaRPr altLang="en-US" lang="zh-CN"/>
          </a:p>
        </p:txBody>
      </p:sp>
      <p:sp>
        <p:nvSpPr>
          <p:cNvPr id="51" name="正五边形 50"/>
          <p:cNvSpPr/>
          <p:nvPr/>
        </p:nvSpPr>
        <p:spPr>
          <a:xfrm rot="1136089">
            <a:off x="7353805" y="3948277"/>
            <a:ext cx="179940" cy="169244"/>
          </a:xfrm>
          <a:prstGeom prst="pentagon">
            <a:avLst/>
          </a:prstGeom>
          <a:solidFill>
            <a:srgbClr val="CDFFF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36293" lIns="72585" rIns="72585" rtlCol="0" tIns="36293"/>
          <a:lstStyle/>
          <a:p>
            <a:pPr algn="ctr"/>
            <a:endParaRPr altLang="en-US" lang="zh-CN"/>
          </a:p>
        </p:txBody>
      </p:sp>
      <p:sp>
        <p:nvSpPr>
          <p:cNvPr id="61" name="文本框 22"/>
          <p:cNvSpPr txBox="1"/>
          <p:nvPr/>
        </p:nvSpPr>
        <p:spPr>
          <a:xfrm>
            <a:off x="3947071" y="2177402"/>
            <a:ext cx="3178562" cy="804106"/>
          </a:xfrm>
          <a:prstGeom prst="rect">
            <a:avLst/>
          </a:prstGeom>
          <a:noFill/>
        </p:spPr>
        <p:txBody>
          <a:bodyPr bIns="36293" lIns="72585" rIns="72585" rtlCol="0" tIns="36293" wrap="square">
            <a:spAutoFit/>
          </a:bodyPr>
          <a:lstStyle/>
          <a:p>
            <a:pPr algn="ctr"/>
            <a:r>
              <a:rPr altLang="en-US" b="1" lang="zh-CN" smtClean="0" sz="4800">
                <a:solidFill>
                  <a:schemeClr val="bg1"/>
                </a:solidFill>
                <a:latin charset="-122" panose="020b0503020204020204" pitchFamily="34" typeface="微软雅黑"/>
                <a:ea charset="-122" pitchFamily="34" typeface="微软雅黑"/>
              </a:rPr>
              <a:t>您的标题</a:t>
            </a:r>
          </a:p>
        </p:txBody>
      </p:sp>
      <p:sp>
        <p:nvSpPr>
          <p:cNvPr id="63" name="文本框 23"/>
          <p:cNvSpPr txBox="1"/>
          <p:nvPr/>
        </p:nvSpPr>
        <p:spPr>
          <a:xfrm>
            <a:off x="4222040" y="2967338"/>
            <a:ext cx="2628624" cy="377386"/>
          </a:xfrm>
          <a:prstGeom prst="rect">
            <a:avLst/>
          </a:prstGeom>
          <a:noFill/>
        </p:spPr>
        <p:txBody>
          <a:bodyPr bIns="36293" lIns="72585" rIns="72585" rtlCol="0" tIns="36293" wrap="square">
            <a:spAutoFit/>
          </a:bodyPr>
          <a:lstStyle/>
          <a:p>
            <a:pPr algn="ctr"/>
            <a:r>
              <a:rPr altLang="zh-CN" lang="en-US" smtClean="0" spc="300" sz="2000">
                <a:solidFill>
                  <a:schemeClr val="bg1"/>
                </a:solidFill>
                <a:latin typeface="+mn-ea"/>
                <a:ea typeface="+mn-ea"/>
              </a:rPr>
              <a:t>NINDEBIAOTI</a:t>
            </a:r>
          </a:p>
        </p:txBody>
      </p:sp>
    </p:spTree>
    <p:extLst>
      <p:ext uri="{BB962C8B-B14F-4D97-AF65-F5344CB8AC3E}">
        <p14:creationId val="1154162435"/>
      </p:ext>
    </p:extLst>
  </p:cSld>
  <p:clrMapOvr>
    <a:masterClrMapping/>
  </p:clrMapOvr>
  <p:transition spd="med">
    <p:pull/>
  </p:transition>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grpId="0" id="5" nodeType="afterEffect" presetClass="entr" presetID="53" presetSubtype="0">
                                  <p:stCondLst>
                                    <p:cond delay="0"/>
                                  </p:stCondLst>
                                  <p:childTnLst>
                                    <p:set>
                                      <p:cBhvr>
                                        <p:cTn dur="1" fill="hold" id="6">
                                          <p:stCondLst>
                                            <p:cond delay="0"/>
                                          </p:stCondLst>
                                        </p:cTn>
                                        <p:tgtEl>
                                          <p:spTgt spid="57"/>
                                        </p:tgtEl>
                                        <p:attrNameLst>
                                          <p:attrName>style.visibility</p:attrName>
                                        </p:attrNameLst>
                                      </p:cBhvr>
                                      <p:to>
                                        <p:strVal val="visible"/>
                                      </p:to>
                                    </p:set>
                                    <p:anim calcmode="lin" valueType="num">
                                      <p:cBhvr>
                                        <p:cTn dur="500" fill="hold" id="7"/>
                                        <p:tgtEl>
                                          <p:spTgt spid="57"/>
                                        </p:tgtEl>
                                        <p:attrNameLst>
                                          <p:attrName>ppt_w</p:attrName>
                                        </p:attrNameLst>
                                      </p:cBhvr>
                                      <p:tavLst>
                                        <p:tav tm="0">
                                          <p:val>
                                            <p:fltVal val="0"/>
                                          </p:val>
                                        </p:tav>
                                        <p:tav tm="100000">
                                          <p:val>
                                            <p:strVal val="#ppt_w"/>
                                          </p:val>
                                        </p:tav>
                                      </p:tavLst>
                                    </p:anim>
                                    <p:anim calcmode="lin" valueType="num">
                                      <p:cBhvr>
                                        <p:cTn dur="500" fill="hold" id="8"/>
                                        <p:tgtEl>
                                          <p:spTgt spid="57"/>
                                        </p:tgtEl>
                                        <p:attrNameLst>
                                          <p:attrName>ppt_h</p:attrName>
                                        </p:attrNameLst>
                                      </p:cBhvr>
                                      <p:tavLst>
                                        <p:tav tm="0">
                                          <p:val>
                                            <p:fltVal val="0"/>
                                          </p:val>
                                        </p:tav>
                                        <p:tav tm="100000">
                                          <p:val>
                                            <p:strVal val="#ppt_h"/>
                                          </p:val>
                                        </p:tav>
                                      </p:tavLst>
                                    </p:anim>
                                    <p:animEffect filter="fade" transition="in">
                                      <p:cBhvr>
                                        <p:cTn dur="500" id="9"/>
                                        <p:tgtEl>
                                          <p:spTgt spid="57"/>
                                        </p:tgtEl>
                                      </p:cBhvr>
                                    </p:animEffect>
                                  </p:childTnLst>
                                </p:cTn>
                              </p:par>
                              <p:par>
                                <p:cTn fill="hold" grpId="0" id="10" nodeType="withEffect" presetClass="entr" presetID="53" presetSubtype="0">
                                  <p:stCondLst>
                                    <p:cond delay="0"/>
                                  </p:stCondLst>
                                  <p:childTnLst>
                                    <p:set>
                                      <p:cBhvr>
                                        <p:cTn dur="1" fill="hold" id="11">
                                          <p:stCondLst>
                                            <p:cond delay="0"/>
                                          </p:stCondLst>
                                        </p:cTn>
                                        <p:tgtEl>
                                          <p:spTgt spid="58"/>
                                        </p:tgtEl>
                                        <p:attrNameLst>
                                          <p:attrName>style.visibility</p:attrName>
                                        </p:attrNameLst>
                                      </p:cBhvr>
                                      <p:to>
                                        <p:strVal val="visible"/>
                                      </p:to>
                                    </p:set>
                                    <p:anim calcmode="lin" valueType="num">
                                      <p:cBhvr>
                                        <p:cTn dur="500" fill="hold" id="12"/>
                                        <p:tgtEl>
                                          <p:spTgt spid="58"/>
                                        </p:tgtEl>
                                        <p:attrNameLst>
                                          <p:attrName>ppt_w</p:attrName>
                                        </p:attrNameLst>
                                      </p:cBhvr>
                                      <p:tavLst>
                                        <p:tav tm="0">
                                          <p:val>
                                            <p:fltVal val="0"/>
                                          </p:val>
                                        </p:tav>
                                        <p:tav tm="100000">
                                          <p:val>
                                            <p:strVal val="#ppt_w"/>
                                          </p:val>
                                        </p:tav>
                                      </p:tavLst>
                                    </p:anim>
                                    <p:anim calcmode="lin" valueType="num">
                                      <p:cBhvr>
                                        <p:cTn dur="500" fill="hold" id="13"/>
                                        <p:tgtEl>
                                          <p:spTgt spid="58"/>
                                        </p:tgtEl>
                                        <p:attrNameLst>
                                          <p:attrName>ppt_h</p:attrName>
                                        </p:attrNameLst>
                                      </p:cBhvr>
                                      <p:tavLst>
                                        <p:tav tm="0">
                                          <p:val>
                                            <p:fltVal val="0"/>
                                          </p:val>
                                        </p:tav>
                                        <p:tav tm="100000">
                                          <p:val>
                                            <p:strVal val="#ppt_h"/>
                                          </p:val>
                                        </p:tav>
                                      </p:tavLst>
                                    </p:anim>
                                    <p:animEffect filter="fade" transition="in">
                                      <p:cBhvr>
                                        <p:cTn dur="500" id="14"/>
                                        <p:tgtEl>
                                          <p:spTgt spid="58"/>
                                        </p:tgtEl>
                                      </p:cBhvr>
                                    </p:animEffect>
                                  </p:childTnLst>
                                </p:cTn>
                              </p:par>
                              <p:par>
                                <p:cTn fill="hold" grpId="0" id="15" nodeType="withEffect" presetClass="entr" presetID="53" presetSubtype="0">
                                  <p:stCondLst>
                                    <p:cond delay="0"/>
                                  </p:stCondLst>
                                  <p:childTnLst>
                                    <p:set>
                                      <p:cBhvr>
                                        <p:cTn dur="1" fill="hold" id="16">
                                          <p:stCondLst>
                                            <p:cond delay="0"/>
                                          </p:stCondLst>
                                        </p:cTn>
                                        <p:tgtEl>
                                          <p:spTgt spid="59"/>
                                        </p:tgtEl>
                                        <p:attrNameLst>
                                          <p:attrName>style.visibility</p:attrName>
                                        </p:attrNameLst>
                                      </p:cBhvr>
                                      <p:to>
                                        <p:strVal val="visible"/>
                                      </p:to>
                                    </p:set>
                                    <p:anim calcmode="lin" valueType="num">
                                      <p:cBhvr>
                                        <p:cTn dur="500" fill="hold" id="17"/>
                                        <p:tgtEl>
                                          <p:spTgt spid="59"/>
                                        </p:tgtEl>
                                        <p:attrNameLst>
                                          <p:attrName>ppt_w</p:attrName>
                                        </p:attrNameLst>
                                      </p:cBhvr>
                                      <p:tavLst>
                                        <p:tav tm="0">
                                          <p:val>
                                            <p:fltVal val="0"/>
                                          </p:val>
                                        </p:tav>
                                        <p:tav tm="100000">
                                          <p:val>
                                            <p:strVal val="#ppt_w"/>
                                          </p:val>
                                        </p:tav>
                                      </p:tavLst>
                                    </p:anim>
                                    <p:anim calcmode="lin" valueType="num">
                                      <p:cBhvr>
                                        <p:cTn dur="500" fill="hold" id="18"/>
                                        <p:tgtEl>
                                          <p:spTgt spid="59"/>
                                        </p:tgtEl>
                                        <p:attrNameLst>
                                          <p:attrName>ppt_h</p:attrName>
                                        </p:attrNameLst>
                                      </p:cBhvr>
                                      <p:tavLst>
                                        <p:tav tm="0">
                                          <p:val>
                                            <p:fltVal val="0"/>
                                          </p:val>
                                        </p:tav>
                                        <p:tav tm="100000">
                                          <p:val>
                                            <p:strVal val="#ppt_h"/>
                                          </p:val>
                                        </p:tav>
                                      </p:tavLst>
                                    </p:anim>
                                    <p:animEffect filter="fade" transition="in">
                                      <p:cBhvr>
                                        <p:cTn dur="500" id="19"/>
                                        <p:tgtEl>
                                          <p:spTgt spid="59"/>
                                        </p:tgtEl>
                                      </p:cBhvr>
                                    </p:animEffect>
                                  </p:childTnLst>
                                </p:cTn>
                              </p:par>
                              <p:par>
                                <p:cTn fill="hold" grpId="0" id="20" nodeType="withEffect" presetClass="entr" presetID="53" presetSubtype="0">
                                  <p:stCondLst>
                                    <p:cond delay="0"/>
                                  </p:stCondLst>
                                  <p:childTnLst>
                                    <p:set>
                                      <p:cBhvr>
                                        <p:cTn dur="1" fill="hold" id="21">
                                          <p:stCondLst>
                                            <p:cond delay="0"/>
                                          </p:stCondLst>
                                        </p:cTn>
                                        <p:tgtEl>
                                          <p:spTgt spid="60"/>
                                        </p:tgtEl>
                                        <p:attrNameLst>
                                          <p:attrName>style.visibility</p:attrName>
                                        </p:attrNameLst>
                                      </p:cBhvr>
                                      <p:to>
                                        <p:strVal val="visible"/>
                                      </p:to>
                                    </p:set>
                                    <p:anim calcmode="lin" valueType="num">
                                      <p:cBhvr>
                                        <p:cTn dur="500" fill="hold" id="22"/>
                                        <p:tgtEl>
                                          <p:spTgt spid="60"/>
                                        </p:tgtEl>
                                        <p:attrNameLst>
                                          <p:attrName>ppt_w</p:attrName>
                                        </p:attrNameLst>
                                      </p:cBhvr>
                                      <p:tavLst>
                                        <p:tav tm="0">
                                          <p:val>
                                            <p:fltVal val="0"/>
                                          </p:val>
                                        </p:tav>
                                        <p:tav tm="100000">
                                          <p:val>
                                            <p:strVal val="#ppt_w"/>
                                          </p:val>
                                        </p:tav>
                                      </p:tavLst>
                                    </p:anim>
                                    <p:anim calcmode="lin" valueType="num">
                                      <p:cBhvr>
                                        <p:cTn dur="500" fill="hold" id="23"/>
                                        <p:tgtEl>
                                          <p:spTgt spid="60"/>
                                        </p:tgtEl>
                                        <p:attrNameLst>
                                          <p:attrName>ppt_h</p:attrName>
                                        </p:attrNameLst>
                                      </p:cBhvr>
                                      <p:tavLst>
                                        <p:tav tm="0">
                                          <p:val>
                                            <p:fltVal val="0"/>
                                          </p:val>
                                        </p:tav>
                                        <p:tav tm="100000">
                                          <p:val>
                                            <p:strVal val="#ppt_h"/>
                                          </p:val>
                                        </p:tav>
                                      </p:tavLst>
                                    </p:anim>
                                    <p:animEffect filter="fade" transition="in">
                                      <p:cBhvr>
                                        <p:cTn dur="500" id="24"/>
                                        <p:tgtEl>
                                          <p:spTgt spid="60"/>
                                        </p:tgtEl>
                                      </p:cBhvr>
                                    </p:animEffect>
                                  </p:childTnLst>
                                </p:cTn>
                              </p:par>
                              <p:par>
                                <p:cTn fill="hold" grpId="0" id="25" nodeType="withEffect" presetClass="entr" presetID="53" presetSubtype="0">
                                  <p:stCondLst>
                                    <p:cond delay="0"/>
                                  </p:stCondLst>
                                  <p:childTnLst>
                                    <p:set>
                                      <p:cBhvr>
                                        <p:cTn dur="1" fill="hold" id="26">
                                          <p:stCondLst>
                                            <p:cond delay="0"/>
                                          </p:stCondLst>
                                        </p:cTn>
                                        <p:tgtEl>
                                          <p:spTgt spid="62"/>
                                        </p:tgtEl>
                                        <p:attrNameLst>
                                          <p:attrName>style.visibility</p:attrName>
                                        </p:attrNameLst>
                                      </p:cBhvr>
                                      <p:to>
                                        <p:strVal val="visible"/>
                                      </p:to>
                                    </p:set>
                                    <p:anim calcmode="lin" valueType="num">
                                      <p:cBhvr>
                                        <p:cTn dur="500" fill="hold" id="27"/>
                                        <p:tgtEl>
                                          <p:spTgt spid="62"/>
                                        </p:tgtEl>
                                        <p:attrNameLst>
                                          <p:attrName>ppt_w</p:attrName>
                                        </p:attrNameLst>
                                      </p:cBhvr>
                                      <p:tavLst>
                                        <p:tav tm="0">
                                          <p:val>
                                            <p:fltVal val="0"/>
                                          </p:val>
                                        </p:tav>
                                        <p:tav tm="100000">
                                          <p:val>
                                            <p:strVal val="#ppt_w"/>
                                          </p:val>
                                        </p:tav>
                                      </p:tavLst>
                                    </p:anim>
                                    <p:anim calcmode="lin" valueType="num">
                                      <p:cBhvr>
                                        <p:cTn dur="500" fill="hold" id="28"/>
                                        <p:tgtEl>
                                          <p:spTgt spid="62"/>
                                        </p:tgtEl>
                                        <p:attrNameLst>
                                          <p:attrName>ppt_h</p:attrName>
                                        </p:attrNameLst>
                                      </p:cBhvr>
                                      <p:tavLst>
                                        <p:tav tm="0">
                                          <p:val>
                                            <p:fltVal val="0"/>
                                          </p:val>
                                        </p:tav>
                                        <p:tav tm="100000">
                                          <p:val>
                                            <p:strVal val="#ppt_h"/>
                                          </p:val>
                                        </p:tav>
                                      </p:tavLst>
                                    </p:anim>
                                    <p:animEffect filter="fade" transition="in">
                                      <p:cBhvr>
                                        <p:cTn dur="500" id="29"/>
                                        <p:tgtEl>
                                          <p:spTgt spid="62"/>
                                        </p:tgtEl>
                                      </p:cBhvr>
                                    </p:animEffect>
                                  </p:childTnLst>
                                </p:cTn>
                              </p:par>
                              <p:par>
                                <p:cTn fill="hold" grpId="0" id="30" nodeType="withEffect" presetClass="entr" presetID="53" presetSubtype="0">
                                  <p:stCondLst>
                                    <p:cond delay="0"/>
                                  </p:stCondLst>
                                  <p:childTnLst>
                                    <p:set>
                                      <p:cBhvr>
                                        <p:cTn dur="1" fill="hold" id="31">
                                          <p:stCondLst>
                                            <p:cond delay="0"/>
                                          </p:stCondLst>
                                        </p:cTn>
                                        <p:tgtEl>
                                          <p:spTgt spid="52"/>
                                        </p:tgtEl>
                                        <p:attrNameLst>
                                          <p:attrName>style.visibility</p:attrName>
                                        </p:attrNameLst>
                                      </p:cBhvr>
                                      <p:to>
                                        <p:strVal val="visible"/>
                                      </p:to>
                                    </p:set>
                                    <p:anim calcmode="lin" valueType="num">
                                      <p:cBhvr>
                                        <p:cTn dur="500" fill="hold" id="32"/>
                                        <p:tgtEl>
                                          <p:spTgt spid="52"/>
                                        </p:tgtEl>
                                        <p:attrNameLst>
                                          <p:attrName>ppt_w</p:attrName>
                                        </p:attrNameLst>
                                      </p:cBhvr>
                                      <p:tavLst>
                                        <p:tav tm="0">
                                          <p:val>
                                            <p:fltVal val="0"/>
                                          </p:val>
                                        </p:tav>
                                        <p:tav tm="100000">
                                          <p:val>
                                            <p:strVal val="#ppt_w"/>
                                          </p:val>
                                        </p:tav>
                                      </p:tavLst>
                                    </p:anim>
                                    <p:anim calcmode="lin" valueType="num">
                                      <p:cBhvr>
                                        <p:cTn dur="500" fill="hold" id="33"/>
                                        <p:tgtEl>
                                          <p:spTgt spid="52"/>
                                        </p:tgtEl>
                                        <p:attrNameLst>
                                          <p:attrName>ppt_h</p:attrName>
                                        </p:attrNameLst>
                                      </p:cBhvr>
                                      <p:tavLst>
                                        <p:tav tm="0">
                                          <p:val>
                                            <p:fltVal val="0"/>
                                          </p:val>
                                        </p:tav>
                                        <p:tav tm="100000">
                                          <p:val>
                                            <p:strVal val="#ppt_h"/>
                                          </p:val>
                                        </p:tav>
                                      </p:tavLst>
                                    </p:anim>
                                    <p:animEffect filter="fade" transition="in">
                                      <p:cBhvr>
                                        <p:cTn dur="500" id="34"/>
                                        <p:tgtEl>
                                          <p:spTgt spid="52"/>
                                        </p:tgtEl>
                                      </p:cBhvr>
                                    </p:animEffect>
                                  </p:childTnLst>
                                </p:cTn>
                              </p:par>
                              <p:par>
                                <p:cTn fill="hold" grpId="0" id="35" nodeType="withEffect" presetClass="entr" presetID="53" presetSubtype="0">
                                  <p:stCondLst>
                                    <p:cond delay="0"/>
                                  </p:stCondLst>
                                  <p:childTnLst>
                                    <p:set>
                                      <p:cBhvr>
                                        <p:cTn dur="1" fill="hold" id="36">
                                          <p:stCondLst>
                                            <p:cond delay="0"/>
                                          </p:stCondLst>
                                        </p:cTn>
                                        <p:tgtEl>
                                          <p:spTgt spid="53"/>
                                        </p:tgtEl>
                                        <p:attrNameLst>
                                          <p:attrName>style.visibility</p:attrName>
                                        </p:attrNameLst>
                                      </p:cBhvr>
                                      <p:to>
                                        <p:strVal val="visible"/>
                                      </p:to>
                                    </p:set>
                                    <p:anim calcmode="lin" valueType="num">
                                      <p:cBhvr>
                                        <p:cTn dur="500" fill="hold" id="37"/>
                                        <p:tgtEl>
                                          <p:spTgt spid="53"/>
                                        </p:tgtEl>
                                        <p:attrNameLst>
                                          <p:attrName>ppt_w</p:attrName>
                                        </p:attrNameLst>
                                      </p:cBhvr>
                                      <p:tavLst>
                                        <p:tav tm="0">
                                          <p:val>
                                            <p:fltVal val="0"/>
                                          </p:val>
                                        </p:tav>
                                        <p:tav tm="100000">
                                          <p:val>
                                            <p:strVal val="#ppt_w"/>
                                          </p:val>
                                        </p:tav>
                                      </p:tavLst>
                                    </p:anim>
                                    <p:anim calcmode="lin" valueType="num">
                                      <p:cBhvr>
                                        <p:cTn dur="500" fill="hold" id="38"/>
                                        <p:tgtEl>
                                          <p:spTgt spid="53"/>
                                        </p:tgtEl>
                                        <p:attrNameLst>
                                          <p:attrName>ppt_h</p:attrName>
                                        </p:attrNameLst>
                                      </p:cBhvr>
                                      <p:tavLst>
                                        <p:tav tm="0">
                                          <p:val>
                                            <p:fltVal val="0"/>
                                          </p:val>
                                        </p:tav>
                                        <p:tav tm="100000">
                                          <p:val>
                                            <p:strVal val="#ppt_h"/>
                                          </p:val>
                                        </p:tav>
                                      </p:tavLst>
                                    </p:anim>
                                    <p:animEffect filter="fade" transition="in">
                                      <p:cBhvr>
                                        <p:cTn dur="500" id="39"/>
                                        <p:tgtEl>
                                          <p:spTgt spid="53"/>
                                        </p:tgtEl>
                                      </p:cBhvr>
                                    </p:animEffect>
                                  </p:childTnLst>
                                </p:cTn>
                              </p:par>
                              <p:par>
                                <p:cTn fill="hold" grpId="0" id="40" nodeType="withEffect" presetClass="entr" presetID="53" presetSubtype="0">
                                  <p:stCondLst>
                                    <p:cond delay="0"/>
                                  </p:stCondLst>
                                  <p:childTnLst>
                                    <p:set>
                                      <p:cBhvr>
                                        <p:cTn dur="1" fill="hold" id="41">
                                          <p:stCondLst>
                                            <p:cond delay="0"/>
                                          </p:stCondLst>
                                        </p:cTn>
                                        <p:tgtEl>
                                          <p:spTgt spid="54"/>
                                        </p:tgtEl>
                                        <p:attrNameLst>
                                          <p:attrName>style.visibility</p:attrName>
                                        </p:attrNameLst>
                                      </p:cBhvr>
                                      <p:to>
                                        <p:strVal val="visible"/>
                                      </p:to>
                                    </p:set>
                                    <p:anim calcmode="lin" valueType="num">
                                      <p:cBhvr>
                                        <p:cTn dur="500" fill="hold" id="42"/>
                                        <p:tgtEl>
                                          <p:spTgt spid="54"/>
                                        </p:tgtEl>
                                        <p:attrNameLst>
                                          <p:attrName>ppt_w</p:attrName>
                                        </p:attrNameLst>
                                      </p:cBhvr>
                                      <p:tavLst>
                                        <p:tav tm="0">
                                          <p:val>
                                            <p:fltVal val="0"/>
                                          </p:val>
                                        </p:tav>
                                        <p:tav tm="100000">
                                          <p:val>
                                            <p:strVal val="#ppt_w"/>
                                          </p:val>
                                        </p:tav>
                                      </p:tavLst>
                                    </p:anim>
                                    <p:anim calcmode="lin" valueType="num">
                                      <p:cBhvr>
                                        <p:cTn dur="500" fill="hold" id="43"/>
                                        <p:tgtEl>
                                          <p:spTgt spid="54"/>
                                        </p:tgtEl>
                                        <p:attrNameLst>
                                          <p:attrName>ppt_h</p:attrName>
                                        </p:attrNameLst>
                                      </p:cBhvr>
                                      <p:tavLst>
                                        <p:tav tm="0">
                                          <p:val>
                                            <p:fltVal val="0"/>
                                          </p:val>
                                        </p:tav>
                                        <p:tav tm="100000">
                                          <p:val>
                                            <p:strVal val="#ppt_h"/>
                                          </p:val>
                                        </p:tav>
                                      </p:tavLst>
                                    </p:anim>
                                    <p:animEffect filter="fade" transition="in">
                                      <p:cBhvr>
                                        <p:cTn dur="500" id="44"/>
                                        <p:tgtEl>
                                          <p:spTgt spid="54"/>
                                        </p:tgtEl>
                                      </p:cBhvr>
                                    </p:animEffect>
                                  </p:childTnLst>
                                </p:cTn>
                              </p:par>
                              <p:par>
                                <p:cTn fill="hold" grpId="0" id="45" nodeType="withEffect" presetClass="entr" presetID="53" presetSubtype="0">
                                  <p:stCondLst>
                                    <p:cond delay="0"/>
                                  </p:stCondLst>
                                  <p:childTnLst>
                                    <p:set>
                                      <p:cBhvr>
                                        <p:cTn dur="1" fill="hold" id="46">
                                          <p:stCondLst>
                                            <p:cond delay="0"/>
                                          </p:stCondLst>
                                        </p:cTn>
                                        <p:tgtEl>
                                          <p:spTgt spid="56"/>
                                        </p:tgtEl>
                                        <p:attrNameLst>
                                          <p:attrName>style.visibility</p:attrName>
                                        </p:attrNameLst>
                                      </p:cBhvr>
                                      <p:to>
                                        <p:strVal val="visible"/>
                                      </p:to>
                                    </p:set>
                                    <p:anim calcmode="lin" valueType="num">
                                      <p:cBhvr>
                                        <p:cTn dur="500" fill="hold" id="47"/>
                                        <p:tgtEl>
                                          <p:spTgt spid="56"/>
                                        </p:tgtEl>
                                        <p:attrNameLst>
                                          <p:attrName>ppt_w</p:attrName>
                                        </p:attrNameLst>
                                      </p:cBhvr>
                                      <p:tavLst>
                                        <p:tav tm="0">
                                          <p:val>
                                            <p:fltVal val="0"/>
                                          </p:val>
                                        </p:tav>
                                        <p:tav tm="100000">
                                          <p:val>
                                            <p:strVal val="#ppt_w"/>
                                          </p:val>
                                        </p:tav>
                                      </p:tavLst>
                                    </p:anim>
                                    <p:anim calcmode="lin" valueType="num">
                                      <p:cBhvr>
                                        <p:cTn dur="500" fill="hold" id="48"/>
                                        <p:tgtEl>
                                          <p:spTgt spid="56"/>
                                        </p:tgtEl>
                                        <p:attrNameLst>
                                          <p:attrName>ppt_h</p:attrName>
                                        </p:attrNameLst>
                                      </p:cBhvr>
                                      <p:tavLst>
                                        <p:tav tm="0">
                                          <p:val>
                                            <p:fltVal val="0"/>
                                          </p:val>
                                        </p:tav>
                                        <p:tav tm="100000">
                                          <p:val>
                                            <p:strVal val="#ppt_h"/>
                                          </p:val>
                                        </p:tav>
                                      </p:tavLst>
                                    </p:anim>
                                    <p:animEffect filter="fade" transition="in">
                                      <p:cBhvr>
                                        <p:cTn dur="500" id="49"/>
                                        <p:tgtEl>
                                          <p:spTgt spid="56"/>
                                        </p:tgtEl>
                                      </p:cBhvr>
                                    </p:animEffect>
                                  </p:childTnLst>
                                </p:cTn>
                              </p:par>
                              <p:par>
                                <p:cTn fill="hold" grpId="0" id="50" nodeType="withEffect" presetClass="entr" presetID="53" presetSubtype="0">
                                  <p:stCondLst>
                                    <p:cond delay="0"/>
                                  </p:stCondLst>
                                  <p:childTnLst>
                                    <p:set>
                                      <p:cBhvr>
                                        <p:cTn dur="1" fill="hold" id="51">
                                          <p:stCondLst>
                                            <p:cond delay="0"/>
                                          </p:stCondLst>
                                        </p:cTn>
                                        <p:tgtEl>
                                          <p:spTgt spid="55"/>
                                        </p:tgtEl>
                                        <p:attrNameLst>
                                          <p:attrName>style.visibility</p:attrName>
                                        </p:attrNameLst>
                                      </p:cBhvr>
                                      <p:to>
                                        <p:strVal val="visible"/>
                                      </p:to>
                                    </p:set>
                                    <p:anim calcmode="lin" valueType="num">
                                      <p:cBhvr>
                                        <p:cTn dur="500" fill="hold" id="52"/>
                                        <p:tgtEl>
                                          <p:spTgt spid="55"/>
                                        </p:tgtEl>
                                        <p:attrNameLst>
                                          <p:attrName>ppt_w</p:attrName>
                                        </p:attrNameLst>
                                      </p:cBhvr>
                                      <p:tavLst>
                                        <p:tav tm="0">
                                          <p:val>
                                            <p:fltVal val="0"/>
                                          </p:val>
                                        </p:tav>
                                        <p:tav tm="100000">
                                          <p:val>
                                            <p:strVal val="#ppt_w"/>
                                          </p:val>
                                        </p:tav>
                                      </p:tavLst>
                                    </p:anim>
                                    <p:anim calcmode="lin" valueType="num">
                                      <p:cBhvr>
                                        <p:cTn dur="500" fill="hold" id="53"/>
                                        <p:tgtEl>
                                          <p:spTgt spid="55"/>
                                        </p:tgtEl>
                                        <p:attrNameLst>
                                          <p:attrName>ppt_h</p:attrName>
                                        </p:attrNameLst>
                                      </p:cBhvr>
                                      <p:tavLst>
                                        <p:tav tm="0">
                                          <p:val>
                                            <p:fltVal val="0"/>
                                          </p:val>
                                        </p:tav>
                                        <p:tav tm="100000">
                                          <p:val>
                                            <p:strVal val="#ppt_h"/>
                                          </p:val>
                                        </p:tav>
                                      </p:tavLst>
                                    </p:anim>
                                    <p:animEffect filter="fade" transition="in">
                                      <p:cBhvr>
                                        <p:cTn dur="500" id="54"/>
                                        <p:tgtEl>
                                          <p:spTgt spid="55"/>
                                        </p:tgtEl>
                                      </p:cBhvr>
                                    </p:animEffect>
                                  </p:childTnLst>
                                </p:cTn>
                              </p:par>
                            </p:childTnLst>
                          </p:cTn>
                        </p:par>
                        <p:par>
                          <p:cTn fill="hold" id="55" nodeType="afterGroup">
                            <p:stCondLst>
                              <p:cond delay="500"/>
                            </p:stCondLst>
                            <p:childTnLst>
                              <p:par>
                                <p:cTn fill="hold" id="56" nodeType="afterEffect" presetClass="entr" presetID="31" presetSubtype="0">
                                  <p:stCondLst>
                                    <p:cond delay="0"/>
                                  </p:stCondLst>
                                  <p:childTnLst>
                                    <p:set>
                                      <p:cBhvr>
                                        <p:cTn dur="1" fill="hold" id="57">
                                          <p:stCondLst>
                                            <p:cond delay="0"/>
                                          </p:stCondLst>
                                        </p:cTn>
                                        <p:tgtEl>
                                          <p:spTgt spid="2"/>
                                        </p:tgtEl>
                                        <p:attrNameLst>
                                          <p:attrName>style.visibility</p:attrName>
                                        </p:attrNameLst>
                                      </p:cBhvr>
                                      <p:to>
                                        <p:strVal val="visible"/>
                                      </p:to>
                                    </p:set>
                                    <p:anim calcmode="lin" valueType="num">
                                      <p:cBhvr>
                                        <p:cTn dur="500" fill="hold" id="58"/>
                                        <p:tgtEl>
                                          <p:spTgt spid="2"/>
                                        </p:tgtEl>
                                        <p:attrNameLst>
                                          <p:attrName>ppt_w</p:attrName>
                                        </p:attrNameLst>
                                      </p:cBhvr>
                                      <p:tavLst>
                                        <p:tav tm="0">
                                          <p:val>
                                            <p:fltVal val="0"/>
                                          </p:val>
                                        </p:tav>
                                        <p:tav tm="100000">
                                          <p:val>
                                            <p:strVal val="#ppt_w"/>
                                          </p:val>
                                        </p:tav>
                                      </p:tavLst>
                                    </p:anim>
                                    <p:anim calcmode="lin" valueType="num">
                                      <p:cBhvr>
                                        <p:cTn dur="500" fill="hold" id="59"/>
                                        <p:tgtEl>
                                          <p:spTgt spid="2"/>
                                        </p:tgtEl>
                                        <p:attrNameLst>
                                          <p:attrName>ppt_h</p:attrName>
                                        </p:attrNameLst>
                                      </p:cBhvr>
                                      <p:tavLst>
                                        <p:tav tm="0">
                                          <p:val>
                                            <p:fltVal val="0"/>
                                          </p:val>
                                        </p:tav>
                                        <p:tav tm="100000">
                                          <p:val>
                                            <p:strVal val="#ppt_h"/>
                                          </p:val>
                                        </p:tav>
                                      </p:tavLst>
                                    </p:anim>
                                    <p:anim calcmode="lin" valueType="num">
                                      <p:cBhvr>
                                        <p:cTn dur="500" fill="hold" id="60"/>
                                        <p:tgtEl>
                                          <p:spTgt spid="2"/>
                                        </p:tgtEl>
                                        <p:attrNameLst>
                                          <p:attrName>style.rotation</p:attrName>
                                        </p:attrNameLst>
                                      </p:cBhvr>
                                      <p:tavLst>
                                        <p:tav tm="0">
                                          <p:val>
                                            <p:fltVal val="90"/>
                                          </p:val>
                                        </p:tav>
                                        <p:tav tm="100000">
                                          <p:val>
                                            <p:fltVal val="0"/>
                                          </p:val>
                                        </p:tav>
                                      </p:tavLst>
                                    </p:anim>
                                    <p:animEffect filter="fade" transition="in">
                                      <p:cBhvr>
                                        <p:cTn dur="500" id="61"/>
                                        <p:tgtEl>
                                          <p:spTgt spid="2"/>
                                        </p:tgtEl>
                                      </p:cBhvr>
                                    </p:animEffect>
                                  </p:childTnLst>
                                </p:cTn>
                              </p:par>
                            </p:childTnLst>
                          </p:cTn>
                        </p:par>
                        <p:par>
                          <p:cTn fill="hold" id="62" nodeType="afterGroup">
                            <p:stCondLst>
                              <p:cond delay="1000"/>
                            </p:stCondLst>
                            <p:childTnLst>
                              <p:par>
                                <p:cTn fill="hold" id="63" nodeType="afterEffect" presetClass="emph" presetID="26" presetSubtype="0">
                                  <p:stCondLst>
                                    <p:cond delay="0"/>
                                  </p:stCondLst>
                                  <p:childTnLst>
                                    <p:animEffect filter="fade" transition="out">
                                      <p:cBhvr>
                                        <p:cTn dur="500" id="64" tmFilter="0, 0; .2, .5; .8, .5; 1, 0"/>
                                        <p:tgtEl>
                                          <p:spTgt spid="2"/>
                                        </p:tgtEl>
                                      </p:cBhvr>
                                    </p:animEffect>
                                    <p:animScale>
                                      <p:cBhvr>
                                        <p:cTn autoRev="1" dur="250" fill="hold" id="65"/>
                                        <p:tgtEl>
                                          <p:spTgt spid="2"/>
                                        </p:tgtEl>
                                      </p:cBhvr>
                                      <p:by x="105000" y="105000"/>
                                    </p:animScale>
                                  </p:childTnLst>
                                </p:cTn>
                              </p:par>
                            </p:childTnLst>
                          </p:cTn>
                        </p:par>
                        <p:par>
                          <p:cTn fill="hold" id="66" nodeType="afterGroup">
                            <p:stCondLst>
                              <p:cond delay="1500"/>
                            </p:stCondLst>
                            <p:childTnLst>
                              <p:par>
                                <p:cTn fill="hold" grpId="0" id="67" nodeType="afterEffect" presetClass="entr" presetID="31" presetSubtype="0">
                                  <p:stCondLst>
                                    <p:cond delay="0"/>
                                  </p:stCondLst>
                                  <p:childTnLst>
                                    <p:set>
                                      <p:cBhvr>
                                        <p:cTn dur="1" fill="hold" id="68">
                                          <p:stCondLst>
                                            <p:cond delay="0"/>
                                          </p:stCondLst>
                                        </p:cTn>
                                        <p:tgtEl>
                                          <p:spTgt spid="30"/>
                                        </p:tgtEl>
                                        <p:attrNameLst>
                                          <p:attrName>style.visibility</p:attrName>
                                        </p:attrNameLst>
                                      </p:cBhvr>
                                      <p:to>
                                        <p:strVal val="visible"/>
                                      </p:to>
                                    </p:set>
                                    <p:anim calcmode="lin" valueType="num">
                                      <p:cBhvr>
                                        <p:cTn dur="500" fill="hold" id="69"/>
                                        <p:tgtEl>
                                          <p:spTgt spid="30"/>
                                        </p:tgtEl>
                                        <p:attrNameLst>
                                          <p:attrName>ppt_w</p:attrName>
                                        </p:attrNameLst>
                                      </p:cBhvr>
                                      <p:tavLst>
                                        <p:tav tm="0">
                                          <p:val>
                                            <p:fltVal val="0"/>
                                          </p:val>
                                        </p:tav>
                                        <p:tav tm="100000">
                                          <p:val>
                                            <p:strVal val="#ppt_w"/>
                                          </p:val>
                                        </p:tav>
                                      </p:tavLst>
                                    </p:anim>
                                    <p:anim calcmode="lin" valueType="num">
                                      <p:cBhvr>
                                        <p:cTn dur="500" fill="hold" id="70"/>
                                        <p:tgtEl>
                                          <p:spTgt spid="30"/>
                                        </p:tgtEl>
                                        <p:attrNameLst>
                                          <p:attrName>ppt_h</p:attrName>
                                        </p:attrNameLst>
                                      </p:cBhvr>
                                      <p:tavLst>
                                        <p:tav tm="0">
                                          <p:val>
                                            <p:fltVal val="0"/>
                                          </p:val>
                                        </p:tav>
                                        <p:tav tm="100000">
                                          <p:val>
                                            <p:strVal val="#ppt_h"/>
                                          </p:val>
                                        </p:tav>
                                      </p:tavLst>
                                    </p:anim>
                                    <p:anim calcmode="lin" valueType="num">
                                      <p:cBhvr>
                                        <p:cTn dur="500" fill="hold" id="71"/>
                                        <p:tgtEl>
                                          <p:spTgt spid="30"/>
                                        </p:tgtEl>
                                        <p:attrNameLst>
                                          <p:attrName>style.rotation</p:attrName>
                                        </p:attrNameLst>
                                      </p:cBhvr>
                                      <p:tavLst>
                                        <p:tav tm="0">
                                          <p:val>
                                            <p:fltVal val="90"/>
                                          </p:val>
                                        </p:tav>
                                        <p:tav tm="100000">
                                          <p:val>
                                            <p:fltVal val="0"/>
                                          </p:val>
                                        </p:tav>
                                      </p:tavLst>
                                    </p:anim>
                                    <p:animEffect filter="fade" transition="in">
                                      <p:cBhvr>
                                        <p:cTn dur="500" id="72"/>
                                        <p:tgtEl>
                                          <p:spTgt spid="30"/>
                                        </p:tgtEl>
                                      </p:cBhvr>
                                    </p:animEffect>
                                  </p:childTnLst>
                                </p:cTn>
                              </p:par>
                              <p:par>
                                <p:cTn fill="hold" grpId="0" id="73" nodeType="withEffect" presetClass="entr" presetID="31" presetSubtype="0">
                                  <p:stCondLst>
                                    <p:cond delay="0"/>
                                  </p:stCondLst>
                                  <p:childTnLst>
                                    <p:set>
                                      <p:cBhvr>
                                        <p:cTn dur="1" fill="hold" id="74">
                                          <p:stCondLst>
                                            <p:cond delay="0"/>
                                          </p:stCondLst>
                                        </p:cTn>
                                        <p:tgtEl>
                                          <p:spTgt spid="46"/>
                                        </p:tgtEl>
                                        <p:attrNameLst>
                                          <p:attrName>style.visibility</p:attrName>
                                        </p:attrNameLst>
                                      </p:cBhvr>
                                      <p:to>
                                        <p:strVal val="visible"/>
                                      </p:to>
                                    </p:set>
                                    <p:anim calcmode="lin" valueType="num">
                                      <p:cBhvr>
                                        <p:cTn dur="500" fill="hold" id="75"/>
                                        <p:tgtEl>
                                          <p:spTgt spid="46"/>
                                        </p:tgtEl>
                                        <p:attrNameLst>
                                          <p:attrName>ppt_w</p:attrName>
                                        </p:attrNameLst>
                                      </p:cBhvr>
                                      <p:tavLst>
                                        <p:tav tm="0">
                                          <p:val>
                                            <p:fltVal val="0"/>
                                          </p:val>
                                        </p:tav>
                                        <p:tav tm="100000">
                                          <p:val>
                                            <p:strVal val="#ppt_w"/>
                                          </p:val>
                                        </p:tav>
                                      </p:tavLst>
                                    </p:anim>
                                    <p:anim calcmode="lin" valueType="num">
                                      <p:cBhvr>
                                        <p:cTn dur="500" fill="hold" id="76"/>
                                        <p:tgtEl>
                                          <p:spTgt spid="46"/>
                                        </p:tgtEl>
                                        <p:attrNameLst>
                                          <p:attrName>ppt_h</p:attrName>
                                        </p:attrNameLst>
                                      </p:cBhvr>
                                      <p:tavLst>
                                        <p:tav tm="0">
                                          <p:val>
                                            <p:fltVal val="0"/>
                                          </p:val>
                                        </p:tav>
                                        <p:tav tm="100000">
                                          <p:val>
                                            <p:strVal val="#ppt_h"/>
                                          </p:val>
                                        </p:tav>
                                      </p:tavLst>
                                    </p:anim>
                                    <p:anim calcmode="lin" valueType="num">
                                      <p:cBhvr>
                                        <p:cTn dur="500" fill="hold" id="77"/>
                                        <p:tgtEl>
                                          <p:spTgt spid="46"/>
                                        </p:tgtEl>
                                        <p:attrNameLst>
                                          <p:attrName>style.rotation</p:attrName>
                                        </p:attrNameLst>
                                      </p:cBhvr>
                                      <p:tavLst>
                                        <p:tav tm="0">
                                          <p:val>
                                            <p:fltVal val="90"/>
                                          </p:val>
                                        </p:tav>
                                        <p:tav tm="100000">
                                          <p:val>
                                            <p:fltVal val="0"/>
                                          </p:val>
                                        </p:tav>
                                      </p:tavLst>
                                    </p:anim>
                                    <p:animEffect filter="fade" transition="in">
                                      <p:cBhvr>
                                        <p:cTn dur="500" id="78"/>
                                        <p:tgtEl>
                                          <p:spTgt spid="46"/>
                                        </p:tgtEl>
                                      </p:cBhvr>
                                    </p:animEffect>
                                  </p:childTnLst>
                                </p:cTn>
                              </p:par>
                              <p:par>
                                <p:cTn fill="hold" grpId="0" id="79" nodeType="withEffect" presetClass="entr" presetID="31" presetSubtype="0">
                                  <p:stCondLst>
                                    <p:cond delay="0"/>
                                  </p:stCondLst>
                                  <p:childTnLst>
                                    <p:set>
                                      <p:cBhvr>
                                        <p:cTn dur="1" fill="hold" id="80">
                                          <p:stCondLst>
                                            <p:cond delay="0"/>
                                          </p:stCondLst>
                                        </p:cTn>
                                        <p:tgtEl>
                                          <p:spTgt spid="47"/>
                                        </p:tgtEl>
                                        <p:attrNameLst>
                                          <p:attrName>style.visibility</p:attrName>
                                        </p:attrNameLst>
                                      </p:cBhvr>
                                      <p:to>
                                        <p:strVal val="visible"/>
                                      </p:to>
                                    </p:set>
                                    <p:anim calcmode="lin" valueType="num">
                                      <p:cBhvr>
                                        <p:cTn dur="500" fill="hold" id="81"/>
                                        <p:tgtEl>
                                          <p:spTgt spid="47"/>
                                        </p:tgtEl>
                                        <p:attrNameLst>
                                          <p:attrName>ppt_w</p:attrName>
                                        </p:attrNameLst>
                                      </p:cBhvr>
                                      <p:tavLst>
                                        <p:tav tm="0">
                                          <p:val>
                                            <p:fltVal val="0"/>
                                          </p:val>
                                        </p:tav>
                                        <p:tav tm="100000">
                                          <p:val>
                                            <p:strVal val="#ppt_w"/>
                                          </p:val>
                                        </p:tav>
                                      </p:tavLst>
                                    </p:anim>
                                    <p:anim calcmode="lin" valueType="num">
                                      <p:cBhvr>
                                        <p:cTn dur="500" fill="hold" id="82"/>
                                        <p:tgtEl>
                                          <p:spTgt spid="47"/>
                                        </p:tgtEl>
                                        <p:attrNameLst>
                                          <p:attrName>ppt_h</p:attrName>
                                        </p:attrNameLst>
                                      </p:cBhvr>
                                      <p:tavLst>
                                        <p:tav tm="0">
                                          <p:val>
                                            <p:fltVal val="0"/>
                                          </p:val>
                                        </p:tav>
                                        <p:tav tm="100000">
                                          <p:val>
                                            <p:strVal val="#ppt_h"/>
                                          </p:val>
                                        </p:tav>
                                      </p:tavLst>
                                    </p:anim>
                                    <p:anim calcmode="lin" valueType="num">
                                      <p:cBhvr>
                                        <p:cTn dur="500" fill="hold" id="83"/>
                                        <p:tgtEl>
                                          <p:spTgt spid="47"/>
                                        </p:tgtEl>
                                        <p:attrNameLst>
                                          <p:attrName>style.rotation</p:attrName>
                                        </p:attrNameLst>
                                      </p:cBhvr>
                                      <p:tavLst>
                                        <p:tav tm="0">
                                          <p:val>
                                            <p:fltVal val="90"/>
                                          </p:val>
                                        </p:tav>
                                        <p:tav tm="100000">
                                          <p:val>
                                            <p:fltVal val="0"/>
                                          </p:val>
                                        </p:tav>
                                      </p:tavLst>
                                    </p:anim>
                                    <p:animEffect filter="fade" transition="in">
                                      <p:cBhvr>
                                        <p:cTn dur="500" id="84"/>
                                        <p:tgtEl>
                                          <p:spTgt spid="47"/>
                                        </p:tgtEl>
                                      </p:cBhvr>
                                    </p:animEffect>
                                  </p:childTnLst>
                                </p:cTn>
                              </p:par>
                              <p:par>
                                <p:cTn fill="hold" grpId="0" id="85" nodeType="withEffect" presetClass="entr" presetID="31" presetSubtype="0">
                                  <p:stCondLst>
                                    <p:cond delay="0"/>
                                  </p:stCondLst>
                                  <p:childTnLst>
                                    <p:set>
                                      <p:cBhvr>
                                        <p:cTn dur="1" fill="hold" id="86">
                                          <p:stCondLst>
                                            <p:cond delay="0"/>
                                          </p:stCondLst>
                                        </p:cTn>
                                        <p:tgtEl>
                                          <p:spTgt spid="48"/>
                                        </p:tgtEl>
                                        <p:attrNameLst>
                                          <p:attrName>style.visibility</p:attrName>
                                        </p:attrNameLst>
                                      </p:cBhvr>
                                      <p:to>
                                        <p:strVal val="visible"/>
                                      </p:to>
                                    </p:set>
                                    <p:anim calcmode="lin" valueType="num">
                                      <p:cBhvr>
                                        <p:cTn dur="500" fill="hold" id="87"/>
                                        <p:tgtEl>
                                          <p:spTgt spid="48"/>
                                        </p:tgtEl>
                                        <p:attrNameLst>
                                          <p:attrName>ppt_w</p:attrName>
                                        </p:attrNameLst>
                                      </p:cBhvr>
                                      <p:tavLst>
                                        <p:tav tm="0">
                                          <p:val>
                                            <p:fltVal val="0"/>
                                          </p:val>
                                        </p:tav>
                                        <p:tav tm="100000">
                                          <p:val>
                                            <p:strVal val="#ppt_w"/>
                                          </p:val>
                                        </p:tav>
                                      </p:tavLst>
                                    </p:anim>
                                    <p:anim calcmode="lin" valueType="num">
                                      <p:cBhvr>
                                        <p:cTn dur="500" fill="hold" id="88"/>
                                        <p:tgtEl>
                                          <p:spTgt spid="48"/>
                                        </p:tgtEl>
                                        <p:attrNameLst>
                                          <p:attrName>ppt_h</p:attrName>
                                        </p:attrNameLst>
                                      </p:cBhvr>
                                      <p:tavLst>
                                        <p:tav tm="0">
                                          <p:val>
                                            <p:fltVal val="0"/>
                                          </p:val>
                                        </p:tav>
                                        <p:tav tm="100000">
                                          <p:val>
                                            <p:strVal val="#ppt_h"/>
                                          </p:val>
                                        </p:tav>
                                      </p:tavLst>
                                    </p:anim>
                                    <p:anim calcmode="lin" valueType="num">
                                      <p:cBhvr>
                                        <p:cTn dur="500" fill="hold" id="89"/>
                                        <p:tgtEl>
                                          <p:spTgt spid="48"/>
                                        </p:tgtEl>
                                        <p:attrNameLst>
                                          <p:attrName>style.rotation</p:attrName>
                                        </p:attrNameLst>
                                      </p:cBhvr>
                                      <p:tavLst>
                                        <p:tav tm="0">
                                          <p:val>
                                            <p:fltVal val="90"/>
                                          </p:val>
                                        </p:tav>
                                        <p:tav tm="100000">
                                          <p:val>
                                            <p:fltVal val="0"/>
                                          </p:val>
                                        </p:tav>
                                      </p:tavLst>
                                    </p:anim>
                                    <p:animEffect filter="fade" transition="in">
                                      <p:cBhvr>
                                        <p:cTn dur="500" id="90"/>
                                        <p:tgtEl>
                                          <p:spTgt spid="48"/>
                                        </p:tgtEl>
                                      </p:cBhvr>
                                    </p:animEffect>
                                  </p:childTnLst>
                                </p:cTn>
                              </p:par>
                              <p:par>
                                <p:cTn fill="hold" grpId="0" id="91" nodeType="withEffect" presetClass="entr" presetID="31" presetSubtype="0">
                                  <p:stCondLst>
                                    <p:cond delay="0"/>
                                  </p:stCondLst>
                                  <p:childTnLst>
                                    <p:set>
                                      <p:cBhvr>
                                        <p:cTn dur="1" fill="hold" id="92">
                                          <p:stCondLst>
                                            <p:cond delay="0"/>
                                          </p:stCondLst>
                                        </p:cTn>
                                        <p:tgtEl>
                                          <p:spTgt spid="50"/>
                                        </p:tgtEl>
                                        <p:attrNameLst>
                                          <p:attrName>style.visibility</p:attrName>
                                        </p:attrNameLst>
                                      </p:cBhvr>
                                      <p:to>
                                        <p:strVal val="visible"/>
                                      </p:to>
                                    </p:set>
                                    <p:anim calcmode="lin" valueType="num">
                                      <p:cBhvr>
                                        <p:cTn dur="500" fill="hold" id="93"/>
                                        <p:tgtEl>
                                          <p:spTgt spid="50"/>
                                        </p:tgtEl>
                                        <p:attrNameLst>
                                          <p:attrName>ppt_w</p:attrName>
                                        </p:attrNameLst>
                                      </p:cBhvr>
                                      <p:tavLst>
                                        <p:tav tm="0">
                                          <p:val>
                                            <p:fltVal val="0"/>
                                          </p:val>
                                        </p:tav>
                                        <p:tav tm="100000">
                                          <p:val>
                                            <p:strVal val="#ppt_w"/>
                                          </p:val>
                                        </p:tav>
                                      </p:tavLst>
                                    </p:anim>
                                    <p:anim calcmode="lin" valueType="num">
                                      <p:cBhvr>
                                        <p:cTn dur="500" fill="hold" id="94"/>
                                        <p:tgtEl>
                                          <p:spTgt spid="50"/>
                                        </p:tgtEl>
                                        <p:attrNameLst>
                                          <p:attrName>ppt_h</p:attrName>
                                        </p:attrNameLst>
                                      </p:cBhvr>
                                      <p:tavLst>
                                        <p:tav tm="0">
                                          <p:val>
                                            <p:fltVal val="0"/>
                                          </p:val>
                                        </p:tav>
                                        <p:tav tm="100000">
                                          <p:val>
                                            <p:strVal val="#ppt_h"/>
                                          </p:val>
                                        </p:tav>
                                      </p:tavLst>
                                    </p:anim>
                                    <p:anim calcmode="lin" valueType="num">
                                      <p:cBhvr>
                                        <p:cTn dur="500" fill="hold" id="95"/>
                                        <p:tgtEl>
                                          <p:spTgt spid="50"/>
                                        </p:tgtEl>
                                        <p:attrNameLst>
                                          <p:attrName>style.rotation</p:attrName>
                                        </p:attrNameLst>
                                      </p:cBhvr>
                                      <p:tavLst>
                                        <p:tav tm="0">
                                          <p:val>
                                            <p:fltVal val="90"/>
                                          </p:val>
                                        </p:tav>
                                        <p:tav tm="100000">
                                          <p:val>
                                            <p:fltVal val="0"/>
                                          </p:val>
                                        </p:tav>
                                      </p:tavLst>
                                    </p:anim>
                                    <p:animEffect filter="fade" transition="in">
                                      <p:cBhvr>
                                        <p:cTn dur="500" id="96"/>
                                        <p:tgtEl>
                                          <p:spTgt spid="50"/>
                                        </p:tgtEl>
                                      </p:cBhvr>
                                    </p:animEffect>
                                  </p:childTnLst>
                                </p:cTn>
                              </p:par>
                              <p:par>
                                <p:cTn fill="hold" grpId="0" id="97" nodeType="withEffect" presetClass="entr" presetID="31" presetSubtype="0">
                                  <p:stCondLst>
                                    <p:cond delay="0"/>
                                  </p:stCondLst>
                                  <p:childTnLst>
                                    <p:set>
                                      <p:cBhvr>
                                        <p:cTn dur="1" fill="hold" id="98">
                                          <p:stCondLst>
                                            <p:cond delay="0"/>
                                          </p:stCondLst>
                                        </p:cTn>
                                        <p:tgtEl>
                                          <p:spTgt spid="51"/>
                                        </p:tgtEl>
                                        <p:attrNameLst>
                                          <p:attrName>style.visibility</p:attrName>
                                        </p:attrNameLst>
                                      </p:cBhvr>
                                      <p:to>
                                        <p:strVal val="visible"/>
                                      </p:to>
                                    </p:set>
                                    <p:anim calcmode="lin" valueType="num">
                                      <p:cBhvr>
                                        <p:cTn dur="500" fill="hold" id="99"/>
                                        <p:tgtEl>
                                          <p:spTgt spid="51"/>
                                        </p:tgtEl>
                                        <p:attrNameLst>
                                          <p:attrName>ppt_w</p:attrName>
                                        </p:attrNameLst>
                                      </p:cBhvr>
                                      <p:tavLst>
                                        <p:tav tm="0">
                                          <p:val>
                                            <p:fltVal val="0"/>
                                          </p:val>
                                        </p:tav>
                                        <p:tav tm="100000">
                                          <p:val>
                                            <p:strVal val="#ppt_w"/>
                                          </p:val>
                                        </p:tav>
                                      </p:tavLst>
                                    </p:anim>
                                    <p:anim calcmode="lin" valueType="num">
                                      <p:cBhvr>
                                        <p:cTn dur="500" fill="hold" id="100"/>
                                        <p:tgtEl>
                                          <p:spTgt spid="51"/>
                                        </p:tgtEl>
                                        <p:attrNameLst>
                                          <p:attrName>ppt_h</p:attrName>
                                        </p:attrNameLst>
                                      </p:cBhvr>
                                      <p:tavLst>
                                        <p:tav tm="0">
                                          <p:val>
                                            <p:fltVal val="0"/>
                                          </p:val>
                                        </p:tav>
                                        <p:tav tm="100000">
                                          <p:val>
                                            <p:strVal val="#ppt_h"/>
                                          </p:val>
                                        </p:tav>
                                      </p:tavLst>
                                    </p:anim>
                                    <p:anim calcmode="lin" valueType="num">
                                      <p:cBhvr>
                                        <p:cTn dur="500" fill="hold" id="101"/>
                                        <p:tgtEl>
                                          <p:spTgt spid="51"/>
                                        </p:tgtEl>
                                        <p:attrNameLst>
                                          <p:attrName>style.rotation</p:attrName>
                                        </p:attrNameLst>
                                      </p:cBhvr>
                                      <p:tavLst>
                                        <p:tav tm="0">
                                          <p:val>
                                            <p:fltVal val="90"/>
                                          </p:val>
                                        </p:tav>
                                        <p:tav tm="100000">
                                          <p:val>
                                            <p:fltVal val="0"/>
                                          </p:val>
                                        </p:tav>
                                      </p:tavLst>
                                    </p:anim>
                                    <p:animEffect filter="fade" transition="in">
                                      <p:cBhvr>
                                        <p:cTn dur="500" id="102"/>
                                        <p:tgtEl>
                                          <p:spTgt spid="51"/>
                                        </p:tgtEl>
                                      </p:cBhvr>
                                    </p:animEffect>
                                  </p:childTnLst>
                                </p:cTn>
                              </p:par>
                            </p:childTnLst>
                          </p:cTn>
                        </p:par>
                        <p:par>
                          <p:cTn fill="hold" id="103" nodeType="afterGroup">
                            <p:stCondLst>
                              <p:cond delay="2000"/>
                            </p:stCondLst>
                            <p:childTnLst>
                              <p:par>
                                <p:cTn fill="hold" grpId="0" id="104" nodeType="afterEffect" presetClass="entr" presetID="41" presetSubtype="0">
                                  <p:stCondLst>
                                    <p:cond delay="0"/>
                                  </p:stCondLst>
                                  <p:iterate type="lt">
                                    <p:tmPct val="10000"/>
                                  </p:iterate>
                                  <p:childTnLst>
                                    <p:set>
                                      <p:cBhvr>
                                        <p:cTn dur="1" fill="hold" id="105">
                                          <p:stCondLst>
                                            <p:cond delay="0"/>
                                          </p:stCondLst>
                                        </p:cTn>
                                        <p:tgtEl>
                                          <p:spTgt spid="61"/>
                                        </p:tgtEl>
                                        <p:attrNameLst>
                                          <p:attrName>style.visibility</p:attrName>
                                        </p:attrNameLst>
                                      </p:cBhvr>
                                      <p:to>
                                        <p:strVal val="visible"/>
                                      </p:to>
                                    </p:set>
                                    <p:anim calcmode="lin" valueType="num">
                                      <p:cBhvr>
                                        <p:cTn dur="500" fill="hold" id="106"/>
                                        <p:tgtEl>
                                          <p:spTgt spid="61"/>
                                        </p:tgtEl>
                                        <p:attrNameLst>
                                          <p:attrName>ppt_x</p:attrName>
                                        </p:attrNameLst>
                                      </p:cBhvr>
                                      <p:tavLst>
                                        <p:tav tm="0">
                                          <p:val>
                                            <p:strVal val="#ppt_x"/>
                                          </p:val>
                                        </p:tav>
                                        <p:tav tm="50000">
                                          <p:val>
                                            <p:strVal val="#ppt_x+.1"/>
                                          </p:val>
                                        </p:tav>
                                        <p:tav tm="100000">
                                          <p:val>
                                            <p:strVal val="#ppt_x"/>
                                          </p:val>
                                        </p:tav>
                                      </p:tavLst>
                                    </p:anim>
                                    <p:anim calcmode="lin" valueType="num">
                                      <p:cBhvr>
                                        <p:cTn dur="500" fill="hold" id="107"/>
                                        <p:tgtEl>
                                          <p:spTgt spid="61"/>
                                        </p:tgtEl>
                                        <p:attrNameLst>
                                          <p:attrName>ppt_y</p:attrName>
                                        </p:attrNameLst>
                                      </p:cBhvr>
                                      <p:tavLst>
                                        <p:tav tm="0">
                                          <p:val>
                                            <p:strVal val="#ppt_y"/>
                                          </p:val>
                                        </p:tav>
                                        <p:tav tm="100000">
                                          <p:val>
                                            <p:strVal val="#ppt_y"/>
                                          </p:val>
                                        </p:tav>
                                      </p:tavLst>
                                    </p:anim>
                                    <p:anim calcmode="lin" valueType="num">
                                      <p:cBhvr>
                                        <p:cTn dur="500" fill="hold" id="108"/>
                                        <p:tgtEl>
                                          <p:spTgt spid="61"/>
                                        </p:tgtEl>
                                        <p:attrNameLst>
                                          <p:attrName>ppt_h</p:attrName>
                                        </p:attrNameLst>
                                      </p:cBhvr>
                                      <p:tavLst>
                                        <p:tav tm="0">
                                          <p:val>
                                            <p:strVal val="#ppt_h/10"/>
                                          </p:val>
                                        </p:tav>
                                        <p:tav tm="50000">
                                          <p:val>
                                            <p:strVal val="#ppt_h+.01"/>
                                          </p:val>
                                        </p:tav>
                                        <p:tav tm="100000">
                                          <p:val>
                                            <p:strVal val="#ppt_h"/>
                                          </p:val>
                                        </p:tav>
                                      </p:tavLst>
                                    </p:anim>
                                    <p:anim calcmode="lin" valueType="num">
                                      <p:cBhvr>
                                        <p:cTn dur="500" fill="hold" id="109"/>
                                        <p:tgtEl>
                                          <p:spTgt spid="61"/>
                                        </p:tgtEl>
                                        <p:attrNameLst>
                                          <p:attrName>ppt_w</p:attrName>
                                        </p:attrNameLst>
                                      </p:cBhvr>
                                      <p:tavLst>
                                        <p:tav tm="0">
                                          <p:val>
                                            <p:strVal val="#ppt_w/10"/>
                                          </p:val>
                                        </p:tav>
                                        <p:tav tm="50000">
                                          <p:val>
                                            <p:strVal val="#ppt_w+.01"/>
                                          </p:val>
                                        </p:tav>
                                        <p:tav tm="100000">
                                          <p:val>
                                            <p:strVal val="#ppt_w"/>
                                          </p:val>
                                        </p:tav>
                                      </p:tavLst>
                                    </p:anim>
                                    <p:animEffect filter="fade" transition="in">
                                      <p:cBhvr>
                                        <p:cTn dur="500" id="110" tmFilter="0,0; .5, 1; 1, 1"/>
                                        <p:tgtEl>
                                          <p:spTgt spid="61"/>
                                        </p:tgtEl>
                                      </p:cBhvr>
                                    </p:animEffect>
                                  </p:childTnLst>
                                </p:cTn>
                              </p:par>
                            </p:childTnLst>
                          </p:cTn>
                        </p:par>
                        <p:par>
                          <p:cTn fill="hold" id="111" nodeType="afterGroup">
                            <p:stCondLst>
                              <p:cond delay="2500"/>
                            </p:stCondLst>
                            <p:childTnLst>
                              <p:par>
                                <p:cTn fill="hold" grpId="0" id="112" nodeType="afterEffect" presetClass="entr" presetID="16" presetSubtype="37">
                                  <p:stCondLst>
                                    <p:cond delay="0"/>
                                  </p:stCondLst>
                                  <p:childTnLst>
                                    <p:set>
                                      <p:cBhvr>
                                        <p:cTn dur="1" fill="hold" id="113">
                                          <p:stCondLst>
                                            <p:cond delay="0"/>
                                          </p:stCondLst>
                                        </p:cTn>
                                        <p:tgtEl>
                                          <p:spTgt spid="63"/>
                                        </p:tgtEl>
                                        <p:attrNameLst>
                                          <p:attrName>style.visibility</p:attrName>
                                        </p:attrNameLst>
                                      </p:cBhvr>
                                      <p:to>
                                        <p:strVal val="visible"/>
                                      </p:to>
                                    </p:set>
                                    <p:animEffect filter="barn(outVertical)" transition="in">
                                      <p:cBhvr>
                                        <p:cTn dur="500" id="114"/>
                                        <p:tgtEl>
                                          <p:spTgt spid="63"/>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52"/>
      <p:bldP grpId="0" spid="53"/>
      <p:bldP grpId="0" spid="54"/>
      <p:bldP grpId="0" spid="55"/>
      <p:bldP grpId="0" spid="56"/>
      <p:bldP grpId="0" spid="57"/>
      <p:bldP grpId="0" spid="58"/>
      <p:bldP grpId="0" spid="59"/>
      <p:bldP grpId="0" spid="60"/>
      <p:bldP grpId="0" spid="62"/>
      <p:bldP grpId="0" spid="30"/>
      <p:bldP grpId="0" spid="46"/>
      <p:bldP grpId="0" spid="47"/>
      <p:bldP grpId="0" spid="48"/>
      <p:bldP grpId="0" spid="50"/>
      <p:bldP grpId="0" spid="51"/>
      <p:bldP grpId="0" spid="61"/>
      <p:bldP grpId="0" spid="63"/>
    </p:bldLst>
  </p:timing>
</p:sld>
</file>

<file path=ppt/slides/slide28.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54" name="矩形 57"/>
          <p:cNvSpPr/>
          <p:nvPr/>
        </p:nvSpPr>
        <p:spPr>
          <a:xfrm>
            <a:off x="3396106" y="-2763"/>
            <a:ext cx="6294992" cy="791651"/>
          </a:xfrm>
          <a:custGeom>
            <a:gdLst>
              <a:gd fmla="*/ 0 w 6314150" name="connsiteX0"/>
              <a:gd fmla="*/ 342900 h 791651" name="connsiteY0"/>
              <a:gd fmla="*/ 6314150 w 6314150" name="connsiteX1"/>
              <a:gd fmla="*/ 0 h 791651" name="connsiteY1"/>
              <a:gd fmla="*/ 0 w 6314150" name="connsiteX2"/>
              <a:gd fmla="*/ 791651 h 791651" name="connsiteY2"/>
              <a:gd fmla="*/ 0 w 6314150" name="connsiteX3"/>
              <a:gd fmla="*/ 342900 h 791651" name="connsiteY3"/>
              <a:gd fmla="*/ 0 w 2631150" name="connsiteX4"/>
              <a:gd fmla="*/ 330200 h 778951" name="connsiteY4"/>
            </a:gdLst>
            <a:cxnLst>
              <a:cxn ang="0">
                <a:pos x="connsiteX0" y="connsiteY0"/>
              </a:cxn>
              <a:cxn ang="0">
                <a:pos x="connsiteX1" y="connsiteY1"/>
              </a:cxn>
              <a:cxn ang="0">
                <a:pos x="connsiteX2" y="connsiteY2"/>
              </a:cxn>
              <a:cxn ang="0">
                <a:pos x="connsiteX3" y="connsiteY3"/>
              </a:cxn>
            </a:cxnLst>
            <a:rect b="b" l="l" r="r" t="t"/>
            <a:pathLst>
              <a:path h="791651" w="6314150">
                <a:moveTo>
                  <a:pt x="0" y="342900"/>
                </a:moveTo>
                <a:lnTo>
                  <a:pt x="6314150" y="0"/>
                </a:lnTo>
                <a:lnTo>
                  <a:pt x="0" y="791651"/>
                </a:lnTo>
                <a:lnTo>
                  <a:pt x="0" y="342900"/>
                </a:lnTo>
                <a:close/>
              </a:path>
            </a:pathLst>
          </a:custGeom>
          <a:solidFill>
            <a:srgbClr val="FF8B8B"/>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36293" lIns="72585" rIns="72585" rtlCol="0" tIns="36293"/>
          <a:lstStyle/>
          <a:p>
            <a:pPr algn="ctr"/>
            <a:endParaRPr altLang="en-US" lang="zh-CN"/>
          </a:p>
        </p:txBody>
      </p:sp>
      <p:sp>
        <p:nvSpPr>
          <p:cNvPr id="57" name="矩形 56"/>
          <p:cNvSpPr/>
          <p:nvPr/>
        </p:nvSpPr>
        <p:spPr>
          <a:xfrm>
            <a:off x="0" y="207231"/>
            <a:ext cx="4078950" cy="448751"/>
          </a:xfrm>
          <a:prstGeom prst="rect">
            <a:avLst/>
          </a:prstGeom>
          <a:solidFill>
            <a:srgbClr val="FF3F3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36293" lIns="72585" rIns="72585" rtlCol="0" tIns="36293"/>
          <a:lstStyle/>
          <a:p>
            <a:pPr algn="ctr"/>
            <a:endParaRPr altLang="en-US" lang="zh-CN"/>
          </a:p>
        </p:txBody>
      </p:sp>
      <p:sp>
        <p:nvSpPr>
          <p:cNvPr id="65" name="直角三角形 64"/>
          <p:cNvSpPr/>
          <p:nvPr/>
        </p:nvSpPr>
        <p:spPr>
          <a:xfrm flipV="1">
            <a:off x="3396106" y="651509"/>
            <a:ext cx="682844" cy="137160"/>
          </a:xfrm>
          <a:prstGeom prst="rtTriangle">
            <a:avLst/>
          </a:prstGeom>
          <a:solidFill>
            <a:srgbClr val="A4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36293" lIns="72585" rIns="72585" rtlCol="0" tIns="36293"/>
          <a:lstStyle/>
          <a:p>
            <a:pPr algn="ctr"/>
            <a:endParaRPr altLang="en-US" lang="zh-CN"/>
          </a:p>
        </p:txBody>
      </p:sp>
      <p:grpSp>
        <p:nvGrpSpPr>
          <p:cNvPr id="67" name="组合 66"/>
          <p:cNvGrpSpPr/>
          <p:nvPr/>
        </p:nvGrpSpPr>
        <p:grpSpPr>
          <a:xfrm flipH="1">
            <a:off x="8587951" y="212165"/>
            <a:ext cx="990052" cy="766369"/>
            <a:chExt cx="1865117" cy="1555038"/>
          </a:xfrm>
        </p:grpSpPr>
        <p:sp>
          <p:nvSpPr>
            <p:cNvPr id="68" name="矩形 67"/>
            <p:cNvSpPr/>
            <p:nvPr/>
          </p:nvSpPr>
          <p:spPr>
            <a:xfrm>
              <a:off x="0" y="0"/>
              <a:ext cx="919018" cy="907613"/>
            </a:xfrm>
            <a:prstGeom prst="rect">
              <a:avLst/>
            </a:prstGeom>
            <a:solidFill>
              <a:schemeClr val="bg2">
                <a:lumMod val="75000"/>
                <a:alpha val="58824"/>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36293" lIns="72585" rIns="72585" rtlCol="0" tIns="36293"/>
            <a:lstStyle/>
            <a:p>
              <a:pPr algn="ctr"/>
              <a:endParaRPr altLang="en-US" lang="zh-CN"/>
            </a:p>
          </p:txBody>
        </p:sp>
        <p:sp>
          <p:nvSpPr>
            <p:cNvPr id="69" name="矩形 68"/>
            <p:cNvSpPr/>
            <p:nvPr/>
          </p:nvSpPr>
          <p:spPr>
            <a:xfrm>
              <a:off x="1054437" y="106183"/>
              <a:ext cx="486093" cy="480060"/>
            </a:xfrm>
            <a:prstGeom prst="rect">
              <a:avLst/>
            </a:prstGeom>
            <a:solidFill>
              <a:srgbClr val="5FE8D6">
                <a:alpha val="65882"/>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36293" lIns="72585" rIns="72585" rtlCol="0" tIns="36293"/>
            <a:lstStyle/>
            <a:p>
              <a:pPr algn="ctr"/>
              <a:endParaRPr altLang="en-US" lang="zh-CN"/>
            </a:p>
          </p:txBody>
        </p:sp>
        <p:sp>
          <p:nvSpPr>
            <p:cNvPr id="70" name="矩形 69"/>
            <p:cNvSpPr/>
            <p:nvPr/>
          </p:nvSpPr>
          <p:spPr>
            <a:xfrm>
              <a:off x="86522" y="1004334"/>
              <a:ext cx="297951" cy="294253"/>
            </a:xfrm>
            <a:prstGeom prst="rect">
              <a:avLst/>
            </a:prstGeom>
            <a:solidFill>
              <a:srgbClr val="FF9F9F">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36293" lIns="72585" rIns="72585" rtlCol="0" tIns="36293"/>
            <a:lstStyle/>
            <a:p>
              <a:pPr algn="ctr"/>
              <a:endParaRPr altLang="en-US" lang="zh-CN"/>
            </a:p>
          </p:txBody>
        </p:sp>
        <p:sp>
          <p:nvSpPr>
            <p:cNvPr id="71" name="矩形 70"/>
            <p:cNvSpPr/>
            <p:nvPr/>
          </p:nvSpPr>
          <p:spPr>
            <a:xfrm>
              <a:off x="391245" y="1368218"/>
              <a:ext cx="189168" cy="186820"/>
            </a:xfrm>
            <a:prstGeom prst="rect">
              <a:avLst/>
            </a:prstGeom>
            <a:solidFill>
              <a:srgbClr val="9DDFBE">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36293" lIns="72585" rIns="72585" rtlCol="0" tIns="36293"/>
            <a:lstStyle/>
            <a:p>
              <a:pPr algn="ctr"/>
              <a:endParaRPr altLang="en-US" lang="zh-CN"/>
            </a:p>
          </p:txBody>
        </p:sp>
        <p:sp>
          <p:nvSpPr>
            <p:cNvPr id="72" name="矩形 71"/>
            <p:cNvSpPr/>
            <p:nvPr/>
          </p:nvSpPr>
          <p:spPr>
            <a:xfrm>
              <a:off x="1675949" y="106183"/>
              <a:ext cx="189168" cy="186820"/>
            </a:xfrm>
            <a:prstGeom prst="rect">
              <a:avLst/>
            </a:prstGeom>
            <a:solidFill>
              <a:srgbClr val="FFFFCC">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36293" lIns="72585" rIns="72585" rtlCol="0" tIns="36293"/>
            <a:lstStyle/>
            <a:p>
              <a:pPr algn="ctr"/>
              <a:endParaRPr altLang="en-US" lang="zh-CN"/>
            </a:p>
          </p:txBody>
        </p:sp>
        <p:sp>
          <p:nvSpPr>
            <p:cNvPr id="74" name="矩形 73"/>
            <p:cNvSpPr/>
            <p:nvPr/>
          </p:nvSpPr>
          <p:spPr>
            <a:xfrm>
              <a:off x="1051029" y="720793"/>
              <a:ext cx="189168" cy="186820"/>
            </a:xfrm>
            <a:prstGeom prst="rect">
              <a:avLst/>
            </a:prstGeom>
            <a:solidFill>
              <a:srgbClr val="FFFFCC">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36293" lIns="72585" rIns="72585" rtlCol="0" tIns="36293"/>
            <a:lstStyle/>
            <a:p>
              <a:pPr algn="ctr"/>
              <a:endParaRPr altLang="en-US" lang="zh-CN"/>
            </a:p>
          </p:txBody>
        </p:sp>
      </p:grpSp>
      <p:sp>
        <p:nvSpPr>
          <p:cNvPr id="80" name="文本框 6"/>
          <p:cNvSpPr>
            <a:spLocks noChangeArrowheads="1"/>
          </p:cNvSpPr>
          <p:nvPr/>
        </p:nvSpPr>
        <p:spPr bwMode="auto">
          <a:xfrm>
            <a:off x="497584" y="273875"/>
            <a:ext cx="3295650" cy="312410"/>
          </a:xfrm>
          <a:prstGeom prst="rect">
            <a:avLst/>
          </a:prstGeom>
          <a:noFill/>
          <a:ln>
            <a:noFill/>
          </a:ln>
          <a:extLst/>
        </p:spPr>
        <p:txBody>
          <a:bodyPr bIns="34285" lIns="68571" rIns="68571" tIns="34285">
            <a:spAutoFit/>
          </a:bodyPr>
          <a:lstStyle/>
          <a:p>
            <a:pPr defTabSz="967801" fontAlgn="auto">
              <a:spcBef>
                <a:spcPct val="0"/>
              </a:spcBef>
              <a:spcAft>
                <a:spcPct val="0"/>
              </a:spcAft>
              <a:defRPr/>
            </a:pPr>
            <a:r>
              <a:rPr altLang="zh-CN" b="1" lang="en-US" smtClean="0" sz="1600">
                <a:solidFill>
                  <a:schemeClr val="bg1"/>
                </a:solidFill>
                <a:latin charset="-122" panose="020b0503020204020204" pitchFamily="34" typeface="微软雅黑"/>
                <a:ea charset="-122" pitchFamily="34" typeface="微软雅黑"/>
                <a:sym charset="-122" panose="020b0503020204020204" pitchFamily="34" typeface="微软雅黑"/>
              </a:rPr>
              <a:t>· 在此输入您的标题内容</a:t>
            </a:r>
          </a:p>
        </p:txBody>
      </p:sp>
      <p:grpSp>
        <p:nvGrpSpPr>
          <p:cNvPr id="2" name="组合 1"/>
          <p:cNvGrpSpPr/>
          <p:nvPr/>
        </p:nvGrpSpPr>
        <p:grpSpPr>
          <a:xfrm>
            <a:off x="3366660" y="1966836"/>
            <a:ext cx="2996386" cy="2996386"/>
            <a:chOff x="3366660" y="1966836"/>
            <a:chExt cx="2996386" cy="2996386"/>
          </a:xfrm>
        </p:grpSpPr>
        <p:sp>
          <p:nvSpPr>
            <p:cNvPr id="13" name="Oval 5"/>
            <p:cNvSpPr>
              <a:spLocks noChangeArrowheads="1"/>
            </p:cNvSpPr>
            <p:nvPr/>
          </p:nvSpPr>
          <p:spPr bwMode="auto">
            <a:xfrm>
              <a:off x="3366660" y="1966836"/>
              <a:ext cx="2996386" cy="2996386"/>
            </a:xfrm>
            <a:prstGeom prst="ellipse">
              <a:avLst/>
            </a:prstGeom>
            <a:solidFill>
              <a:srgbClr val="D8D8D8"/>
            </a:solidFill>
            <a:ln>
              <a:noFill/>
            </a:ln>
            <a:extLst>
              <a:ext uri="{91240B29-F687-4F45-9708-019B960494DF}">
                <a14:hiddenLine w="9525">
                  <a:solidFill>
                    <a:srgbClr val="000000"/>
                  </a:solidFill>
                  <a:bevel/>
                  <a:headEnd/>
                  <a:tailEnd/>
                </a14:hiddenLine>
              </a:ext>
            </a:extLst>
          </p:spPr>
          <p:txBody>
            <a:bodyPr/>
            <a:lstStyle/>
            <a:p>
              <a:pPr eaLnBrk="1" hangingPunct="1"/>
              <a:endParaRPr altLang="zh-CN" lang="zh-CN">
                <a:solidFill>
                  <a:srgbClr val="000000"/>
                </a:solidFill>
              </a:endParaRPr>
            </a:p>
          </p:txBody>
        </p:sp>
        <p:sp>
          <p:nvSpPr>
            <p:cNvPr id="14" name="Oval 6"/>
            <p:cNvSpPr>
              <a:spLocks noChangeArrowheads="1"/>
            </p:cNvSpPr>
            <p:nvPr/>
          </p:nvSpPr>
          <p:spPr bwMode="auto">
            <a:xfrm>
              <a:off x="3526467" y="2126643"/>
              <a:ext cx="2675345" cy="2675345"/>
            </a:xfrm>
            <a:prstGeom prst="ellipse">
              <a:avLst/>
            </a:prstGeom>
            <a:solidFill>
              <a:srgbClr val="343367"/>
            </a:solidFill>
            <a:ln>
              <a:noFill/>
            </a:ln>
            <a:extLst>
              <a:ext uri="{91240B29-F687-4F45-9708-019B960494DF}">
                <a14:hiddenLine w="9525">
                  <a:solidFill>
                    <a:srgbClr val="000000"/>
                  </a:solidFill>
                  <a:bevel/>
                  <a:headEnd/>
                  <a:tailEnd/>
                </a14:hiddenLine>
              </a:ext>
            </a:extLst>
          </p:spPr>
          <p:txBody>
            <a:bodyPr/>
            <a:lstStyle/>
            <a:p>
              <a:pPr eaLnBrk="1" hangingPunct="1"/>
              <a:endParaRPr altLang="zh-CN" lang="zh-CN"/>
            </a:p>
          </p:txBody>
        </p:sp>
        <p:sp>
          <p:nvSpPr>
            <p:cNvPr id="15" name="Freeform 7"/>
            <p:cNvSpPr>
              <a:spLocks noChangeArrowheads="1" noEditPoints="1"/>
            </p:cNvSpPr>
            <p:nvPr/>
          </p:nvSpPr>
          <p:spPr bwMode="auto">
            <a:xfrm>
              <a:off x="3526467" y="2409160"/>
              <a:ext cx="2675345" cy="2173094"/>
            </a:xfrm>
            <a:custGeom>
              <a:gdLst>
                <a:gd fmla="*/ 2147483647 w 1168" name="T0"/>
                <a:gd fmla="*/ 2147483647 h 949" name="T1"/>
                <a:gd fmla="*/ 2147483647 w 1168" name="T2"/>
                <a:gd fmla="*/ 19472036 h 949" name="T3"/>
                <a:gd fmla="*/ 2147483647 w 1168" name="T4"/>
                <a:gd fmla="*/ 64907637 h 949" name="T5"/>
                <a:gd fmla="*/ 2147483647 w 1168" name="T6"/>
                <a:gd fmla="*/ 551713645 h 949" name="T7"/>
                <a:gd fmla="*/ 2147483647 w 1168" name="T8"/>
                <a:gd fmla="*/ 830816231 h 949" name="T9"/>
                <a:gd fmla="*/ 2147483647 w 1168" name="T10"/>
                <a:gd fmla="*/ 1460418021 h 949" name="T11"/>
                <a:gd fmla="*/ 2071738817 w 1168" name="T12"/>
                <a:gd fmla="*/ 967123034 h 949" name="T13"/>
                <a:gd fmla="*/ 1792477064 w 1168" name="T14"/>
                <a:gd fmla="*/ 356990732 h 949" name="T15"/>
                <a:gd fmla="*/ 2147483647 w 1168" name="T16"/>
                <a:gd fmla="*/ 2147483647 h 949" name="T17"/>
                <a:gd fmla="*/ 2147483647 w 1168" name="T18"/>
                <a:gd fmla="*/ 2147483647 h 949" name="T19"/>
                <a:gd fmla="*/ 2147483647 w 1168" name="T20"/>
                <a:gd fmla="*/ 2147483647 h 949" name="T21"/>
                <a:gd fmla="*/ 2147483647 w 1168" name="T22"/>
                <a:gd fmla="*/ 2147483647 h 949" name="T23"/>
                <a:gd fmla="*/ 2147483647 w 1168" name="T24"/>
                <a:gd fmla="*/ 2147483647 h 949" name="T25"/>
                <a:gd fmla="*/ 2147483647 w 1168" name="T26"/>
                <a:gd fmla="*/ 2147483647 h 949" name="T27"/>
                <a:gd fmla="*/ 2147483647 w 1168" name="T28"/>
                <a:gd fmla="*/ 2147483647 h 949" name="T29"/>
                <a:gd fmla="*/ 2147483647 w 1168" name="T30"/>
                <a:gd fmla="*/ 2147483647 h 949" name="T31"/>
                <a:gd fmla="*/ 2147483647 w 1168" name="T32"/>
                <a:gd fmla="*/ 1836883338 h 949" name="T33"/>
                <a:gd fmla="*/ 2147483647 w 1168" name="T34"/>
                <a:gd fmla="*/ 1758992644 h 949" name="T35"/>
                <a:gd fmla="*/ 2147483647 w 1168" name="T36"/>
                <a:gd fmla="*/ 1278678165 h 949" name="T37"/>
                <a:gd fmla="*/ 2147483647 w 1168" name="T38"/>
                <a:gd fmla="*/ 876251832 h 949" name="T39"/>
                <a:gd fmla="*/ 2147483647 w 1168" name="T40"/>
                <a:gd fmla="*/ 765908593 h 949" name="T41"/>
                <a:gd fmla="*/ 1188489618 w 1168" name="T42"/>
                <a:gd fmla="*/ 2147483647 h 949" name="T43"/>
                <a:gd fmla="*/ 766347745 w 1168" name="T44"/>
                <a:gd fmla="*/ 1233242564 h 949" name="T45"/>
                <a:gd fmla="*/ 1214468285 w 1168" name="T46"/>
                <a:gd fmla="*/ 1350077331 h 949" name="T47"/>
                <a:gd fmla="*/ 1389817917 w 1168" name="T48"/>
                <a:gd fmla="*/ 2005642686 h 949" name="T49"/>
                <a:gd fmla="*/ 2147483647 w 1168" name="T50"/>
                <a:gd fmla="*/ 2147483647 h 949" name="T51"/>
                <a:gd fmla="*/ 1604138099 w 1168" name="T52"/>
                <a:gd fmla="*/ 2147483647 h 949" name="T53"/>
                <a:gd fmla="*/ 629963565 w 1168" name="T54"/>
                <a:gd fmla="*/ 2147483647 h 949" name="T55"/>
                <a:gd fmla="*/ 1285908346 w 1168" name="T56"/>
                <a:gd fmla="*/ 2147483647 h 949" name="T57"/>
                <a:gd fmla="*/ 2147483647 w 1168" name="T58"/>
                <a:gd fmla="*/ 2147483647 h 949" name="T59"/>
                <a:gd fmla="*/ 1883399851 w 1168" name="T60"/>
                <a:gd fmla="*/ 2147483647 h 949" name="T61"/>
                <a:gd fmla="*/ 565019446 w 1168" name="T62"/>
                <a:gd fmla="*/ 1109918817 h 949" name="T63"/>
                <a:gd fmla="*/ 1220961678 w 1168" name="T64"/>
                <a:gd fmla="*/ 395934805 h 949" name="T65"/>
                <a:gd fmla="*/ 1721037004 w 1168" name="T66"/>
                <a:gd fmla="*/ 259630550 h 949" name="T67"/>
                <a:gd fmla="*/ 928710592 w 1168" name="T68"/>
                <a:gd fmla="*/ 726964520 h 949" name="T69"/>
                <a:gd fmla="*/ 701403625 w 1168" name="T70"/>
                <a:gd fmla="*/ 1038519652 h 949" name="T71"/>
                <a:gd fmla="*/ 753360960 w 1168" name="T72"/>
                <a:gd fmla="*/ 739945029 h 949" name="T73"/>
                <a:gd fmla="*/ 1266423071 w 1168" name="T74"/>
                <a:gd fmla="*/ 1590233296 h 949" name="T75"/>
                <a:gd fmla="*/ 1441775252 w 1168" name="T76"/>
                <a:gd fmla="*/ 1356566311 h 949" name="T77"/>
                <a:gd fmla="*/ 1682071552 w 1168" name="T78"/>
                <a:gd fmla="*/ 1583744316 h 949" name="T79"/>
                <a:gd fmla="*/ 1454764585 w 1168" name="T80"/>
                <a:gd fmla="*/ 1083955253 h 949" name="T81"/>
                <a:gd fmla="*/ 1013139986 w 1168" name="T82"/>
                <a:gd fmla="*/ 915195905 h 949" name="T83"/>
                <a:gd fmla="*/ 1785981123 w 1168" name="T84"/>
                <a:gd fmla="*/ 2147483647 h 949" name="T85"/>
                <a:gd fmla="*/ 1506719371 w 1168" name="T86"/>
                <a:gd fmla="*/ 2147483647 h 949" name="T87"/>
                <a:gd fmla="*/ 2147483647 w 1168" name="T88"/>
                <a:gd fmla="*/ 2147483647 h 949" name="T89"/>
                <a:gd fmla="*/ 2147483647 w 1168" name="T90"/>
                <a:gd fmla="*/ 2147483647 h 949" name="T91"/>
                <a:gd fmla="*/ 2147483647 w 1168" name="T92"/>
                <a:gd fmla="*/ 2147483647 h 949" name="T93"/>
                <a:gd fmla="*/ 2147483647 w 1168" name="T94"/>
                <a:gd fmla="*/ 1194298491 h 949" name="T95"/>
                <a:gd fmla="*/ 2147483647 w 1168" name="T96"/>
                <a:gd fmla="*/ 129815275 h 949" name="T97"/>
                <a:gd fmla="*/ 2147483647 w 1168" name="T98"/>
                <a:gd fmla="*/ 188231384 h 949" name="T99"/>
                <a:gd fmla="*/ 2147483647 w 1168" name="T100"/>
                <a:gd fmla="*/ 668548411 h 949" name="T101"/>
                <a:gd fmla="*/ 2147483647 w 1168" name="T102"/>
                <a:gd fmla="*/ 1810919773 h 949" name="T103"/>
                <a:gd fmla="*/ 2147483647 w 1168" name="T104"/>
                <a:gd fmla="*/ 1895299447 h 949" name="T105"/>
                <a:gd fmla="*/ 2147483647 w 1168" name="T106"/>
                <a:gd fmla="*/ 1791447737 h 949" name="T107"/>
                <a:gd fmla="*/ 2147483647 w 1168" name="T108"/>
                <a:gd fmla="*/ 1823900282 h 949" name="T109"/>
                <a:gd fmla="*/ 2147483647 w 1168" name="T110"/>
                <a:gd fmla="*/ 2147483647 h 949" name="T111"/>
                <a:gd fmla="*/ 2147483647 w 1168" name="T112"/>
                <a:gd fmla="*/ 2147483647 h 949" name="T113"/>
                <a:gd fmla="*/ 2147483647 w 1168" name="T114"/>
                <a:gd fmla="*/ 2147483647 h 949" name="T115"/>
                <a:gd fmla="*/ 2147483647 w 1168" name="T116"/>
                <a:gd fmla="*/ 2147483647 h 949" name="T117"/>
                <a:gd fmla="*/ 0 60000 65536" name="T118"/>
                <a:gd fmla="*/ 0 60000 65536" name="T119"/>
                <a:gd fmla="*/ 0 60000 65536" name="T120"/>
                <a:gd fmla="*/ 0 60000 65536" name="T121"/>
                <a:gd fmla="*/ 0 60000 65536" name="T122"/>
                <a:gd fmla="*/ 0 60000 65536" name="T123"/>
                <a:gd fmla="*/ 0 60000 65536" name="T124"/>
                <a:gd fmla="*/ 0 60000 65536" name="T125"/>
                <a:gd fmla="*/ 0 60000 65536" name="T126"/>
                <a:gd fmla="*/ 0 60000 65536" name="T127"/>
                <a:gd fmla="*/ 0 60000 65536" name="T128"/>
                <a:gd fmla="*/ 0 60000 65536" name="T129"/>
                <a:gd fmla="*/ 0 60000 65536" name="T130"/>
                <a:gd fmla="*/ 0 60000 65536" name="T131"/>
                <a:gd fmla="*/ 0 60000 65536" name="T132"/>
                <a:gd fmla="*/ 0 60000 65536" name="T133"/>
                <a:gd fmla="*/ 0 60000 65536" name="T134"/>
                <a:gd fmla="*/ 0 60000 65536" name="T135"/>
                <a:gd fmla="*/ 0 60000 65536" name="T136"/>
                <a:gd fmla="*/ 0 60000 65536" name="T137"/>
                <a:gd fmla="*/ 0 60000 65536" name="T138"/>
                <a:gd fmla="*/ 0 60000 65536" name="T139"/>
                <a:gd fmla="*/ 0 60000 65536" name="T140"/>
                <a:gd fmla="*/ 0 60000 65536" name="T141"/>
                <a:gd fmla="*/ 0 60000 65536" name="T142"/>
                <a:gd fmla="*/ 0 60000 65536" name="T143"/>
                <a:gd fmla="*/ 0 60000 65536" name="T144"/>
                <a:gd fmla="*/ 0 60000 65536" name="T145"/>
                <a:gd fmla="*/ 0 60000 65536" name="T146"/>
                <a:gd fmla="*/ 0 60000 65536" name="T147"/>
                <a:gd fmla="*/ 0 60000 65536" name="T148"/>
                <a:gd fmla="*/ 0 60000 65536" name="T149"/>
                <a:gd fmla="*/ 0 60000 65536" name="T150"/>
                <a:gd fmla="*/ 0 60000 65536" name="T151"/>
                <a:gd fmla="*/ 0 60000 65536" name="T152"/>
                <a:gd fmla="*/ 0 60000 65536" name="T153"/>
                <a:gd fmla="*/ 0 60000 65536" name="T154"/>
                <a:gd fmla="*/ 0 60000 65536" name="T155"/>
                <a:gd fmla="*/ 0 60000 65536" name="T156"/>
                <a:gd fmla="*/ 0 60000 65536" name="T157"/>
                <a:gd fmla="*/ 0 60000 65536" name="T158"/>
                <a:gd fmla="*/ 0 60000 65536" name="T159"/>
                <a:gd fmla="*/ 0 60000 65536" name="T160"/>
                <a:gd fmla="*/ 0 60000 65536" name="T161"/>
                <a:gd fmla="*/ 0 60000 65536" name="T162"/>
                <a:gd fmla="*/ 0 60000 65536" name="T163"/>
                <a:gd fmla="*/ 0 60000 65536" name="T164"/>
                <a:gd fmla="*/ 0 60000 65536" name="T165"/>
                <a:gd fmla="*/ 0 60000 65536" name="T166"/>
                <a:gd fmla="*/ 0 60000 65536" name="T167"/>
                <a:gd fmla="*/ 0 60000 65536" name="T168"/>
                <a:gd fmla="*/ 0 60000 65536" name="T169"/>
                <a:gd fmla="*/ 0 60000 65536" name="T170"/>
                <a:gd fmla="*/ 0 60000 65536" name="T171"/>
                <a:gd fmla="*/ 0 60000 65536" name="T172"/>
                <a:gd fmla="*/ 0 60000 65536" name="T173"/>
                <a:gd fmla="*/ 0 60000 65536" name="T174"/>
                <a:gd fmla="*/ 0 60000 65536" name="T175"/>
                <a:gd fmla="*/ 0 60000 65536" name="T176"/>
                <a:gd fmla="*/ 0 w 1168" name="T177"/>
                <a:gd fmla="*/ 0 h 949" name="T178"/>
                <a:gd fmla="*/ 1168 w 1168" name="T179"/>
                <a:gd fmla="*/ 949 h 949" name="T180"/>
              </a:gdLst>
              <a:cxnLst>
                <a:cxn ang="T118">
                  <a:pos x="T0" y="T1"/>
                </a:cxn>
                <a:cxn ang="T119">
                  <a:pos x="T2" y="T3"/>
                </a:cxn>
                <a:cxn ang="T120">
                  <a:pos x="T4" y="T5"/>
                </a:cxn>
                <a:cxn ang="T121">
                  <a:pos x="T6" y="T7"/>
                </a:cxn>
                <a:cxn ang="T122">
                  <a:pos x="T8" y="T9"/>
                </a:cxn>
                <a:cxn ang="T123">
                  <a:pos x="T10" y="T11"/>
                </a:cxn>
                <a:cxn ang="T124">
                  <a:pos x="T12" y="T13"/>
                </a:cxn>
                <a:cxn ang="T125">
                  <a:pos x="T14" y="T15"/>
                </a:cxn>
                <a:cxn ang="T126">
                  <a:pos x="T16" y="T17"/>
                </a:cxn>
                <a:cxn ang="T127">
                  <a:pos x="T18" y="T19"/>
                </a:cxn>
                <a:cxn ang="T128">
                  <a:pos x="T20" y="T21"/>
                </a:cxn>
                <a:cxn ang="T129">
                  <a:pos x="T22" y="T23"/>
                </a:cxn>
                <a:cxn ang="T130">
                  <a:pos x="T24" y="T25"/>
                </a:cxn>
                <a:cxn ang="T131">
                  <a:pos x="T26" y="T27"/>
                </a:cxn>
                <a:cxn ang="T132">
                  <a:pos x="T28" y="T29"/>
                </a:cxn>
                <a:cxn ang="T133">
                  <a:pos x="T30" y="T31"/>
                </a:cxn>
                <a:cxn ang="T134">
                  <a:pos x="T32" y="T33"/>
                </a:cxn>
                <a:cxn ang="T135">
                  <a:pos x="T34" y="T35"/>
                </a:cxn>
                <a:cxn ang="T136">
                  <a:pos x="T36" y="T37"/>
                </a:cxn>
                <a:cxn ang="T137">
                  <a:pos x="T38" y="T39"/>
                </a:cxn>
                <a:cxn ang="T138">
                  <a:pos x="T40" y="T41"/>
                </a:cxn>
                <a:cxn ang="T139">
                  <a:pos x="T42" y="T43"/>
                </a:cxn>
                <a:cxn ang="T140">
                  <a:pos x="T44" y="T45"/>
                </a:cxn>
                <a:cxn ang="T141">
                  <a:pos x="T46" y="T47"/>
                </a:cxn>
                <a:cxn ang="T142">
                  <a:pos x="T48" y="T49"/>
                </a:cxn>
                <a:cxn ang="T143">
                  <a:pos x="T50" y="T51"/>
                </a:cxn>
                <a:cxn ang="T144">
                  <a:pos x="T52" y="T53"/>
                </a:cxn>
                <a:cxn ang="T145">
                  <a:pos x="T54" y="T55"/>
                </a:cxn>
                <a:cxn ang="T146">
                  <a:pos x="T56" y="T57"/>
                </a:cxn>
                <a:cxn ang="T147">
                  <a:pos x="T58" y="T59"/>
                </a:cxn>
                <a:cxn ang="T148">
                  <a:pos x="T60" y="T61"/>
                </a:cxn>
                <a:cxn ang="T149">
                  <a:pos x="T62" y="T63"/>
                </a:cxn>
                <a:cxn ang="T150">
                  <a:pos x="T64" y="T65"/>
                </a:cxn>
                <a:cxn ang="T151">
                  <a:pos x="T66" y="T67"/>
                </a:cxn>
                <a:cxn ang="T152">
                  <a:pos x="T68" y="T69"/>
                </a:cxn>
                <a:cxn ang="T153">
                  <a:pos x="T70" y="T71"/>
                </a:cxn>
                <a:cxn ang="T154">
                  <a:pos x="T72" y="T73"/>
                </a:cxn>
                <a:cxn ang="T155">
                  <a:pos x="T74" y="T75"/>
                </a:cxn>
                <a:cxn ang="T156">
                  <a:pos x="T76" y="T77"/>
                </a:cxn>
                <a:cxn ang="T157">
                  <a:pos x="T78" y="T79"/>
                </a:cxn>
                <a:cxn ang="T158">
                  <a:pos x="T80" y="T81"/>
                </a:cxn>
                <a:cxn ang="T159">
                  <a:pos x="T82" y="T83"/>
                </a:cxn>
                <a:cxn ang="T160">
                  <a:pos x="T84" y="T85"/>
                </a:cxn>
                <a:cxn ang="T161">
                  <a:pos x="T86" y="T87"/>
                </a:cxn>
                <a:cxn ang="T162">
                  <a:pos x="T88" y="T89"/>
                </a:cxn>
                <a:cxn ang="T163">
                  <a:pos x="T90" y="T91"/>
                </a:cxn>
                <a:cxn ang="T164">
                  <a:pos x="T92" y="T93"/>
                </a:cxn>
                <a:cxn ang="T165">
                  <a:pos x="T94" y="T95"/>
                </a:cxn>
                <a:cxn ang="T166">
                  <a:pos x="T96" y="T97"/>
                </a:cxn>
                <a:cxn ang="T167">
                  <a:pos x="T98" y="T99"/>
                </a:cxn>
                <a:cxn ang="T168">
                  <a:pos x="T100" y="T101"/>
                </a:cxn>
                <a:cxn ang="T169">
                  <a:pos x="T102" y="T103"/>
                </a:cxn>
                <a:cxn ang="T170">
                  <a:pos x="T104" y="T105"/>
                </a:cxn>
                <a:cxn ang="T171">
                  <a:pos x="T106" y="T107"/>
                </a:cxn>
                <a:cxn ang="T172">
                  <a:pos x="T108" y="T109"/>
                </a:cxn>
                <a:cxn ang="T173">
                  <a:pos x="T110" y="T111"/>
                </a:cxn>
                <a:cxn ang="T174">
                  <a:pos x="T112" y="T113"/>
                </a:cxn>
                <a:cxn ang="T175">
                  <a:pos x="T114" y="T115"/>
                </a:cxn>
                <a:cxn ang="T176">
                  <a:pos x="T116" y="T117"/>
                </a:cxn>
              </a:cxnLst>
              <a:rect b="T180" l="T177" r="T179" t="T178"/>
              <a:pathLst>
                <a:path h="949" w="1168">
                  <a:moveTo>
                    <a:pt x="148" y="205"/>
                  </a:moveTo>
                  <a:cubicBezTo>
                    <a:pt x="151" y="196"/>
                    <a:pt x="151" y="196"/>
                    <a:pt x="151" y="196"/>
                  </a:cubicBezTo>
                  <a:cubicBezTo>
                    <a:pt x="142" y="190"/>
                    <a:pt x="142" y="190"/>
                    <a:pt x="142" y="190"/>
                  </a:cubicBezTo>
                  <a:cubicBezTo>
                    <a:pt x="138" y="199"/>
                    <a:pt x="138" y="199"/>
                    <a:pt x="138" y="199"/>
                  </a:cubicBezTo>
                  <a:cubicBezTo>
                    <a:pt x="148" y="205"/>
                    <a:pt x="148" y="205"/>
                    <a:pt x="148" y="205"/>
                  </a:cubicBezTo>
                  <a:close/>
                  <a:moveTo>
                    <a:pt x="350" y="382"/>
                  </a:moveTo>
                  <a:cubicBezTo>
                    <a:pt x="312" y="375"/>
                    <a:pt x="312" y="375"/>
                    <a:pt x="312" y="375"/>
                  </a:cubicBezTo>
                  <a:cubicBezTo>
                    <a:pt x="328" y="346"/>
                    <a:pt x="328" y="346"/>
                    <a:pt x="328" y="346"/>
                  </a:cubicBezTo>
                  <a:cubicBezTo>
                    <a:pt x="334" y="346"/>
                    <a:pt x="334" y="346"/>
                    <a:pt x="334" y="346"/>
                  </a:cubicBezTo>
                  <a:cubicBezTo>
                    <a:pt x="333" y="358"/>
                    <a:pt x="333" y="358"/>
                    <a:pt x="333" y="358"/>
                  </a:cubicBezTo>
                  <a:cubicBezTo>
                    <a:pt x="339" y="361"/>
                    <a:pt x="339" y="361"/>
                    <a:pt x="339" y="361"/>
                  </a:cubicBezTo>
                  <a:cubicBezTo>
                    <a:pt x="346" y="360"/>
                    <a:pt x="346" y="360"/>
                    <a:pt x="346" y="360"/>
                  </a:cubicBezTo>
                  <a:cubicBezTo>
                    <a:pt x="350" y="382"/>
                    <a:pt x="350" y="382"/>
                    <a:pt x="350" y="382"/>
                  </a:cubicBezTo>
                  <a:close/>
                  <a:moveTo>
                    <a:pt x="294" y="47"/>
                  </a:moveTo>
                  <a:cubicBezTo>
                    <a:pt x="288" y="45"/>
                    <a:pt x="288" y="45"/>
                    <a:pt x="288" y="45"/>
                  </a:cubicBezTo>
                  <a:cubicBezTo>
                    <a:pt x="302" y="35"/>
                    <a:pt x="302" y="35"/>
                    <a:pt x="302" y="35"/>
                  </a:cubicBezTo>
                  <a:cubicBezTo>
                    <a:pt x="310" y="34"/>
                    <a:pt x="310" y="34"/>
                    <a:pt x="310" y="34"/>
                  </a:cubicBezTo>
                  <a:cubicBezTo>
                    <a:pt x="313" y="25"/>
                    <a:pt x="313" y="25"/>
                    <a:pt x="313" y="25"/>
                  </a:cubicBezTo>
                  <a:cubicBezTo>
                    <a:pt x="322" y="22"/>
                    <a:pt x="322" y="22"/>
                    <a:pt x="322" y="22"/>
                  </a:cubicBezTo>
                  <a:cubicBezTo>
                    <a:pt x="340" y="20"/>
                    <a:pt x="340" y="20"/>
                    <a:pt x="340" y="20"/>
                  </a:cubicBezTo>
                  <a:cubicBezTo>
                    <a:pt x="346" y="10"/>
                    <a:pt x="346" y="10"/>
                    <a:pt x="346" y="10"/>
                  </a:cubicBezTo>
                  <a:cubicBezTo>
                    <a:pt x="359" y="9"/>
                    <a:pt x="359" y="9"/>
                    <a:pt x="359" y="9"/>
                  </a:cubicBezTo>
                  <a:cubicBezTo>
                    <a:pt x="369" y="0"/>
                    <a:pt x="369" y="0"/>
                    <a:pt x="369" y="0"/>
                  </a:cubicBezTo>
                  <a:cubicBezTo>
                    <a:pt x="394" y="3"/>
                    <a:pt x="394" y="3"/>
                    <a:pt x="394" y="3"/>
                  </a:cubicBezTo>
                  <a:cubicBezTo>
                    <a:pt x="391" y="6"/>
                    <a:pt x="391" y="6"/>
                    <a:pt x="391" y="6"/>
                  </a:cubicBezTo>
                  <a:cubicBezTo>
                    <a:pt x="393" y="7"/>
                    <a:pt x="393" y="7"/>
                    <a:pt x="393" y="7"/>
                  </a:cubicBezTo>
                  <a:cubicBezTo>
                    <a:pt x="391" y="10"/>
                    <a:pt x="391" y="10"/>
                    <a:pt x="391" y="10"/>
                  </a:cubicBezTo>
                  <a:cubicBezTo>
                    <a:pt x="384" y="14"/>
                    <a:pt x="384" y="14"/>
                    <a:pt x="384" y="14"/>
                  </a:cubicBezTo>
                  <a:cubicBezTo>
                    <a:pt x="384" y="14"/>
                    <a:pt x="384" y="14"/>
                    <a:pt x="384" y="14"/>
                  </a:cubicBezTo>
                  <a:cubicBezTo>
                    <a:pt x="391" y="11"/>
                    <a:pt x="391" y="11"/>
                    <a:pt x="391" y="11"/>
                  </a:cubicBezTo>
                  <a:cubicBezTo>
                    <a:pt x="392" y="19"/>
                    <a:pt x="392" y="19"/>
                    <a:pt x="392" y="19"/>
                  </a:cubicBezTo>
                  <a:cubicBezTo>
                    <a:pt x="396" y="13"/>
                    <a:pt x="396" y="13"/>
                    <a:pt x="396" y="13"/>
                  </a:cubicBezTo>
                  <a:cubicBezTo>
                    <a:pt x="395" y="10"/>
                    <a:pt x="395" y="10"/>
                    <a:pt x="395" y="10"/>
                  </a:cubicBezTo>
                  <a:cubicBezTo>
                    <a:pt x="402" y="12"/>
                    <a:pt x="402" y="12"/>
                    <a:pt x="402" y="12"/>
                  </a:cubicBezTo>
                  <a:cubicBezTo>
                    <a:pt x="404" y="22"/>
                    <a:pt x="404" y="22"/>
                    <a:pt x="404" y="22"/>
                  </a:cubicBezTo>
                  <a:cubicBezTo>
                    <a:pt x="406" y="10"/>
                    <a:pt x="406" y="10"/>
                    <a:pt x="406" y="10"/>
                  </a:cubicBezTo>
                  <a:cubicBezTo>
                    <a:pt x="412" y="10"/>
                    <a:pt x="412" y="10"/>
                    <a:pt x="412" y="10"/>
                  </a:cubicBezTo>
                  <a:cubicBezTo>
                    <a:pt x="412" y="8"/>
                    <a:pt x="412" y="8"/>
                    <a:pt x="412" y="8"/>
                  </a:cubicBezTo>
                  <a:cubicBezTo>
                    <a:pt x="422" y="10"/>
                    <a:pt x="422" y="10"/>
                    <a:pt x="422" y="10"/>
                  </a:cubicBezTo>
                  <a:cubicBezTo>
                    <a:pt x="423" y="22"/>
                    <a:pt x="423" y="22"/>
                    <a:pt x="423" y="22"/>
                  </a:cubicBezTo>
                  <a:cubicBezTo>
                    <a:pt x="431" y="32"/>
                    <a:pt x="431" y="32"/>
                    <a:pt x="431" y="32"/>
                  </a:cubicBezTo>
                  <a:cubicBezTo>
                    <a:pt x="429" y="37"/>
                    <a:pt x="429" y="37"/>
                    <a:pt x="429" y="37"/>
                  </a:cubicBezTo>
                  <a:cubicBezTo>
                    <a:pt x="437" y="45"/>
                    <a:pt x="437" y="45"/>
                    <a:pt x="437" y="45"/>
                  </a:cubicBezTo>
                  <a:cubicBezTo>
                    <a:pt x="440" y="43"/>
                    <a:pt x="440" y="43"/>
                    <a:pt x="440" y="43"/>
                  </a:cubicBezTo>
                  <a:cubicBezTo>
                    <a:pt x="450" y="46"/>
                    <a:pt x="450" y="46"/>
                    <a:pt x="450" y="46"/>
                  </a:cubicBezTo>
                  <a:cubicBezTo>
                    <a:pt x="454" y="52"/>
                    <a:pt x="454" y="52"/>
                    <a:pt x="454" y="52"/>
                  </a:cubicBezTo>
                  <a:cubicBezTo>
                    <a:pt x="472" y="82"/>
                    <a:pt x="472" y="82"/>
                    <a:pt x="472" y="82"/>
                  </a:cubicBezTo>
                  <a:cubicBezTo>
                    <a:pt x="474" y="85"/>
                    <a:pt x="474" y="85"/>
                    <a:pt x="474" y="85"/>
                  </a:cubicBezTo>
                  <a:cubicBezTo>
                    <a:pt x="467" y="88"/>
                    <a:pt x="467" y="88"/>
                    <a:pt x="467" y="88"/>
                  </a:cubicBezTo>
                  <a:cubicBezTo>
                    <a:pt x="480" y="96"/>
                    <a:pt x="480" y="96"/>
                    <a:pt x="480" y="96"/>
                  </a:cubicBezTo>
                  <a:cubicBezTo>
                    <a:pt x="485" y="103"/>
                    <a:pt x="485" y="103"/>
                    <a:pt x="485" y="103"/>
                  </a:cubicBezTo>
                  <a:cubicBezTo>
                    <a:pt x="493" y="104"/>
                    <a:pt x="493" y="104"/>
                    <a:pt x="493" y="104"/>
                  </a:cubicBezTo>
                  <a:cubicBezTo>
                    <a:pt x="501" y="114"/>
                    <a:pt x="501" y="114"/>
                    <a:pt x="501" y="114"/>
                  </a:cubicBezTo>
                  <a:cubicBezTo>
                    <a:pt x="500" y="114"/>
                    <a:pt x="498" y="116"/>
                    <a:pt x="497" y="117"/>
                  </a:cubicBezTo>
                  <a:cubicBezTo>
                    <a:pt x="483" y="117"/>
                    <a:pt x="483" y="117"/>
                    <a:pt x="483" y="117"/>
                  </a:cubicBezTo>
                  <a:cubicBezTo>
                    <a:pt x="483" y="117"/>
                    <a:pt x="483" y="117"/>
                    <a:pt x="483" y="117"/>
                  </a:cubicBezTo>
                  <a:cubicBezTo>
                    <a:pt x="473" y="110"/>
                    <a:pt x="473" y="110"/>
                    <a:pt x="473" y="110"/>
                  </a:cubicBezTo>
                  <a:cubicBezTo>
                    <a:pt x="470" y="112"/>
                    <a:pt x="470" y="112"/>
                    <a:pt x="470" y="112"/>
                  </a:cubicBezTo>
                  <a:cubicBezTo>
                    <a:pt x="476" y="117"/>
                    <a:pt x="476" y="117"/>
                    <a:pt x="476" y="117"/>
                  </a:cubicBezTo>
                  <a:cubicBezTo>
                    <a:pt x="466" y="128"/>
                    <a:pt x="466" y="128"/>
                    <a:pt x="466" y="128"/>
                  </a:cubicBezTo>
                  <a:cubicBezTo>
                    <a:pt x="471" y="128"/>
                    <a:pt x="471" y="128"/>
                    <a:pt x="471" y="128"/>
                  </a:cubicBezTo>
                  <a:cubicBezTo>
                    <a:pt x="478" y="120"/>
                    <a:pt x="478" y="120"/>
                    <a:pt x="478" y="120"/>
                  </a:cubicBezTo>
                  <a:cubicBezTo>
                    <a:pt x="482" y="120"/>
                    <a:pt x="482" y="120"/>
                    <a:pt x="482" y="120"/>
                  </a:cubicBezTo>
                  <a:cubicBezTo>
                    <a:pt x="481" y="122"/>
                    <a:pt x="481" y="122"/>
                    <a:pt x="481" y="122"/>
                  </a:cubicBezTo>
                  <a:cubicBezTo>
                    <a:pt x="497" y="119"/>
                    <a:pt x="497" y="119"/>
                    <a:pt x="497" y="119"/>
                  </a:cubicBezTo>
                  <a:cubicBezTo>
                    <a:pt x="488" y="138"/>
                    <a:pt x="488" y="138"/>
                    <a:pt x="488" y="138"/>
                  </a:cubicBezTo>
                  <a:cubicBezTo>
                    <a:pt x="466" y="155"/>
                    <a:pt x="466" y="155"/>
                    <a:pt x="466" y="155"/>
                  </a:cubicBezTo>
                  <a:cubicBezTo>
                    <a:pt x="457" y="151"/>
                    <a:pt x="457" y="151"/>
                    <a:pt x="457" y="151"/>
                  </a:cubicBezTo>
                  <a:cubicBezTo>
                    <a:pt x="451" y="174"/>
                    <a:pt x="451" y="174"/>
                    <a:pt x="451" y="174"/>
                  </a:cubicBezTo>
                  <a:cubicBezTo>
                    <a:pt x="415" y="191"/>
                    <a:pt x="415" y="191"/>
                    <a:pt x="415" y="191"/>
                  </a:cubicBezTo>
                  <a:cubicBezTo>
                    <a:pt x="418" y="213"/>
                    <a:pt x="418" y="213"/>
                    <a:pt x="418" y="213"/>
                  </a:cubicBezTo>
                  <a:cubicBezTo>
                    <a:pt x="409" y="225"/>
                    <a:pt x="409" y="225"/>
                    <a:pt x="409" y="225"/>
                  </a:cubicBezTo>
                  <a:cubicBezTo>
                    <a:pt x="404" y="254"/>
                    <a:pt x="404" y="254"/>
                    <a:pt x="404" y="254"/>
                  </a:cubicBezTo>
                  <a:cubicBezTo>
                    <a:pt x="391" y="255"/>
                    <a:pt x="391" y="255"/>
                    <a:pt x="391" y="255"/>
                  </a:cubicBezTo>
                  <a:cubicBezTo>
                    <a:pt x="384" y="245"/>
                    <a:pt x="384" y="245"/>
                    <a:pt x="384" y="245"/>
                  </a:cubicBezTo>
                  <a:cubicBezTo>
                    <a:pt x="370" y="250"/>
                    <a:pt x="370" y="250"/>
                    <a:pt x="370" y="250"/>
                  </a:cubicBezTo>
                  <a:cubicBezTo>
                    <a:pt x="358" y="245"/>
                    <a:pt x="358" y="245"/>
                    <a:pt x="358" y="245"/>
                  </a:cubicBezTo>
                  <a:cubicBezTo>
                    <a:pt x="331" y="202"/>
                    <a:pt x="331" y="202"/>
                    <a:pt x="331" y="202"/>
                  </a:cubicBezTo>
                  <a:cubicBezTo>
                    <a:pt x="322" y="200"/>
                    <a:pt x="322" y="200"/>
                    <a:pt x="322" y="200"/>
                  </a:cubicBezTo>
                  <a:cubicBezTo>
                    <a:pt x="321" y="173"/>
                    <a:pt x="321" y="173"/>
                    <a:pt x="321" y="173"/>
                  </a:cubicBezTo>
                  <a:cubicBezTo>
                    <a:pt x="334" y="168"/>
                    <a:pt x="334" y="168"/>
                    <a:pt x="334" y="168"/>
                  </a:cubicBezTo>
                  <a:cubicBezTo>
                    <a:pt x="335" y="162"/>
                    <a:pt x="335" y="162"/>
                    <a:pt x="335" y="162"/>
                  </a:cubicBezTo>
                  <a:cubicBezTo>
                    <a:pt x="317" y="159"/>
                    <a:pt x="317" y="159"/>
                    <a:pt x="317" y="159"/>
                  </a:cubicBezTo>
                  <a:cubicBezTo>
                    <a:pt x="319" y="149"/>
                    <a:pt x="319" y="149"/>
                    <a:pt x="319" y="149"/>
                  </a:cubicBezTo>
                  <a:cubicBezTo>
                    <a:pt x="324" y="148"/>
                    <a:pt x="324" y="148"/>
                    <a:pt x="324" y="148"/>
                  </a:cubicBezTo>
                  <a:cubicBezTo>
                    <a:pt x="339" y="148"/>
                    <a:pt x="339" y="148"/>
                    <a:pt x="339" y="148"/>
                  </a:cubicBezTo>
                  <a:cubicBezTo>
                    <a:pt x="327" y="133"/>
                    <a:pt x="327" y="133"/>
                    <a:pt x="327" y="133"/>
                  </a:cubicBezTo>
                  <a:cubicBezTo>
                    <a:pt x="325" y="136"/>
                    <a:pt x="325" y="136"/>
                    <a:pt x="325" y="136"/>
                  </a:cubicBezTo>
                  <a:cubicBezTo>
                    <a:pt x="304" y="94"/>
                    <a:pt x="304" y="94"/>
                    <a:pt x="304" y="94"/>
                  </a:cubicBezTo>
                  <a:cubicBezTo>
                    <a:pt x="274" y="86"/>
                    <a:pt x="274" y="86"/>
                    <a:pt x="274" y="86"/>
                  </a:cubicBezTo>
                  <a:cubicBezTo>
                    <a:pt x="270" y="74"/>
                    <a:pt x="270" y="74"/>
                    <a:pt x="270" y="74"/>
                  </a:cubicBezTo>
                  <a:cubicBezTo>
                    <a:pt x="279" y="75"/>
                    <a:pt x="279" y="75"/>
                    <a:pt x="279" y="75"/>
                  </a:cubicBezTo>
                  <a:cubicBezTo>
                    <a:pt x="279" y="71"/>
                    <a:pt x="279" y="71"/>
                    <a:pt x="279" y="71"/>
                  </a:cubicBezTo>
                  <a:cubicBezTo>
                    <a:pt x="268" y="70"/>
                    <a:pt x="268" y="70"/>
                    <a:pt x="268" y="70"/>
                  </a:cubicBezTo>
                  <a:cubicBezTo>
                    <a:pt x="265" y="61"/>
                    <a:pt x="265" y="61"/>
                    <a:pt x="265" y="61"/>
                  </a:cubicBezTo>
                  <a:cubicBezTo>
                    <a:pt x="276" y="55"/>
                    <a:pt x="276" y="55"/>
                    <a:pt x="276" y="55"/>
                  </a:cubicBezTo>
                  <a:cubicBezTo>
                    <a:pt x="291" y="54"/>
                    <a:pt x="291" y="54"/>
                    <a:pt x="291" y="54"/>
                  </a:cubicBezTo>
                  <a:cubicBezTo>
                    <a:pt x="294" y="47"/>
                    <a:pt x="294" y="47"/>
                    <a:pt x="294" y="47"/>
                  </a:cubicBezTo>
                  <a:close/>
                  <a:moveTo>
                    <a:pt x="1047" y="106"/>
                  </a:moveTo>
                  <a:cubicBezTo>
                    <a:pt x="1123" y="205"/>
                    <a:pt x="1168" y="328"/>
                    <a:pt x="1168" y="461"/>
                  </a:cubicBezTo>
                  <a:cubicBezTo>
                    <a:pt x="1168" y="487"/>
                    <a:pt x="1166" y="512"/>
                    <a:pt x="1163" y="537"/>
                  </a:cubicBezTo>
                  <a:cubicBezTo>
                    <a:pt x="1153" y="535"/>
                    <a:pt x="1153" y="535"/>
                    <a:pt x="1153" y="535"/>
                  </a:cubicBezTo>
                  <a:cubicBezTo>
                    <a:pt x="1132" y="490"/>
                    <a:pt x="1132" y="490"/>
                    <a:pt x="1132" y="490"/>
                  </a:cubicBezTo>
                  <a:cubicBezTo>
                    <a:pt x="1063" y="529"/>
                    <a:pt x="1063" y="529"/>
                    <a:pt x="1063" y="529"/>
                  </a:cubicBezTo>
                  <a:cubicBezTo>
                    <a:pt x="1060" y="562"/>
                    <a:pt x="1060" y="562"/>
                    <a:pt x="1060" y="562"/>
                  </a:cubicBezTo>
                  <a:cubicBezTo>
                    <a:pt x="1048" y="584"/>
                    <a:pt x="1048" y="584"/>
                    <a:pt x="1048" y="584"/>
                  </a:cubicBezTo>
                  <a:cubicBezTo>
                    <a:pt x="1018" y="509"/>
                    <a:pt x="1018" y="509"/>
                    <a:pt x="1018" y="509"/>
                  </a:cubicBezTo>
                  <a:cubicBezTo>
                    <a:pt x="990" y="473"/>
                    <a:pt x="990" y="473"/>
                    <a:pt x="990" y="473"/>
                  </a:cubicBezTo>
                  <a:cubicBezTo>
                    <a:pt x="926" y="470"/>
                    <a:pt x="926" y="470"/>
                    <a:pt x="926" y="470"/>
                  </a:cubicBezTo>
                  <a:cubicBezTo>
                    <a:pt x="891" y="446"/>
                    <a:pt x="891" y="446"/>
                    <a:pt x="891" y="446"/>
                  </a:cubicBezTo>
                  <a:cubicBezTo>
                    <a:pt x="877" y="448"/>
                    <a:pt x="877" y="448"/>
                    <a:pt x="877" y="448"/>
                  </a:cubicBezTo>
                  <a:cubicBezTo>
                    <a:pt x="904" y="485"/>
                    <a:pt x="904" y="485"/>
                    <a:pt x="904" y="485"/>
                  </a:cubicBezTo>
                  <a:cubicBezTo>
                    <a:pt x="924" y="482"/>
                    <a:pt x="924" y="482"/>
                    <a:pt x="924" y="482"/>
                  </a:cubicBezTo>
                  <a:cubicBezTo>
                    <a:pt x="952" y="496"/>
                    <a:pt x="952" y="496"/>
                    <a:pt x="952" y="496"/>
                  </a:cubicBezTo>
                  <a:cubicBezTo>
                    <a:pt x="913" y="531"/>
                    <a:pt x="913" y="531"/>
                    <a:pt x="913" y="531"/>
                  </a:cubicBezTo>
                  <a:cubicBezTo>
                    <a:pt x="855" y="556"/>
                    <a:pt x="855" y="556"/>
                    <a:pt x="855" y="556"/>
                  </a:cubicBezTo>
                  <a:cubicBezTo>
                    <a:pt x="849" y="525"/>
                    <a:pt x="849" y="525"/>
                    <a:pt x="849" y="525"/>
                  </a:cubicBezTo>
                  <a:cubicBezTo>
                    <a:pt x="804" y="459"/>
                    <a:pt x="804" y="459"/>
                    <a:pt x="804" y="459"/>
                  </a:cubicBezTo>
                  <a:cubicBezTo>
                    <a:pt x="802" y="465"/>
                    <a:pt x="802" y="465"/>
                    <a:pt x="802" y="465"/>
                  </a:cubicBezTo>
                  <a:cubicBezTo>
                    <a:pt x="796" y="460"/>
                    <a:pt x="796" y="460"/>
                    <a:pt x="796" y="460"/>
                  </a:cubicBezTo>
                  <a:cubicBezTo>
                    <a:pt x="796" y="460"/>
                    <a:pt x="796" y="460"/>
                    <a:pt x="796" y="460"/>
                  </a:cubicBezTo>
                  <a:cubicBezTo>
                    <a:pt x="824" y="532"/>
                    <a:pt x="824" y="532"/>
                    <a:pt x="824" y="532"/>
                  </a:cubicBezTo>
                  <a:cubicBezTo>
                    <a:pt x="854" y="570"/>
                    <a:pt x="854" y="570"/>
                    <a:pt x="854" y="570"/>
                  </a:cubicBezTo>
                  <a:cubicBezTo>
                    <a:pt x="893" y="561"/>
                    <a:pt x="893" y="561"/>
                    <a:pt x="893" y="561"/>
                  </a:cubicBezTo>
                  <a:cubicBezTo>
                    <a:pt x="875" y="609"/>
                    <a:pt x="875" y="609"/>
                    <a:pt x="875" y="609"/>
                  </a:cubicBezTo>
                  <a:cubicBezTo>
                    <a:pt x="827" y="647"/>
                    <a:pt x="827" y="647"/>
                    <a:pt x="827" y="647"/>
                  </a:cubicBezTo>
                  <a:cubicBezTo>
                    <a:pt x="840" y="714"/>
                    <a:pt x="840" y="714"/>
                    <a:pt x="840" y="714"/>
                  </a:cubicBezTo>
                  <a:cubicBezTo>
                    <a:pt x="804" y="736"/>
                    <a:pt x="804" y="736"/>
                    <a:pt x="804" y="736"/>
                  </a:cubicBezTo>
                  <a:cubicBezTo>
                    <a:pt x="804" y="769"/>
                    <a:pt x="804" y="769"/>
                    <a:pt x="804" y="769"/>
                  </a:cubicBezTo>
                  <a:cubicBezTo>
                    <a:pt x="764" y="830"/>
                    <a:pt x="764" y="830"/>
                    <a:pt x="764" y="830"/>
                  </a:cubicBezTo>
                  <a:cubicBezTo>
                    <a:pt x="717" y="828"/>
                    <a:pt x="717" y="828"/>
                    <a:pt x="717" y="828"/>
                  </a:cubicBezTo>
                  <a:cubicBezTo>
                    <a:pt x="664" y="720"/>
                    <a:pt x="664" y="720"/>
                    <a:pt x="664" y="720"/>
                  </a:cubicBezTo>
                  <a:cubicBezTo>
                    <a:pt x="683" y="692"/>
                    <a:pt x="683" y="692"/>
                    <a:pt x="683" y="692"/>
                  </a:cubicBezTo>
                  <a:cubicBezTo>
                    <a:pt x="652" y="633"/>
                    <a:pt x="652" y="633"/>
                    <a:pt x="652" y="633"/>
                  </a:cubicBezTo>
                  <a:cubicBezTo>
                    <a:pt x="658" y="604"/>
                    <a:pt x="658" y="604"/>
                    <a:pt x="658" y="604"/>
                  </a:cubicBezTo>
                  <a:cubicBezTo>
                    <a:pt x="631" y="590"/>
                    <a:pt x="631" y="590"/>
                    <a:pt x="631" y="590"/>
                  </a:cubicBezTo>
                  <a:cubicBezTo>
                    <a:pt x="566" y="604"/>
                    <a:pt x="566" y="604"/>
                    <a:pt x="566" y="604"/>
                  </a:cubicBezTo>
                  <a:cubicBezTo>
                    <a:pt x="508" y="551"/>
                    <a:pt x="508" y="551"/>
                    <a:pt x="508" y="551"/>
                  </a:cubicBezTo>
                  <a:cubicBezTo>
                    <a:pt x="509" y="493"/>
                    <a:pt x="509" y="493"/>
                    <a:pt x="509" y="493"/>
                  </a:cubicBezTo>
                  <a:cubicBezTo>
                    <a:pt x="570" y="420"/>
                    <a:pt x="570" y="420"/>
                    <a:pt x="570" y="420"/>
                  </a:cubicBezTo>
                  <a:cubicBezTo>
                    <a:pt x="573" y="412"/>
                    <a:pt x="573" y="412"/>
                    <a:pt x="573" y="412"/>
                  </a:cubicBezTo>
                  <a:cubicBezTo>
                    <a:pt x="592" y="417"/>
                    <a:pt x="592" y="417"/>
                    <a:pt x="592" y="417"/>
                  </a:cubicBezTo>
                  <a:cubicBezTo>
                    <a:pt x="602" y="414"/>
                    <a:pt x="602" y="414"/>
                    <a:pt x="602" y="414"/>
                  </a:cubicBezTo>
                  <a:cubicBezTo>
                    <a:pt x="659" y="406"/>
                    <a:pt x="659" y="406"/>
                    <a:pt x="659" y="406"/>
                  </a:cubicBezTo>
                  <a:cubicBezTo>
                    <a:pt x="675" y="417"/>
                    <a:pt x="675" y="417"/>
                    <a:pt x="675" y="417"/>
                  </a:cubicBezTo>
                  <a:cubicBezTo>
                    <a:pt x="661" y="423"/>
                    <a:pt x="661" y="423"/>
                    <a:pt x="661" y="423"/>
                  </a:cubicBezTo>
                  <a:cubicBezTo>
                    <a:pt x="717" y="449"/>
                    <a:pt x="717" y="449"/>
                    <a:pt x="717" y="449"/>
                  </a:cubicBezTo>
                  <a:cubicBezTo>
                    <a:pt x="723" y="439"/>
                    <a:pt x="723" y="439"/>
                    <a:pt x="723" y="439"/>
                  </a:cubicBezTo>
                  <a:cubicBezTo>
                    <a:pt x="730" y="433"/>
                    <a:pt x="730" y="433"/>
                    <a:pt x="730" y="433"/>
                  </a:cubicBezTo>
                  <a:cubicBezTo>
                    <a:pt x="765" y="444"/>
                    <a:pt x="765" y="444"/>
                    <a:pt x="765" y="444"/>
                  </a:cubicBezTo>
                  <a:cubicBezTo>
                    <a:pt x="802" y="441"/>
                    <a:pt x="802" y="441"/>
                    <a:pt x="802" y="441"/>
                  </a:cubicBezTo>
                  <a:cubicBezTo>
                    <a:pt x="808" y="423"/>
                    <a:pt x="808" y="423"/>
                    <a:pt x="808" y="423"/>
                  </a:cubicBezTo>
                  <a:cubicBezTo>
                    <a:pt x="810" y="407"/>
                    <a:pt x="810" y="407"/>
                    <a:pt x="810" y="407"/>
                  </a:cubicBezTo>
                  <a:cubicBezTo>
                    <a:pt x="805" y="407"/>
                    <a:pt x="805" y="407"/>
                    <a:pt x="805" y="407"/>
                  </a:cubicBezTo>
                  <a:cubicBezTo>
                    <a:pt x="802" y="412"/>
                    <a:pt x="802" y="412"/>
                    <a:pt x="802" y="412"/>
                  </a:cubicBezTo>
                  <a:cubicBezTo>
                    <a:pt x="793" y="412"/>
                    <a:pt x="793" y="412"/>
                    <a:pt x="793" y="412"/>
                  </a:cubicBezTo>
                  <a:cubicBezTo>
                    <a:pt x="787" y="407"/>
                    <a:pt x="787" y="407"/>
                    <a:pt x="787" y="407"/>
                  </a:cubicBezTo>
                  <a:cubicBezTo>
                    <a:pt x="766" y="406"/>
                    <a:pt x="766" y="406"/>
                    <a:pt x="766" y="406"/>
                  </a:cubicBezTo>
                  <a:cubicBezTo>
                    <a:pt x="756" y="385"/>
                    <a:pt x="756" y="385"/>
                    <a:pt x="756" y="385"/>
                  </a:cubicBezTo>
                  <a:cubicBezTo>
                    <a:pt x="774" y="378"/>
                    <a:pt x="774" y="378"/>
                    <a:pt x="774" y="378"/>
                  </a:cubicBezTo>
                  <a:cubicBezTo>
                    <a:pt x="755" y="380"/>
                    <a:pt x="755" y="380"/>
                    <a:pt x="755" y="380"/>
                  </a:cubicBezTo>
                  <a:cubicBezTo>
                    <a:pt x="738" y="382"/>
                    <a:pt x="738" y="382"/>
                    <a:pt x="738" y="382"/>
                  </a:cubicBezTo>
                  <a:cubicBezTo>
                    <a:pt x="742" y="399"/>
                    <a:pt x="742" y="399"/>
                    <a:pt x="742" y="399"/>
                  </a:cubicBezTo>
                  <a:cubicBezTo>
                    <a:pt x="735" y="411"/>
                    <a:pt x="735" y="411"/>
                    <a:pt x="735" y="411"/>
                  </a:cubicBezTo>
                  <a:cubicBezTo>
                    <a:pt x="720" y="388"/>
                    <a:pt x="720" y="388"/>
                    <a:pt x="720" y="388"/>
                  </a:cubicBezTo>
                  <a:cubicBezTo>
                    <a:pt x="721" y="374"/>
                    <a:pt x="721" y="374"/>
                    <a:pt x="721" y="374"/>
                  </a:cubicBezTo>
                  <a:cubicBezTo>
                    <a:pt x="700" y="362"/>
                    <a:pt x="700" y="362"/>
                    <a:pt x="700" y="362"/>
                  </a:cubicBezTo>
                  <a:cubicBezTo>
                    <a:pt x="685" y="346"/>
                    <a:pt x="685" y="346"/>
                    <a:pt x="685" y="346"/>
                  </a:cubicBezTo>
                  <a:cubicBezTo>
                    <a:pt x="675" y="349"/>
                    <a:pt x="675" y="349"/>
                    <a:pt x="675" y="349"/>
                  </a:cubicBezTo>
                  <a:cubicBezTo>
                    <a:pt x="676" y="358"/>
                    <a:pt x="676" y="358"/>
                    <a:pt x="676" y="358"/>
                  </a:cubicBezTo>
                  <a:cubicBezTo>
                    <a:pt x="694" y="371"/>
                    <a:pt x="694" y="371"/>
                    <a:pt x="694" y="371"/>
                  </a:cubicBezTo>
                  <a:cubicBezTo>
                    <a:pt x="704" y="380"/>
                    <a:pt x="704" y="380"/>
                    <a:pt x="704" y="380"/>
                  </a:cubicBezTo>
                  <a:cubicBezTo>
                    <a:pt x="706" y="380"/>
                    <a:pt x="706" y="380"/>
                    <a:pt x="706" y="380"/>
                  </a:cubicBezTo>
                  <a:cubicBezTo>
                    <a:pt x="712" y="385"/>
                    <a:pt x="712" y="385"/>
                    <a:pt x="712" y="385"/>
                  </a:cubicBezTo>
                  <a:cubicBezTo>
                    <a:pt x="711" y="386"/>
                    <a:pt x="711" y="386"/>
                    <a:pt x="711" y="386"/>
                  </a:cubicBezTo>
                  <a:cubicBezTo>
                    <a:pt x="712" y="386"/>
                    <a:pt x="712" y="386"/>
                    <a:pt x="712" y="386"/>
                  </a:cubicBezTo>
                  <a:cubicBezTo>
                    <a:pt x="711" y="386"/>
                    <a:pt x="711" y="386"/>
                    <a:pt x="711" y="386"/>
                  </a:cubicBezTo>
                  <a:cubicBezTo>
                    <a:pt x="711" y="387"/>
                    <a:pt x="711" y="387"/>
                    <a:pt x="711" y="387"/>
                  </a:cubicBezTo>
                  <a:cubicBezTo>
                    <a:pt x="705" y="384"/>
                    <a:pt x="705" y="384"/>
                    <a:pt x="705" y="384"/>
                  </a:cubicBezTo>
                  <a:cubicBezTo>
                    <a:pt x="705" y="391"/>
                    <a:pt x="705" y="391"/>
                    <a:pt x="705" y="391"/>
                  </a:cubicBezTo>
                  <a:cubicBezTo>
                    <a:pt x="696" y="398"/>
                    <a:pt x="696" y="398"/>
                    <a:pt x="696" y="398"/>
                  </a:cubicBezTo>
                  <a:cubicBezTo>
                    <a:pt x="698" y="387"/>
                    <a:pt x="698" y="387"/>
                    <a:pt x="698" y="387"/>
                  </a:cubicBezTo>
                  <a:cubicBezTo>
                    <a:pt x="671" y="368"/>
                    <a:pt x="671" y="368"/>
                    <a:pt x="671" y="368"/>
                  </a:cubicBezTo>
                  <a:cubicBezTo>
                    <a:pt x="659" y="354"/>
                    <a:pt x="659" y="354"/>
                    <a:pt x="659" y="354"/>
                  </a:cubicBezTo>
                  <a:cubicBezTo>
                    <a:pt x="640" y="366"/>
                    <a:pt x="640" y="366"/>
                    <a:pt x="640" y="366"/>
                  </a:cubicBezTo>
                  <a:cubicBezTo>
                    <a:pt x="629" y="359"/>
                    <a:pt x="629" y="359"/>
                    <a:pt x="629" y="359"/>
                  </a:cubicBezTo>
                  <a:cubicBezTo>
                    <a:pt x="625" y="371"/>
                    <a:pt x="625" y="371"/>
                    <a:pt x="625" y="371"/>
                  </a:cubicBezTo>
                  <a:cubicBezTo>
                    <a:pt x="612" y="376"/>
                    <a:pt x="612" y="376"/>
                    <a:pt x="612" y="376"/>
                  </a:cubicBezTo>
                  <a:cubicBezTo>
                    <a:pt x="604" y="386"/>
                    <a:pt x="604" y="386"/>
                    <a:pt x="604" y="386"/>
                  </a:cubicBezTo>
                  <a:cubicBezTo>
                    <a:pt x="607" y="397"/>
                    <a:pt x="607" y="397"/>
                    <a:pt x="607" y="397"/>
                  </a:cubicBezTo>
                  <a:cubicBezTo>
                    <a:pt x="601" y="405"/>
                    <a:pt x="601" y="405"/>
                    <a:pt x="601" y="405"/>
                  </a:cubicBezTo>
                  <a:cubicBezTo>
                    <a:pt x="580" y="410"/>
                    <a:pt x="580" y="410"/>
                    <a:pt x="580" y="410"/>
                  </a:cubicBezTo>
                  <a:cubicBezTo>
                    <a:pt x="551" y="400"/>
                    <a:pt x="551" y="400"/>
                    <a:pt x="551" y="400"/>
                  </a:cubicBezTo>
                  <a:cubicBezTo>
                    <a:pt x="555" y="361"/>
                    <a:pt x="555" y="361"/>
                    <a:pt x="555" y="361"/>
                  </a:cubicBezTo>
                  <a:cubicBezTo>
                    <a:pt x="596" y="362"/>
                    <a:pt x="596" y="362"/>
                    <a:pt x="596" y="362"/>
                  </a:cubicBezTo>
                  <a:cubicBezTo>
                    <a:pt x="598" y="341"/>
                    <a:pt x="598" y="341"/>
                    <a:pt x="598" y="341"/>
                  </a:cubicBezTo>
                  <a:cubicBezTo>
                    <a:pt x="581" y="326"/>
                    <a:pt x="581" y="326"/>
                    <a:pt x="581" y="326"/>
                  </a:cubicBezTo>
                  <a:cubicBezTo>
                    <a:pt x="606" y="321"/>
                    <a:pt x="606" y="321"/>
                    <a:pt x="606" y="321"/>
                  </a:cubicBezTo>
                  <a:cubicBezTo>
                    <a:pt x="633" y="294"/>
                    <a:pt x="633" y="294"/>
                    <a:pt x="633" y="294"/>
                  </a:cubicBezTo>
                  <a:cubicBezTo>
                    <a:pt x="658" y="287"/>
                    <a:pt x="658" y="287"/>
                    <a:pt x="658" y="287"/>
                  </a:cubicBezTo>
                  <a:cubicBezTo>
                    <a:pt x="647" y="262"/>
                    <a:pt x="647" y="262"/>
                    <a:pt x="647" y="262"/>
                  </a:cubicBezTo>
                  <a:cubicBezTo>
                    <a:pt x="661" y="260"/>
                    <a:pt x="661" y="260"/>
                    <a:pt x="661" y="260"/>
                  </a:cubicBezTo>
                  <a:cubicBezTo>
                    <a:pt x="669" y="283"/>
                    <a:pt x="669" y="283"/>
                    <a:pt x="669" y="283"/>
                  </a:cubicBezTo>
                  <a:cubicBezTo>
                    <a:pt x="703" y="283"/>
                    <a:pt x="703" y="283"/>
                    <a:pt x="703" y="283"/>
                  </a:cubicBezTo>
                  <a:cubicBezTo>
                    <a:pt x="724" y="268"/>
                    <a:pt x="724" y="268"/>
                    <a:pt x="724" y="268"/>
                  </a:cubicBezTo>
                  <a:cubicBezTo>
                    <a:pt x="742" y="241"/>
                    <a:pt x="742" y="241"/>
                    <a:pt x="742" y="241"/>
                  </a:cubicBezTo>
                  <a:cubicBezTo>
                    <a:pt x="774" y="230"/>
                    <a:pt x="774" y="230"/>
                    <a:pt x="774" y="230"/>
                  </a:cubicBezTo>
                  <a:cubicBezTo>
                    <a:pt x="744" y="233"/>
                    <a:pt x="744" y="233"/>
                    <a:pt x="744" y="233"/>
                  </a:cubicBezTo>
                  <a:cubicBezTo>
                    <a:pt x="728" y="226"/>
                    <a:pt x="728" y="226"/>
                    <a:pt x="728" y="226"/>
                  </a:cubicBezTo>
                  <a:cubicBezTo>
                    <a:pt x="727" y="208"/>
                    <a:pt x="727" y="208"/>
                    <a:pt x="727" y="208"/>
                  </a:cubicBezTo>
                  <a:cubicBezTo>
                    <a:pt x="753" y="186"/>
                    <a:pt x="753" y="186"/>
                    <a:pt x="753" y="186"/>
                  </a:cubicBezTo>
                  <a:cubicBezTo>
                    <a:pt x="738" y="180"/>
                    <a:pt x="738" y="180"/>
                    <a:pt x="738" y="180"/>
                  </a:cubicBezTo>
                  <a:cubicBezTo>
                    <a:pt x="705" y="208"/>
                    <a:pt x="705" y="208"/>
                    <a:pt x="705" y="208"/>
                  </a:cubicBezTo>
                  <a:cubicBezTo>
                    <a:pt x="710" y="233"/>
                    <a:pt x="710" y="233"/>
                    <a:pt x="710" y="233"/>
                  </a:cubicBezTo>
                  <a:cubicBezTo>
                    <a:pt x="703" y="265"/>
                    <a:pt x="703" y="265"/>
                    <a:pt x="703" y="265"/>
                  </a:cubicBezTo>
                  <a:cubicBezTo>
                    <a:pt x="681" y="271"/>
                    <a:pt x="681" y="271"/>
                    <a:pt x="681" y="271"/>
                  </a:cubicBezTo>
                  <a:cubicBezTo>
                    <a:pt x="672" y="241"/>
                    <a:pt x="672" y="241"/>
                    <a:pt x="672" y="241"/>
                  </a:cubicBezTo>
                  <a:cubicBezTo>
                    <a:pt x="638" y="255"/>
                    <a:pt x="638" y="255"/>
                    <a:pt x="638" y="255"/>
                  </a:cubicBezTo>
                  <a:cubicBezTo>
                    <a:pt x="633" y="216"/>
                    <a:pt x="633" y="216"/>
                    <a:pt x="633" y="216"/>
                  </a:cubicBezTo>
                  <a:cubicBezTo>
                    <a:pt x="669" y="197"/>
                    <a:pt x="669" y="197"/>
                    <a:pt x="669" y="197"/>
                  </a:cubicBezTo>
                  <a:cubicBezTo>
                    <a:pt x="691" y="161"/>
                    <a:pt x="691" y="161"/>
                    <a:pt x="691" y="161"/>
                  </a:cubicBezTo>
                  <a:cubicBezTo>
                    <a:pt x="741" y="138"/>
                    <a:pt x="741" y="138"/>
                    <a:pt x="741" y="138"/>
                  </a:cubicBezTo>
                  <a:cubicBezTo>
                    <a:pt x="788" y="139"/>
                    <a:pt x="788" y="139"/>
                    <a:pt x="788" y="139"/>
                  </a:cubicBezTo>
                  <a:cubicBezTo>
                    <a:pt x="840" y="166"/>
                    <a:pt x="840" y="166"/>
                    <a:pt x="840" y="166"/>
                  </a:cubicBezTo>
                  <a:cubicBezTo>
                    <a:pt x="832" y="177"/>
                    <a:pt x="832" y="177"/>
                    <a:pt x="832" y="177"/>
                  </a:cubicBezTo>
                  <a:cubicBezTo>
                    <a:pt x="789" y="168"/>
                    <a:pt x="789" y="168"/>
                    <a:pt x="789" y="168"/>
                  </a:cubicBezTo>
                  <a:cubicBezTo>
                    <a:pt x="807" y="197"/>
                    <a:pt x="807" y="197"/>
                    <a:pt x="807" y="197"/>
                  </a:cubicBezTo>
                  <a:cubicBezTo>
                    <a:pt x="827" y="197"/>
                    <a:pt x="827" y="197"/>
                    <a:pt x="827" y="197"/>
                  </a:cubicBezTo>
                  <a:cubicBezTo>
                    <a:pt x="839" y="190"/>
                    <a:pt x="839" y="190"/>
                    <a:pt x="839" y="190"/>
                  </a:cubicBezTo>
                  <a:cubicBezTo>
                    <a:pt x="835" y="183"/>
                    <a:pt x="835" y="183"/>
                    <a:pt x="835" y="183"/>
                  </a:cubicBezTo>
                  <a:cubicBezTo>
                    <a:pt x="850" y="174"/>
                    <a:pt x="850" y="174"/>
                    <a:pt x="850" y="174"/>
                  </a:cubicBezTo>
                  <a:cubicBezTo>
                    <a:pt x="855" y="179"/>
                    <a:pt x="855" y="179"/>
                    <a:pt x="855" y="179"/>
                  </a:cubicBezTo>
                  <a:cubicBezTo>
                    <a:pt x="861" y="175"/>
                    <a:pt x="861" y="175"/>
                    <a:pt x="861" y="175"/>
                  </a:cubicBezTo>
                  <a:cubicBezTo>
                    <a:pt x="857" y="157"/>
                    <a:pt x="857" y="157"/>
                    <a:pt x="857" y="157"/>
                  </a:cubicBezTo>
                  <a:cubicBezTo>
                    <a:pt x="869" y="155"/>
                    <a:pt x="869" y="155"/>
                    <a:pt x="869" y="155"/>
                  </a:cubicBezTo>
                  <a:cubicBezTo>
                    <a:pt x="871" y="168"/>
                    <a:pt x="871" y="168"/>
                    <a:pt x="871" y="168"/>
                  </a:cubicBezTo>
                  <a:cubicBezTo>
                    <a:pt x="882" y="161"/>
                    <a:pt x="882" y="161"/>
                    <a:pt x="882" y="161"/>
                  </a:cubicBezTo>
                  <a:cubicBezTo>
                    <a:pt x="954" y="141"/>
                    <a:pt x="954" y="141"/>
                    <a:pt x="954" y="141"/>
                  </a:cubicBezTo>
                  <a:cubicBezTo>
                    <a:pt x="1004" y="165"/>
                    <a:pt x="1004" y="165"/>
                    <a:pt x="1004" y="165"/>
                  </a:cubicBezTo>
                  <a:cubicBezTo>
                    <a:pt x="988" y="135"/>
                    <a:pt x="988" y="135"/>
                    <a:pt x="988" y="135"/>
                  </a:cubicBezTo>
                  <a:cubicBezTo>
                    <a:pt x="1004" y="107"/>
                    <a:pt x="1004" y="107"/>
                    <a:pt x="1004" y="107"/>
                  </a:cubicBezTo>
                  <a:cubicBezTo>
                    <a:pt x="1020" y="107"/>
                    <a:pt x="1020" y="107"/>
                    <a:pt x="1020" y="107"/>
                  </a:cubicBezTo>
                  <a:cubicBezTo>
                    <a:pt x="1018" y="127"/>
                    <a:pt x="1018" y="127"/>
                    <a:pt x="1018" y="127"/>
                  </a:cubicBezTo>
                  <a:cubicBezTo>
                    <a:pt x="1027" y="165"/>
                    <a:pt x="1027" y="165"/>
                    <a:pt x="1027" y="165"/>
                  </a:cubicBezTo>
                  <a:cubicBezTo>
                    <a:pt x="993" y="174"/>
                    <a:pt x="993" y="174"/>
                    <a:pt x="993" y="174"/>
                  </a:cubicBezTo>
                  <a:cubicBezTo>
                    <a:pt x="1027" y="177"/>
                    <a:pt x="1027" y="177"/>
                    <a:pt x="1027" y="177"/>
                  </a:cubicBezTo>
                  <a:cubicBezTo>
                    <a:pt x="1038" y="163"/>
                    <a:pt x="1038" y="163"/>
                    <a:pt x="1038" y="163"/>
                  </a:cubicBezTo>
                  <a:cubicBezTo>
                    <a:pt x="1037" y="158"/>
                    <a:pt x="1037" y="158"/>
                    <a:pt x="1037" y="158"/>
                  </a:cubicBezTo>
                  <a:cubicBezTo>
                    <a:pt x="1056" y="167"/>
                    <a:pt x="1056" y="167"/>
                    <a:pt x="1056" y="167"/>
                  </a:cubicBezTo>
                  <a:cubicBezTo>
                    <a:pt x="1050" y="151"/>
                    <a:pt x="1050" y="151"/>
                    <a:pt x="1050" y="151"/>
                  </a:cubicBezTo>
                  <a:cubicBezTo>
                    <a:pt x="1035" y="148"/>
                    <a:pt x="1035" y="148"/>
                    <a:pt x="1035" y="148"/>
                  </a:cubicBezTo>
                  <a:cubicBezTo>
                    <a:pt x="1027" y="118"/>
                    <a:pt x="1027" y="118"/>
                    <a:pt x="1027" y="118"/>
                  </a:cubicBezTo>
                  <a:cubicBezTo>
                    <a:pt x="1047" y="106"/>
                    <a:pt x="1047" y="106"/>
                    <a:pt x="1047" y="106"/>
                  </a:cubicBezTo>
                  <a:close/>
                  <a:moveTo>
                    <a:pt x="264" y="949"/>
                  </a:moveTo>
                  <a:cubicBezTo>
                    <a:pt x="243" y="935"/>
                    <a:pt x="222" y="920"/>
                    <a:pt x="203" y="903"/>
                  </a:cubicBezTo>
                  <a:cubicBezTo>
                    <a:pt x="223" y="798"/>
                    <a:pt x="223" y="798"/>
                    <a:pt x="223" y="798"/>
                  </a:cubicBezTo>
                  <a:cubicBezTo>
                    <a:pt x="196" y="789"/>
                    <a:pt x="196" y="789"/>
                    <a:pt x="196" y="789"/>
                  </a:cubicBezTo>
                  <a:cubicBezTo>
                    <a:pt x="151" y="726"/>
                    <a:pt x="151" y="726"/>
                    <a:pt x="151" y="726"/>
                  </a:cubicBezTo>
                  <a:cubicBezTo>
                    <a:pt x="167" y="682"/>
                    <a:pt x="167" y="682"/>
                    <a:pt x="167" y="682"/>
                  </a:cubicBezTo>
                  <a:cubicBezTo>
                    <a:pt x="182" y="673"/>
                    <a:pt x="182" y="673"/>
                    <a:pt x="182" y="673"/>
                  </a:cubicBezTo>
                  <a:cubicBezTo>
                    <a:pt x="177" y="656"/>
                    <a:pt x="177" y="656"/>
                    <a:pt x="177" y="656"/>
                  </a:cubicBezTo>
                  <a:cubicBezTo>
                    <a:pt x="184" y="639"/>
                    <a:pt x="184" y="639"/>
                    <a:pt x="184" y="639"/>
                  </a:cubicBezTo>
                  <a:cubicBezTo>
                    <a:pt x="191" y="637"/>
                    <a:pt x="191" y="637"/>
                    <a:pt x="191" y="637"/>
                  </a:cubicBezTo>
                  <a:cubicBezTo>
                    <a:pt x="183" y="623"/>
                    <a:pt x="183" y="623"/>
                    <a:pt x="183" y="623"/>
                  </a:cubicBezTo>
                  <a:cubicBezTo>
                    <a:pt x="158" y="606"/>
                    <a:pt x="158" y="606"/>
                    <a:pt x="158" y="606"/>
                  </a:cubicBezTo>
                  <a:cubicBezTo>
                    <a:pt x="147" y="596"/>
                    <a:pt x="147" y="596"/>
                    <a:pt x="147" y="596"/>
                  </a:cubicBezTo>
                  <a:cubicBezTo>
                    <a:pt x="107" y="574"/>
                    <a:pt x="107" y="574"/>
                    <a:pt x="107" y="574"/>
                  </a:cubicBezTo>
                  <a:cubicBezTo>
                    <a:pt x="98" y="580"/>
                    <a:pt x="98" y="580"/>
                    <a:pt x="98" y="580"/>
                  </a:cubicBezTo>
                  <a:cubicBezTo>
                    <a:pt x="44" y="553"/>
                    <a:pt x="44" y="553"/>
                    <a:pt x="44" y="553"/>
                  </a:cubicBezTo>
                  <a:cubicBezTo>
                    <a:pt x="44" y="537"/>
                    <a:pt x="44" y="537"/>
                    <a:pt x="44" y="537"/>
                  </a:cubicBezTo>
                  <a:cubicBezTo>
                    <a:pt x="15" y="504"/>
                    <a:pt x="15" y="504"/>
                    <a:pt x="15" y="504"/>
                  </a:cubicBezTo>
                  <a:cubicBezTo>
                    <a:pt x="1" y="493"/>
                    <a:pt x="1" y="493"/>
                    <a:pt x="1" y="493"/>
                  </a:cubicBezTo>
                  <a:cubicBezTo>
                    <a:pt x="0" y="483"/>
                    <a:pt x="0" y="472"/>
                    <a:pt x="0" y="461"/>
                  </a:cubicBezTo>
                  <a:cubicBezTo>
                    <a:pt x="0" y="369"/>
                    <a:pt x="21" y="282"/>
                    <a:pt x="60" y="204"/>
                  </a:cubicBezTo>
                  <a:cubicBezTo>
                    <a:pt x="106" y="208"/>
                    <a:pt x="106" y="208"/>
                    <a:pt x="106" y="208"/>
                  </a:cubicBezTo>
                  <a:cubicBezTo>
                    <a:pt x="118" y="190"/>
                    <a:pt x="118" y="190"/>
                    <a:pt x="118" y="190"/>
                  </a:cubicBezTo>
                  <a:cubicBezTo>
                    <a:pt x="99" y="180"/>
                    <a:pt x="99" y="180"/>
                    <a:pt x="99" y="180"/>
                  </a:cubicBezTo>
                  <a:cubicBezTo>
                    <a:pt x="108" y="163"/>
                    <a:pt x="108" y="163"/>
                    <a:pt x="108" y="163"/>
                  </a:cubicBezTo>
                  <a:cubicBezTo>
                    <a:pt x="127" y="177"/>
                    <a:pt x="127" y="177"/>
                    <a:pt x="127" y="177"/>
                  </a:cubicBezTo>
                  <a:cubicBezTo>
                    <a:pt x="134" y="196"/>
                    <a:pt x="134" y="196"/>
                    <a:pt x="134" y="196"/>
                  </a:cubicBezTo>
                  <a:cubicBezTo>
                    <a:pt x="138" y="199"/>
                    <a:pt x="138" y="199"/>
                    <a:pt x="138" y="199"/>
                  </a:cubicBezTo>
                  <a:cubicBezTo>
                    <a:pt x="148" y="205"/>
                    <a:pt x="148" y="205"/>
                    <a:pt x="148" y="205"/>
                  </a:cubicBezTo>
                  <a:cubicBezTo>
                    <a:pt x="155" y="209"/>
                    <a:pt x="155" y="209"/>
                    <a:pt x="155" y="209"/>
                  </a:cubicBezTo>
                  <a:cubicBezTo>
                    <a:pt x="167" y="198"/>
                    <a:pt x="167" y="198"/>
                    <a:pt x="167" y="198"/>
                  </a:cubicBezTo>
                  <a:cubicBezTo>
                    <a:pt x="163" y="189"/>
                    <a:pt x="163" y="189"/>
                    <a:pt x="163" y="189"/>
                  </a:cubicBezTo>
                  <a:cubicBezTo>
                    <a:pt x="167" y="185"/>
                    <a:pt x="167" y="185"/>
                    <a:pt x="167" y="185"/>
                  </a:cubicBezTo>
                  <a:cubicBezTo>
                    <a:pt x="185" y="192"/>
                    <a:pt x="185" y="192"/>
                    <a:pt x="185" y="192"/>
                  </a:cubicBezTo>
                  <a:cubicBezTo>
                    <a:pt x="187" y="208"/>
                    <a:pt x="187" y="208"/>
                    <a:pt x="187" y="208"/>
                  </a:cubicBezTo>
                  <a:cubicBezTo>
                    <a:pt x="176" y="219"/>
                    <a:pt x="176" y="219"/>
                    <a:pt x="176" y="219"/>
                  </a:cubicBezTo>
                  <a:cubicBezTo>
                    <a:pt x="158" y="222"/>
                    <a:pt x="158" y="222"/>
                    <a:pt x="158" y="222"/>
                  </a:cubicBezTo>
                  <a:cubicBezTo>
                    <a:pt x="148" y="239"/>
                    <a:pt x="148" y="239"/>
                    <a:pt x="148" y="239"/>
                  </a:cubicBezTo>
                  <a:cubicBezTo>
                    <a:pt x="116" y="259"/>
                    <a:pt x="116" y="259"/>
                    <a:pt x="116" y="259"/>
                  </a:cubicBezTo>
                  <a:cubicBezTo>
                    <a:pt x="113" y="288"/>
                    <a:pt x="113" y="288"/>
                    <a:pt x="113" y="288"/>
                  </a:cubicBezTo>
                  <a:cubicBezTo>
                    <a:pt x="147" y="309"/>
                    <a:pt x="147" y="309"/>
                    <a:pt x="147" y="309"/>
                  </a:cubicBezTo>
                  <a:cubicBezTo>
                    <a:pt x="182" y="320"/>
                    <a:pt x="182" y="320"/>
                    <a:pt x="182" y="320"/>
                  </a:cubicBezTo>
                  <a:cubicBezTo>
                    <a:pt x="183" y="338"/>
                    <a:pt x="183" y="338"/>
                    <a:pt x="183" y="338"/>
                  </a:cubicBezTo>
                  <a:cubicBezTo>
                    <a:pt x="198" y="350"/>
                    <a:pt x="198" y="350"/>
                    <a:pt x="198" y="350"/>
                  </a:cubicBezTo>
                  <a:cubicBezTo>
                    <a:pt x="206" y="342"/>
                    <a:pt x="206" y="342"/>
                    <a:pt x="206" y="342"/>
                  </a:cubicBezTo>
                  <a:cubicBezTo>
                    <a:pt x="201" y="322"/>
                    <a:pt x="201" y="322"/>
                    <a:pt x="201" y="322"/>
                  </a:cubicBezTo>
                  <a:cubicBezTo>
                    <a:pt x="214" y="309"/>
                    <a:pt x="214" y="309"/>
                    <a:pt x="214" y="309"/>
                  </a:cubicBezTo>
                  <a:cubicBezTo>
                    <a:pt x="214" y="297"/>
                    <a:pt x="214" y="297"/>
                    <a:pt x="214" y="297"/>
                  </a:cubicBezTo>
                  <a:cubicBezTo>
                    <a:pt x="201" y="289"/>
                    <a:pt x="201" y="289"/>
                    <a:pt x="201" y="289"/>
                  </a:cubicBezTo>
                  <a:cubicBezTo>
                    <a:pt x="212" y="280"/>
                    <a:pt x="212" y="280"/>
                    <a:pt x="212" y="280"/>
                  </a:cubicBezTo>
                  <a:cubicBezTo>
                    <a:pt x="211" y="253"/>
                    <a:pt x="211" y="253"/>
                    <a:pt x="211" y="253"/>
                  </a:cubicBezTo>
                  <a:cubicBezTo>
                    <a:pt x="232" y="257"/>
                    <a:pt x="232" y="257"/>
                    <a:pt x="232" y="257"/>
                  </a:cubicBezTo>
                  <a:cubicBezTo>
                    <a:pt x="253" y="271"/>
                    <a:pt x="253" y="271"/>
                    <a:pt x="253" y="271"/>
                  </a:cubicBezTo>
                  <a:cubicBezTo>
                    <a:pt x="255" y="288"/>
                    <a:pt x="255" y="288"/>
                    <a:pt x="255" y="288"/>
                  </a:cubicBezTo>
                  <a:cubicBezTo>
                    <a:pt x="265" y="291"/>
                    <a:pt x="265" y="291"/>
                    <a:pt x="265" y="291"/>
                  </a:cubicBezTo>
                  <a:cubicBezTo>
                    <a:pt x="283" y="275"/>
                    <a:pt x="283" y="275"/>
                    <a:pt x="283" y="275"/>
                  </a:cubicBezTo>
                  <a:cubicBezTo>
                    <a:pt x="309" y="318"/>
                    <a:pt x="309" y="318"/>
                    <a:pt x="309" y="318"/>
                  </a:cubicBezTo>
                  <a:cubicBezTo>
                    <a:pt x="331" y="331"/>
                    <a:pt x="331" y="331"/>
                    <a:pt x="331" y="331"/>
                  </a:cubicBezTo>
                  <a:cubicBezTo>
                    <a:pt x="333" y="342"/>
                    <a:pt x="333" y="342"/>
                    <a:pt x="333" y="342"/>
                  </a:cubicBezTo>
                  <a:cubicBezTo>
                    <a:pt x="311" y="351"/>
                    <a:pt x="311" y="351"/>
                    <a:pt x="311" y="351"/>
                  </a:cubicBezTo>
                  <a:cubicBezTo>
                    <a:pt x="271" y="355"/>
                    <a:pt x="271" y="355"/>
                    <a:pt x="271" y="355"/>
                  </a:cubicBezTo>
                  <a:cubicBezTo>
                    <a:pt x="248" y="378"/>
                    <a:pt x="248" y="378"/>
                    <a:pt x="248" y="378"/>
                  </a:cubicBezTo>
                  <a:cubicBezTo>
                    <a:pt x="282" y="362"/>
                    <a:pt x="282" y="362"/>
                    <a:pt x="282" y="362"/>
                  </a:cubicBezTo>
                  <a:cubicBezTo>
                    <a:pt x="288" y="368"/>
                    <a:pt x="288" y="368"/>
                    <a:pt x="288" y="368"/>
                  </a:cubicBezTo>
                  <a:cubicBezTo>
                    <a:pt x="280" y="377"/>
                    <a:pt x="280" y="377"/>
                    <a:pt x="280" y="377"/>
                  </a:cubicBezTo>
                  <a:cubicBezTo>
                    <a:pt x="288" y="383"/>
                    <a:pt x="288" y="383"/>
                    <a:pt x="288" y="383"/>
                  </a:cubicBezTo>
                  <a:cubicBezTo>
                    <a:pt x="308" y="382"/>
                    <a:pt x="308" y="382"/>
                    <a:pt x="308" y="382"/>
                  </a:cubicBezTo>
                  <a:cubicBezTo>
                    <a:pt x="310" y="387"/>
                    <a:pt x="310" y="387"/>
                    <a:pt x="310" y="387"/>
                  </a:cubicBezTo>
                  <a:cubicBezTo>
                    <a:pt x="279" y="404"/>
                    <a:pt x="279" y="404"/>
                    <a:pt x="279" y="404"/>
                  </a:cubicBezTo>
                  <a:cubicBezTo>
                    <a:pt x="268" y="396"/>
                    <a:pt x="268" y="396"/>
                    <a:pt x="268" y="396"/>
                  </a:cubicBezTo>
                  <a:cubicBezTo>
                    <a:pt x="247" y="407"/>
                    <a:pt x="247" y="407"/>
                    <a:pt x="247" y="407"/>
                  </a:cubicBezTo>
                  <a:cubicBezTo>
                    <a:pt x="254" y="416"/>
                    <a:pt x="254" y="416"/>
                    <a:pt x="254" y="416"/>
                  </a:cubicBezTo>
                  <a:cubicBezTo>
                    <a:pt x="228" y="422"/>
                    <a:pt x="228" y="422"/>
                    <a:pt x="228" y="422"/>
                  </a:cubicBezTo>
                  <a:cubicBezTo>
                    <a:pt x="219" y="459"/>
                    <a:pt x="219" y="459"/>
                    <a:pt x="219" y="459"/>
                  </a:cubicBezTo>
                  <a:cubicBezTo>
                    <a:pt x="189" y="479"/>
                    <a:pt x="189" y="479"/>
                    <a:pt x="189" y="479"/>
                  </a:cubicBezTo>
                  <a:cubicBezTo>
                    <a:pt x="186" y="491"/>
                    <a:pt x="186" y="491"/>
                    <a:pt x="186" y="491"/>
                  </a:cubicBezTo>
                  <a:cubicBezTo>
                    <a:pt x="197" y="513"/>
                    <a:pt x="197" y="513"/>
                    <a:pt x="197" y="513"/>
                  </a:cubicBezTo>
                  <a:cubicBezTo>
                    <a:pt x="194" y="522"/>
                    <a:pt x="194" y="522"/>
                    <a:pt x="194" y="522"/>
                  </a:cubicBezTo>
                  <a:cubicBezTo>
                    <a:pt x="186" y="522"/>
                    <a:pt x="186" y="522"/>
                    <a:pt x="186" y="522"/>
                  </a:cubicBezTo>
                  <a:cubicBezTo>
                    <a:pt x="173" y="508"/>
                    <a:pt x="173" y="508"/>
                    <a:pt x="173" y="508"/>
                  </a:cubicBezTo>
                  <a:cubicBezTo>
                    <a:pt x="171" y="491"/>
                    <a:pt x="171" y="491"/>
                    <a:pt x="171" y="491"/>
                  </a:cubicBezTo>
                  <a:cubicBezTo>
                    <a:pt x="139" y="490"/>
                    <a:pt x="139" y="490"/>
                    <a:pt x="139" y="490"/>
                  </a:cubicBezTo>
                  <a:cubicBezTo>
                    <a:pt x="97" y="504"/>
                    <a:pt x="97" y="504"/>
                    <a:pt x="97" y="504"/>
                  </a:cubicBezTo>
                  <a:cubicBezTo>
                    <a:pt x="96" y="544"/>
                    <a:pt x="96" y="544"/>
                    <a:pt x="96" y="544"/>
                  </a:cubicBezTo>
                  <a:cubicBezTo>
                    <a:pt x="108" y="560"/>
                    <a:pt x="108" y="560"/>
                    <a:pt x="108" y="560"/>
                  </a:cubicBezTo>
                  <a:cubicBezTo>
                    <a:pt x="124" y="563"/>
                    <a:pt x="124" y="563"/>
                    <a:pt x="124" y="563"/>
                  </a:cubicBezTo>
                  <a:cubicBezTo>
                    <a:pt x="132" y="555"/>
                    <a:pt x="132" y="555"/>
                    <a:pt x="132" y="555"/>
                  </a:cubicBezTo>
                  <a:cubicBezTo>
                    <a:pt x="134" y="546"/>
                    <a:pt x="134" y="546"/>
                    <a:pt x="134" y="546"/>
                  </a:cubicBezTo>
                  <a:cubicBezTo>
                    <a:pt x="153" y="545"/>
                    <a:pt x="153" y="545"/>
                    <a:pt x="153" y="545"/>
                  </a:cubicBezTo>
                  <a:cubicBezTo>
                    <a:pt x="143" y="579"/>
                    <a:pt x="143" y="579"/>
                    <a:pt x="143" y="579"/>
                  </a:cubicBezTo>
                  <a:cubicBezTo>
                    <a:pt x="172" y="577"/>
                    <a:pt x="172" y="577"/>
                    <a:pt x="172" y="577"/>
                  </a:cubicBezTo>
                  <a:cubicBezTo>
                    <a:pt x="176" y="583"/>
                    <a:pt x="176" y="583"/>
                    <a:pt x="176" y="583"/>
                  </a:cubicBezTo>
                  <a:cubicBezTo>
                    <a:pt x="175" y="608"/>
                    <a:pt x="175" y="608"/>
                    <a:pt x="175" y="608"/>
                  </a:cubicBezTo>
                  <a:cubicBezTo>
                    <a:pt x="186" y="616"/>
                    <a:pt x="186" y="616"/>
                    <a:pt x="186" y="616"/>
                  </a:cubicBezTo>
                  <a:cubicBezTo>
                    <a:pt x="198" y="614"/>
                    <a:pt x="198" y="614"/>
                    <a:pt x="198" y="614"/>
                  </a:cubicBezTo>
                  <a:cubicBezTo>
                    <a:pt x="211" y="620"/>
                    <a:pt x="211" y="620"/>
                    <a:pt x="211" y="620"/>
                  </a:cubicBezTo>
                  <a:cubicBezTo>
                    <a:pt x="219" y="631"/>
                    <a:pt x="219" y="631"/>
                    <a:pt x="219" y="631"/>
                  </a:cubicBezTo>
                  <a:cubicBezTo>
                    <a:pt x="228" y="629"/>
                    <a:pt x="228" y="629"/>
                    <a:pt x="228" y="629"/>
                  </a:cubicBezTo>
                  <a:cubicBezTo>
                    <a:pt x="231" y="636"/>
                    <a:pt x="231" y="636"/>
                    <a:pt x="231" y="636"/>
                  </a:cubicBezTo>
                  <a:cubicBezTo>
                    <a:pt x="250" y="637"/>
                    <a:pt x="250" y="637"/>
                    <a:pt x="250" y="637"/>
                  </a:cubicBezTo>
                  <a:cubicBezTo>
                    <a:pt x="258" y="629"/>
                    <a:pt x="258" y="629"/>
                    <a:pt x="258" y="629"/>
                  </a:cubicBezTo>
                  <a:cubicBezTo>
                    <a:pt x="320" y="662"/>
                    <a:pt x="320" y="662"/>
                    <a:pt x="320" y="662"/>
                  </a:cubicBezTo>
                  <a:cubicBezTo>
                    <a:pt x="328" y="689"/>
                    <a:pt x="328" y="689"/>
                    <a:pt x="328" y="689"/>
                  </a:cubicBezTo>
                  <a:cubicBezTo>
                    <a:pt x="334" y="691"/>
                    <a:pt x="334" y="691"/>
                    <a:pt x="334" y="691"/>
                  </a:cubicBezTo>
                  <a:cubicBezTo>
                    <a:pt x="325" y="701"/>
                    <a:pt x="325" y="701"/>
                    <a:pt x="325" y="701"/>
                  </a:cubicBezTo>
                  <a:cubicBezTo>
                    <a:pt x="334" y="703"/>
                    <a:pt x="334" y="703"/>
                    <a:pt x="334" y="703"/>
                  </a:cubicBezTo>
                  <a:cubicBezTo>
                    <a:pt x="336" y="697"/>
                    <a:pt x="336" y="697"/>
                    <a:pt x="336" y="697"/>
                  </a:cubicBezTo>
                  <a:cubicBezTo>
                    <a:pt x="341" y="694"/>
                    <a:pt x="341" y="694"/>
                    <a:pt x="341" y="694"/>
                  </a:cubicBezTo>
                  <a:cubicBezTo>
                    <a:pt x="421" y="722"/>
                    <a:pt x="421" y="722"/>
                    <a:pt x="421" y="722"/>
                  </a:cubicBezTo>
                  <a:cubicBezTo>
                    <a:pt x="425" y="732"/>
                    <a:pt x="425" y="732"/>
                    <a:pt x="425" y="732"/>
                  </a:cubicBezTo>
                  <a:cubicBezTo>
                    <a:pt x="415" y="754"/>
                    <a:pt x="415" y="754"/>
                    <a:pt x="415" y="754"/>
                  </a:cubicBezTo>
                  <a:cubicBezTo>
                    <a:pt x="409" y="757"/>
                    <a:pt x="409" y="757"/>
                    <a:pt x="409" y="757"/>
                  </a:cubicBezTo>
                  <a:cubicBezTo>
                    <a:pt x="398" y="773"/>
                    <a:pt x="398" y="773"/>
                    <a:pt x="398" y="773"/>
                  </a:cubicBezTo>
                  <a:cubicBezTo>
                    <a:pt x="403" y="781"/>
                    <a:pt x="403" y="781"/>
                    <a:pt x="403" y="781"/>
                  </a:cubicBezTo>
                  <a:cubicBezTo>
                    <a:pt x="384" y="823"/>
                    <a:pt x="384" y="823"/>
                    <a:pt x="384" y="823"/>
                  </a:cubicBezTo>
                  <a:cubicBezTo>
                    <a:pt x="348" y="838"/>
                    <a:pt x="348" y="838"/>
                    <a:pt x="348" y="838"/>
                  </a:cubicBezTo>
                  <a:cubicBezTo>
                    <a:pt x="340" y="864"/>
                    <a:pt x="340" y="864"/>
                    <a:pt x="340" y="864"/>
                  </a:cubicBezTo>
                  <a:cubicBezTo>
                    <a:pt x="306" y="902"/>
                    <a:pt x="306" y="902"/>
                    <a:pt x="306" y="902"/>
                  </a:cubicBezTo>
                  <a:cubicBezTo>
                    <a:pt x="290" y="903"/>
                    <a:pt x="290" y="903"/>
                    <a:pt x="290" y="903"/>
                  </a:cubicBezTo>
                  <a:cubicBezTo>
                    <a:pt x="298" y="911"/>
                    <a:pt x="298" y="911"/>
                    <a:pt x="298" y="911"/>
                  </a:cubicBezTo>
                  <a:cubicBezTo>
                    <a:pt x="264" y="949"/>
                    <a:pt x="264" y="949"/>
                    <a:pt x="264" y="949"/>
                  </a:cubicBezTo>
                  <a:close/>
                  <a:moveTo>
                    <a:pt x="3" y="522"/>
                  </a:moveTo>
                  <a:cubicBezTo>
                    <a:pt x="3" y="517"/>
                    <a:pt x="2" y="512"/>
                    <a:pt x="2" y="508"/>
                  </a:cubicBezTo>
                  <a:cubicBezTo>
                    <a:pt x="28" y="534"/>
                    <a:pt x="28" y="534"/>
                    <a:pt x="28" y="534"/>
                  </a:cubicBezTo>
                  <a:cubicBezTo>
                    <a:pt x="20" y="537"/>
                    <a:pt x="20" y="537"/>
                    <a:pt x="20" y="537"/>
                  </a:cubicBezTo>
                  <a:cubicBezTo>
                    <a:pt x="3" y="522"/>
                    <a:pt x="3" y="522"/>
                    <a:pt x="3" y="522"/>
                  </a:cubicBezTo>
                  <a:close/>
                  <a:moveTo>
                    <a:pt x="79" y="168"/>
                  </a:moveTo>
                  <a:cubicBezTo>
                    <a:pt x="83" y="162"/>
                    <a:pt x="86" y="156"/>
                    <a:pt x="90" y="150"/>
                  </a:cubicBezTo>
                  <a:cubicBezTo>
                    <a:pt x="102" y="156"/>
                    <a:pt x="102" y="156"/>
                    <a:pt x="102" y="156"/>
                  </a:cubicBezTo>
                  <a:cubicBezTo>
                    <a:pt x="96" y="167"/>
                    <a:pt x="96" y="167"/>
                    <a:pt x="96" y="167"/>
                  </a:cubicBezTo>
                  <a:cubicBezTo>
                    <a:pt x="87" y="171"/>
                    <a:pt x="87" y="171"/>
                    <a:pt x="87" y="171"/>
                  </a:cubicBezTo>
                  <a:cubicBezTo>
                    <a:pt x="79" y="168"/>
                    <a:pt x="79" y="168"/>
                    <a:pt x="79" y="168"/>
                  </a:cubicBezTo>
                  <a:close/>
                  <a:moveTo>
                    <a:pt x="135" y="89"/>
                  </a:moveTo>
                  <a:cubicBezTo>
                    <a:pt x="140" y="82"/>
                    <a:pt x="145" y="76"/>
                    <a:pt x="151" y="70"/>
                  </a:cubicBezTo>
                  <a:cubicBezTo>
                    <a:pt x="161" y="76"/>
                    <a:pt x="161" y="76"/>
                    <a:pt x="161" y="76"/>
                  </a:cubicBezTo>
                  <a:cubicBezTo>
                    <a:pt x="141" y="91"/>
                    <a:pt x="141" y="91"/>
                    <a:pt x="141" y="91"/>
                  </a:cubicBezTo>
                  <a:cubicBezTo>
                    <a:pt x="135" y="89"/>
                    <a:pt x="135" y="89"/>
                    <a:pt x="135" y="89"/>
                  </a:cubicBezTo>
                  <a:close/>
                  <a:moveTo>
                    <a:pt x="156" y="65"/>
                  </a:moveTo>
                  <a:cubicBezTo>
                    <a:pt x="156" y="64"/>
                    <a:pt x="157" y="63"/>
                    <a:pt x="158" y="63"/>
                  </a:cubicBezTo>
                  <a:cubicBezTo>
                    <a:pt x="178" y="68"/>
                    <a:pt x="178" y="68"/>
                    <a:pt x="178" y="68"/>
                  </a:cubicBezTo>
                  <a:cubicBezTo>
                    <a:pt x="189" y="73"/>
                    <a:pt x="189" y="73"/>
                    <a:pt x="189" y="73"/>
                  </a:cubicBezTo>
                  <a:cubicBezTo>
                    <a:pt x="183" y="65"/>
                    <a:pt x="183" y="65"/>
                    <a:pt x="183" y="65"/>
                  </a:cubicBezTo>
                  <a:cubicBezTo>
                    <a:pt x="188" y="61"/>
                    <a:pt x="188" y="61"/>
                    <a:pt x="188" y="61"/>
                  </a:cubicBezTo>
                  <a:cubicBezTo>
                    <a:pt x="206" y="55"/>
                    <a:pt x="206" y="55"/>
                    <a:pt x="206" y="55"/>
                  </a:cubicBezTo>
                  <a:cubicBezTo>
                    <a:pt x="193" y="54"/>
                    <a:pt x="193" y="54"/>
                    <a:pt x="193" y="54"/>
                  </a:cubicBezTo>
                  <a:cubicBezTo>
                    <a:pt x="163" y="58"/>
                    <a:pt x="163" y="58"/>
                    <a:pt x="163" y="58"/>
                  </a:cubicBezTo>
                  <a:cubicBezTo>
                    <a:pt x="168" y="52"/>
                    <a:pt x="174" y="46"/>
                    <a:pt x="180" y="40"/>
                  </a:cubicBezTo>
                  <a:cubicBezTo>
                    <a:pt x="202" y="23"/>
                    <a:pt x="202" y="23"/>
                    <a:pt x="202" y="23"/>
                  </a:cubicBezTo>
                  <a:cubicBezTo>
                    <a:pt x="215" y="31"/>
                    <a:pt x="215" y="31"/>
                    <a:pt x="215" y="31"/>
                  </a:cubicBezTo>
                  <a:cubicBezTo>
                    <a:pt x="222" y="26"/>
                    <a:pt x="222" y="26"/>
                    <a:pt x="222" y="26"/>
                  </a:cubicBezTo>
                  <a:cubicBezTo>
                    <a:pt x="258" y="27"/>
                    <a:pt x="258" y="27"/>
                    <a:pt x="258" y="27"/>
                  </a:cubicBezTo>
                  <a:cubicBezTo>
                    <a:pt x="281" y="28"/>
                    <a:pt x="281" y="28"/>
                    <a:pt x="281" y="28"/>
                  </a:cubicBezTo>
                  <a:cubicBezTo>
                    <a:pt x="300" y="33"/>
                    <a:pt x="300" y="33"/>
                    <a:pt x="300" y="33"/>
                  </a:cubicBezTo>
                  <a:cubicBezTo>
                    <a:pt x="288" y="41"/>
                    <a:pt x="288" y="41"/>
                    <a:pt x="288" y="41"/>
                  </a:cubicBezTo>
                  <a:cubicBezTo>
                    <a:pt x="265" y="40"/>
                    <a:pt x="265" y="40"/>
                    <a:pt x="265" y="40"/>
                  </a:cubicBezTo>
                  <a:cubicBezTo>
                    <a:pt x="264" y="46"/>
                    <a:pt x="264" y="46"/>
                    <a:pt x="264" y="46"/>
                  </a:cubicBezTo>
                  <a:cubicBezTo>
                    <a:pt x="279" y="47"/>
                    <a:pt x="279" y="47"/>
                    <a:pt x="279" y="47"/>
                  </a:cubicBezTo>
                  <a:cubicBezTo>
                    <a:pt x="276" y="52"/>
                    <a:pt x="276" y="52"/>
                    <a:pt x="276" y="52"/>
                  </a:cubicBezTo>
                  <a:cubicBezTo>
                    <a:pt x="247" y="64"/>
                    <a:pt x="247" y="64"/>
                    <a:pt x="247" y="64"/>
                  </a:cubicBezTo>
                  <a:cubicBezTo>
                    <a:pt x="214" y="75"/>
                    <a:pt x="214" y="75"/>
                    <a:pt x="214" y="75"/>
                  </a:cubicBezTo>
                  <a:cubicBezTo>
                    <a:pt x="223" y="79"/>
                    <a:pt x="223" y="79"/>
                    <a:pt x="223" y="79"/>
                  </a:cubicBezTo>
                  <a:cubicBezTo>
                    <a:pt x="216" y="94"/>
                    <a:pt x="216" y="94"/>
                    <a:pt x="216" y="94"/>
                  </a:cubicBezTo>
                  <a:cubicBezTo>
                    <a:pt x="187" y="99"/>
                    <a:pt x="187" y="99"/>
                    <a:pt x="187" y="99"/>
                  </a:cubicBezTo>
                  <a:cubicBezTo>
                    <a:pt x="207" y="106"/>
                    <a:pt x="207" y="106"/>
                    <a:pt x="207" y="106"/>
                  </a:cubicBezTo>
                  <a:cubicBezTo>
                    <a:pt x="207" y="111"/>
                    <a:pt x="207" y="111"/>
                    <a:pt x="207" y="111"/>
                  </a:cubicBezTo>
                  <a:cubicBezTo>
                    <a:pt x="191" y="112"/>
                    <a:pt x="191" y="112"/>
                    <a:pt x="191" y="112"/>
                  </a:cubicBezTo>
                  <a:cubicBezTo>
                    <a:pt x="143" y="112"/>
                    <a:pt x="143" y="112"/>
                    <a:pt x="143" y="112"/>
                  </a:cubicBezTo>
                  <a:cubicBezTo>
                    <a:pt x="150" y="93"/>
                    <a:pt x="150" y="93"/>
                    <a:pt x="150" y="93"/>
                  </a:cubicBezTo>
                  <a:cubicBezTo>
                    <a:pt x="152" y="97"/>
                    <a:pt x="152" y="97"/>
                    <a:pt x="152" y="97"/>
                  </a:cubicBezTo>
                  <a:cubicBezTo>
                    <a:pt x="174" y="102"/>
                    <a:pt x="174" y="102"/>
                    <a:pt x="174" y="102"/>
                  </a:cubicBezTo>
                  <a:cubicBezTo>
                    <a:pt x="175" y="98"/>
                    <a:pt x="175" y="98"/>
                    <a:pt x="175" y="98"/>
                  </a:cubicBezTo>
                  <a:cubicBezTo>
                    <a:pt x="154" y="88"/>
                    <a:pt x="154" y="88"/>
                    <a:pt x="154" y="88"/>
                  </a:cubicBezTo>
                  <a:cubicBezTo>
                    <a:pt x="162" y="83"/>
                    <a:pt x="162" y="83"/>
                    <a:pt x="162" y="83"/>
                  </a:cubicBezTo>
                  <a:cubicBezTo>
                    <a:pt x="183" y="84"/>
                    <a:pt x="183" y="84"/>
                    <a:pt x="183" y="84"/>
                  </a:cubicBezTo>
                  <a:cubicBezTo>
                    <a:pt x="157" y="69"/>
                    <a:pt x="157" y="69"/>
                    <a:pt x="157" y="69"/>
                  </a:cubicBezTo>
                  <a:cubicBezTo>
                    <a:pt x="156" y="65"/>
                    <a:pt x="156" y="65"/>
                    <a:pt x="156" y="65"/>
                  </a:cubicBezTo>
                  <a:close/>
                  <a:moveTo>
                    <a:pt x="110" y="138"/>
                  </a:moveTo>
                  <a:cubicBezTo>
                    <a:pt x="104" y="148"/>
                    <a:pt x="104" y="148"/>
                    <a:pt x="104" y="148"/>
                  </a:cubicBezTo>
                  <a:cubicBezTo>
                    <a:pt x="108" y="160"/>
                    <a:pt x="108" y="160"/>
                    <a:pt x="108" y="160"/>
                  </a:cubicBezTo>
                  <a:cubicBezTo>
                    <a:pt x="119" y="159"/>
                    <a:pt x="119" y="159"/>
                    <a:pt x="119" y="159"/>
                  </a:cubicBezTo>
                  <a:cubicBezTo>
                    <a:pt x="114" y="152"/>
                    <a:pt x="114" y="152"/>
                    <a:pt x="114" y="152"/>
                  </a:cubicBezTo>
                  <a:cubicBezTo>
                    <a:pt x="126" y="153"/>
                    <a:pt x="126" y="153"/>
                    <a:pt x="126" y="153"/>
                  </a:cubicBezTo>
                  <a:cubicBezTo>
                    <a:pt x="136" y="140"/>
                    <a:pt x="136" y="140"/>
                    <a:pt x="136" y="140"/>
                  </a:cubicBezTo>
                  <a:cubicBezTo>
                    <a:pt x="110" y="138"/>
                    <a:pt x="110" y="138"/>
                    <a:pt x="110" y="138"/>
                  </a:cubicBezTo>
                  <a:close/>
                  <a:moveTo>
                    <a:pt x="120" y="108"/>
                  </a:moveTo>
                  <a:cubicBezTo>
                    <a:pt x="147" y="122"/>
                    <a:pt x="147" y="122"/>
                    <a:pt x="147" y="122"/>
                  </a:cubicBezTo>
                  <a:cubicBezTo>
                    <a:pt x="183" y="118"/>
                    <a:pt x="183" y="118"/>
                    <a:pt x="183" y="118"/>
                  </a:cubicBezTo>
                  <a:cubicBezTo>
                    <a:pt x="196" y="124"/>
                    <a:pt x="196" y="124"/>
                    <a:pt x="196" y="124"/>
                  </a:cubicBezTo>
                  <a:cubicBezTo>
                    <a:pt x="193" y="133"/>
                    <a:pt x="193" y="133"/>
                    <a:pt x="193" y="133"/>
                  </a:cubicBezTo>
                  <a:cubicBezTo>
                    <a:pt x="130" y="133"/>
                    <a:pt x="130" y="133"/>
                    <a:pt x="130" y="133"/>
                  </a:cubicBezTo>
                  <a:cubicBezTo>
                    <a:pt x="116" y="114"/>
                    <a:pt x="116" y="114"/>
                    <a:pt x="116" y="114"/>
                  </a:cubicBezTo>
                  <a:cubicBezTo>
                    <a:pt x="120" y="108"/>
                    <a:pt x="120" y="108"/>
                    <a:pt x="120" y="108"/>
                  </a:cubicBezTo>
                  <a:close/>
                  <a:moveTo>
                    <a:pt x="103" y="199"/>
                  </a:moveTo>
                  <a:cubicBezTo>
                    <a:pt x="81" y="192"/>
                    <a:pt x="81" y="192"/>
                    <a:pt x="81" y="192"/>
                  </a:cubicBezTo>
                  <a:cubicBezTo>
                    <a:pt x="93" y="183"/>
                    <a:pt x="93" y="183"/>
                    <a:pt x="93" y="183"/>
                  </a:cubicBezTo>
                  <a:cubicBezTo>
                    <a:pt x="109" y="192"/>
                    <a:pt x="109" y="192"/>
                    <a:pt x="109" y="192"/>
                  </a:cubicBezTo>
                  <a:cubicBezTo>
                    <a:pt x="103" y="199"/>
                    <a:pt x="103" y="199"/>
                    <a:pt x="103" y="199"/>
                  </a:cubicBezTo>
                  <a:close/>
                  <a:moveTo>
                    <a:pt x="163" y="224"/>
                  </a:moveTo>
                  <a:cubicBezTo>
                    <a:pt x="155" y="244"/>
                    <a:pt x="155" y="244"/>
                    <a:pt x="155" y="244"/>
                  </a:cubicBezTo>
                  <a:cubicBezTo>
                    <a:pt x="166" y="250"/>
                    <a:pt x="166" y="250"/>
                    <a:pt x="166" y="250"/>
                  </a:cubicBezTo>
                  <a:cubicBezTo>
                    <a:pt x="177" y="241"/>
                    <a:pt x="177" y="241"/>
                    <a:pt x="177" y="241"/>
                  </a:cubicBezTo>
                  <a:cubicBezTo>
                    <a:pt x="188" y="246"/>
                    <a:pt x="188" y="246"/>
                    <a:pt x="188" y="246"/>
                  </a:cubicBezTo>
                  <a:cubicBezTo>
                    <a:pt x="195" y="245"/>
                    <a:pt x="195" y="245"/>
                    <a:pt x="195" y="245"/>
                  </a:cubicBezTo>
                  <a:cubicBezTo>
                    <a:pt x="180" y="235"/>
                    <a:pt x="180" y="235"/>
                    <a:pt x="180" y="235"/>
                  </a:cubicBezTo>
                  <a:cubicBezTo>
                    <a:pt x="163" y="224"/>
                    <a:pt x="163" y="224"/>
                    <a:pt x="163" y="224"/>
                  </a:cubicBezTo>
                  <a:close/>
                  <a:moveTo>
                    <a:pt x="156" y="141"/>
                  </a:moveTo>
                  <a:cubicBezTo>
                    <a:pt x="137" y="154"/>
                    <a:pt x="137" y="154"/>
                    <a:pt x="137" y="154"/>
                  </a:cubicBezTo>
                  <a:cubicBezTo>
                    <a:pt x="146" y="177"/>
                    <a:pt x="146" y="177"/>
                    <a:pt x="146" y="177"/>
                  </a:cubicBezTo>
                  <a:cubicBezTo>
                    <a:pt x="165" y="182"/>
                    <a:pt x="165" y="182"/>
                    <a:pt x="165" y="182"/>
                  </a:cubicBezTo>
                  <a:cubicBezTo>
                    <a:pt x="198" y="186"/>
                    <a:pt x="198" y="186"/>
                    <a:pt x="198" y="186"/>
                  </a:cubicBezTo>
                  <a:cubicBezTo>
                    <a:pt x="208" y="184"/>
                    <a:pt x="208" y="184"/>
                    <a:pt x="208" y="184"/>
                  </a:cubicBezTo>
                  <a:cubicBezTo>
                    <a:pt x="219" y="191"/>
                    <a:pt x="219" y="191"/>
                    <a:pt x="219" y="191"/>
                  </a:cubicBezTo>
                  <a:cubicBezTo>
                    <a:pt x="209" y="208"/>
                    <a:pt x="209" y="208"/>
                    <a:pt x="209" y="208"/>
                  </a:cubicBezTo>
                  <a:cubicBezTo>
                    <a:pt x="212" y="212"/>
                    <a:pt x="212" y="212"/>
                    <a:pt x="212" y="212"/>
                  </a:cubicBezTo>
                  <a:cubicBezTo>
                    <a:pt x="222" y="209"/>
                    <a:pt x="222" y="209"/>
                    <a:pt x="222" y="209"/>
                  </a:cubicBezTo>
                  <a:cubicBezTo>
                    <a:pt x="222" y="195"/>
                    <a:pt x="222" y="195"/>
                    <a:pt x="222" y="195"/>
                  </a:cubicBezTo>
                  <a:cubicBezTo>
                    <a:pt x="240" y="207"/>
                    <a:pt x="240" y="207"/>
                    <a:pt x="240" y="207"/>
                  </a:cubicBezTo>
                  <a:cubicBezTo>
                    <a:pt x="235" y="214"/>
                    <a:pt x="235" y="214"/>
                    <a:pt x="235" y="214"/>
                  </a:cubicBezTo>
                  <a:cubicBezTo>
                    <a:pt x="228" y="220"/>
                    <a:pt x="228" y="220"/>
                    <a:pt x="228" y="220"/>
                  </a:cubicBezTo>
                  <a:cubicBezTo>
                    <a:pt x="228" y="226"/>
                    <a:pt x="228" y="226"/>
                    <a:pt x="228" y="226"/>
                  </a:cubicBezTo>
                  <a:cubicBezTo>
                    <a:pt x="209" y="228"/>
                    <a:pt x="209" y="228"/>
                    <a:pt x="209" y="228"/>
                  </a:cubicBezTo>
                  <a:cubicBezTo>
                    <a:pt x="206" y="236"/>
                    <a:pt x="206" y="236"/>
                    <a:pt x="206" y="236"/>
                  </a:cubicBezTo>
                  <a:cubicBezTo>
                    <a:pt x="232" y="235"/>
                    <a:pt x="232" y="235"/>
                    <a:pt x="232" y="235"/>
                  </a:cubicBezTo>
                  <a:cubicBezTo>
                    <a:pt x="247" y="248"/>
                    <a:pt x="247" y="248"/>
                    <a:pt x="247" y="248"/>
                  </a:cubicBezTo>
                  <a:cubicBezTo>
                    <a:pt x="277" y="263"/>
                    <a:pt x="277" y="263"/>
                    <a:pt x="277" y="263"/>
                  </a:cubicBezTo>
                  <a:cubicBezTo>
                    <a:pt x="278" y="258"/>
                    <a:pt x="278" y="258"/>
                    <a:pt x="278" y="258"/>
                  </a:cubicBezTo>
                  <a:cubicBezTo>
                    <a:pt x="259" y="244"/>
                    <a:pt x="259" y="244"/>
                    <a:pt x="259" y="244"/>
                  </a:cubicBezTo>
                  <a:cubicBezTo>
                    <a:pt x="285" y="254"/>
                    <a:pt x="285" y="254"/>
                    <a:pt x="285" y="254"/>
                  </a:cubicBezTo>
                  <a:cubicBezTo>
                    <a:pt x="282" y="245"/>
                    <a:pt x="282" y="245"/>
                    <a:pt x="282" y="245"/>
                  </a:cubicBezTo>
                  <a:cubicBezTo>
                    <a:pt x="261" y="222"/>
                    <a:pt x="261" y="222"/>
                    <a:pt x="261" y="222"/>
                  </a:cubicBezTo>
                  <a:cubicBezTo>
                    <a:pt x="270" y="217"/>
                    <a:pt x="270" y="217"/>
                    <a:pt x="270" y="217"/>
                  </a:cubicBezTo>
                  <a:cubicBezTo>
                    <a:pt x="290" y="232"/>
                    <a:pt x="290" y="232"/>
                    <a:pt x="290" y="232"/>
                  </a:cubicBezTo>
                  <a:cubicBezTo>
                    <a:pt x="301" y="216"/>
                    <a:pt x="301" y="216"/>
                    <a:pt x="301" y="216"/>
                  </a:cubicBezTo>
                  <a:cubicBezTo>
                    <a:pt x="283" y="205"/>
                    <a:pt x="283" y="205"/>
                    <a:pt x="283" y="205"/>
                  </a:cubicBezTo>
                  <a:cubicBezTo>
                    <a:pt x="257" y="196"/>
                    <a:pt x="257" y="196"/>
                    <a:pt x="257" y="196"/>
                  </a:cubicBezTo>
                  <a:cubicBezTo>
                    <a:pt x="268" y="185"/>
                    <a:pt x="268" y="185"/>
                    <a:pt x="268" y="185"/>
                  </a:cubicBezTo>
                  <a:cubicBezTo>
                    <a:pt x="238" y="165"/>
                    <a:pt x="238" y="165"/>
                    <a:pt x="238" y="165"/>
                  </a:cubicBezTo>
                  <a:cubicBezTo>
                    <a:pt x="230" y="169"/>
                    <a:pt x="230" y="169"/>
                    <a:pt x="230" y="169"/>
                  </a:cubicBezTo>
                  <a:cubicBezTo>
                    <a:pt x="224" y="167"/>
                    <a:pt x="224" y="167"/>
                    <a:pt x="224" y="167"/>
                  </a:cubicBezTo>
                  <a:cubicBezTo>
                    <a:pt x="221" y="156"/>
                    <a:pt x="221" y="156"/>
                    <a:pt x="221" y="156"/>
                  </a:cubicBezTo>
                  <a:cubicBezTo>
                    <a:pt x="204" y="155"/>
                    <a:pt x="204" y="155"/>
                    <a:pt x="204" y="155"/>
                  </a:cubicBezTo>
                  <a:cubicBezTo>
                    <a:pt x="201" y="164"/>
                    <a:pt x="201" y="164"/>
                    <a:pt x="201" y="164"/>
                  </a:cubicBezTo>
                  <a:cubicBezTo>
                    <a:pt x="190" y="161"/>
                    <a:pt x="190" y="161"/>
                    <a:pt x="190" y="161"/>
                  </a:cubicBezTo>
                  <a:cubicBezTo>
                    <a:pt x="193" y="153"/>
                    <a:pt x="193" y="153"/>
                    <a:pt x="193" y="153"/>
                  </a:cubicBezTo>
                  <a:cubicBezTo>
                    <a:pt x="183" y="142"/>
                    <a:pt x="183" y="142"/>
                    <a:pt x="183" y="142"/>
                  </a:cubicBezTo>
                  <a:cubicBezTo>
                    <a:pt x="169" y="148"/>
                    <a:pt x="169" y="148"/>
                    <a:pt x="169" y="148"/>
                  </a:cubicBezTo>
                  <a:cubicBezTo>
                    <a:pt x="167" y="171"/>
                    <a:pt x="167" y="171"/>
                    <a:pt x="167" y="171"/>
                  </a:cubicBezTo>
                  <a:cubicBezTo>
                    <a:pt x="163" y="170"/>
                    <a:pt x="163" y="170"/>
                    <a:pt x="163" y="170"/>
                  </a:cubicBezTo>
                  <a:cubicBezTo>
                    <a:pt x="156" y="153"/>
                    <a:pt x="156" y="153"/>
                    <a:pt x="156" y="153"/>
                  </a:cubicBezTo>
                  <a:cubicBezTo>
                    <a:pt x="164" y="140"/>
                    <a:pt x="164" y="140"/>
                    <a:pt x="164" y="140"/>
                  </a:cubicBezTo>
                  <a:cubicBezTo>
                    <a:pt x="156" y="141"/>
                    <a:pt x="156" y="141"/>
                    <a:pt x="156" y="141"/>
                  </a:cubicBezTo>
                  <a:close/>
                  <a:moveTo>
                    <a:pt x="225" y="562"/>
                  </a:moveTo>
                  <a:cubicBezTo>
                    <a:pt x="233" y="562"/>
                    <a:pt x="233" y="562"/>
                    <a:pt x="233" y="562"/>
                  </a:cubicBezTo>
                  <a:cubicBezTo>
                    <a:pt x="234" y="556"/>
                    <a:pt x="234" y="556"/>
                    <a:pt x="234" y="556"/>
                  </a:cubicBezTo>
                  <a:cubicBezTo>
                    <a:pt x="248" y="557"/>
                    <a:pt x="248" y="557"/>
                    <a:pt x="248" y="557"/>
                  </a:cubicBezTo>
                  <a:cubicBezTo>
                    <a:pt x="260" y="561"/>
                    <a:pt x="260" y="561"/>
                    <a:pt x="260" y="561"/>
                  </a:cubicBezTo>
                  <a:cubicBezTo>
                    <a:pt x="245" y="569"/>
                    <a:pt x="245" y="569"/>
                    <a:pt x="245" y="569"/>
                  </a:cubicBezTo>
                  <a:cubicBezTo>
                    <a:pt x="238" y="565"/>
                    <a:pt x="238" y="565"/>
                    <a:pt x="238" y="565"/>
                  </a:cubicBezTo>
                  <a:cubicBezTo>
                    <a:pt x="226" y="565"/>
                    <a:pt x="226" y="565"/>
                    <a:pt x="226" y="565"/>
                  </a:cubicBezTo>
                  <a:cubicBezTo>
                    <a:pt x="225" y="562"/>
                    <a:pt x="225" y="562"/>
                    <a:pt x="225" y="562"/>
                  </a:cubicBezTo>
                  <a:close/>
                  <a:moveTo>
                    <a:pt x="267" y="563"/>
                  </a:moveTo>
                  <a:cubicBezTo>
                    <a:pt x="267" y="567"/>
                    <a:pt x="267" y="567"/>
                    <a:pt x="267" y="567"/>
                  </a:cubicBezTo>
                  <a:cubicBezTo>
                    <a:pt x="275" y="567"/>
                    <a:pt x="275" y="567"/>
                    <a:pt x="275" y="567"/>
                  </a:cubicBezTo>
                  <a:cubicBezTo>
                    <a:pt x="275" y="563"/>
                    <a:pt x="275" y="563"/>
                    <a:pt x="275" y="563"/>
                  </a:cubicBezTo>
                  <a:cubicBezTo>
                    <a:pt x="267" y="563"/>
                    <a:pt x="267" y="563"/>
                    <a:pt x="267" y="563"/>
                  </a:cubicBezTo>
                  <a:close/>
                  <a:moveTo>
                    <a:pt x="204" y="563"/>
                  </a:moveTo>
                  <a:cubicBezTo>
                    <a:pt x="204" y="565"/>
                    <a:pt x="204" y="565"/>
                    <a:pt x="204" y="565"/>
                  </a:cubicBezTo>
                  <a:cubicBezTo>
                    <a:pt x="212" y="569"/>
                    <a:pt x="212" y="569"/>
                    <a:pt x="212" y="569"/>
                  </a:cubicBezTo>
                  <a:cubicBezTo>
                    <a:pt x="215" y="567"/>
                    <a:pt x="215" y="567"/>
                    <a:pt x="215" y="567"/>
                  </a:cubicBezTo>
                  <a:cubicBezTo>
                    <a:pt x="214" y="564"/>
                    <a:pt x="214" y="564"/>
                    <a:pt x="214" y="564"/>
                  </a:cubicBezTo>
                  <a:cubicBezTo>
                    <a:pt x="204" y="563"/>
                    <a:pt x="204" y="563"/>
                    <a:pt x="204" y="563"/>
                  </a:cubicBezTo>
                  <a:close/>
                  <a:moveTo>
                    <a:pt x="167" y="544"/>
                  </a:moveTo>
                  <a:cubicBezTo>
                    <a:pt x="165" y="538"/>
                    <a:pt x="165" y="538"/>
                    <a:pt x="165" y="538"/>
                  </a:cubicBezTo>
                  <a:cubicBezTo>
                    <a:pt x="189" y="536"/>
                    <a:pt x="189" y="536"/>
                    <a:pt x="189" y="536"/>
                  </a:cubicBezTo>
                  <a:cubicBezTo>
                    <a:pt x="232" y="554"/>
                    <a:pt x="232" y="554"/>
                    <a:pt x="232" y="554"/>
                  </a:cubicBezTo>
                  <a:cubicBezTo>
                    <a:pt x="225" y="557"/>
                    <a:pt x="225" y="557"/>
                    <a:pt x="225" y="557"/>
                  </a:cubicBezTo>
                  <a:cubicBezTo>
                    <a:pt x="206" y="552"/>
                    <a:pt x="206" y="552"/>
                    <a:pt x="206" y="552"/>
                  </a:cubicBezTo>
                  <a:cubicBezTo>
                    <a:pt x="183" y="540"/>
                    <a:pt x="183" y="540"/>
                    <a:pt x="183" y="540"/>
                  </a:cubicBezTo>
                  <a:cubicBezTo>
                    <a:pt x="167" y="544"/>
                    <a:pt x="167" y="544"/>
                    <a:pt x="167" y="544"/>
                  </a:cubicBezTo>
                  <a:close/>
                  <a:moveTo>
                    <a:pt x="831" y="332"/>
                  </a:moveTo>
                  <a:cubicBezTo>
                    <a:pt x="804" y="342"/>
                    <a:pt x="804" y="342"/>
                    <a:pt x="804" y="342"/>
                  </a:cubicBezTo>
                  <a:cubicBezTo>
                    <a:pt x="811" y="349"/>
                    <a:pt x="811" y="349"/>
                    <a:pt x="811" y="349"/>
                  </a:cubicBezTo>
                  <a:cubicBezTo>
                    <a:pt x="807" y="354"/>
                    <a:pt x="807" y="354"/>
                    <a:pt x="807" y="354"/>
                  </a:cubicBezTo>
                  <a:cubicBezTo>
                    <a:pt x="795" y="355"/>
                    <a:pt x="795" y="355"/>
                    <a:pt x="795" y="355"/>
                  </a:cubicBezTo>
                  <a:cubicBezTo>
                    <a:pt x="793" y="349"/>
                    <a:pt x="793" y="349"/>
                    <a:pt x="793" y="349"/>
                  </a:cubicBezTo>
                  <a:cubicBezTo>
                    <a:pt x="798" y="342"/>
                    <a:pt x="798" y="342"/>
                    <a:pt x="798" y="342"/>
                  </a:cubicBezTo>
                  <a:cubicBezTo>
                    <a:pt x="785" y="340"/>
                    <a:pt x="785" y="340"/>
                    <a:pt x="785" y="340"/>
                  </a:cubicBezTo>
                  <a:cubicBezTo>
                    <a:pt x="775" y="350"/>
                    <a:pt x="775" y="350"/>
                    <a:pt x="775" y="350"/>
                  </a:cubicBezTo>
                  <a:cubicBezTo>
                    <a:pt x="764" y="368"/>
                    <a:pt x="764" y="368"/>
                    <a:pt x="764" y="368"/>
                  </a:cubicBezTo>
                  <a:cubicBezTo>
                    <a:pt x="779" y="377"/>
                    <a:pt x="779" y="377"/>
                    <a:pt x="779" y="377"/>
                  </a:cubicBezTo>
                  <a:cubicBezTo>
                    <a:pt x="793" y="377"/>
                    <a:pt x="793" y="377"/>
                    <a:pt x="793" y="377"/>
                  </a:cubicBezTo>
                  <a:cubicBezTo>
                    <a:pt x="797" y="371"/>
                    <a:pt x="797" y="371"/>
                    <a:pt x="797" y="371"/>
                  </a:cubicBezTo>
                  <a:cubicBezTo>
                    <a:pt x="809" y="371"/>
                    <a:pt x="809" y="371"/>
                    <a:pt x="809" y="371"/>
                  </a:cubicBezTo>
                  <a:cubicBezTo>
                    <a:pt x="828" y="379"/>
                    <a:pt x="828" y="379"/>
                    <a:pt x="828" y="379"/>
                  </a:cubicBezTo>
                  <a:cubicBezTo>
                    <a:pt x="844" y="377"/>
                    <a:pt x="844" y="377"/>
                    <a:pt x="844" y="377"/>
                  </a:cubicBezTo>
                  <a:cubicBezTo>
                    <a:pt x="843" y="366"/>
                    <a:pt x="843" y="366"/>
                    <a:pt x="843" y="366"/>
                  </a:cubicBezTo>
                  <a:cubicBezTo>
                    <a:pt x="821" y="351"/>
                    <a:pt x="821" y="351"/>
                    <a:pt x="821" y="351"/>
                  </a:cubicBezTo>
                  <a:cubicBezTo>
                    <a:pt x="831" y="332"/>
                    <a:pt x="831" y="332"/>
                    <a:pt x="831" y="332"/>
                  </a:cubicBezTo>
                  <a:close/>
                  <a:moveTo>
                    <a:pt x="900" y="334"/>
                  </a:moveTo>
                  <a:cubicBezTo>
                    <a:pt x="874" y="349"/>
                    <a:pt x="874" y="349"/>
                    <a:pt x="874" y="349"/>
                  </a:cubicBezTo>
                  <a:cubicBezTo>
                    <a:pt x="877" y="366"/>
                    <a:pt x="877" y="366"/>
                    <a:pt x="877" y="366"/>
                  </a:cubicBezTo>
                  <a:cubicBezTo>
                    <a:pt x="893" y="380"/>
                    <a:pt x="893" y="380"/>
                    <a:pt x="893" y="380"/>
                  </a:cubicBezTo>
                  <a:cubicBezTo>
                    <a:pt x="887" y="402"/>
                    <a:pt x="887" y="402"/>
                    <a:pt x="887" y="402"/>
                  </a:cubicBezTo>
                  <a:cubicBezTo>
                    <a:pt x="903" y="410"/>
                    <a:pt x="903" y="410"/>
                    <a:pt x="903" y="410"/>
                  </a:cubicBezTo>
                  <a:cubicBezTo>
                    <a:pt x="918" y="406"/>
                    <a:pt x="918" y="406"/>
                    <a:pt x="918" y="406"/>
                  </a:cubicBezTo>
                  <a:cubicBezTo>
                    <a:pt x="914" y="390"/>
                    <a:pt x="914" y="390"/>
                    <a:pt x="914" y="390"/>
                  </a:cubicBezTo>
                  <a:cubicBezTo>
                    <a:pt x="907" y="385"/>
                    <a:pt x="907" y="385"/>
                    <a:pt x="907" y="385"/>
                  </a:cubicBezTo>
                  <a:cubicBezTo>
                    <a:pt x="908" y="379"/>
                    <a:pt x="908" y="379"/>
                    <a:pt x="908" y="379"/>
                  </a:cubicBezTo>
                  <a:cubicBezTo>
                    <a:pt x="921" y="380"/>
                    <a:pt x="921" y="380"/>
                    <a:pt x="921" y="380"/>
                  </a:cubicBezTo>
                  <a:cubicBezTo>
                    <a:pt x="912" y="371"/>
                    <a:pt x="912" y="371"/>
                    <a:pt x="912" y="371"/>
                  </a:cubicBezTo>
                  <a:cubicBezTo>
                    <a:pt x="898" y="356"/>
                    <a:pt x="898" y="356"/>
                    <a:pt x="898" y="356"/>
                  </a:cubicBezTo>
                  <a:cubicBezTo>
                    <a:pt x="900" y="347"/>
                    <a:pt x="900" y="347"/>
                    <a:pt x="900" y="347"/>
                  </a:cubicBezTo>
                  <a:cubicBezTo>
                    <a:pt x="910" y="347"/>
                    <a:pt x="910" y="347"/>
                    <a:pt x="910" y="347"/>
                  </a:cubicBezTo>
                  <a:cubicBezTo>
                    <a:pt x="912" y="335"/>
                    <a:pt x="912" y="335"/>
                    <a:pt x="912" y="335"/>
                  </a:cubicBezTo>
                  <a:cubicBezTo>
                    <a:pt x="900" y="334"/>
                    <a:pt x="900" y="334"/>
                    <a:pt x="900" y="334"/>
                  </a:cubicBezTo>
                  <a:close/>
                  <a:moveTo>
                    <a:pt x="473" y="176"/>
                  </a:moveTo>
                  <a:cubicBezTo>
                    <a:pt x="464" y="185"/>
                    <a:pt x="464" y="185"/>
                    <a:pt x="464" y="185"/>
                  </a:cubicBezTo>
                  <a:cubicBezTo>
                    <a:pt x="481" y="190"/>
                    <a:pt x="481" y="190"/>
                    <a:pt x="481" y="190"/>
                  </a:cubicBezTo>
                  <a:cubicBezTo>
                    <a:pt x="476" y="196"/>
                    <a:pt x="476" y="196"/>
                    <a:pt x="476" y="196"/>
                  </a:cubicBezTo>
                  <a:cubicBezTo>
                    <a:pt x="473" y="202"/>
                    <a:pt x="473" y="202"/>
                    <a:pt x="473" y="202"/>
                  </a:cubicBezTo>
                  <a:cubicBezTo>
                    <a:pt x="500" y="206"/>
                    <a:pt x="500" y="206"/>
                    <a:pt x="500" y="206"/>
                  </a:cubicBezTo>
                  <a:cubicBezTo>
                    <a:pt x="525" y="193"/>
                    <a:pt x="525" y="193"/>
                    <a:pt x="525" y="193"/>
                  </a:cubicBezTo>
                  <a:cubicBezTo>
                    <a:pt x="527" y="184"/>
                    <a:pt x="527" y="184"/>
                    <a:pt x="527" y="184"/>
                  </a:cubicBezTo>
                  <a:cubicBezTo>
                    <a:pt x="511" y="177"/>
                    <a:pt x="511" y="177"/>
                    <a:pt x="511" y="177"/>
                  </a:cubicBezTo>
                  <a:cubicBezTo>
                    <a:pt x="492" y="183"/>
                    <a:pt x="492" y="183"/>
                    <a:pt x="492" y="183"/>
                  </a:cubicBezTo>
                  <a:cubicBezTo>
                    <a:pt x="483" y="185"/>
                    <a:pt x="483" y="185"/>
                    <a:pt x="483" y="185"/>
                  </a:cubicBezTo>
                  <a:cubicBezTo>
                    <a:pt x="483" y="181"/>
                    <a:pt x="483" y="181"/>
                    <a:pt x="483" y="181"/>
                  </a:cubicBezTo>
                  <a:cubicBezTo>
                    <a:pt x="473" y="176"/>
                    <a:pt x="473" y="176"/>
                    <a:pt x="473" y="176"/>
                  </a:cubicBezTo>
                  <a:close/>
                  <a:moveTo>
                    <a:pt x="718" y="16"/>
                  </a:moveTo>
                  <a:cubicBezTo>
                    <a:pt x="711" y="28"/>
                    <a:pt x="711" y="28"/>
                    <a:pt x="711" y="28"/>
                  </a:cubicBezTo>
                  <a:cubicBezTo>
                    <a:pt x="731" y="28"/>
                    <a:pt x="731" y="28"/>
                    <a:pt x="731" y="28"/>
                  </a:cubicBezTo>
                  <a:cubicBezTo>
                    <a:pt x="727" y="34"/>
                    <a:pt x="727" y="34"/>
                    <a:pt x="727" y="34"/>
                  </a:cubicBezTo>
                  <a:cubicBezTo>
                    <a:pt x="746" y="36"/>
                    <a:pt x="746" y="36"/>
                    <a:pt x="746" y="36"/>
                  </a:cubicBezTo>
                  <a:cubicBezTo>
                    <a:pt x="760" y="26"/>
                    <a:pt x="760" y="26"/>
                    <a:pt x="760" y="26"/>
                  </a:cubicBezTo>
                  <a:cubicBezTo>
                    <a:pt x="737" y="20"/>
                    <a:pt x="737" y="20"/>
                    <a:pt x="737" y="20"/>
                  </a:cubicBezTo>
                  <a:cubicBezTo>
                    <a:pt x="729" y="22"/>
                    <a:pt x="729" y="22"/>
                    <a:pt x="729" y="22"/>
                  </a:cubicBezTo>
                  <a:cubicBezTo>
                    <a:pt x="718" y="16"/>
                    <a:pt x="718" y="16"/>
                    <a:pt x="718" y="16"/>
                  </a:cubicBezTo>
                  <a:close/>
                  <a:moveTo>
                    <a:pt x="699" y="27"/>
                  </a:moveTo>
                  <a:cubicBezTo>
                    <a:pt x="724" y="42"/>
                    <a:pt x="724" y="42"/>
                    <a:pt x="724" y="42"/>
                  </a:cubicBezTo>
                  <a:cubicBezTo>
                    <a:pt x="713" y="50"/>
                    <a:pt x="713" y="50"/>
                    <a:pt x="713" y="50"/>
                  </a:cubicBezTo>
                  <a:cubicBezTo>
                    <a:pt x="704" y="68"/>
                    <a:pt x="704" y="68"/>
                    <a:pt x="704" y="68"/>
                  </a:cubicBezTo>
                  <a:cubicBezTo>
                    <a:pt x="688" y="53"/>
                    <a:pt x="688" y="53"/>
                    <a:pt x="688" y="53"/>
                  </a:cubicBezTo>
                  <a:cubicBezTo>
                    <a:pt x="701" y="47"/>
                    <a:pt x="701" y="47"/>
                    <a:pt x="701" y="47"/>
                  </a:cubicBezTo>
                  <a:cubicBezTo>
                    <a:pt x="694" y="41"/>
                    <a:pt x="694" y="41"/>
                    <a:pt x="694" y="41"/>
                  </a:cubicBezTo>
                  <a:cubicBezTo>
                    <a:pt x="680" y="48"/>
                    <a:pt x="680" y="48"/>
                    <a:pt x="680" y="48"/>
                  </a:cubicBezTo>
                  <a:cubicBezTo>
                    <a:pt x="666" y="31"/>
                    <a:pt x="666" y="31"/>
                    <a:pt x="666" y="31"/>
                  </a:cubicBezTo>
                  <a:cubicBezTo>
                    <a:pt x="682" y="29"/>
                    <a:pt x="682" y="29"/>
                    <a:pt x="682" y="29"/>
                  </a:cubicBezTo>
                  <a:cubicBezTo>
                    <a:pt x="689" y="36"/>
                    <a:pt x="689" y="36"/>
                    <a:pt x="689" y="36"/>
                  </a:cubicBezTo>
                  <a:cubicBezTo>
                    <a:pt x="698" y="36"/>
                    <a:pt x="698" y="36"/>
                    <a:pt x="698" y="36"/>
                  </a:cubicBezTo>
                  <a:cubicBezTo>
                    <a:pt x="699" y="27"/>
                    <a:pt x="699" y="27"/>
                    <a:pt x="699" y="27"/>
                  </a:cubicBezTo>
                  <a:close/>
                  <a:moveTo>
                    <a:pt x="933" y="103"/>
                  </a:moveTo>
                  <a:cubicBezTo>
                    <a:pt x="918" y="99"/>
                    <a:pt x="918" y="99"/>
                    <a:pt x="918" y="99"/>
                  </a:cubicBezTo>
                  <a:cubicBezTo>
                    <a:pt x="936" y="82"/>
                    <a:pt x="936" y="82"/>
                    <a:pt x="936" y="82"/>
                  </a:cubicBezTo>
                  <a:cubicBezTo>
                    <a:pt x="961" y="71"/>
                    <a:pt x="961" y="71"/>
                    <a:pt x="961" y="71"/>
                  </a:cubicBezTo>
                  <a:cubicBezTo>
                    <a:pt x="999" y="64"/>
                    <a:pt x="999" y="64"/>
                    <a:pt x="999" y="64"/>
                  </a:cubicBezTo>
                  <a:cubicBezTo>
                    <a:pt x="1002" y="69"/>
                    <a:pt x="1002" y="69"/>
                    <a:pt x="1002" y="69"/>
                  </a:cubicBezTo>
                  <a:cubicBezTo>
                    <a:pt x="992" y="75"/>
                    <a:pt x="992" y="75"/>
                    <a:pt x="992" y="75"/>
                  </a:cubicBezTo>
                  <a:cubicBezTo>
                    <a:pt x="950" y="85"/>
                    <a:pt x="950" y="85"/>
                    <a:pt x="950" y="85"/>
                  </a:cubicBezTo>
                  <a:cubicBezTo>
                    <a:pt x="933" y="103"/>
                    <a:pt x="933" y="103"/>
                    <a:pt x="933" y="103"/>
                  </a:cubicBezTo>
                  <a:close/>
                  <a:moveTo>
                    <a:pt x="934" y="135"/>
                  </a:moveTo>
                  <a:cubicBezTo>
                    <a:pt x="918" y="134"/>
                    <a:pt x="918" y="134"/>
                    <a:pt x="918" y="134"/>
                  </a:cubicBezTo>
                  <a:cubicBezTo>
                    <a:pt x="901" y="121"/>
                    <a:pt x="901" y="121"/>
                    <a:pt x="901" y="121"/>
                  </a:cubicBezTo>
                  <a:cubicBezTo>
                    <a:pt x="913" y="107"/>
                    <a:pt x="913" y="107"/>
                    <a:pt x="913" y="107"/>
                  </a:cubicBezTo>
                  <a:cubicBezTo>
                    <a:pt x="930" y="108"/>
                    <a:pt x="930" y="108"/>
                    <a:pt x="930" y="108"/>
                  </a:cubicBezTo>
                  <a:cubicBezTo>
                    <a:pt x="925" y="117"/>
                    <a:pt x="925" y="117"/>
                    <a:pt x="925" y="117"/>
                  </a:cubicBezTo>
                  <a:cubicBezTo>
                    <a:pt x="934" y="135"/>
                    <a:pt x="934" y="135"/>
                    <a:pt x="934" y="135"/>
                  </a:cubicBezTo>
                  <a:close/>
                  <a:moveTo>
                    <a:pt x="576" y="245"/>
                  </a:moveTo>
                  <a:cubicBezTo>
                    <a:pt x="571" y="264"/>
                    <a:pt x="571" y="264"/>
                    <a:pt x="571" y="264"/>
                  </a:cubicBezTo>
                  <a:cubicBezTo>
                    <a:pt x="579" y="270"/>
                    <a:pt x="579" y="270"/>
                    <a:pt x="579" y="270"/>
                  </a:cubicBezTo>
                  <a:cubicBezTo>
                    <a:pt x="579" y="278"/>
                    <a:pt x="579" y="278"/>
                    <a:pt x="579" y="278"/>
                  </a:cubicBezTo>
                  <a:cubicBezTo>
                    <a:pt x="585" y="279"/>
                    <a:pt x="585" y="279"/>
                    <a:pt x="585" y="279"/>
                  </a:cubicBezTo>
                  <a:cubicBezTo>
                    <a:pt x="590" y="288"/>
                    <a:pt x="590" y="288"/>
                    <a:pt x="590" y="288"/>
                  </a:cubicBezTo>
                  <a:cubicBezTo>
                    <a:pt x="581" y="292"/>
                    <a:pt x="581" y="292"/>
                    <a:pt x="581" y="292"/>
                  </a:cubicBezTo>
                  <a:cubicBezTo>
                    <a:pt x="576" y="301"/>
                    <a:pt x="576" y="301"/>
                    <a:pt x="576" y="301"/>
                  </a:cubicBezTo>
                  <a:cubicBezTo>
                    <a:pt x="589" y="305"/>
                    <a:pt x="589" y="305"/>
                    <a:pt x="589" y="305"/>
                  </a:cubicBezTo>
                  <a:cubicBezTo>
                    <a:pt x="573" y="315"/>
                    <a:pt x="573" y="315"/>
                    <a:pt x="573" y="315"/>
                  </a:cubicBezTo>
                  <a:cubicBezTo>
                    <a:pt x="578" y="316"/>
                    <a:pt x="578" y="316"/>
                    <a:pt x="578" y="316"/>
                  </a:cubicBezTo>
                  <a:cubicBezTo>
                    <a:pt x="592" y="310"/>
                    <a:pt x="592" y="310"/>
                    <a:pt x="592" y="310"/>
                  </a:cubicBezTo>
                  <a:cubicBezTo>
                    <a:pt x="608" y="311"/>
                    <a:pt x="608" y="311"/>
                    <a:pt x="608" y="311"/>
                  </a:cubicBezTo>
                  <a:cubicBezTo>
                    <a:pt x="615" y="306"/>
                    <a:pt x="615" y="306"/>
                    <a:pt x="615" y="306"/>
                  </a:cubicBezTo>
                  <a:cubicBezTo>
                    <a:pt x="609" y="303"/>
                    <a:pt x="609" y="303"/>
                    <a:pt x="609" y="303"/>
                  </a:cubicBezTo>
                  <a:cubicBezTo>
                    <a:pt x="615" y="297"/>
                    <a:pt x="615" y="297"/>
                    <a:pt x="615" y="297"/>
                  </a:cubicBezTo>
                  <a:cubicBezTo>
                    <a:pt x="613" y="292"/>
                    <a:pt x="613" y="292"/>
                    <a:pt x="613" y="292"/>
                  </a:cubicBezTo>
                  <a:cubicBezTo>
                    <a:pt x="605" y="293"/>
                    <a:pt x="605" y="293"/>
                    <a:pt x="605" y="293"/>
                  </a:cubicBezTo>
                  <a:cubicBezTo>
                    <a:pt x="601" y="279"/>
                    <a:pt x="601" y="279"/>
                    <a:pt x="601" y="279"/>
                  </a:cubicBezTo>
                  <a:cubicBezTo>
                    <a:pt x="597" y="278"/>
                    <a:pt x="597" y="278"/>
                    <a:pt x="597" y="278"/>
                  </a:cubicBezTo>
                  <a:cubicBezTo>
                    <a:pt x="597" y="272"/>
                    <a:pt x="597" y="272"/>
                    <a:pt x="597" y="272"/>
                  </a:cubicBezTo>
                  <a:cubicBezTo>
                    <a:pt x="590" y="266"/>
                    <a:pt x="590" y="266"/>
                    <a:pt x="590" y="266"/>
                  </a:cubicBezTo>
                  <a:cubicBezTo>
                    <a:pt x="595" y="258"/>
                    <a:pt x="595" y="258"/>
                    <a:pt x="595" y="258"/>
                  </a:cubicBezTo>
                  <a:cubicBezTo>
                    <a:pt x="594" y="255"/>
                    <a:pt x="594" y="255"/>
                    <a:pt x="594" y="255"/>
                  </a:cubicBezTo>
                  <a:cubicBezTo>
                    <a:pt x="583" y="255"/>
                    <a:pt x="583" y="255"/>
                    <a:pt x="583" y="255"/>
                  </a:cubicBezTo>
                  <a:cubicBezTo>
                    <a:pt x="590" y="250"/>
                    <a:pt x="590" y="250"/>
                    <a:pt x="590" y="250"/>
                  </a:cubicBezTo>
                  <a:cubicBezTo>
                    <a:pt x="589" y="246"/>
                    <a:pt x="589" y="246"/>
                    <a:pt x="589" y="246"/>
                  </a:cubicBezTo>
                  <a:cubicBezTo>
                    <a:pt x="576" y="245"/>
                    <a:pt x="576" y="245"/>
                    <a:pt x="576" y="245"/>
                  </a:cubicBezTo>
                  <a:close/>
                  <a:moveTo>
                    <a:pt x="569" y="276"/>
                  </a:moveTo>
                  <a:cubicBezTo>
                    <a:pt x="559" y="274"/>
                    <a:pt x="559" y="274"/>
                    <a:pt x="559" y="274"/>
                  </a:cubicBezTo>
                  <a:cubicBezTo>
                    <a:pt x="555" y="281"/>
                    <a:pt x="555" y="281"/>
                    <a:pt x="555" y="281"/>
                  </a:cubicBezTo>
                  <a:cubicBezTo>
                    <a:pt x="547" y="282"/>
                    <a:pt x="547" y="282"/>
                    <a:pt x="547" y="282"/>
                  </a:cubicBezTo>
                  <a:cubicBezTo>
                    <a:pt x="549" y="290"/>
                    <a:pt x="549" y="290"/>
                    <a:pt x="549" y="290"/>
                  </a:cubicBezTo>
                  <a:cubicBezTo>
                    <a:pt x="554" y="292"/>
                    <a:pt x="554" y="292"/>
                    <a:pt x="554" y="292"/>
                  </a:cubicBezTo>
                  <a:cubicBezTo>
                    <a:pt x="551" y="296"/>
                    <a:pt x="551" y="296"/>
                    <a:pt x="551" y="296"/>
                  </a:cubicBezTo>
                  <a:cubicBezTo>
                    <a:pt x="547" y="301"/>
                    <a:pt x="547" y="301"/>
                    <a:pt x="547" y="301"/>
                  </a:cubicBezTo>
                  <a:cubicBezTo>
                    <a:pt x="556" y="305"/>
                    <a:pt x="556" y="305"/>
                    <a:pt x="556" y="305"/>
                  </a:cubicBezTo>
                  <a:cubicBezTo>
                    <a:pt x="564" y="298"/>
                    <a:pt x="564" y="298"/>
                    <a:pt x="564" y="298"/>
                  </a:cubicBezTo>
                  <a:cubicBezTo>
                    <a:pt x="571" y="299"/>
                    <a:pt x="571" y="299"/>
                    <a:pt x="571" y="299"/>
                  </a:cubicBezTo>
                  <a:cubicBezTo>
                    <a:pt x="570" y="284"/>
                    <a:pt x="570" y="284"/>
                    <a:pt x="570" y="284"/>
                  </a:cubicBezTo>
                  <a:cubicBezTo>
                    <a:pt x="572" y="281"/>
                    <a:pt x="572" y="281"/>
                    <a:pt x="572" y="281"/>
                  </a:cubicBezTo>
                  <a:cubicBezTo>
                    <a:pt x="569" y="276"/>
                    <a:pt x="569" y="276"/>
                    <a:pt x="569" y="276"/>
                  </a:cubicBezTo>
                  <a:close/>
                  <a:moveTo>
                    <a:pt x="653" y="380"/>
                  </a:moveTo>
                  <a:cubicBezTo>
                    <a:pt x="654" y="385"/>
                    <a:pt x="654" y="385"/>
                    <a:pt x="654" y="385"/>
                  </a:cubicBezTo>
                  <a:cubicBezTo>
                    <a:pt x="655" y="394"/>
                    <a:pt x="655" y="394"/>
                    <a:pt x="655" y="394"/>
                  </a:cubicBezTo>
                  <a:cubicBezTo>
                    <a:pt x="661" y="391"/>
                    <a:pt x="661" y="391"/>
                    <a:pt x="661" y="391"/>
                  </a:cubicBezTo>
                  <a:cubicBezTo>
                    <a:pt x="663" y="381"/>
                    <a:pt x="663" y="381"/>
                    <a:pt x="663" y="381"/>
                  </a:cubicBezTo>
                  <a:cubicBezTo>
                    <a:pt x="659" y="378"/>
                    <a:pt x="659" y="378"/>
                    <a:pt x="659" y="378"/>
                  </a:cubicBezTo>
                  <a:cubicBezTo>
                    <a:pt x="653" y="380"/>
                    <a:pt x="653" y="380"/>
                    <a:pt x="653" y="380"/>
                  </a:cubicBezTo>
                  <a:close/>
                  <a:moveTo>
                    <a:pt x="658" y="377"/>
                  </a:moveTo>
                  <a:cubicBezTo>
                    <a:pt x="654" y="371"/>
                    <a:pt x="654" y="371"/>
                    <a:pt x="654" y="371"/>
                  </a:cubicBezTo>
                  <a:cubicBezTo>
                    <a:pt x="660" y="365"/>
                    <a:pt x="660" y="365"/>
                    <a:pt x="660" y="365"/>
                  </a:cubicBezTo>
                  <a:cubicBezTo>
                    <a:pt x="662" y="368"/>
                    <a:pt x="662" y="368"/>
                    <a:pt x="662" y="368"/>
                  </a:cubicBezTo>
                  <a:cubicBezTo>
                    <a:pt x="661" y="375"/>
                    <a:pt x="661" y="375"/>
                    <a:pt x="661" y="375"/>
                  </a:cubicBezTo>
                  <a:cubicBezTo>
                    <a:pt x="658" y="377"/>
                    <a:pt x="658" y="377"/>
                    <a:pt x="658" y="377"/>
                  </a:cubicBezTo>
                  <a:close/>
                  <a:moveTo>
                    <a:pt x="693" y="399"/>
                  </a:moveTo>
                  <a:cubicBezTo>
                    <a:pt x="693" y="406"/>
                    <a:pt x="693" y="406"/>
                    <a:pt x="693" y="406"/>
                  </a:cubicBezTo>
                  <a:cubicBezTo>
                    <a:pt x="690" y="408"/>
                    <a:pt x="690" y="408"/>
                    <a:pt x="690" y="408"/>
                  </a:cubicBezTo>
                  <a:cubicBezTo>
                    <a:pt x="677" y="403"/>
                    <a:pt x="677" y="403"/>
                    <a:pt x="677" y="403"/>
                  </a:cubicBezTo>
                  <a:cubicBezTo>
                    <a:pt x="677" y="400"/>
                    <a:pt x="677" y="400"/>
                    <a:pt x="677" y="400"/>
                  </a:cubicBezTo>
                  <a:cubicBezTo>
                    <a:pt x="682" y="397"/>
                    <a:pt x="682" y="397"/>
                    <a:pt x="682" y="397"/>
                  </a:cubicBezTo>
                  <a:cubicBezTo>
                    <a:pt x="688" y="399"/>
                    <a:pt x="688" y="399"/>
                    <a:pt x="688" y="399"/>
                  </a:cubicBezTo>
                  <a:cubicBezTo>
                    <a:pt x="693" y="399"/>
                    <a:pt x="693" y="399"/>
                    <a:pt x="693" y="399"/>
                  </a:cubicBezTo>
                  <a:close/>
                  <a:moveTo>
                    <a:pt x="740" y="414"/>
                  </a:moveTo>
                  <a:cubicBezTo>
                    <a:pt x="741" y="418"/>
                    <a:pt x="741" y="418"/>
                    <a:pt x="741" y="418"/>
                  </a:cubicBezTo>
                  <a:cubicBezTo>
                    <a:pt x="749" y="421"/>
                    <a:pt x="749" y="421"/>
                    <a:pt x="749" y="421"/>
                  </a:cubicBezTo>
                  <a:cubicBezTo>
                    <a:pt x="758" y="419"/>
                    <a:pt x="758" y="419"/>
                    <a:pt x="758" y="419"/>
                  </a:cubicBezTo>
                  <a:cubicBezTo>
                    <a:pt x="757" y="416"/>
                    <a:pt x="757" y="416"/>
                    <a:pt x="757" y="416"/>
                  </a:cubicBezTo>
                  <a:cubicBezTo>
                    <a:pt x="740" y="414"/>
                    <a:pt x="740" y="414"/>
                    <a:pt x="740" y="414"/>
                  </a:cubicBezTo>
                  <a:close/>
                  <a:moveTo>
                    <a:pt x="802" y="416"/>
                  </a:moveTo>
                  <a:cubicBezTo>
                    <a:pt x="793" y="416"/>
                    <a:pt x="793" y="416"/>
                    <a:pt x="793" y="416"/>
                  </a:cubicBezTo>
                  <a:cubicBezTo>
                    <a:pt x="790" y="420"/>
                    <a:pt x="790" y="420"/>
                    <a:pt x="790" y="420"/>
                  </a:cubicBezTo>
                  <a:cubicBezTo>
                    <a:pt x="796" y="423"/>
                    <a:pt x="796" y="423"/>
                    <a:pt x="796" y="423"/>
                  </a:cubicBezTo>
                  <a:cubicBezTo>
                    <a:pt x="801" y="420"/>
                    <a:pt x="801" y="420"/>
                    <a:pt x="801" y="420"/>
                  </a:cubicBezTo>
                  <a:cubicBezTo>
                    <a:pt x="802" y="416"/>
                    <a:pt x="802" y="416"/>
                    <a:pt x="802" y="416"/>
                  </a:cubicBezTo>
                  <a:close/>
                  <a:moveTo>
                    <a:pt x="1067" y="573"/>
                  </a:moveTo>
                  <a:cubicBezTo>
                    <a:pt x="1064" y="578"/>
                    <a:pt x="1064" y="578"/>
                    <a:pt x="1064" y="578"/>
                  </a:cubicBezTo>
                  <a:cubicBezTo>
                    <a:pt x="1065" y="589"/>
                    <a:pt x="1065" y="589"/>
                    <a:pt x="1065" y="589"/>
                  </a:cubicBezTo>
                  <a:cubicBezTo>
                    <a:pt x="1069" y="595"/>
                    <a:pt x="1069" y="595"/>
                    <a:pt x="1069" y="595"/>
                  </a:cubicBezTo>
                  <a:cubicBezTo>
                    <a:pt x="1075" y="592"/>
                    <a:pt x="1075" y="592"/>
                    <a:pt x="1075" y="592"/>
                  </a:cubicBezTo>
                  <a:cubicBezTo>
                    <a:pt x="1076" y="586"/>
                    <a:pt x="1076" y="586"/>
                    <a:pt x="1076" y="586"/>
                  </a:cubicBezTo>
                  <a:cubicBezTo>
                    <a:pt x="1067" y="573"/>
                    <a:pt x="1067" y="573"/>
                    <a:pt x="1067" y="573"/>
                  </a:cubicBezTo>
                  <a:close/>
                  <a:moveTo>
                    <a:pt x="891" y="698"/>
                  </a:moveTo>
                  <a:cubicBezTo>
                    <a:pt x="862" y="720"/>
                    <a:pt x="862" y="720"/>
                    <a:pt x="862" y="720"/>
                  </a:cubicBezTo>
                  <a:cubicBezTo>
                    <a:pt x="857" y="732"/>
                    <a:pt x="857" y="732"/>
                    <a:pt x="857" y="732"/>
                  </a:cubicBezTo>
                  <a:cubicBezTo>
                    <a:pt x="863" y="745"/>
                    <a:pt x="863" y="745"/>
                    <a:pt x="863" y="745"/>
                  </a:cubicBezTo>
                  <a:cubicBezTo>
                    <a:pt x="855" y="757"/>
                    <a:pt x="855" y="757"/>
                    <a:pt x="855" y="757"/>
                  </a:cubicBezTo>
                  <a:cubicBezTo>
                    <a:pt x="865" y="782"/>
                    <a:pt x="865" y="782"/>
                    <a:pt x="865" y="782"/>
                  </a:cubicBezTo>
                  <a:cubicBezTo>
                    <a:pt x="877" y="775"/>
                    <a:pt x="877" y="775"/>
                    <a:pt x="877" y="775"/>
                  </a:cubicBezTo>
                  <a:cubicBezTo>
                    <a:pt x="896" y="718"/>
                    <a:pt x="896" y="718"/>
                    <a:pt x="896" y="718"/>
                  </a:cubicBezTo>
                  <a:cubicBezTo>
                    <a:pt x="891" y="698"/>
                    <a:pt x="891" y="698"/>
                    <a:pt x="891" y="698"/>
                  </a:cubicBezTo>
                  <a:close/>
                </a:path>
              </a:pathLst>
            </a:custGeom>
            <a:solidFill>
              <a:srgbClr val="F88A44"/>
            </a:solidFill>
            <a:ln>
              <a:noFill/>
            </a:ln>
            <a:extLst>
              <a:ext uri="{91240B29-F687-4F45-9708-019B960494DF}">
                <a14:hiddenLine cmpd="sng" w="9525">
                  <a:solidFill>
                    <a:srgbClr val="000000"/>
                  </a:solidFill>
                  <a:bevel/>
                  <a:headEnd/>
                  <a:tailEnd/>
                </a14:hiddenLine>
              </a:ext>
            </a:extLst>
          </p:spPr>
          <p:txBody>
            <a:bodyPr/>
            <a:lstStyle/>
            <a:p>
              <a:endParaRPr altLang="en-US" lang="zh-CN"/>
            </a:p>
          </p:txBody>
        </p:sp>
      </p:grpSp>
      <p:sp>
        <p:nvSpPr>
          <p:cNvPr id="16" name="下箭头 139"/>
          <p:cNvSpPr>
            <a:spLocks noChangeArrowheads="1"/>
          </p:cNvSpPr>
          <p:nvPr/>
        </p:nvSpPr>
        <p:spPr bwMode="auto">
          <a:xfrm rot="7606513">
            <a:off x="3030637" y="1997513"/>
            <a:ext cx="737682" cy="1389752"/>
          </a:xfrm>
          <a:custGeom>
            <a:gdLst>
              <a:gd fmla="*/ 0 w 1207095" name="T0"/>
              <a:gd fmla="*/ 772415 h 2273516" name="T1"/>
              <a:gd fmla="*/ 139544 w 1207095" name="T2"/>
              <a:gd fmla="*/ 772415 h 2273516" name="T3"/>
              <a:gd fmla="*/ 349176 w 1207095" name="T4"/>
              <a:gd fmla="*/ 0 h 2273516" name="T5"/>
              <a:gd fmla="*/ 418632 w 1207095" name="T6"/>
              <a:gd fmla="*/ 2188 h 2273516" name="T7"/>
              <a:gd fmla="*/ 418632 w 1207095" name="T8"/>
              <a:gd fmla="*/ 772415 h 2273516" name="T9"/>
              <a:gd fmla="*/ 558176 w 1207095" name="T10"/>
              <a:gd fmla="*/ 772415 h 2273516" name="T11"/>
              <a:gd fmla="*/ 279088 w 1207095" name="T12"/>
              <a:gd fmla="*/ 1051575 h 2273516" name="T13"/>
              <a:gd fmla="*/ 0 w 1207095" name="T14"/>
              <a:gd fmla="*/ 772415 h 2273516" name="T15"/>
              <a:gd fmla="*/ 0 60000 65536" name="T16"/>
              <a:gd fmla="*/ 0 60000 65536" name="T17"/>
              <a:gd fmla="*/ 0 60000 65536" name="T18"/>
              <a:gd fmla="*/ 0 60000 65536" name="T19"/>
              <a:gd fmla="*/ 0 60000 65536" name="T20"/>
              <a:gd fmla="*/ 0 60000 65536" name="T21"/>
              <a:gd fmla="*/ 0 60000 65536" name="T22"/>
              <a:gd fmla="*/ 0 60000 65536" name="T23"/>
              <a:gd fmla="*/ 0 w 1207095" name="T24"/>
              <a:gd fmla="*/ 0 h 2273516" name="T25"/>
              <a:gd fmla="*/ 1207095 w 1207095" name="T26"/>
              <a:gd fmla="*/ 2273516 h 2273516" name="T27"/>
            </a:gdLst>
            <a:cxnLst>
              <a:cxn ang="T16">
                <a:pos x="T0" y="T1"/>
              </a:cxn>
              <a:cxn ang="T17">
                <a:pos x="T2" y="T3"/>
              </a:cxn>
              <a:cxn ang="T18">
                <a:pos x="T4" y="T5"/>
              </a:cxn>
              <a:cxn ang="T19">
                <a:pos x="T6" y="T7"/>
              </a:cxn>
              <a:cxn ang="T20">
                <a:pos x="T8" y="T9"/>
              </a:cxn>
              <a:cxn ang="T21">
                <a:pos x="T10" y="T11"/>
              </a:cxn>
              <a:cxn ang="T22">
                <a:pos x="T12" y="T13"/>
              </a:cxn>
              <a:cxn ang="T23">
                <a:pos x="T14" y="T15"/>
              </a:cxn>
            </a:cxnLst>
            <a:rect b="T27" l="T24" r="T26" t="T25"/>
            <a:pathLst>
              <a:path h="2273516" w="1207095">
                <a:moveTo>
                  <a:pt x="0" y="1669969"/>
                </a:moveTo>
                <a:lnTo>
                  <a:pt x="301774" y="1669969"/>
                </a:lnTo>
                <a:cubicBezTo>
                  <a:pt x="318501" y="1073875"/>
                  <a:pt x="455449" y="615234"/>
                  <a:pt x="755118" y="0"/>
                </a:cubicBezTo>
                <a:lnTo>
                  <a:pt x="905321" y="4730"/>
                </a:lnTo>
                <a:cubicBezTo>
                  <a:pt x="731379" y="724787"/>
                  <a:pt x="728778" y="1159415"/>
                  <a:pt x="905321" y="1669969"/>
                </a:cubicBezTo>
                <a:lnTo>
                  <a:pt x="1207095" y="1669969"/>
                </a:lnTo>
                <a:lnTo>
                  <a:pt x="603548" y="2273516"/>
                </a:lnTo>
                <a:lnTo>
                  <a:pt x="0" y="1669969"/>
                </a:lnTo>
                <a:close/>
              </a:path>
            </a:pathLst>
          </a:custGeom>
          <a:solidFill>
            <a:srgbClr val="F88A44"/>
          </a:solidFill>
          <a:ln>
            <a:noFill/>
          </a:ln>
          <a:extLst>
            <a:ext uri="{91240B29-F687-4F45-9708-019B960494DF}">
              <a14:hiddenLine cmpd="sng" w="9525">
                <a:solidFill>
                  <a:srgbClr val="000000"/>
                </a:solidFill>
                <a:bevel/>
                <a:headEnd/>
                <a:tailEnd/>
              </a14:hiddenLine>
            </a:ext>
          </a:extLst>
        </p:spPr>
        <p:txBody>
          <a:bodyPr anchor="ctr"/>
          <a:lstStyle/>
          <a:p>
            <a:endParaRPr altLang="en-US" lang="zh-CN"/>
          </a:p>
        </p:txBody>
      </p:sp>
      <p:sp>
        <p:nvSpPr>
          <p:cNvPr id="17" name="下箭头 139"/>
          <p:cNvSpPr>
            <a:spLocks noChangeArrowheads="1"/>
          </p:cNvSpPr>
          <p:nvPr/>
        </p:nvSpPr>
        <p:spPr bwMode="auto">
          <a:xfrm rot="3790327">
            <a:off x="2963574" y="2867893"/>
            <a:ext cx="739109" cy="1485352"/>
          </a:xfrm>
          <a:custGeom>
            <a:gdLst>
              <a:gd fmla="*/ 0 w 1207095" name="T0"/>
              <a:gd fmla="*/ 772217 h 2430532" name="T1"/>
              <a:gd fmla="*/ 139814 w 1207095" name="T2"/>
              <a:gd fmla="*/ 772217 h 2430532" name="T3"/>
              <a:gd fmla="*/ 349852 w 1207095" name="T4"/>
              <a:gd fmla="*/ 0 h 2430532" name="T5"/>
              <a:gd fmla="*/ 419441 w 1207095" name="T6"/>
              <a:gd fmla="*/ 772217 h 2430532" name="T7"/>
              <a:gd fmla="*/ 559256 w 1207095" name="T8"/>
              <a:gd fmla="*/ 772217 h 2430532" name="T9"/>
              <a:gd fmla="*/ 322823 w 1207095" name="T10"/>
              <a:gd fmla="*/ 1123911 h 2430532" name="T11"/>
              <a:gd fmla="*/ 0 w 1207095" name="T12"/>
              <a:gd fmla="*/ 772217 h 2430532" name="T13"/>
              <a:gd fmla="*/ 0 60000 65536" name="T14"/>
              <a:gd fmla="*/ 0 60000 65536" name="T15"/>
              <a:gd fmla="*/ 0 60000 65536" name="T16"/>
              <a:gd fmla="*/ 0 60000 65536" name="T17"/>
              <a:gd fmla="*/ 0 60000 65536" name="T18"/>
              <a:gd fmla="*/ 0 60000 65536" name="T19"/>
              <a:gd fmla="*/ 0 60000 65536" name="T20"/>
              <a:gd fmla="*/ 0 w 1207095" name="T21"/>
              <a:gd fmla="*/ 0 h 2430532" name="T22"/>
              <a:gd fmla="*/ 1207095 w 1207095" name="T23"/>
              <a:gd fmla="*/ 2430532 h 2430532" name="T24"/>
            </a:gdLst>
            <a:cxnLst>
              <a:cxn ang="T14">
                <a:pos x="T0" y="T1"/>
              </a:cxn>
              <a:cxn ang="T15">
                <a:pos x="T2" y="T3"/>
              </a:cxn>
              <a:cxn ang="T16">
                <a:pos x="T4" y="T5"/>
              </a:cxn>
              <a:cxn ang="T17">
                <a:pos x="T6" y="T7"/>
              </a:cxn>
              <a:cxn ang="T18">
                <a:pos x="T8" y="T9"/>
              </a:cxn>
              <a:cxn ang="T19">
                <a:pos x="T10" y="T11"/>
              </a:cxn>
              <a:cxn ang="T20">
                <a:pos x="T12" y="T13"/>
              </a:cxn>
            </a:cxnLst>
            <a:rect b="T24" l="T21" r="T23" t="T22"/>
            <a:pathLst>
              <a:path h="2430532" w="1207095">
                <a:moveTo>
                  <a:pt x="0" y="1669969"/>
                </a:moveTo>
                <a:lnTo>
                  <a:pt x="301774" y="1669969"/>
                </a:lnTo>
                <a:cubicBezTo>
                  <a:pt x="318501" y="1073875"/>
                  <a:pt x="455449" y="615234"/>
                  <a:pt x="755118" y="0"/>
                </a:cubicBezTo>
                <a:cubicBezTo>
                  <a:pt x="661960" y="374357"/>
                  <a:pt x="535619" y="1155692"/>
                  <a:pt x="905321" y="1669969"/>
                </a:cubicBezTo>
                <a:lnTo>
                  <a:pt x="1207095" y="1669969"/>
                </a:lnTo>
                <a:lnTo>
                  <a:pt x="696781" y="2430532"/>
                </a:lnTo>
                <a:lnTo>
                  <a:pt x="0" y="1669969"/>
                </a:lnTo>
                <a:close/>
              </a:path>
            </a:pathLst>
          </a:custGeom>
          <a:solidFill>
            <a:srgbClr val="FFC000"/>
          </a:solidFill>
          <a:ln>
            <a:noFill/>
          </a:ln>
          <a:extLst>
            <a:ext uri="{91240B29-F687-4F45-9708-019B960494DF}">
              <a14:hiddenLine cmpd="sng" w="9525">
                <a:solidFill>
                  <a:srgbClr val="000000"/>
                </a:solidFill>
                <a:bevel/>
                <a:headEnd/>
                <a:tailEnd/>
              </a14:hiddenLine>
            </a:ext>
          </a:extLst>
        </p:spPr>
        <p:txBody>
          <a:bodyPr anchor="ctr"/>
          <a:lstStyle/>
          <a:p>
            <a:endParaRPr altLang="en-US" lang="zh-CN"/>
          </a:p>
        </p:txBody>
      </p:sp>
      <p:sp>
        <p:nvSpPr>
          <p:cNvPr id="18" name="下箭头 139"/>
          <p:cNvSpPr>
            <a:spLocks noChangeArrowheads="1"/>
          </p:cNvSpPr>
          <p:nvPr/>
        </p:nvSpPr>
        <p:spPr bwMode="auto">
          <a:xfrm flipH="1" rot="15038497">
            <a:off x="4812772" y="1067208"/>
            <a:ext cx="1155749" cy="3123376"/>
          </a:xfrm>
          <a:custGeom>
            <a:gdLst>
              <a:gd fmla="*/ 0 w 1207095" name="T0"/>
              <a:gd fmla="*/ 3895487 h 2269076" name="T1"/>
              <a:gd fmla="*/ 342416 w 1207095" name="T2"/>
              <a:gd fmla="*/ 3895487 h 2269076" name="T3"/>
              <a:gd fmla="*/ 905200 w 1207095" name="T4"/>
              <a:gd fmla="*/ 0 h 2269076" name="T5"/>
              <a:gd fmla="*/ 1027249 w 1207095" name="T6"/>
              <a:gd fmla="*/ 3895487 h 2269076" name="T7"/>
              <a:gd fmla="*/ 1369665 w 1207095" name="T8"/>
              <a:gd fmla="*/ 3895487 h 2269076" name="T9"/>
              <a:gd fmla="*/ 784445 w 1207095" name="T10"/>
              <a:gd fmla="*/ 5322826 h 2269076" name="T11"/>
              <a:gd fmla="*/ 0 w 1207095" name="T12"/>
              <a:gd fmla="*/ 3895487 h 2269076" name="T13"/>
              <a:gd fmla="*/ 0 60000 65536" name="T14"/>
              <a:gd fmla="*/ 0 60000 65536" name="T15"/>
              <a:gd fmla="*/ 0 60000 65536" name="T16"/>
              <a:gd fmla="*/ 0 60000 65536" name="T17"/>
              <a:gd fmla="*/ 0 60000 65536" name="T18"/>
              <a:gd fmla="*/ 0 60000 65536" name="T19"/>
              <a:gd fmla="*/ 0 60000 65536" name="T20"/>
              <a:gd fmla="*/ 0 w 1207095" name="T21"/>
              <a:gd fmla="*/ 0 h 2269076" name="T22"/>
              <a:gd fmla="*/ 1207095 w 1207095" name="T23"/>
              <a:gd fmla="*/ 2269076 h 2269076" name="T24"/>
            </a:gdLst>
            <a:cxnLst>
              <a:cxn ang="T14">
                <a:pos x="T0" y="T1"/>
              </a:cxn>
              <a:cxn ang="T15">
                <a:pos x="T2" y="T3"/>
              </a:cxn>
              <a:cxn ang="T16">
                <a:pos x="T4" y="T5"/>
              </a:cxn>
              <a:cxn ang="T17">
                <a:pos x="T6" y="T7"/>
              </a:cxn>
              <a:cxn ang="T18">
                <a:pos x="T8" y="T9"/>
              </a:cxn>
              <a:cxn ang="T19">
                <a:pos x="T10" y="T11"/>
              </a:cxn>
              <a:cxn ang="T20">
                <a:pos x="T12" y="T13"/>
              </a:cxn>
            </a:cxnLst>
            <a:rect b="T24" l="T21" r="T23" t="T22"/>
            <a:pathLst>
              <a:path h="2269076" w="1207095">
                <a:moveTo>
                  <a:pt x="0" y="1660613"/>
                </a:moveTo>
                <a:lnTo>
                  <a:pt x="301774" y="1660613"/>
                </a:lnTo>
                <a:cubicBezTo>
                  <a:pt x="252150" y="1008228"/>
                  <a:pt x="452260" y="468245"/>
                  <a:pt x="797758" y="0"/>
                </a:cubicBezTo>
                <a:cubicBezTo>
                  <a:pt x="454185" y="778062"/>
                  <a:pt x="676561" y="1325574"/>
                  <a:pt x="905321" y="1660613"/>
                </a:cubicBezTo>
                <a:lnTo>
                  <a:pt x="1207095" y="1660613"/>
                </a:lnTo>
                <a:lnTo>
                  <a:pt x="691336" y="2269076"/>
                </a:lnTo>
                <a:lnTo>
                  <a:pt x="0" y="1660613"/>
                </a:lnTo>
                <a:close/>
              </a:path>
            </a:pathLst>
          </a:custGeom>
          <a:solidFill>
            <a:schemeClr val="accent4">
              <a:lumMod val="75000"/>
            </a:schemeClr>
          </a:solidFill>
          <a:ln>
            <a:noFill/>
          </a:ln>
        </p:spPr>
        <p:txBody>
          <a:bodyPr anchor="ctr"/>
          <a:lstStyle/>
          <a:p>
            <a:endParaRPr altLang="en-US" lang="zh-CN"/>
          </a:p>
        </p:txBody>
      </p:sp>
      <p:sp>
        <p:nvSpPr>
          <p:cNvPr id="19" name="文本框 21"/>
          <p:cNvSpPr>
            <a:spLocks noChangeArrowheads="1"/>
          </p:cNvSpPr>
          <p:nvPr/>
        </p:nvSpPr>
        <p:spPr bwMode="auto">
          <a:xfrm>
            <a:off x="7012628" y="2200934"/>
            <a:ext cx="1671583" cy="362146"/>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36293" lIns="72585" rIns="72585" tIns="36293">
            <a:spAutoFit/>
          </a:bodyPr>
          <a:lstStyle/>
          <a:p>
            <a:r>
              <a:rPr altLang="zh-CN" lang="en-US" smtClean="0" sz="1900">
                <a:solidFill>
                  <a:schemeClr val="accent4">
                    <a:lumMod val="75000"/>
                  </a:schemeClr>
                </a:solidFill>
                <a:latin charset="0" pitchFamily="34" typeface="Impact"/>
                <a:ea charset="-122" pitchFamily="34" typeface="微软雅黑"/>
                <a:sym charset="0" pitchFamily="34" typeface="Impact"/>
              </a:rPr>
              <a:t>03  内容说明</a:t>
            </a:r>
          </a:p>
        </p:txBody>
      </p:sp>
      <p:sp>
        <p:nvSpPr>
          <p:cNvPr id="20" name="矩形 22"/>
          <p:cNvSpPr>
            <a:spLocks noChangeArrowheads="1"/>
          </p:cNvSpPr>
          <p:nvPr/>
        </p:nvSpPr>
        <p:spPr bwMode="auto">
          <a:xfrm>
            <a:off x="7012629" y="2548663"/>
            <a:ext cx="2035492" cy="1992826"/>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36293" lIns="72585" rIns="72585" tIns="36293" wrap="square">
            <a:spAutoFit/>
          </a:bodyPr>
          <a:lstStyle/>
          <a:p>
            <a:pPr>
              <a:lnSpc>
                <a:spcPct val="150000"/>
              </a:lnSpc>
            </a:pPr>
            <a:r>
              <a:rPr altLang="en-US" lang="zh-CN" sz="1400">
                <a:solidFill>
                  <a:srgbClr val="3F3F3F"/>
                </a:solidFill>
                <a:latin charset="0" pitchFamily="34" typeface="Impact"/>
                <a:ea charset="-122" pitchFamily="34" typeface="微软雅黑"/>
                <a:sym charset="0" pitchFamily="34" typeface="Impact"/>
              </a:rPr>
              <a:t>内容说明内容说明内容说明内容说明内容说明内容说明内容说明内容说明内容说明内容说明内容说明内容说明内容说明内容说明</a:t>
            </a:r>
          </a:p>
        </p:txBody>
      </p:sp>
      <p:sp>
        <p:nvSpPr>
          <p:cNvPr id="21" name="文本框 23"/>
          <p:cNvSpPr>
            <a:spLocks noChangeArrowheads="1"/>
          </p:cNvSpPr>
          <p:nvPr/>
        </p:nvSpPr>
        <p:spPr bwMode="auto">
          <a:xfrm>
            <a:off x="813624" y="1651636"/>
            <a:ext cx="1671583" cy="362146"/>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36293" lIns="72585" rIns="72585" tIns="36293">
            <a:spAutoFit/>
          </a:bodyPr>
          <a:lstStyle/>
          <a:p>
            <a:r>
              <a:rPr altLang="zh-CN" lang="en-US" smtClean="0" sz="1900">
                <a:solidFill>
                  <a:srgbClr val="EE9065"/>
                </a:solidFill>
                <a:latin charset="0" pitchFamily="34" typeface="Impact"/>
                <a:ea charset="-122" pitchFamily="34" typeface="微软雅黑"/>
                <a:sym charset="0" pitchFamily="34" typeface="Impact"/>
              </a:rPr>
              <a:t>01  内容说明</a:t>
            </a:r>
          </a:p>
        </p:txBody>
      </p:sp>
      <p:sp>
        <p:nvSpPr>
          <p:cNvPr id="22" name="矩形 24"/>
          <p:cNvSpPr>
            <a:spLocks noChangeArrowheads="1"/>
          </p:cNvSpPr>
          <p:nvPr/>
        </p:nvSpPr>
        <p:spPr bwMode="auto">
          <a:xfrm>
            <a:off x="813624" y="1981915"/>
            <a:ext cx="1776829" cy="1032706"/>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36293" lIns="72585" rIns="72585" tIns="36293" wrap="square">
            <a:spAutoFit/>
          </a:bodyPr>
          <a:lstStyle/>
          <a:p>
            <a:pPr>
              <a:lnSpc>
                <a:spcPct val="150000"/>
              </a:lnSpc>
            </a:pPr>
            <a:r>
              <a:rPr altLang="en-US" lang="zh-CN" sz="1400">
                <a:solidFill>
                  <a:srgbClr val="3F3F3F"/>
                </a:solidFill>
                <a:latin charset="0" pitchFamily="34" typeface="Impact"/>
                <a:ea charset="-122" pitchFamily="34" typeface="微软雅黑"/>
                <a:sym charset="0" pitchFamily="34" typeface="Impact"/>
              </a:rPr>
              <a:t>内容说明内容说明内容说明内容说明内容说明内容说明</a:t>
            </a:r>
          </a:p>
        </p:txBody>
      </p:sp>
      <p:sp>
        <p:nvSpPr>
          <p:cNvPr id="25" name="文本框 23"/>
          <p:cNvSpPr>
            <a:spLocks noChangeArrowheads="1"/>
          </p:cNvSpPr>
          <p:nvPr/>
        </p:nvSpPr>
        <p:spPr bwMode="auto">
          <a:xfrm>
            <a:off x="813624" y="3501885"/>
            <a:ext cx="1671583" cy="362146"/>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36293" lIns="72585" rIns="72585" tIns="36293">
            <a:spAutoFit/>
          </a:bodyPr>
          <a:lstStyle/>
          <a:p>
            <a:r>
              <a:rPr altLang="zh-CN" lang="en-US" smtClean="0" sz="1900">
                <a:solidFill>
                  <a:schemeClr val="accent3"/>
                </a:solidFill>
                <a:latin charset="0" pitchFamily="34" typeface="Impact"/>
                <a:ea charset="-122" pitchFamily="34" typeface="微软雅黑"/>
                <a:sym charset="0" pitchFamily="34" typeface="Impact"/>
              </a:rPr>
              <a:t>02  内容说明</a:t>
            </a:r>
          </a:p>
        </p:txBody>
      </p:sp>
      <p:sp>
        <p:nvSpPr>
          <p:cNvPr id="26" name="矩形 24"/>
          <p:cNvSpPr>
            <a:spLocks noChangeArrowheads="1"/>
          </p:cNvSpPr>
          <p:nvPr/>
        </p:nvSpPr>
        <p:spPr bwMode="auto">
          <a:xfrm>
            <a:off x="813624" y="3832164"/>
            <a:ext cx="1776829" cy="1032706"/>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36293" lIns="72585" rIns="72585" tIns="36293" wrap="square">
            <a:spAutoFit/>
          </a:bodyPr>
          <a:lstStyle/>
          <a:p>
            <a:pPr>
              <a:lnSpc>
                <a:spcPct val="150000"/>
              </a:lnSpc>
            </a:pPr>
            <a:r>
              <a:rPr altLang="en-US" lang="zh-CN" sz="1400">
                <a:solidFill>
                  <a:srgbClr val="3F3F3F"/>
                </a:solidFill>
                <a:latin charset="0" pitchFamily="34" typeface="Impact"/>
                <a:ea charset="-122" pitchFamily="34" typeface="微软雅黑"/>
                <a:sym charset="0" pitchFamily="34" typeface="Impact"/>
              </a:rPr>
              <a:t>内容说明内容说明内容说明内容说明内容说明内容说明</a:t>
            </a:r>
          </a:p>
        </p:txBody>
      </p:sp>
      <p:sp>
        <p:nvSpPr>
          <p:cNvPr id="28" name="文本框 22"/>
          <p:cNvSpPr txBox="1"/>
          <p:nvPr/>
        </p:nvSpPr>
        <p:spPr>
          <a:xfrm>
            <a:off x="3184484" y="1052169"/>
            <a:ext cx="3178562" cy="621226"/>
          </a:xfrm>
          <a:prstGeom prst="rect">
            <a:avLst/>
          </a:prstGeom>
          <a:noFill/>
        </p:spPr>
        <p:txBody>
          <a:bodyPr bIns="36293" lIns="72585" rIns="72585" rtlCol="0" tIns="36293" wrap="square">
            <a:spAutoFit/>
          </a:bodyPr>
          <a:lstStyle/>
          <a:p>
            <a:pPr algn="ctr"/>
            <a:r>
              <a:rPr altLang="en-US" b="1" lang="zh-CN" smtClean="0" sz="3600">
                <a:solidFill>
                  <a:schemeClr val="bg2">
                    <a:lumMod val="25000"/>
                  </a:schemeClr>
                </a:solidFill>
                <a:latin charset="-122" panose="020b0503020204020204" pitchFamily="34" typeface="微软雅黑"/>
                <a:ea charset="-122" pitchFamily="34" typeface="微软雅黑"/>
              </a:rPr>
              <a:t>您的标题内容</a:t>
            </a:r>
          </a:p>
        </p:txBody>
      </p:sp>
    </p:spTree>
    <p:extLst>
      <p:ext uri="{BB962C8B-B14F-4D97-AF65-F5344CB8AC3E}">
        <p14:creationId val="1731971074"/>
      </p:ext>
    </p:extLst>
  </p:cSld>
  <p:clrMapOvr>
    <a:masterClrMapping/>
  </p:clrMapOvr>
  <p:transition spd="med">
    <p:pull/>
  </p:transition>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grpId="0" id="5" nodeType="afterEffect" presetClass="entr" presetID="2" presetSubtype="8">
                                  <p:stCondLst>
                                    <p:cond delay="0"/>
                                  </p:stCondLst>
                                  <p:childTnLst>
                                    <p:set>
                                      <p:cBhvr>
                                        <p:cTn dur="1" fill="hold" id="6">
                                          <p:stCondLst>
                                            <p:cond delay="0"/>
                                          </p:stCondLst>
                                        </p:cTn>
                                        <p:tgtEl>
                                          <p:spTgt spid="57"/>
                                        </p:tgtEl>
                                        <p:attrNameLst>
                                          <p:attrName>style.visibility</p:attrName>
                                        </p:attrNameLst>
                                      </p:cBhvr>
                                      <p:to>
                                        <p:strVal val="visible"/>
                                      </p:to>
                                    </p:set>
                                    <p:anim calcmode="lin" valueType="num">
                                      <p:cBhvr additive="base">
                                        <p:cTn dur="500" fill="hold" id="7"/>
                                        <p:tgtEl>
                                          <p:spTgt spid="57"/>
                                        </p:tgtEl>
                                        <p:attrNameLst>
                                          <p:attrName>ppt_x</p:attrName>
                                        </p:attrNameLst>
                                      </p:cBhvr>
                                      <p:tavLst>
                                        <p:tav tm="0">
                                          <p:val>
                                            <p:strVal val="0-#ppt_w/2"/>
                                          </p:val>
                                        </p:tav>
                                        <p:tav tm="100000">
                                          <p:val>
                                            <p:strVal val="#ppt_x"/>
                                          </p:val>
                                        </p:tav>
                                      </p:tavLst>
                                    </p:anim>
                                    <p:anim calcmode="lin" valueType="num">
                                      <p:cBhvr additive="base">
                                        <p:cTn dur="500" fill="hold" id="8"/>
                                        <p:tgtEl>
                                          <p:spTgt spid="57"/>
                                        </p:tgtEl>
                                        <p:attrNameLst>
                                          <p:attrName>ppt_y</p:attrName>
                                        </p:attrNameLst>
                                      </p:cBhvr>
                                      <p:tavLst>
                                        <p:tav tm="0">
                                          <p:val>
                                            <p:strVal val="#ppt_y"/>
                                          </p:val>
                                        </p:tav>
                                        <p:tav tm="100000">
                                          <p:val>
                                            <p:strVal val="#ppt_y"/>
                                          </p:val>
                                        </p:tav>
                                      </p:tavLst>
                                    </p:anim>
                                  </p:childTnLst>
                                </p:cTn>
                              </p:par>
                            </p:childTnLst>
                          </p:cTn>
                        </p:par>
                        <p:par>
                          <p:cTn fill="hold" id="9" nodeType="afterGroup">
                            <p:stCondLst>
                              <p:cond delay="500"/>
                            </p:stCondLst>
                            <p:childTnLst>
                              <p:par>
                                <p:cTn fill="hold" grpId="0" id="10" nodeType="afterEffect" presetClass="entr" presetID="22" presetSubtype="2">
                                  <p:stCondLst>
                                    <p:cond delay="0"/>
                                  </p:stCondLst>
                                  <p:childTnLst>
                                    <p:set>
                                      <p:cBhvr>
                                        <p:cTn dur="1" fill="hold" id="11">
                                          <p:stCondLst>
                                            <p:cond delay="0"/>
                                          </p:stCondLst>
                                        </p:cTn>
                                        <p:tgtEl>
                                          <p:spTgt spid="65"/>
                                        </p:tgtEl>
                                        <p:attrNameLst>
                                          <p:attrName>style.visibility</p:attrName>
                                        </p:attrNameLst>
                                      </p:cBhvr>
                                      <p:to>
                                        <p:strVal val="visible"/>
                                      </p:to>
                                    </p:set>
                                    <p:animEffect filter="wipe(right)" transition="in">
                                      <p:cBhvr>
                                        <p:cTn dur="500" id="12"/>
                                        <p:tgtEl>
                                          <p:spTgt spid="65"/>
                                        </p:tgtEl>
                                      </p:cBhvr>
                                    </p:animEffect>
                                  </p:childTnLst>
                                </p:cTn>
                              </p:par>
                            </p:childTnLst>
                          </p:cTn>
                        </p:par>
                        <p:par>
                          <p:cTn fill="hold" id="13" nodeType="afterGroup">
                            <p:stCondLst>
                              <p:cond delay="1000"/>
                            </p:stCondLst>
                            <p:childTnLst>
                              <p:par>
                                <p:cTn fill="hold" grpId="0" id="14" nodeType="afterEffect" presetClass="entr" presetID="22" presetSubtype="8">
                                  <p:stCondLst>
                                    <p:cond delay="0"/>
                                  </p:stCondLst>
                                  <p:childTnLst>
                                    <p:set>
                                      <p:cBhvr>
                                        <p:cTn dur="1" fill="hold" id="15">
                                          <p:stCondLst>
                                            <p:cond delay="0"/>
                                          </p:stCondLst>
                                        </p:cTn>
                                        <p:tgtEl>
                                          <p:spTgt spid="54"/>
                                        </p:tgtEl>
                                        <p:attrNameLst>
                                          <p:attrName>style.visibility</p:attrName>
                                        </p:attrNameLst>
                                      </p:cBhvr>
                                      <p:to>
                                        <p:strVal val="visible"/>
                                      </p:to>
                                    </p:set>
                                    <p:animEffect filter="wipe(left)" transition="in">
                                      <p:cBhvr>
                                        <p:cTn dur="500" id="16"/>
                                        <p:tgtEl>
                                          <p:spTgt spid="54"/>
                                        </p:tgtEl>
                                      </p:cBhvr>
                                    </p:animEffect>
                                  </p:childTnLst>
                                </p:cTn>
                              </p:par>
                              <p:par>
                                <p:cTn fill="hold" grpId="0" id="17" nodeType="withEffect" presetClass="entr" presetID="41" presetSubtype="0">
                                  <p:stCondLst>
                                    <p:cond delay="0"/>
                                  </p:stCondLst>
                                  <p:iterate type="lt">
                                    <p:tmPct val="10000"/>
                                  </p:iterate>
                                  <p:childTnLst>
                                    <p:set>
                                      <p:cBhvr>
                                        <p:cTn dur="1" fill="hold" id="18">
                                          <p:stCondLst>
                                            <p:cond delay="0"/>
                                          </p:stCondLst>
                                        </p:cTn>
                                        <p:tgtEl>
                                          <p:spTgt spid="80"/>
                                        </p:tgtEl>
                                        <p:attrNameLst>
                                          <p:attrName>style.visibility</p:attrName>
                                        </p:attrNameLst>
                                      </p:cBhvr>
                                      <p:to>
                                        <p:strVal val="visible"/>
                                      </p:to>
                                    </p:set>
                                    <p:anim calcmode="lin" valueType="num">
                                      <p:cBhvr>
                                        <p:cTn dur="500" fill="hold" id="19"/>
                                        <p:tgtEl>
                                          <p:spTgt spid="80"/>
                                        </p:tgtEl>
                                        <p:attrNameLst>
                                          <p:attrName>ppt_x</p:attrName>
                                        </p:attrNameLst>
                                      </p:cBhvr>
                                      <p:tavLst>
                                        <p:tav tm="0">
                                          <p:val>
                                            <p:strVal val="#ppt_x"/>
                                          </p:val>
                                        </p:tav>
                                        <p:tav tm="50000">
                                          <p:val>
                                            <p:strVal val="#ppt_x+.1"/>
                                          </p:val>
                                        </p:tav>
                                        <p:tav tm="100000">
                                          <p:val>
                                            <p:strVal val="#ppt_x"/>
                                          </p:val>
                                        </p:tav>
                                      </p:tavLst>
                                    </p:anim>
                                    <p:anim calcmode="lin" valueType="num">
                                      <p:cBhvr>
                                        <p:cTn dur="500" fill="hold" id="20"/>
                                        <p:tgtEl>
                                          <p:spTgt spid="80"/>
                                        </p:tgtEl>
                                        <p:attrNameLst>
                                          <p:attrName>ppt_y</p:attrName>
                                        </p:attrNameLst>
                                      </p:cBhvr>
                                      <p:tavLst>
                                        <p:tav tm="0">
                                          <p:val>
                                            <p:strVal val="#ppt_y"/>
                                          </p:val>
                                        </p:tav>
                                        <p:tav tm="100000">
                                          <p:val>
                                            <p:strVal val="#ppt_y"/>
                                          </p:val>
                                        </p:tav>
                                      </p:tavLst>
                                    </p:anim>
                                    <p:anim calcmode="lin" valueType="num">
                                      <p:cBhvr>
                                        <p:cTn dur="500" fill="hold" id="21"/>
                                        <p:tgtEl>
                                          <p:spTgt spid="80"/>
                                        </p:tgtEl>
                                        <p:attrNameLst>
                                          <p:attrName>ppt_h</p:attrName>
                                        </p:attrNameLst>
                                      </p:cBhvr>
                                      <p:tavLst>
                                        <p:tav tm="0">
                                          <p:val>
                                            <p:strVal val="#ppt_h/10"/>
                                          </p:val>
                                        </p:tav>
                                        <p:tav tm="50000">
                                          <p:val>
                                            <p:strVal val="#ppt_h+.01"/>
                                          </p:val>
                                        </p:tav>
                                        <p:tav tm="100000">
                                          <p:val>
                                            <p:strVal val="#ppt_h"/>
                                          </p:val>
                                        </p:tav>
                                      </p:tavLst>
                                    </p:anim>
                                    <p:anim calcmode="lin" valueType="num">
                                      <p:cBhvr>
                                        <p:cTn dur="500" fill="hold" id="22"/>
                                        <p:tgtEl>
                                          <p:spTgt spid="80"/>
                                        </p:tgtEl>
                                        <p:attrNameLst>
                                          <p:attrName>ppt_w</p:attrName>
                                        </p:attrNameLst>
                                      </p:cBhvr>
                                      <p:tavLst>
                                        <p:tav tm="0">
                                          <p:val>
                                            <p:strVal val="#ppt_w/10"/>
                                          </p:val>
                                        </p:tav>
                                        <p:tav tm="50000">
                                          <p:val>
                                            <p:strVal val="#ppt_w+.01"/>
                                          </p:val>
                                        </p:tav>
                                        <p:tav tm="100000">
                                          <p:val>
                                            <p:strVal val="#ppt_w"/>
                                          </p:val>
                                        </p:tav>
                                      </p:tavLst>
                                    </p:anim>
                                    <p:animEffect filter="">
                                      <p:cBhvr>
                                        <p:cTn dur="500" id="23" tmFilter="0,0; .5, 1; 1, 1"/>
                                        <p:tgtEl>
                                          <p:spTgt spid="80"/>
                                        </p:tgtEl>
                                      </p:cBhvr>
                                    </p:animEffect>
                                  </p:childTnLst>
                                </p:cTn>
                              </p:par>
                              <p:par>
                                <p:cTn fill="hold" id="24" nodeType="withEffect" presetClass="entr" presetID="53" presetSubtype="0">
                                  <p:stCondLst>
                                    <p:cond delay="0"/>
                                  </p:stCondLst>
                                  <p:childTnLst>
                                    <p:set>
                                      <p:cBhvr>
                                        <p:cTn dur="1" fill="hold" id="25">
                                          <p:stCondLst>
                                            <p:cond delay="0"/>
                                          </p:stCondLst>
                                        </p:cTn>
                                        <p:tgtEl>
                                          <p:spTgt spid="67"/>
                                        </p:tgtEl>
                                        <p:attrNameLst>
                                          <p:attrName>style.visibility</p:attrName>
                                        </p:attrNameLst>
                                      </p:cBhvr>
                                      <p:to>
                                        <p:strVal val="visible"/>
                                      </p:to>
                                    </p:set>
                                    <p:anim calcmode="lin" valueType="num">
                                      <p:cBhvr>
                                        <p:cTn dur="500" fill="hold" id="26"/>
                                        <p:tgtEl>
                                          <p:spTgt spid="67"/>
                                        </p:tgtEl>
                                        <p:attrNameLst>
                                          <p:attrName>ppt_w</p:attrName>
                                        </p:attrNameLst>
                                      </p:cBhvr>
                                      <p:tavLst>
                                        <p:tav tm="0">
                                          <p:val>
                                            <p:fltVal val="0"/>
                                          </p:val>
                                        </p:tav>
                                        <p:tav tm="100000">
                                          <p:val>
                                            <p:strVal val="#ppt_w"/>
                                          </p:val>
                                        </p:tav>
                                      </p:tavLst>
                                    </p:anim>
                                    <p:anim calcmode="lin" valueType="num">
                                      <p:cBhvr>
                                        <p:cTn dur="500" fill="hold" id="27"/>
                                        <p:tgtEl>
                                          <p:spTgt spid="67"/>
                                        </p:tgtEl>
                                        <p:attrNameLst>
                                          <p:attrName>ppt_h</p:attrName>
                                        </p:attrNameLst>
                                      </p:cBhvr>
                                      <p:tavLst>
                                        <p:tav tm="0">
                                          <p:val>
                                            <p:fltVal val="0"/>
                                          </p:val>
                                        </p:tav>
                                        <p:tav tm="100000">
                                          <p:val>
                                            <p:strVal val="#ppt_h"/>
                                          </p:val>
                                        </p:tav>
                                      </p:tavLst>
                                    </p:anim>
                                    <p:animEffect filter="fade" transition="in">
                                      <p:cBhvr>
                                        <p:cTn dur="500" id="28"/>
                                        <p:tgtEl>
                                          <p:spTgt spid="67"/>
                                        </p:tgtEl>
                                      </p:cBhvr>
                                    </p:animEffect>
                                  </p:childTnLst>
                                </p:cTn>
                              </p:par>
                            </p:childTnLst>
                          </p:cTn>
                        </p:par>
                        <p:par>
                          <p:cTn fill="hold" id="29" nodeType="afterGroup">
                            <p:stCondLst>
                              <p:cond delay="1500"/>
                            </p:stCondLst>
                            <p:childTnLst>
                              <p:par>
                                <p:cTn fill="hold" grpId="0" id="30" nodeType="afterEffect" presetClass="entr" presetID="41" presetSubtype="0">
                                  <p:stCondLst>
                                    <p:cond delay="0"/>
                                  </p:stCondLst>
                                  <p:iterate type="lt">
                                    <p:tmPct val="10000"/>
                                  </p:iterate>
                                  <p:childTnLst>
                                    <p:set>
                                      <p:cBhvr>
                                        <p:cTn dur="1" fill="hold" id="31">
                                          <p:stCondLst>
                                            <p:cond delay="0"/>
                                          </p:stCondLst>
                                        </p:cTn>
                                        <p:tgtEl>
                                          <p:spTgt spid="28"/>
                                        </p:tgtEl>
                                        <p:attrNameLst>
                                          <p:attrName>style.visibility</p:attrName>
                                        </p:attrNameLst>
                                      </p:cBhvr>
                                      <p:to>
                                        <p:strVal val="visible"/>
                                      </p:to>
                                    </p:set>
                                    <p:anim calcmode="lin" valueType="num">
                                      <p:cBhvr>
                                        <p:cTn dur="500" fill="hold" id="32"/>
                                        <p:tgtEl>
                                          <p:spTgt spid="28"/>
                                        </p:tgtEl>
                                        <p:attrNameLst>
                                          <p:attrName>ppt_x</p:attrName>
                                        </p:attrNameLst>
                                      </p:cBhvr>
                                      <p:tavLst>
                                        <p:tav tm="0">
                                          <p:val>
                                            <p:strVal val="#ppt_x"/>
                                          </p:val>
                                        </p:tav>
                                        <p:tav tm="50000">
                                          <p:val>
                                            <p:strVal val="#ppt_x+.1"/>
                                          </p:val>
                                        </p:tav>
                                        <p:tav tm="100000">
                                          <p:val>
                                            <p:strVal val="#ppt_x"/>
                                          </p:val>
                                        </p:tav>
                                      </p:tavLst>
                                    </p:anim>
                                    <p:anim calcmode="lin" valueType="num">
                                      <p:cBhvr>
                                        <p:cTn dur="500" fill="hold" id="33"/>
                                        <p:tgtEl>
                                          <p:spTgt spid="28"/>
                                        </p:tgtEl>
                                        <p:attrNameLst>
                                          <p:attrName>ppt_y</p:attrName>
                                        </p:attrNameLst>
                                      </p:cBhvr>
                                      <p:tavLst>
                                        <p:tav tm="0">
                                          <p:val>
                                            <p:strVal val="#ppt_y"/>
                                          </p:val>
                                        </p:tav>
                                        <p:tav tm="100000">
                                          <p:val>
                                            <p:strVal val="#ppt_y"/>
                                          </p:val>
                                        </p:tav>
                                      </p:tavLst>
                                    </p:anim>
                                    <p:anim calcmode="lin" valueType="num">
                                      <p:cBhvr>
                                        <p:cTn dur="500" fill="hold" id="34"/>
                                        <p:tgtEl>
                                          <p:spTgt spid="28"/>
                                        </p:tgtEl>
                                        <p:attrNameLst>
                                          <p:attrName>ppt_h</p:attrName>
                                        </p:attrNameLst>
                                      </p:cBhvr>
                                      <p:tavLst>
                                        <p:tav tm="0">
                                          <p:val>
                                            <p:strVal val="#ppt_h/10"/>
                                          </p:val>
                                        </p:tav>
                                        <p:tav tm="50000">
                                          <p:val>
                                            <p:strVal val="#ppt_h+.01"/>
                                          </p:val>
                                        </p:tav>
                                        <p:tav tm="100000">
                                          <p:val>
                                            <p:strVal val="#ppt_h"/>
                                          </p:val>
                                        </p:tav>
                                      </p:tavLst>
                                    </p:anim>
                                    <p:anim calcmode="lin" valueType="num">
                                      <p:cBhvr>
                                        <p:cTn dur="500" fill="hold" id="35"/>
                                        <p:tgtEl>
                                          <p:spTgt spid="28"/>
                                        </p:tgtEl>
                                        <p:attrNameLst>
                                          <p:attrName>ppt_w</p:attrName>
                                        </p:attrNameLst>
                                      </p:cBhvr>
                                      <p:tavLst>
                                        <p:tav tm="0">
                                          <p:val>
                                            <p:strVal val="#ppt_w/10"/>
                                          </p:val>
                                        </p:tav>
                                        <p:tav tm="50000">
                                          <p:val>
                                            <p:strVal val="#ppt_w+.01"/>
                                          </p:val>
                                        </p:tav>
                                        <p:tav tm="100000">
                                          <p:val>
                                            <p:strVal val="#ppt_w"/>
                                          </p:val>
                                        </p:tav>
                                      </p:tavLst>
                                    </p:anim>
                                    <p:animEffect filter="fade" transition="in">
                                      <p:cBhvr>
                                        <p:cTn dur="500" id="36" tmFilter="0,0; .5, 1; 1, 1"/>
                                        <p:tgtEl>
                                          <p:spTgt spid="28"/>
                                        </p:tgtEl>
                                      </p:cBhvr>
                                    </p:animEffect>
                                  </p:childTnLst>
                                </p:cTn>
                              </p:par>
                            </p:childTnLst>
                          </p:cTn>
                        </p:par>
                        <p:par>
                          <p:cTn fill="hold" id="37" nodeType="afterGroup">
                            <p:stCondLst>
                              <p:cond delay="2000"/>
                            </p:stCondLst>
                            <p:childTnLst>
                              <p:par>
                                <p:cTn fill="hold" id="38" nodeType="afterEffect" presetClass="entr" presetID="31" presetSubtype="0">
                                  <p:stCondLst>
                                    <p:cond delay="0"/>
                                  </p:stCondLst>
                                  <p:childTnLst>
                                    <p:set>
                                      <p:cBhvr>
                                        <p:cTn dur="1" fill="hold" id="39">
                                          <p:stCondLst>
                                            <p:cond delay="0"/>
                                          </p:stCondLst>
                                        </p:cTn>
                                        <p:tgtEl>
                                          <p:spTgt spid="2"/>
                                        </p:tgtEl>
                                        <p:attrNameLst>
                                          <p:attrName>style.visibility</p:attrName>
                                        </p:attrNameLst>
                                      </p:cBhvr>
                                      <p:to>
                                        <p:strVal val="visible"/>
                                      </p:to>
                                    </p:set>
                                    <p:anim calcmode="lin" valueType="num">
                                      <p:cBhvr>
                                        <p:cTn dur="1000" fill="hold" id="40"/>
                                        <p:tgtEl>
                                          <p:spTgt spid="2"/>
                                        </p:tgtEl>
                                        <p:attrNameLst>
                                          <p:attrName>ppt_w</p:attrName>
                                        </p:attrNameLst>
                                      </p:cBhvr>
                                      <p:tavLst>
                                        <p:tav tm="0">
                                          <p:val>
                                            <p:fltVal val="0"/>
                                          </p:val>
                                        </p:tav>
                                        <p:tav tm="100000">
                                          <p:val>
                                            <p:strVal val="#ppt_w"/>
                                          </p:val>
                                        </p:tav>
                                      </p:tavLst>
                                    </p:anim>
                                    <p:anim calcmode="lin" valueType="num">
                                      <p:cBhvr>
                                        <p:cTn dur="1000" fill="hold" id="41"/>
                                        <p:tgtEl>
                                          <p:spTgt spid="2"/>
                                        </p:tgtEl>
                                        <p:attrNameLst>
                                          <p:attrName>ppt_h</p:attrName>
                                        </p:attrNameLst>
                                      </p:cBhvr>
                                      <p:tavLst>
                                        <p:tav tm="0">
                                          <p:val>
                                            <p:fltVal val="0"/>
                                          </p:val>
                                        </p:tav>
                                        <p:tav tm="100000">
                                          <p:val>
                                            <p:strVal val="#ppt_h"/>
                                          </p:val>
                                        </p:tav>
                                      </p:tavLst>
                                    </p:anim>
                                    <p:anim calcmode="lin" valueType="num">
                                      <p:cBhvr>
                                        <p:cTn dur="1000" fill="hold" id="42"/>
                                        <p:tgtEl>
                                          <p:spTgt spid="2"/>
                                        </p:tgtEl>
                                        <p:attrNameLst>
                                          <p:attrName>style.rotation</p:attrName>
                                        </p:attrNameLst>
                                      </p:cBhvr>
                                      <p:tavLst>
                                        <p:tav tm="0">
                                          <p:val>
                                            <p:fltVal val="90"/>
                                          </p:val>
                                        </p:tav>
                                        <p:tav tm="100000">
                                          <p:val>
                                            <p:fltVal val="0"/>
                                          </p:val>
                                        </p:tav>
                                      </p:tavLst>
                                    </p:anim>
                                    <p:animEffect filter="fade" transition="in">
                                      <p:cBhvr>
                                        <p:cTn dur="1000" id="43"/>
                                        <p:tgtEl>
                                          <p:spTgt spid="2"/>
                                        </p:tgtEl>
                                      </p:cBhvr>
                                    </p:animEffect>
                                  </p:childTnLst>
                                </p:cTn>
                              </p:par>
                            </p:childTnLst>
                          </p:cTn>
                        </p:par>
                        <p:par>
                          <p:cTn fill="hold" id="44" nodeType="afterGroup">
                            <p:stCondLst>
                              <p:cond delay="3000"/>
                            </p:stCondLst>
                            <p:childTnLst>
                              <p:par>
                                <p:cTn fill="hold" grpId="0" id="45" nodeType="afterEffect" presetClass="entr" presetID="22" presetSubtype="8">
                                  <p:stCondLst>
                                    <p:cond delay="0"/>
                                  </p:stCondLst>
                                  <p:childTnLst>
                                    <p:set>
                                      <p:cBhvr>
                                        <p:cTn dur="1" fill="hold" id="46">
                                          <p:stCondLst>
                                            <p:cond delay="0"/>
                                          </p:stCondLst>
                                        </p:cTn>
                                        <p:tgtEl>
                                          <p:spTgt spid="18"/>
                                        </p:tgtEl>
                                        <p:attrNameLst>
                                          <p:attrName>style.visibility</p:attrName>
                                        </p:attrNameLst>
                                      </p:cBhvr>
                                      <p:to>
                                        <p:strVal val="visible"/>
                                      </p:to>
                                    </p:set>
                                    <p:animEffect filter="wipe(left)" transition="in">
                                      <p:cBhvr>
                                        <p:cTn dur="500" id="47"/>
                                        <p:tgtEl>
                                          <p:spTgt spid="18"/>
                                        </p:tgtEl>
                                      </p:cBhvr>
                                    </p:animEffect>
                                  </p:childTnLst>
                                </p:cTn>
                              </p:par>
                              <p:par>
                                <p:cTn fill="hold" grpId="0" id="48" nodeType="withEffect" presetClass="entr" presetID="22" presetSubtype="4">
                                  <p:stCondLst>
                                    <p:cond delay="0"/>
                                  </p:stCondLst>
                                  <p:childTnLst>
                                    <p:set>
                                      <p:cBhvr>
                                        <p:cTn dur="1" fill="hold" id="49">
                                          <p:stCondLst>
                                            <p:cond delay="0"/>
                                          </p:stCondLst>
                                        </p:cTn>
                                        <p:tgtEl>
                                          <p:spTgt spid="16"/>
                                        </p:tgtEl>
                                        <p:attrNameLst>
                                          <p:attrName>style.visibility</p:attrName>
                                        </p:attrNameLst>
                                      </p:cBhvr>
                                      <p:to>
                                        <p:strVal val="visible"/>
                                      </p:to>
                                    </p:set>
                                    <p:animEffect filter="wipe(down)" transition="in">
                                      <p:cBhvr>
                                        <p:cTn dur="500" id="50"/>
                                        <p:tgtEl>
                                          <p:spTgt spid="16"/>
                                        </p:tgtEl>
                                      </p:cBhvr>
                                    </p:animEffect>
                                  </p:childTnLst>
                                </p:cTn>
                              </p:par>
                              <p:par>
                                <p:cTn fill="hold" grpId="0" id="51" nodeType="withEffect" presetClass="entr" presetID="22" presetSubtype="2">
                                  <p:stCondLst>
                                    <p:cond delay="0"/>
                                  </p:stCondLst>
                                  <p:childTnLst>
                                    <p:set>
                                      <p:cBhvr>
                                        <p:cTn dur="1" fill="hold" id="52">
                                          <p:stCondLst>
                                            <p:cond delay="0"/>
                                          </p:stCondLst>
                                        </p:cTn>
                                        <p:tgtEl>
                                          <p:spTgt spid="17"/>
                                        </p:tgtEl>
                                        <p:attrNameLst>
                                          <p:attrName>style.visibility</p:attrName>
                                        </p:attrNameLst>
                                      </p:cBhvr>
                                      <p:to>
                                        <p:strVal val="visible"/>
                                      </p:to>
                                    </p:set>
                                    <p:animEffect filter="wipe(right)" transition="in">
                                      <p:cBhvr>
                                        <p:cTn dur="500" id="53"/>
                                        <p:tgtEl>
                                          <p:spTgt spid="17"/>
                                        </p:tgtEl>
                                      </p:cBhvr>
                                    </p:animEffect>
                                  </p:childTnLst>
                                </p:cTn>
                              </p:par>
                            </p:childTnLst>
                          </p:cTn>
                        </p:par>
                        <p:par>
                          <p:cTn fill="hold" id="54" nodeType="afterGroup">
                            <p:stCondLst>
                              <p:cond delay="3500"/>
                            </p:stCondLst>
                            <p:childTnLst>
                              <p:par>
                                <p:cTn fill="hold" grpId="0" id="55" nodeType="afterEffect" presetClass="entr" presetID="22" presetSubtype="8">
                                  <p:stCondLst>
                                    <p:cond delay="0"/>
                                  </p:stCondLst>
                                  <p:childTnLst>
                                    <p:set>
                                      <p:cBhvr>
                                        <p:cTn dur="1" fill="hold" id="56">
                                          <p:stCondLst>
                                            <p:cond delay="0"/>
                                          </p:stCondLst>
                                        </p:cTn>
                                        <p:tgtEl>
                                          <p:spTgt spid="21"/>
                                        </p:tgtEl>
                                        <p:attrNameLst>
                                          <p:attrName>style.visibility</p:attrName>
                                        </p:attrNameLst>
                                      </p:cBhvr>
                                      <p:to>
                                        <p:strVal val="visible"/>
                                      </p:to>
                                    </p:set>
                                    <p:animEffect filter="wipe(left)" transition="in">
                                      <p:cBhvr>
                                        <p:cTn dur="500" id="57"/>
                                        <p:tgtEl>
                                          <p:spTgt spid="21"/>
                                        </p:tgtEl>
                                      </p:cBhvr>
                                    </p:animEffect>
                                  </p:childTnLst>
                                </p:cTn>
                              </p:par>
                              <p:par>
                                <p:cTn fill="hold" grpId="0" id="58" nodeType="withEffect" presetClass="entr" presetID="22" presetSubtype="8">
                                  <p:stCondLst>
                                    <p:cond delay="0"/>
                                  </p:stCondLst>
                                  <p:childTnLst>
                                    <p:set>
                                      <p:cBhvr>
                                        <p:cTn dur="1" fill="hold" id="59">
                                          <p:stCondLst>
                                            <p:cond delay="0"/>
                                          </p:stCondLst>
                                        </p:cTn>
                                        <p:tgtEl>
                                          <p:spTgt spid="25"/>
                                        </p:tgtEl>
                                        <p:attrNameLst>
                                          <p:attrName>style.visibility</p:attrName>
                                        </p:attrNameLst>
                                      </p:cBhvr>
                                      <p:to>
                                        <p:strVal val="visible"/>
                                      </p:to>
                                    </p:set>
                                    <p:animEffect filter="wipe(left)" transition="in">
                                      <p:cBhvr>
                                        <p:cTn dur="500" id="60"/>
                                        <p:tgtEl>
                                          <p:spTgt spid="25"/>
                                        </p:tgtEl>
                                      </p:cBhvr>
                                    </p:animEffect>
                                  </p:childTnLst>
                                </p:cTn>
                              </p:par>
                              <p:par>
                                <p:cTn fill="hold" grpId="0" id="61" nodeType="withEffect" presetClass="entr" presetID="22" presetSubtype="8">
                                  <p:stCondLst>
                                    <p:cond delay="0"/>
                                  </p:stCondLst>
                                  <p:childTnLst>
                                    <p:set>
                                      <p:cBhvr>
                                        <p:cTn dur="1" fill="hold" id="62">
                                          <p:stCondLst>
                                            <p:cond delay="0"/>
                                          </p:stCondLst>
                                        </p:cTn>
                                        <p:tgtEl>
                                          <p:spTgt spid="19"/>
                                        </p:tgtEl>
                                        <p:attrNameLst>
                                          <p:attrName>style.visibility</p:attrName>
                                        </p:attrNameLst>
                                      </p:cBhvr>
                                      <p:to>
                                        <p:strVal val="visible"/>
                                      </p:to>
                                    </p:set>
                                    <p:animEffect filter="wipe(left)" transition="in">
                                      <p:cBhvr>
                                        <p:cTn dur="500" id="63"/>
                                        <p:tgtEl>
                                          <p:spTgt spid="19"/>
                                        </p:tgtEl>
                                      </p:cBhvr>
                                    </p:animEffect>
                                  </p:childTnLst>
                                </p:cTn>
                              </p:par>
                            </p:childTnLst>
                          </p:cTn>
                        </p:par>
                        <p:par>
                          <p:cTn fill="hold" id="64" nodeType="afterGroup">
                            <p:stCondLst>
                              <p:cond delay="4000"/>
                            </p:stCondLst>
                            <p:childTnLst>
                              <p:par>
                                <p:cTn fill="hold" grpId="0" id="65" nodeType="afterEffect" presetClass="entr" presetID="14" presetSubtype="10">
                                  <p:stCondLst>
                                    <p:cond delay="0"/>
                                  </p:stCondLst>
                                  <p:childTnLst>
                                    <p:set>
                                      <p:cBhvr>
                                        <p:cTn dur="1" fill="hold" id="66">
                                          <p:stCondLst>
                                            <p:cond delay="0"/>
                                          </p:stCondLst>
                                        </p:cTn>
                                        <p:tgtEl>
                                          <p:spTgt spid="22"/>
                                        </p:tgtEl>
                                        <p:attrNameLst>
                                          <p:attrName>style.visibility</p:attrName>
                                        </p:attrNameLst>
                                      </p:cBhvr>
                                      <p:to>
                                        <p:strVal val="visible"/>
                                      </p:to>
                                    </p:set>
                                    <p:animEffect filter="randombar(horizontal)" transition="in">
                                      <p:cBhvr>
                                        <p:cTn dur="500" id="67"/>
                                        <p:tgtEl>
                                          <p:spTgt spid="22"/>
                                        </p:tgtEl>
                                      </p:cBhvr>
                                    </p:animEffect>
                                  </p:childTnLst>
                                </p:cTn>
                              </p:par>
                              <p:par>
                                <p:cTn fill="hold" grpId="0" id="68" nodeType="withEffect" presetClass="entr" presetID="14" presetSubtype="10">
                                  <p:stCondLst>
                                    <p:cond delay="0"/>
                                  </p:stCondLst>
                                  <p:childTnLst>
                                    <p:set>
                                      <p:cBhvr>
                                        <p:cTn dur="1" fill="hold" id="69">
                                          <p:stCondLst>
                                            <p:cond delay="0"/>
                                          </p:stCondLst>
                                        </p:cTn>
                                        <p:tgtEl>
                                          <p:spTgt spid="26"/>
                                        </p:tgtEl>
                                        <p:attrNameLst>
                                          <p:attrName>style.visibility</p:attrName>
                                        </p:attrNameLst>
                                      </p:cBhvr>
                                      <p:to>
                                        <p:strVal val="visible"/>
                                      </p:to>
                                    </p:set>
                                    <p:animEffect filter="randombar(horizontal)" transition="in">
                                      <p:cBhvr>
                                        <p:cTn dur="500" id="70"/>
                                        <p:tgtEl>
                                          <p:spTgt spid="26"/>
                                        </p:tgtEl>
                                      </p:cBhvr>
                                    </p:animEffect>
                                  </p:childTnLst>
                                </p:cTn>
                              </p:par>
                              <p:par>
                                <p:cTn fill="hold" grpId="0" id="71" nodeType="withEffect" presetClass="entr" presetID="14" presetSubtype="10">
                                  <p:stCondLst>
                                    <p:cond delay="0"/>
                                  </p:stCondLst>
                                  <p:childTnLst>
                                    <p:set>
                                      <p:cBhvr>
                                        <p:cTn dur="1" fill="hold" id="72">
                                          <p:stCondLst>
                                            <p:cond delay="0"/>
                                          </p:stCondLst>
                                        </p:cTn>
                                        <p:tgtEl>
                                          <p:spTgt spid="20"/>
                                        </p:tgtEl>
                                        <p:attrNameLst>
                                          <p:attrName>style.visibility</p:attrName>
                                        </p:attrNameLst>
                                      </p:cBhvr>
                                      <p:to>
                                        <p:strVal val="visible"/>
                                      </p:to>
                                    </p:set>
                                    <p:animEffect filter="randombar(horizontal)" transition="in">
                                      <p:cBhvr>
                                        <p:cTn dur="500" id="73"/>
                                        <p:tgtEl>
                                          <p:spTgt spid="20"/>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54"/>
      <p:bldP grpId="0" spid="57"/>
      <p:bldP grpId="0" spid="65"/>
      <p:bldP grpId="0" spid="80"/>
      <p:bldP grpId="0" spid="16"/>
      <p:bldP grpId="0" spid="17"/>
      <p:bldP grpId="0" spid="18"/>
      <p:bldP grpId="0" spid="19"/>
      <p:bldP grpId="0" spid="20"/>
      <p:bldP grpId="0" spid="21"/>
      <p:bldP grpId="0" spid="22"/>
      <p:bldP grpId="0" spid="25"/>
      <p:bldP grpId="0" spid="26"/>
      <p:bldP grpId="0" spid="28"/>
    </p:bldLst>
  </p:timing>
</p:sld>
</file>

<file path=ppt/slides/slide29.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54" name="矩形 57"/>
          <p:cNvSpPr/>
          <p:nvPr/>
        </p:nvSpPr>
        <p:spPr>
          <a:xfrm>
            <a:off x="3396106" y="-2763"/>
            <a:ext cx="6294992" cy="791651"/>
          </a:xfrm>
          <a:custGeom>
            <a:gdLst>
              <a:gd fmla="*/ 0 w 6314150" name="connsiteX0"/>
              <a:gd fmla="*/ 342900 h 791651" name="connsiteY0"/>
              <a:gd fmla="*/ 6314150 w 6314150" name="connsiteX1"/>
              <a:gd fmla="*/ 0 h 791651" name="connsiteY1"/>
              <a:gd fmla="*/ 0 w 6314150" name="connsiteX2"/>
              <a:gd fmla="*/ 791651 h 791651" name="connsiteY2"/>
              <a:gd fmla="*/ 0 w 6314150" name="connsiteX3"/>
              <a:gd fmla="*/ 342900 h 791651" name="connsiteY3"/>
              <a:gd fmla="*/ 0 w 2631150" name="connsiteX4"/>
              <a:gd fmla="*/ 330200 h 778951" name="connsiteY4"/>
            </a:gdLst>
            <a:cxnLst>
              <a:cxn ang="0">
                <a:pos x="connsiteX0" y="connsiteY0"/>
              </a:cxn>
              <a:cxn ang="0">
                <a:pos x="connsiteX1" y="connsiteY1"/>
              </a:cxn>
              <a:cxn ang="0">
                <a:pos x="connsiteX2" y="connsiteY2"/>
              </a:cxn>
              <a:cxn ang="0">
                <a:pos x="connsiteX3" y="connsiteY3"/>
              </a:cxn>
            </a:cxnLst>
            <a:rect b="b" l="l" r="r" t="t"/>
            <a:pathLst>
              <a:path h="791651" w="6314150">
                <a:moveTo>
                  <a:pt x="0" y="342900"/>
                </a:moveTo>
                <a:lnTo>
                  <a:pt x="6314150" y="0"/>
                </a:lnTo>
                <a:lnTo>
                  <a:pt x="0" y="791651"/>
                </a:lnTo>
                <a:lnTo>
                  <a:pt x="0" y="342900"/>
                </a:lnTo>
                <a:close/>
              </a:path>
            </a:pathLst>
          </a:custGeom>
          <a:solidFill>
            <a:srgbClr val="FF8B8B"/>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36293" lIns="72585" rIns="72585" rtlCol="0" tIns="36293"/>
          <a:lstStyle/>
          <a:p>
            <a:pPr algn="ctr"/>
            <a:endParaRPr altLang="en-US" lang="zh-CN"/>
          </a:p>
        </p:txBody>
      </p:sp>
      <p:sp>
        <p:nvSpPr>
          <p:cNvPr id="57" name="矩形 56"/>
          <p:cNvSpPr/>
          <p:nvPr/>
        </p:nvSpPr>
        <p:spPr>
          <a:xfrm>
            <a:off x="0" y="207231"/>
            <a:ext cx="4078950" cy="448751"/>
          </a:xfrm>
          <a:prstGeom prst="rect">
            <a:avLst/>
          </a:prstGeom>
          <a:solidFill>
            <a:srgbClr val="FF3F3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36293" lIns="72585" rIns="72585" rtlCol="0" tIns="36293"/>
          <a:lstStyle/>
          <a:p>
            <a:pPr algn="ctr"/>
            <a:endParaRPr altLang="en-US" lang="zh-CN"/>
          </a:p>
        </p:txBody>
      </p:sp>
      <p:sp>
        <p:nvSpPr>
          <p:cNvPr id="65" name="直角三角形 64"/>
          <p:cNvSpPr/>
          <p:nvPr/>
        </p:nvSpPr>
        <p:spPr>
          <a:xfrm flipV="1">
            <a:off x="3396106" y="651509"/>
            <a:ext cx="682844" cy="137160"/>
          </a:xfrm>
          <a:prstGeom prst="rtTriangle">
            <a:avLst/>
          </a:prstGeom>
          <a:solidFill>
            <a:srgbClr val="A4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36293" lIns="72585" rIns="72585" rtlCol="0" tIns="36293"/>
          <a:lstStyle/>
          <a:p>
            <a:pPr algn="ctr"/>
            <a:endParaRPr altLang="en-US" lang="zh-CN"/>
          </a:p>
        </p:txBody>
      </p:sp>
      <p:grpSp>
        <p:nvGrpSpPr>
          <p:cNvPr id="67" name="组合 66"/>
          <p:cNvGrpSpPr/>
          <p:nvPr/>
        </p:nvGrpSpPr>
        <p:grpSpPr>
          <a:xfrm flipH="1">
            <a:off x="8587951" y="212165"/>
            <a:ext cx="990052" cy="766369"/>
            <a:chExt cx="1865117" cy="1555038"/>
          </a:xfrm>
        </p:grpSpPr>
        <p:sp>
          <p:nvSpPr>
            <p:cNvPr id="68" name="矩形 67"/>
            <p:cNvSpPr/>
            <p:nvPr/>
          </p:nvSpPr>
          <p:spPr>
            <a:xfrm>
              <a:off x="0" y="0"/>
              <a:ext cx="919018" cy="907613"/>
            </a:xfrm>
            <a:prstGeom prst="rect">
              <a:avLst/>
            </a:prstGeom>
            <a:solidFill>
              <a:schemeClr val="bg2">
                <a:lumMod val="75000"/>
                <a:alpha val="58824"/>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36293" lIns="72585" rIns="72585" rtlCol="0" tIns="36293"/>
            <a:lstStyle/>
            <a:p>
              <a:pPr algn="ctr"/>
              <a:endParaRPr altLang="en-US" lang="zh-CN"/>
            </a:p>
          </p:txBody>
        </p:sp>
        <p:sp>
          <p:nvSpPr>
            <p:cNvPr id="69" name="矩形 68"/>
            <p:cNvSpPr/>
            <p:nvPr/>
          </p:nvSpPr>
          <p:spPr>
            <a:xfrm>
              <a:off x="1054437" y="106183"/>
              <a:ext cx="486093" cy="480060"/>
            </a:xfrm>
            <a:prstGeom prst="rect">
              <a:avLst/>
            </a:prstGeom>
            <a:solidFill>
              <a:srgbClr val="5FE8D6">
                <a:alpha val="65882"/>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36293" lIns="72585" rIns="72585" rtlCol="0" tIns="36293"/>
            <a:lstStyle/>
            <a:p>
              <a:pPr algn="ctr"/>
              <a:endParaRPr altLang="en-US" lang="zh-CN"/>
            </a:p>
          </p:txBody>
        </p:sp>
        <p:sp>
          <p:nvSpPr>
            <p:cNvPr id="70" name="矩形 69"/>
            <p:cNvSpPr/>
            <p:nvPr/>
          </p:nvSpPr>
          <p:spPr>
            <a:xfrm>
              <a:off x="86522" y="1004334"/>
              <a:ext cx="297951" cy="294253"/>
            </a:xfrm>
            <a:prstGeom prst="rect">
              <a:avLst/>
            </a:prstGeom>
            <a:solidFill>
              <a:srgbClr val="FF9F9F">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36293" lIns="72585" rIns="72585" rtlCol="0" tIns="36293"/>
            <a:lstStyle/>
            <a:p>
              <a:pPr algn="ctr"/>
              <a:endParaRPr altLang="en-US" lang="zh-CN"/>
            </a:p>
          </p:txBody>
        </p:sp>
        <p:sp>
          <p:nvSpPr>
            <p:cNvPr id="71" name="矩形 70"/>
            <p:cNvSpPr/>
            <p:nvPr/>
          </p:nvSpPr>
          <p:spPr>
            <a:xfrm>
              <a:off x="391245" y="1368218"/>
              <a:ext cx="189168" cy="186820"/>
            </a:xfrm>
            <a:prstGeom prst="rect">
              <a:avLst/>
            </a:prstGeom>
            <a:solidFill>
              <a:srgbClr val="9DDFBE">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36293" lIns="72585" rIns="72585" rtlCol="0" tIns="36293"/>
            <a:lstStyle/>
            <a:p>
              <a:pPr algn="ctr"/>
              <a:endParaRPr altLang="en-US" lang="zh-CN"/>
            </a:p>
          </p:txBody>
        </p:sp>
        <p:sp>
          <p:nvSpPr>
            <p:cNvPr id="72" name="矩形 71"/>
            <p:cNvSpPr/>
            <p:nvPr/>
          </p:nvSpPr>
          <p:spPr>
            <a:xfrm>
              <a:off x="1675949" y="106183"/>
              <a:ext cx="189168" cy="186820"/>
            </a:xfrm>
            <a:prstGeom prst="rect">
              <a:avLst/>
            </a:prstGeom>
            <a:solidFill>
              <a:srgbClr val="FFFFCC">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36293" lIns="72585" rIns="72585" rtlCol="0" tIns="36293"/>
            <a:lstStyle/>
            <a:p>
              <a:pPr algn="ctr"/>
              <a:endParaRPr altLang="en-US" lang="zh-CN"/>
            </a:p>
          </p:txBody>
        </p:sp>
        <p:sp>
          <p:nvSpPr>
            <p:cNvPr id="74" name="矩形 73"/>
            <p:cNvSpPr/>
            <p:nvPr/>
          </p:nvSpPr>
          <p:spPr>
            <a:xfrm>
              <a:off x="1051029" y="720793"/>
              <a:ext cx="189168" cy="186820"/>
            </a:xfrm>
            <a:prstGeom prst="rect">
              <a:avLst/>
            </a:prstGeom>
            <a:solidFill>
              <a:srgbClr val="FFFFCC">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36293" lIns="72585" rIns="72585" rtlCol="0" tIns="36293"/>
            <a:lstStyle/>
            <a:p>
              <a:pPr algn="ctr"/>
              <a:endParaRPr altLang="en-US" lang="zh-CN"/>
            </a:p>
          </p:txBody>
        </p:sp>
      </p:grpSp>
      <p:sp>
        <p:nvSpPr>
          <p:cNvPr id="80" name="文本框 6"/>
          <p:cNvSpPr>
            <a:spLocks noChangeArrowheads="1"/>
          </p:cNvSpPr>
          <p:nvPr/>
        </p:nvSpPr>
        <p:spPr bwMode="auto">
          <a:xfrm>
            <a:off x="497584" y="273875"/>
            <a:ext cx="3295650" cy="312410"/>
          </a:xfrm>
          <a:prstGeom prst="rect">
            <a:avLst/>
          </a:prstGeom>
          <a:noFill/>
          <a:ln>
            <a:noFill/>
          </a:ln>
          <a:extLst/>
        </p:spPr>
        <p:txBody>
          <a:bodyPr bIns="34285" lIns="68571" rIns="68571" tIns="34285">
            <a:spAutoFit/>
          </a:bodyPr>
          <a:lstStyle/>
          <a:p>
            <a:pPr defTabSz="967801" fontAlgn="auto">
              <a:spcBef>
                <a:spcPct val="0"/>
              </a:spcBef>
              <a:spcAft>
                <a:spcPct val="0"/>
              </a:spcAft>
              <a:defRPr/>
            </a:pPr>
            <a:r>
              <a:rPr altLang="zh-CN" b="1" lang="en-US" smtClean="0" sz="1600">
                <a:solidFill>
                  <a:schemeClr val="bg1"/>
                </a:solidFill>
                <a:latin charset="-122" panose="020b0503020204020204" pitchFamily="34" typeface="微软雅黑"/>
                <a:ea charset="-122" pitchFamily="34" typeface="微软雅黑"/>
                <a:sym charset="-122" panose="020b0503020204020204" pitchFamily="34" typeface="微软雅黑"/>
              </a:rPr>
              <a:t>· 在此输入您的标题内容</a:t>
            </a:r>
          </a:p>
        </p:txBody>
      </p:sp>
      <p:grpSp>
        <p:nvGrpSpPr>
          <p:cNvPr id="35" name="组合 18"/>
          <p:cNvGrpSpPr/>
          <p:nvPr/>
        </p:nvGrpSpPr>
        <p:grpSpPr>
          <a:xfrm>
            <a:off x="3737380" y="2327168"/>
            <a:ext cx="1308058" cy="2892687"/>
            <a:chExt cx="1846263" cy="4133850"/>
          </a:xfrm>
        </p:grpSpPr>
        <p:sp>
          <p:nvSpPr>
            <p:cNvPr id="36" name="Freeform 5"/>
            <p:cNvSpPr>
              <a:spLocks noChangeArrowheads="1"/>
            </p:cNvSpPr>
            <p:nvPr/>
          </p:nvSpPr>
          <p:spPr bwMode="auto">
            <a:xfrm>
              <a:off x="0" y="0"/>
              <a:ext cx="1846263" cy="4133850"/>
            </a:xfrm>
            <a:custGeom>
              <a:gdLst>
                <a:gd fmla="*/ 1843088 w 1163" name="T0"/>
                <a:gd fmla="*/ 122238 h 2604" name="T1"/>
                <a:gd fmla="*/ 1804988 w 1163" name="T2"/>
                <a:gd fmla="*/ 44450 h 2604" name="T3"/>
                <a:gd fmla="*/ 1736725 w 1163" name="T4"/>
                <a:gd fmla="*/ 3175 h 2604" name="T5"/>
                <a:gd fmla="*/ 1681163 w 1163" name="T6"/>
                <a:gd fmla="*/ 3175 h 2604" name="T7"/>
                <a:gd fmla="*/ 1609725 w 1163" name="T8"/>
                <a:gd fmla="*/ 44450 h 2604" name="T9"/>
                <a:gd fmla="*/ 1573213 w 1163" name="T10"/>
                <a:gd fmla="*/ 122238 h 2604" name="T11"/>
                <a:gd fmla="*/ 1165225 w 1163" name="T12"/>
                <a:gd fmla="*/ 1128713 h 2604" name="T13"/>
                <a:gd fmla="*/ 1155700 w 1163" name="T14"/>
                <a:gd fmla="*/ 1139825 h 2604" name="T15"/>
                <a:gd fmla="*/ 692150 w 1163" name="T16"/>
                <a:gd fmla="*/ 1135063 h 2604" name="T17"/>
                <a:gd fmla="*/ 277813 w 1163" name="T18"/>
                <a:gd fmla="*/ 631825 h 2604" name="T19"/>
                <a:gd fmla="*/ 276225 w 1163" name="T20"/>
                <a:gd fmla="*/ 122238 h 2604" name="T21"/>
                <a:gd fmla="*/ 239713 w 1163" name="T22"/>
                <a:gd fmla="*/ 44450 h 2604" name="T23"/>
                <a:gd fmla="*/ 173038 w 1163" name="T24"/>
                <a:gd fmla="*/ 3175 h 2604" name="T25"/>
                <a:gd fmla="*/ 117475 w 1163" name="T26"/>
                <a:gd fmla="*/ 3175 h 2604" name="T27"/>
                <a:gd fmla="*/ 42863 w 1163" name="T28"/>
                <a:gd fmla="*/ 44450 h 2604" name="T29"/>
                <a:gd fmla="*/ 1588 w 1163" name="T30"/>
                <a:gd fmla="*/ 122238 h 2604" name="T31"/>
                <a:gd fmla="*/ 0 w 1163" name="T32"/>
                <a:gd fmla="*/ 687388 h 2604" name="T33"/>
                <a:gd fmla="*/ 7938 w 1163" name="T34"/>
                <a:gd fmla="*/ 728663 h 2604" name="T35"/>
                <a:gd fmla="*/ 479425 w 1163" name="T36"/>
                <a:gd fmla="*/ 1309688 h 2604" name="T37"/>
                <a:gd fmla="*/ 487363 w 1163" name="T38"/>
                <a:gd fmla="*/ 1330325 h 2604" name="T39"/>
                <a:gd fmla="*/ 487363 w 1163" name="T40"/>
                <a:gd fmla="*/ 3357563 h 2604" name="T41"/>
                <a:gd fmla="*/ 487363 w 1163" name="T42"/>
                <a:gd fmla="*/ 3368675 h 2604" name="T43"/>
                <a:gd fmla="*/ 487363 w 1163" name="T44"/>
                <a:gd fmla="*/ 3987800 h 2604" name="T45"/>
                <a:gd fmla="*/ 512763 w 1163" name="T46"/>
                <a:gd fmla="*/ 4070350 h 2604" name="T47"/>
                <a:gd fmla="*/ 579438 w 1163" name="T48"/>
                <a:gd fmla="*/ 4122738 h 2604" name="T49"/>
                <a:gd fmla="*/ 684213 w 1163" name="T50"/>
                <a:gd fmla="*/ 4133850 h 2604" name="T51"/>
                <a:gd fmla="*/ 744538 w 1163" name="T52"/>
                <a:gd fmla="*/ 4122738 h 2604" name="T53"/>
                <a:gd fmla="*/ 811213 w 1163" name="T54"/>
                <a:gd fmla="*/ 4070350 h 2604" name="T55"/>
                <a:gd fmla="*/ 833438 w 1163" name="T56"/>
                <a:gd fmla="*/ 3987800 h 2604" name="T57"/>
                <a:gd fmla="*/ 833438 w 1163" name="T58"/>
                <a:gd fmla="*/ 3368675 h 2604" name="T59"/>
                <a:gd fmla="*/ 833438 w 1163" name="T60"/>
                <a:gd fmla="*/ 2819400 h 2604" name="T61"/>
                <a:gd fmla="*/ 841375 w 1163" name="T62"/>
                <a:gd fmla="*/ 2786063 h 2604" name="T63"/>
                <a:gd fmla="*/ 877888 w 1163" name="T64"/>
                <a:gd fmla="*/ 2741613 h 2604" name="T65"/>
                <a:gd fmla="*/ 933450 w 1163" name="T66"/>
                <a:gd fmla="*/ 2722563 h 2604" name="T67"/>
                <a:gd fmla="*/ 960438 w 1163" name="T68"/>
                <a:gd fmla="*/ 2730500 h 2604" name="T69"/>
                <a:gd fmla="*/ 993775 w 1163" name="T70"/>
                <a:gd fmla="*/ 2755900 h 2604" name="T71"/>
                <a:gd fmla="*/ 1012825 w 1163" name="T72"/>
                <a:gd fmla="*/ 3357563 h 2604" name="T73"/>
                <a:gd fmla="*/ 1012825 w 1163" name="T74"/>
                <a:gd fmla="*/ 3368675 h 2604" name="T75"/>
                <a:gd fmla="*/ 1012825 w 1163" name="T76"/>
                <a:gd fmla="*/ 3987800 h 2604" name="T77"/>
                <a:gd fmla="*/ 1023938 w 1163" name="T78"/>
                <a:gd fmla="*/ 4044950 h 2604" name="T79"/>
                <a:gd fmla="*/ 1084263 w 1163" name="T80"/>
                <a:gd fmla="*/ 4111625 h 2604" name="T81"/>
                <a:gd fmla="*/ 1176338 w 1163" name="T82"/>
                <a:gd fmla="*/ 4133850 h 2604" name="T83"/>
                <a:gd fmla="*/ 1244600 w 1163" name="T84"/>
                <a:gd fmla="*/ 4130675 h 2604" name="T85"/>
                <a:gd fmla="*/ 1327150 w 1163" name="T86"/>
                <a:gd fmla="*/ 4092575 h 2604" name="T87"/>
                <a:gd fmla="*/ 1368425 w 1163" name="T88"/>
                <a:gd fmla="*/ 4032250 h 2604" name="T89"/>
                <a:gd fmla="*/ 1377950 w 1163" name="T90"/>
                <a:gd fmla="*/ 3987800 h 2604" name="T91"/>
                <a:gd fmla="*/ 1377950 w 1163" name="T92"/>
                <a:gd fmla="*/ 3368675 h 2604" name="T93"/>
                <a:gd fmla="*/ 1377950 w 1163" name="T94"/>
                <a:gd fmla="*/ 2819400 h 2604" name="T95"/>
                <a:gd fmla="*/ 1377950 w 1163" name="T96"/>
                <a:gd fmla="*/ 1314450 h 2604" name="T97"/>
                <a:gd fmla="*/ 1812925 w 1163" name="T98"/>
                <a:gd fmla="*/ 768350 h 2604" name="T99"/>
                <a:gd fmla="*/ 1846263 w 1163" name="T100"/>
                <a:gd fmla="*/ 706438 h 2604" name="T101"/>
                <a:gd fmla="*/ 1846263 w 1163" name="T102"/>
                <a:gd fmla="*/ 152400 h 2604" name="T103"/>
                <a:gd fmla="*/ 0 60000 65536" name="T104"/>
                <a:gd fmla="*/ 0 60000 65536" name="T105"/>
                <a:gd fmla="*/ 0 60000 65536" name="T106"/>
                <a:gd fmla="*/ 0 60000 65536" name="T107"/>
                <a:gd fmla="*/ 0 60000 65536" name="T108"/>
                <a:gd fmla="*/ 0 60000 65536" name="T109"/>
                <a:gd fmla="*/ 0 60000 65536" name="T110"/>
                <a:gd fmla="*/ 0 60000 65536" name="T111"/>
                <a:gd fmla="*/ 0 60000 65536" name="T112"/>
                <a:gd fmla="*/ 0 60000 65536" name="T113"/>
                <a:gd fmla="*/ 0 60000 65536" name="T114"/>
                <a:gd fmla="*/ 0 60000 65536" name="T115"/>
                <a:gd fmla="*/ 0 60000 65536" name="T116"/>
                <a:gd fmla="*/ 0 60000 65536" name="T117"/>
                <a:gd fmla="*/ 0 60000 65536" name="T118"/>
                <a:gd fmla="*/ 0 60000 65536" name="T119"/>
                <a:gd fmla="*/ 0 60000 65536" name="T120"/>
                <a:gd fmla="*/ 0 60000 65536" name="T121"/>
                <a:gd fmla="*/ 0 60000 65536" name="T122"/>
                <a:gd fmla="*/ 0 60000 65536" name="T123"/>
                <a:gd fmla="*/ 0 60000 65536" name="T124"/>
                <a:gd fmla="*/ 0 60000 65536" name="T125"/>
                <a:gd fmla="*/ 0 60000 65536" name="T126"/>
                <a:gd fmla="*/ 0 60000 65536" name="T127"/>
                <a:gd fmla="*/ 0 60000 65536" name="T128"/>
                <a:gd fmla="*/ 0 60000 65536" name="T129"/>
                <a:gd fmla="*/ 0 60000 65536" name="T130"/>
                <a:gd fmla="*/ 0 60000 65536" name="T131"/>
                <a:gd fmla="*/ 0 60000 65536" name="T132"/>
                <a:gd fmla="*/ 0 60000 65536" name="T133"/>
                <a:gd fmla="*/ 0 60000 65536" name="T134"/>
                <a:gd fmla="*/ 0 60000 65536" name="T135"/>
                <a:gd fmla="*/ 0 60000 65536" name="T136"/>
                <a:gd fmla="*/ 0 60000 65536" name="T137"/>
                <a:gd fmla="*/ 0 60000 65536" name="T138"/>
                <a:gd fmla="*/ 0 60000 65536" name="T139"/>
                <a:gd fmla="*/ 0 60000 65536" name="T140"/>
                <a:gd fmla="*/ 0 60000 65536" name="T141"/>
                <a:gd fmla="*/ 0 60000 65536" name="T142"/>
                <a:gd fmla="*/ 0 60000 65536" name="T143"/>
                <a:gd fmla="*/ 0 60000 65536" name="T144"/>
                <a:gd fmla="*/ 0 60000 65536" name="T145"/>
                <a:gd fmla="*/ 0 60000 65536" name="T146"/>
                <a:gd fmla="*/ 0 60000 65536" name="T147"/>
                <a:gd fmla="*/ 0 60000 65536" name="T148"/>
                <a:gd fmla="*/ 0 60000 65536" name="T149"/>
                <a:gd fmla="*/ 0 60000 65536" name="T150"/>
                <a:gd fmla="*/ 0 60000 65536" name="T151"/>
                <a:gd fmla="*/ 0 60000 65536" name="T152"/>
                <a:gd fmla="*/ 0 60000 65536" name="T153"/>
                <a:gd fmla="*/ 0 60000 65536" name="T154"/>
                <a:gd fmla="*/ 0 60000 65536" name="T155"/>
                <a:gd fmla="*/ 0 w 1163" name="T156"/>
                <a:gd fmla="*/ 0 h 2604" name="T157"/>
                <a:gd fmla="*/ 1163 w 1163" name="T158"/>
                <a:gd fmla="*/ 2604 h 2604" name="T159"/>
              </a:gdLst>
              <a:cxnLst>
                <a:cxn ang="T104">
                  <a:pos x="T0" y="T1"/>
                </a:cxn>
                <a:cxn ang="T105">
                  <a:pos x="T2" y="T3"/>
                </a:cxn>
                <a:cxn ang="T106">
                  <a:pos x="T4" y="T5"/>
                </a:cxn>
                <a:cxn ang="T107">
                  <a:pos x="T6" y="T7"/>
                </a:cxn>
                <a:cxn ang="T108">
                  <a:pos x="T8" y="T9"/>
                </a:cxn>
                <a:cxn ang="T109">
                  <a:pos x="T10" y="T11"/>
                </a:cxn>
                <a:cxn ang="T110">
                  <a:pos x="T12" y="T13"/>
                </a:cxn>
                <a:cxn ang="T111">
                  <a:pos x="T14" y="T15"/>
                </a:cxn>
                <a:cxn ang="T112">
                  <a:pos x="T16" y="T17"/>
                </a:cxn>
                <a:cxn ang="T113">
                  <a:pos x="T18" y="T19"/>
                </a:cxn>
                <a:cxn ang="T114">
                  <a:pos x="T20" y="T21"/>
                </a:cxn>
                <a:cxn ang="T115">
                  <a:pos x="T22" y="T23"/>
                </a:cxn>
                <a:cxn ang="T116">
                  <a:pos x="T24" y="T25"/>
                </a:cxn>
                <a:cxn ang="T117">
                  <a:pos x="T26" y="T27"/>
                </a:cxn>
                <a:cxn ang="T118">
                  <a:pos x="T28" y="T29"/>
                </a:cxn>
                <a:cxn ang="T119">
                  <a:pos x="T30" y="T31"/>
                </a:cxn>
                <a:cxn ang="T120">
                  <a:pos x="T32" y="T33"/>
                </a:cxn>
                <a:cxn ang="T121">
                  <a:pos x="T34" y="T35"/>
                </a:cxn>
                <a:cxn ang="T122">
                  <a:pos x="T36" y="T37"/>
                </a:cxn>
                <a:cxn ang="T123">
                  <a:pos x="T38" y="T39"/>
                </a:cxn>
                <a:cxn ang="T124">
                  <a:pos x="T40" y="T41"/>
                </a:cxn>
                <a:cxn ang="T125">
                  <a:pos x="T42" y="T43"/>
                </a:cxn>
                <a:cxn ang="T126">
                  <a:pos x="T44" y="T45"/>
                </a:cxn>
                <a:cxn ang="T127">
                  <a:pos x="T46" y="T47"/>
                </a:cxn>
                <a:cxn ang="T128">
                  <a:pos x="T48" y="T49"/>
                </a:cxn>
                <a:cxn ang="T129">
                  <a:pos x="T50" y="T51"/>
                </a:cxn>
                <a:cxn ang="T130">
                  <a:pos x="T52" y="T53"/>
                </a:cxn>
                <a:cxn ang="T131">
                  <a:pos x="T54" y="T55"/>
                </a:cxn>
                <a:cxn ang="T132">
                  <a:pos x="T56" y="T57"/>
                </a:cxn>
                <a:cxn ang="T133">
                  <a:pos x="T58" y="T59"/>
                </a:cxn>
                <a:cxn ang="T134">
                  <a:pos x="T60" y="T61"/>
                </a:cxn>
                <a:cxn ang="T135">
                  <a:pos x="T62" y="T63"/>
                </a:cxn>
                <a:cxn ang="T136">
                  <a:pos x="T64" y="T65"/>
                </a:cxn>
                <a:cxn ang="T137">
                  <a:pos x="T66" y="T67"/>
                </a:cxn>
                <a:cxn ang="T138">
                  <a:pos x="T68" y="T69"/>
                </a:cxn>
                <a:cxn ang="T139">
                  <a:pos x="T70" y="T71"/>
                </a:cxn>
                <a:cxn ang="T140">
                  <a:pos x="T72" y="T73"/>
                </a:cxn>
                <a:cxn ang="T141">
                  <a:pos x="T74" y="T75"/>
                </a:cxn>
                <a:cxn ang="T142">
                  <a:pos x="T76" y="T77"/>
                </a:cxn>
                <a:cxn ang="T143">
                  <a:pos x="T78" y="T79"/>
                </a:cxn>
                <a:cxn ang="T144">
                  <a:pos x="T80" y="T81"/>
                </a:cxn>
                <a:cxn ang="T145">
                  <a:pos x="T82" y="T83"/>
                </a:cxn>
                <a:cxn ang="T146">
                  <a:pos x="T84" y="T85"/>
                </a:cxn>
                <a:cxn ang="T147">
                  <a:pos x="T86" y="T87"/>
                </a:cxn>
                <a:cxn ang="T148">
                  <a:pos x="T88" y="T89"/>
                </a:cxn>
                <a:cxn ang="T149">
                  <a:pos x="T90" y="T91"/>
                </a:cxn>
                <a:cxn ang="T150">
                  <a:pos x="T92" y="T93"/>
                </a:cxn>
                <a:cxn ang="T151">
                  <a:pos x="T94" y="T95"/>
                </a:cxn>
                <a:cxn ang="T152">
                  <a:pos x="T96" y="T97"/>
                </a:cxn>
                <a:cxn ang="T153">
                  <a:pos x="T98" y="T99"/>
                </a:cxn>
                <a:cxn ang="T154">
                  <a:pos x="T100" y="T101"/>
                </a:cxn>
                <a:cxn ang="T155">
                  <a:pos x="T102" y="T103"/>
                </a:cxn>
              </a:cxnLst>
              <a:rect b="T159" l="T156" r="T158" t="T157"/>
              <a:pathLst>
                <a:path h="2604" w="1163">
                  <a:moveTo>
                    <a:pt x="1163" y="96"/>
                  </a:moveTo>
                  <a:lnTo>
                    <a:pt x="1163" y="96"/>
                  </a:lnTo>
                  <a:lnTo>
                    <a:pt x="1161" y="77"/>
                  </a:lnTo>
                  <a:lnTo>
                    <a:pt x="1156" y="59"/>
                  </a:lnTo>
                  <a:lnTo>
                    <a:pt x="1148" y="42"/>
                  </a:lnTo>
                  <a:lnTo>
                    <a:pt x="1137" y="28"/>
                  </a:lnTo>
                  <a:lnTo>
                    <a:pt x="1123" y="16"/>
                  </a:lnTo>
                  <a:lnTo>
                    <a:pt x="1109" y="7"/>
                  </a:lnTo>
                  <a:lnTo>
                    <a:pt x="1094" y="2"/>
                  </a:lnTo>
                  <a:lnTo>
                    <a:pt x="1078" y="0"/>
                  </a:lnTo>
                  <a:lnTo>
                    <a:pt x="1059" y="2"/>
                  </a:lnTo>
                  <a:lnTo>
                    <a:pt x="1041" y="7"/>
                  </a:lnTo>
                  <a:lnTo>
                    <a:pt x="1028" y="16"/>
                  </a:lnTo>
                  <a:lnTo>
                    <a:pt x="1014" y="28"/>
                  </a:lnTo>
                  <a:lnTo>
                    <a:pt x="1003" y="42"/>
                  </a:lnTo>
                  <a:lnTo>
                    <a:pt x="996" y="59"/>
                  </a:lnTo>
                  <a:lnTo>
                    <a:pt x="991" y="77"/>
                  </a:lnTo>
                  <a:lnTo>
                    <a:pt x="989" y="96"/>
                  </a:lnTo>
                  <a:lnTo>
                    <a:pt x="989" y="398"/>
                  </a:lnTo>
                  <a:lnTo>
                    <a:pt x="734" y="711"/>
                  </a:lnTo>
                  <a:lnTo>
                    <a:pt x="728" y="713"/>
                  </a:lnTo>
                  <a:lnTo>
                    <a:pt x="728" y="718"/>
                  </a:lnTo>
                  <a:lnTo>
                    <a:pt x="438" y="718"/>
                  </a:lnTo>
                  <a:lnTo>
                    <a:pt x="436" y="715"/>
                  </a:lnTo>
                  <a:lnTo>
                    <a:pt x="434" y="713"/>
                  </a:lnTo>
                  <a:lnTo>
                    <a:pt x="431" y="711"/>
                  </a:lnTo>
                  <a:lnTo>
                    <a:pt x="175" y="398"/>
                  </a:lnTo>
                  <a:lnTo>
                    <a:pt x="175" y="96"/>
                  </a:lnTo>
                  <a:lnTo>
                    <a:pt x="174" y="77"/>
                  </a:lnTo>
                  <a:lnTo>
                    <a:pt x="168" y="59"/>
                  </a:lnTo>
                  <a:lnTo>
                    <a:pt x="161" y="42"/>
                  </a:lnTo>
                  <a:lnTo>
                    <a:pt x="151" y="28"/>
                  </a:lnTo>
                  <a:lnTo>
                    <a:pt x="139" y="16"/>
                  </a:lnTo>
                  <a:lnTo>
                    <a:pt x="125" y="7"/>
                  </a:lnTo>
                  <a:lnTo>
                    <a:pt x="109" y="2"/>
                  </a:lnTo>
                  <a:lnTo>
                    <a:pt x="92" y="0"/>
                  </a:lnTo>
                  <a:lnTo>
                    <a:pt x="74" y="2"/>
                  </a:lnTo>
                  <a:lnTo>
                    <a:pt x="57" y="7"/>
                  </a:lnTo>
                  <a:lnTo>
                    <a:pt x="41" y="16"/>
                  </a:lnTo>
                  <a:lnTo>
                    <a:pt x="27" y="28"/>
                  </a:lnTo>
                  <a:lnTo>
                    <a:pt x="15" y="42"/>
                  </a:lnTo>
                  <a:lnTo>
                    <a:pt x="7" y="59"/>
                  </a:lnTo>
                  <a:lnTo>
                    <a:pt x="1" y="77"/>
                  </a:lnTo>
                  <a:lnTo>
                    <a:pt x="0" y="96"/>
                  </a:lnTo>
                  <a:lnTo>
                    <a:pt x="0" y="433"/>
                  </a:lnTo>
                  <a:lnTo>
                    <a:pt x="1" y="445"/>
                  </a:lnTo>
                  <a:lnTo>
                    <a:pt x="5" y="459"/>
                  </a:lnTo>
                  <a:lnTo>
                    <a:pt x="12" y="473"/>
                  </a:lnTo>
                  <a:lnTo>
                    <a:pt x="19" y="484"/>
                  </a:lnTo>
                  <a:lnTo>
                    <a:pt x="302" y="825"/>
                  </a:lnTo>
                  <a:lnTo>
                    <a:pt x="302" y="830"/>
                  </a:lnTo>
                  <a:lnTo>
                    <a:pt x="307" y="838"/>
                  </a:lnTo>
                  <a:lnTo>
                    <a:pt x="307" y="1733"/>
                  </a:lnTo>
                  <a:lnTo>
                    <a:pt x="307" y="1776"/>
                  </a:lnTo>
                  <a:lnTo>
                    <a:pt x="307" y="2115"/>
                  </a:lnTo>
                  <a:lnTo>
                    <a:pt x="307" y="2122"/>
                  </a:lnTo>
                  <a:lnTo>
                    <a:pt x="307" y="2127"/>
                  </a:lnTo>
                  <a:lnTo>
                    <a:pt x="307" y="2512"/>
                  </a:lnTo>
                  <a:lnTo>
                    <a:pt x="309" y="2531"/>
                  </a:lnTo>
                  <a:lnTo>
                    <a:pt x="314" y="2548"/>
                  </a:lnTo>
                  <a:lnTo>
                    <a:pt x="323" y="2564"/>
                  </a:lnTo>
                  <a:lnTo>
                    <a:pt x="335" y="2578"/>
                  </a:lnTo>
                  <a:lnTo>
                    <a:pt x="349" y="2590"/>
                  </a:lnTo>
                  <a:lnTo>
                    <a:pt x="365" y="2597"/>
                  </a:lnTo>
                  <a:lnTo>
                    <a:pt x="384" y="2602"/>
                  </a:lnTo>
                  <a:lnTo>
                    <a:pt x="403" y="2604"/>
                  </a:lnTo>
                  <a:lnTo>
                    <a:pt x="431" y="2604"/>
                  </a:lnTo>
                  <a:lnTo>
                    <a:pt x="452" y="2602"/>
                  </a:lnTo>
                  <a:lnTo>
                    <a:pt x="469" y="2597"/>
                  </a:lnTo>
                  <a:lnTo>
                    <a:pt x="485" y="2590"/>
                  </a:lnTo>
                  <a:lnTo>
                    <a:pt x="499" y="2578"/>
                  </a:lnTo>
                  <a:lnTo>
                    <a:pt x="511" y="2564"/>
                  </a:lnTo>
                  <a:lnTo>
                    <a:pt x="518" y="2548"/>
                  </a:lnTo>
                  <a:lnTo>
                    <a:pt x="523" y="2531"/>
                  </a:lnTo>
                  <a:lnTo>
                    <a:pt x="525" y="2512"/>
                  </a:lnTo>
                  <a:lnTo>
                    <a:pt x="525" y="2127"/>
                  </a:lnTo>
                  <a:lnTo>
                    <a:pt x="525" y="2122"/>
                  </a:lnTo>
                  <a:lnTo>
                    <a:pt x="525" y="2115"/>
                  </a:lnTo>
                  <a:lnTo>
                    <a:pt x="525" y="1776"/>
                  </a:lnTo>
                  <a:lnTo>
                    <a:pt x="527" y="1766"/>
                  </a:lnTo>
                  <a:lnTo>
                    <a:pt x="530" y="1755"/>
                  </a:lnTo>
                  <a:lnTo>
                    <a:pt x="537" y="1745"/>
                  </a:lnTo>
                  <a:lnTo>
                    <a:pt x="544" y="1736"/>
                  </a:lnTo>
                  <a:lnTo>
                    <a:pt x="553" y="1727"/>
                  </a:lnTo>
                  <a:lnTo>
                    <a:pt x="563" y="1722"/>
                  </a:lnTo>
                  <a:lnTo>
                    <a:pt x="575" y="1717"/>
                  </a:lnTo>
                  <a:lnTo>
                    <a:pt x="588" y="1715"/>
                  </a:lnTo>
                  <a:lnTo>
                    <a:pt x="596" y="1717"/>
                  </a:lnTo>
                  <a:lnTo>
                    <a:pt x="605" y="1720"/>
                  </a:lnTo>
                  <a:lnTo>
                    <a:pt x="614" y="1724"/>
                  </a:lnTo>
                  <a:lnTo>
                    <a:pt x="621" y="1731"/>
                  </a:lnTo>
                  <a:lnTo>
                    <a:pt x="626" y="1736"/>
                  </a:lnTo>
                  <a:lnTo>
                    <a:pt x="631" y="1745"/>
                  </a:lnTo>
                  <a:lnTo>
                    <a:pt x="638" y="1759"/>
                  </a:lnTo>
                  <a:lnTo>
                    <a:pt x="638" y="2115"/>
                  </a:lnTo>
                  <a:lnTo>
                    <a:pt x="638" y="2122"/>
                  </a:lnTo>
                  <a:lnTo>
                    <a:pt x="638" y="2127"/>
                  </a:lnTo>
                  <a:lnTo>
                    <a:pt x="638" y="2512"/>
                  </a:lnTo>
                  <a:lnTo>
                    <a:pt x="638" y="2521"/>
                  </a:lnTo>
                  <a:lnTo>
                    <a:pt x="640" y="2531"/>
                  </a:lnTo>
                  <a:lnTo>
                    <a:pt x="645" y="2548"/>
                  </a:lnTo>
                  <a:lnTo>
                    <a:pt x="655" y="2564"/>
                  </a:lnTo>
                  <a:lnTo>
                    <a:pt x="668" y="2578"/>
                  </a:lnTo>
                  <a:lnTo>
                    <a:pt x="683" y="2590"/>
                  </a:lnTo>
                  <a:lnTo>
                    <a:pt x="701" y="2597"/>
                  </a:lnTo>
                  <a:lnTo>
                    <a:pt x="720" y="2602"/>
                  </a:lnTo>
                  <a:lnTo>
                    <a:pt x="741" y="2604"/>
                  </a:lnTo>
                  <a:lnTo>
                    <a:pt x="763" y="2604"/>
                  </a:lnTo>
                  <a:lnTo>
                    <a:pt x="784" y="2602"/>
                  </a:lnTo>
                  <a:lnTo>
                    <a:pt x="803" y="2597"/>
                  </a:lnTo>
                  <a:lnTo>
                    <a:pt x="821" y="2590"/>
                  </a:lnTo>
                  <a:lnTo>
                    <a:pt x="836" y="2578"/>
                  </a:lnTo>
                  <a:lnTo>
                    <a:pt x="848" y="2564"/>
                  </a:lnTo>
                  <a:lnTo>
                    <a:pt x="859" y="2548"/>
                  </a:lnTo>
                  <a:lnTo>
                    <a:pt x="862" y="2540"/>
                  </a:lnTo>
                  <a:lnTo>
                    <a:pt x="866" y="2531"/>
                  </a:lnTo>
                  <a:lnTo>
                    <a:pt x="866" y="2521"/>
                  </a:lnTo>
                  <a:lnTo>
                    <a:pt x="868" y="2512"/>
                  </a:lnTo>
                  <a:lnTo>
                    <a:pt x="868" y="2127"/>
                  </a:lnTo>
                  <a:lnTo>
                    <a:pt x="868" y="2122"/>
                  </a:lnTo>
                  <a:lnTo>
                    <a:pt x="868" y="2115"/>
                  </a:lnTo>
                  <a:lnTo>
                    <a:pt x="868" y="1776"/>
                  </a:lnTo>
                  <a:lnTo>
                    <a:pt x="868" y="1733"/>
                  </a:lnTo>
                  <a:lnTo>
                    <a:pt x="868" y="828"/>
                  </a:lnTo>
                  <a:lnTo>
                    <a:pt x="868" y="825"/>
                  </a:lnTo>
                  <a:lnTo>
                    <a:pt x="1142" y="484"/>
                  </a:lnTo>
                  <a:lnTo>
                    <a:pt x="1151" y="473"/>
                  </a:lnTo>
                  <a:lnTo>
                    <a:pt x="1158" y="459"/>
                  </a:lnTo>
                  <a:lnTo>
                    <a:pt x="1163" y="445"/>
                  </a:lnTo>
                  <a:lnTo>
                    <a:pt x="1163" y="433"/>
                  </a:lnTo>
                  <a:lnTo>
                    <a:pt x="1163" y="96"/>
                  </a:lnTo>
                  <a:close/>
                </a:path>
              </a:pathLst>
            </a:custGeom>
            <a:solidFill>
              <a:srgbClr val="343434"/>
            </a:solidFill>
            <a:ln>
              <a:noFill/>
            </a:ln>
            <a:extLst>
              <a:ext uri="{91240B29-F687-4F45-9708-019B960494DF}">
                <a14:hiddenLine w="9525">
                  <a:solidFill>
                    <a:srgbClr val="000000"/>
                  </a:solidFill>
                  <a:miter lim="800000"/>
                  <a:headEnd/>
                  <a:tailEnd/>
                </a14:hiddenLine>
              </a:ext>
            </a:extLst>
          </p:spPr>
          <p:txBody>
            <a:bodyPr/>
            <a:lstStyle/>
            <a:p>
              <a:endParaRPr altLang="en-US" lang="zh-CN"/>
            </a:p>
          </p:txBody>
        </p:sp>
        <p:sp>
          <p:nvSpPr>
            <p:cNvPr id="37" name="Freeform 6"/>
            <p:cNvSpPr>
              <a:spLocks noChangeArrowheads="1"/>
            </p:cNvSpPr>
            <p:nvPr/>
          </p:nvSpPr>
          <p:spPr bwMode="auto">
            <a:xfrm>
              <a:off x="593725" y="387350"/>
              <a:ext cx="666750" cy="658813"/>
            </a:xfrm>
            <a:custGeom>
              <a:gdLst>
                <a:gd fmla="*/ 339725 w 420" name="T0"/>
                <a:gd fmla="*/ 658813 h 415" name="T1"/>
                <a:gd fmla="*/ 404813 w 420" name="T2"/>
                <a:gd fmla="*/ 654050 h 415" name="T3"/>
                <a:gd fmla="*/ 468313 w 420" name="T4"/>
                <a:gd fmla="*/ 635000 h 415" name="T5"/>
                <a:gd fmla="*/ 523875 w 420" name="T6"/>
                <a:gd fmla="*/ 601663 h 415" name="T7"/>
                <a:gd fmla="*/ 573088 w 420" name="T8"/>
                <a:gd fmla="*/ 560388 h 415" name="T9"/>
                <a:gd fmla="*/ 612775 w 420" name="T10"/>
                <a:gd fmla="*/ 509588 h 415" name="T11"/>
                <a:gd fmla="*/ 642938 w 420" name="T12"/>
                <a:gd fmla="*/ 455613 h 415" name="T13"/>
                <a:gd fmla="*/ 661988 w 420" name="T14"/>
                <a:gd fmla="*/ 392113 h 415" name="T15"/>
                <a:gd fmla="*/ 666750 w 420" name="T16"/>
                <a:gd fmla="*/ 322263 h 415" name="T17"/>
                <a:gd fmla="*/ 666750 w 420" name="T18"/>
                <a:gd fmla="*/ 288925 h 415" name="T19"/>
                <a:gd fmla="*/ 654050 w 420" name="T20"/>
                <a:gd fmla="*/ 225425 h 415" name="T21"/>
                <a:gd fmla="*/ 628650 w 420" name="T22"/>
                <a:gd fmla="*/ 168275 h 415" name="T23"/>
                <a:gd fmla="*/ 593725 w 420" name="T24"/>
                <a:gd fmla="*/ 115888 h 415" name="T25"/>
                <a:gd fmla="*/ 549275 w 420" name="T26"/>
                <a:gd fmla="*/ 73025 h 415" name="T27"/>
                <a:gd fmla="*/ 496888 w 420" name="T28"/>
                <a:gd fmla="*/ 38100 h 415" name="T29"/>
                <a:gd fmla="*/ 438150 w 420" name="T30"/>
                <a:gd fmla="*/ 15875 h 415" name="T31"/>
                <a:gd fmla="*/ 371475 w 420" name="T32"/>
                <a:gd fmla="*/ 1588 h 415" name="T33"/>
                <a:gd fmla="*/ 339725 w 420" name="T34"/>
                <a:gd fmla="*/ 0 h 415" name="T35"/>
                <a:gd fmla="*/ 269875 w 420" name="T36"/>
                <a:gd fmla="*/ 7938 h 415" name="T37"/>
                <a:gd fmla="*/ 206375 w 420" name="T38"/>
                <a:gd fmla="*/ 23813 h 415" name="T39"/>
                <a:gd fmla="*/ 149225 w 420" name="T40"/>
                <a:gd fmla="*/ 53975 h 415" name="T41"/>
                <a:gd fmla="*/ 98425 w 420" name="T42"/>
                <a:gd fmla="*/ 93663 h 415" name="T43"/>
                <a:gd fmla="*/ 57150 w 420" name="T44"/>
                <a:gd fmla="*/ 139700 h 415" name="T45"/>
                <a:gd fmla="*/ 26988 w 420" name="T46"/>
                <a:gd fmla="*/ 195263 h 415" name="T47"/>
                <a:gd fmla="*/ 7938 w 420" name="T48"/>
                <a:gd fmla="*/ 255588 h 415" name="T49"/>
                <a:gd fmla="*/ 0 w 420" name="T50"/>
                <a:gd fmla="*/ 322263 h 415" name="T51"/>
                <a:gd fmla="*/ 1588 w 420" name="T52"/>
                <a:gd fmla="*/ 358775 h 415" name="T53"/>
                <a:gd fmla="*/ 15875 w 420" name="T54"/>
                <a:gd fmla="*/ 422275 h 415" name="T55"/>
                <a:gd fmla="*/ 41275 w 420" name="T56"/>
                <a:gd fmla="*/ 482600 h 415" name="T57"/>
                <a:gd fmla="*/ 76200 w 420" name="T58"/>
                <a:gd fmla="*/ 538163 h 415" name="T59"/>
                <a:gd fmla="*/ 123825 w 420" name="T60"/>
                <a:gd fmla="*/ 582613 h 415" name="T61"/>
                <a:gd fmla="*/ 176213 w 420" name="T62"/>
                <a:gd fmla="*/ 620713 h 415" name="T63"/>
                <a:gd fmla="*/ 236538 w 420" name="T64"/>
                <a:gd fmla="*/ 646113 h 415" name="T65"/>
                <a:gd fmla="*/ 303213 w 420" name="T66"/>
                <a:gd fmla="*/ 658813 h 415" name="T67"/>
                <a:gd fmla="*/ 339725 w 420" name="T68"/>
                <a:gd fmla="*/ 658813 h 415" name="T69"/>
                <a:gd fmla="*/ 0 60000 65536" name="T70"/>
                <a:gd fmla="*/ 0 60000 65536" name="T71"/>
                <a:gd fmla="*/ 0 60000 65536" name="T72"/>
                <a:gd fmla="*/ 0 60000 65536" name="T73"/>
                <a:gd fmla="*/ 0 60000 65536" name="T74"/>
                <a:gd fmla="*/ 0 60000 65536" name="T75"/>
                <a:gd fmla="*/ 0 60000 65536" name="T76"/>
                <a:gd fmla="*/ 0 60000 65536" name="T77"/>
                <a:gd fmla="*/ 0 60000 65536" name="T78"/>
                <a:gd fmla="*/ 0 60000 65536" name="T79"/>
                <a:gd fmla="*/ 0 60000 65536" name="T80"/>
                <a:gd fmla="*/ 0 60000 65536" name="T81"/>
                <a:gd fmla="*/ 0 60000 65536" name="T82"/>
                <a:gd fmla="*/ 0 60000 65536" name="T83"/>
                <a:gd fmla="*/ 0 60000 65536" name="T84"/>
                <a:gd fmla="*/ 0 60000 65536" name="T85"/>
                <a:gd fmla="*/ 0 60000 65536" name="T86"/>
                <a:gd fmla="*/ 0 60000 65536" name="T87"/>
                <a:gd fmla="*/ 0 60000 65536" name="T88"/>
                <a:gd fmla="*/ 0 60000 65536" name="T89"/>
                <a:gd fmla="*/ 0 60000 65536" name="T90"/>
                <a:gd fmla="*/ 0 60000 65536" name="T91"/>
                <a:gd fmla="*/ 0 60000 65536" name="T92"/>
                <a:gd fmla="*/ 0 60000 65536" name="T93"/>
                <a:gd fmla="*/ 0 60000 65536" name="T94"/>
                <a:gd fmla="*/ 0 60000 65536" name="T95"/>
                <a:gd fmla="*/ 0 60000 65536" name="T96"/>
                <a:gd fmla="*/ 0 60000 65536" name="T97"/>
                <a:gd fmla="*/ 0 60000 65536" name="T98"/>
                <a:gd fmla="*/ 0 60000 65536" name="T99"/>
                <a:gd fmla="*/ 0 60000 65536" name="T100"/>
                <a:gd fmla="*/ 0 60000 65536" name="T101"/>
                <a:gd fmla="*/ 0 60000 65536" name="T102"/>
                <a:gd fmla="*/ 0 60000 65536" name="T103"/>
                <a:gd fmla="*/ 0 60000 65536" name="T104"/>
                <a:gd fmla="*/ 0 w 420" name="T105"/>
                <a:gd fmla="*/ 0 h 415" name="T106"/>
                <a:gd fmla="*/ 420 w 420" name="T107"/>
                <a:gd fmla="*/ 415 h 415" name="T108"/>
              </a:gd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b="T108" l="T105" r="T107" t="T106"/>
              <a:pathLst>
                <a:path h="415" w="420">
                  <a:moveTo>
                    <a:pt x="214" y="415"/>
                  </a:moveTo>
                  <a:lnTo>
                    <a:pt x="214" y="415"/>
                  </a:lnTo>
                  <a:lnTo>
                    <a:pt x="234" y="415"/>
                  </a:lnTo>
                  <a:lnTo>
                    <a:pt x="255" y="412"/>
                  </a:lnTo>
                  <a:lnTo>
                    <a:pt x="276" y="407"/>
                  </a:lnTo>
                  <a:lnTo>
                    <a:pt x="295" y="400"/>
                  </a:lnTo>
                  <a:lnTo>
                    <a:pt x="313" y="391"/>
                  </a:lnTo>
                  <a:lnTo>
                    <a:pt x="330" y="379"/>
                  </a:lnTo>
                  <a:lnTo>
                    <a:pt x="346" y="367"/>
                  </a:lnTo>
                  <a:lnTo>
                    <a:pt x="361" y="353"/>
                  </a:lnTo>
                  <a:lnTo>
                    <a:pt x="374" y="339"/>
                  </a:lnTo>
                  <a:lnTo>
                    <a:pt x="386" y="321"/>
                  </a:lnTo>
                  <a:lnTo>
                    <a:pt x="396" y="304"/>
                  </a:lnTo>
                  <a:lnTo>
                    <a:pt x="405" y="287"/>
                  </a:lnTo>
                  <a:lnTo>
                    <a:pt x="412" y="266"/>
                  </a:lnTo>
                  <a:lnTo>
                    <a:pt x="417" y="247"/>
                  </a:lnTo>
                  <a:lnTo>
                    <a:pt x="420" y="226"/>
                  </a:lnTo>
                  <a:lnTo>
                    <a:pt x="420" y="203"/>
                  </a:lnTo>
                  <a:lnTo>
                    <a:pt x="420" y="182"/>
                  </a:lnTo>
                  <a:lnTo>
                    <a:pt x="417" y="161"/>
                  </a:lnTo>
                  <a:lnTo>
                    <a:pt x="412" y="142"/>
                  </a:lnTo>
                  <a:lnTo>
                    <a:pt x="405" y="123"/>
                  </a:lnTo>
                  <a:lnTo>
                    <a:pt x="396" y="106"/>
                  </a:lnTo>
                  <a:lnTo>
                    <a:pt x="386" y="88"/>
                  </a:lnTo>
                  <a:lnTo>
                    <a:pt x="374" y="73"/>
                  </a:lnTo>
                  <a:lnTo>
                    <a:pt x="361" y="59"/>
                  </a:lnTo>
                  <a:lnTo>
                    <a:pt x="346" y="46"/>
                  </a:lnTo>
                  <a:lnTo>
                    <a:pt x="330" y="34"/>
                  </a:lnTo>
                  <a:lnTo>
                    <a:pt x="313" y="24"/>
                  </a:lnTo>
                  <a:lnTo>
                    <a:pt x="295" y="15"/>
                  </a:lnTo>
                  <a:lnTo>
                    <a:pt x="276" y="10"/>
                  </a:lnTo>
                  <a:lnTo>
                    <a:pt x="255" y="5"/>
                  </a:lnTo>
                  <a:lnTo>
                    <a:pt x="234" y="1"/>
                  </a:lnTo>
                  <a:lnTo>
                    <a:pt x="214" y="0"/>
                  </a:lnTo>
                  <a:lnTo>
                    <a:pt x="191" y="1"/>
                  </a:lnTo>
                  <a:lnTo>
                    <a:pt x="170" y="5"/>
                  </a:lnTo>
                  <a:lnTo>
                    <a:pt x="149" y="10"/>
                  </a:lnTo>
                  <a:lnTo>
                    <a:pt x="130" y="15"/>
                  </a:lnTo>
                  <a:lnTo>
                    <a:pt x="111" y="24"/>
                  </a:lnTo>
                  <a:lnTo>
                    <a:pt x="94" y="34"/>
                  </a:lnTo>
                  <a:lnTo>
                    <a:pt x="78" y="46"/>
                  </a:lnTo>
                  <a:lnTo>
                    <a:pt x="62" y="59"/>
                  </a:lnTo>
                  <a:lnTo>
                    <a:pt x="48" y="73"/>
                  </a:lnTo>
                  <a:lnTo>
                    <a:pt x="36" y="88"/>
                  </a:lnTo>
                  <a:lnTo>
                    <a:pt x="26" y="106"/>
                  </a:lnTo>
                  <a:lnTo>
                    <a:pt x="17" y="123"/>
                  </a:lnTo>
                  <a:lnTo>
                    <a:pt x="10" y="142"/>
                  </a:lnTo>
                  <a:lnTo>
                    <a:pt x="5" y="161"/>
                  </a:lnTo>
                  <a:lnTo>
                    <a:pt x="1" y="182"/>
                  </a:lnTo>
                  <a:lnTo>
                    <a:pt x="0" y="203"/>
                  </a:lnTo>
                  <a:lnTo>
                    <a:pt x="1" y="226"/>
                  </a:lnTo>
                  <a:lnTo>
                    <a:pt x="5" y="247"/>
                  </a:lnTo>
                  <a:lnTo>
                    <a:pt x="10" y="266"/>
                  </a:lnTo>
                  <a:lnTo>
                    <a:pt x="17" y="287"/>
                  </a:lnTo>
                  <a:lnTo>
                    <a:pt x="26" y="304"/>
                  </a:lnTo>
                  <a:lnTo>
                    <a:pt x="36" y="321"/>
                  </a:lnTo>
                  <a:lnTo>
                    <a:pt x="48" y="339"/>
                  </a:lnTo>
                  <a:lnTo>
                    <a:pt x="62" y="353"/>
                  </a:lnTo>
                  <a:lnTo>
                    <a:pt x="78" y="367"/>
                  </a:lnTo>
                  <a:lnTo>
                    <a:pt x="94" y="379"/>
                  </a:lnTo>
                  <a:lnTo>
                    <a:pt x="111" y="391"/>
                  </a:lnTo>
                  <a:lnTo>
                    <a:pt x="130" y="400"/>
                  </a:lnTo>
                  <a:lnTo>
                    <a:pt x="149" y="407"/>
                  </a:lnTo>
                  <a:lnTo>
                    <a:pt x="170" y="412"/>
                  </a:lnTo>
                  <a:lnTo>
                    <a:pt x="191" y="415"/>
                  </a:lnTo>
                  <a:lnTo>
                    <a:pt x="214" y="415"/>
                  </a:lnTo>
                  <a:close/>
                </a:path>
              </a:pathLst>
            </a:custGeom>
            <a:solidFill>
              <a:srgbClr val="343434"/>
            </a:solidFill>
            <a:ln>
              <a:noFill/>
            </a:ln>
            <a:extLst>
              <a:ext uri="{91240B29-F687-4F45-9708-019B960494DF}">
                <a14:hiddenLine w="9525">
                  <a:solidFill>
                    <a:srgbClr val="000000"/>
                  </a:solidFill>
                  <a:miter lim="800000"/>
                  <a:headEnd/>
                  <a:tailEnd/>
                </a14:hiddenLine>
              </a:ext>
            </a:extLst>
          </p:spPr>
          <p:txBody>
            <a:bodyPr/>
            <a:lstStyle/>
            <a:p>
              <a:endParaRPr altLang="en-US" lang="zh-CN"/>
            </a:p>
          </p:txBody>
        </p:sp>
      </p:grpSp>
      <p:grpSp>
        <p:nvGrpSpPr>
          <p:cNvPr id="3" name="组合 2"/>
          <p:cNvGrpSpPr/>
          <p:nvPr/>
        </p:nvGrpSpPr>
        <p:grpSpPr>
          <a:xfrm>
            <a:off x="5937842" y="2182203"/>
            <a:ext cx="3152323" cy="2387525"/>
            <a:chOff x="5937842" y="2182203"/>
            <a:chExt cx="3152323" cy="2387525"/>
          </a:xfrm>
        </p:grpSpPr>
        <p:grpSp>
          <p:nvGrpSpPr>
            <p:cNvPr id="27" name="组合 46"/>
            <p:cNvGrpSpPr/>
            <p:nvPr/>
          </p:nvGrpSpPr>
          <p:grpSpPr>
            <a:xfrm>
              <a:off x="5937842" y="2182203"/>
              <a:ext cx="1615672" cy="1607205"/>
              <a:chExt cx="2089151" cy="2125663"/>
            </a:xfrm>
          </p:grpSpPr>
          <p:sp>
            <p:nvSpPr>
              <p:cNvPr id="29" name="AutoShape 34"/>
              <p:cNvSpPr>
                <a:spLocks noChangeArrowheads="1" noChangeAspect="1" noTextEdit="1"/>
              </p:cNvSpPr>
              <p:nvPr/>
            </p:nvSpPr>
            <p:spPr bwMode="auto">
              <a:xfrm>
                <a:off x="0" y="0"/>
                <a:ext cx="2089150" cy="2125663"/>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lstStyle/>
              <a:p>
                <a:endParaRPr altLang="en-US" lang="zh-CN"/>
              </a:p>
            </p:txBody>
          </p:sp>
          <p:sp>
            <p:nvSpPr>
              <p:cNvPr id="30" name="Freeform 36"/>
              <p:cNvSpPr>
                <a:spLocks noChangeArrowheads="1"/>
              </p:cNvSpPr>
              <p:nvPr/>
            </p:nvSpPr>
            <p:spPr bwMode="auto">
              <a:xfrm>
                <a:off x="160338" y="241300"/>
                <a:ext cx="1768475" cy="1108075"/>
              </a:xfrm>
              <a:custGeom>
                <a:gdLst>
                  <a:gd fmla="*/ 1768475 w 1114" name="T0"/>
                  <a:gd fmla="*/ 515938 h 698" name="T1"/>
                  <a:gd fmla="*/ 1768475 w 1114" name="T2"/>
                  <a:gd fmla="*/ 414338 h 698" name="T3"/>
                  <a:gd fmla="*/ 1768475 w 1114" name="T4"/>
                  <a:gd fmla="*/ 0 h 698" name="T5"/>
                  <a:gd fmla="*/ 1149350 w 1114" name="T6"/>
                  <a:gd fmla="*/ 0 h 698" name="T7"/>
                  <a:gd fmla="*/ 601663 w 1114" name="T8"/>
                  <a:gd fmla="*/ 0 h 698" name="T9"/>
                  <a:gd fmla="*/ 0 w 1114" name="T10"/>
                  <a:gd fmla="*/ 0 h 698" name="T11"/>
                  <a:gd fmla="*/ 0 w 1114" name="T12"/>
                  <a:gd fmla="*/ 406400 h 698" name="T13"/>
                  <a:gd fmla="*/ 0 w 1114" name="T14"/>
                  <a:gd fmla="*/ 531813 h 698" name="T15"/>
                  <a:gd fmla="*/ 871538 w 1114" name="T16"/>
                  <a:gd fmla="*/ 1108075 h 698" name="T17"/>
                  <a:gd fmla="*/ 1768475 w 1114" name="T18"/>
                  <a:gd fmla="*/ 515938 h 698" name="T19"/>
                  <a:gd fmla="*/ 0 60000 65536" name="T20"/>
                  <a:gd fmla="*/ 0 60000 65536" name="T21"/>
                  <a:gd fmla="*/ 0 60000 65536" name="T22"/>
                  <a:gd fmla="*/ 0 60000 65536" name="T23"/>
                  <a:gd fmla="*/ 0 60000 65536" name="T24"/>
                  <a:gd fmla="*/ 0 60000 65536" name="T25"/>
                  <a:gd fmla="*/ 0 60000 65536" name="T26"/>
                  <a:gd fmla="*/ 0 60000 65536" name="T27"/>
                  <a:gd fmla="*/ 0 60000 65536" name="T28"/>
                  <a:gd fmla="*/ 0 60000 65536" name="T29"/>
                  <a:gd fmla="*/ 0 w 1114" name="T30"/>
                  <a:gd fmla="*/ 0 h 698" name="T31"/>
                  <a:gd fmla="*/ 1114 w 1114" name="T32"/>
                  <a:gd fmla="*/ 698 h 698" name="T33"/>
                </a:gd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b="T33" l="T30" r="T32" t="T31"/>
                <a:pathLst>
                  <a:path h="698" w="1114">
                    <a:moveTo>
                      <a:pt x="1114" y="325"/>
                    </a:moveTo>
                    <a:lnTo>
                      <a:pt x="1114" y="261"/>
                    </a:lnTo>
                    <a:lnTo>
                      <a:pt x="1114" y="0"/>
                    </a:lnTo>
                    <a:lnTo>
                      <a:pt x="724" y="0"/>
                    </a:lnTo>
                    <a:lnTo>
                      <a:pt x="379" y="0"/>
                    </a:lnTo>
                    <a:lnTo>
                      <a:pt x="0" y="0"/>
                    </a:lnTo>
                    <a:lnTo>
                      <a:pt x="0" y="256"/>
                    </a:lnTo>
                    <a:lnTo>
                      <a:pt x="0" y="335"/>
                    </a:lnTo>
                    <a:lnTo>
                      <a:pt x="549" y="698"/>
                    </a:lnTo>
                    <a:lnTo>
                      <a:pt x="1114" y="325"/>
                    </a:lnTo>
                    <a:close/>
                  </a:path>
                </a:pathLst>
              </a:custGeom>
              <a:solidFill>
                <a:srgbClr val="A6BABA"/>
              </a:solidFill>
              <a:ln>
                <a:noFill/>
              </a:ln>
              <a:extLst>
                <a:ext uri="{91240B29-F687-4F45-9708-019B960494DF}">
                  <a14:hiddenLine w="9525">
                    <a:solidFill>
                      <a:srgbClr val="000000"/>
                    </a:solidFill>
                    <a:miter lim="800000"/>
                    <a:headEnd/>
                    <a:tailEnd/>
                  </a14:hiddenLine>
                </a:ext>
              </a:extLst>
            </p:spPr>
            <p:txBody>
              <a:bodyPr/>
              <a:lstStyle/>
              <a:p>
                <a:endParaRPr altLang="en-US" lang="zh-CN"/>
              </a:p>
            </p:txBody>
          </p:sp>
          <p:sp>
            <p:nvSpPr>
              <p:cNvPr id="31" name="Freeform 37"/>
              <p:cNvSpPr>
                <a:spLocks noChangeArrowheads="1"/>
              </p:cNvSpPr>
              <p:nvPr/>
            </p:nvSpPr>
            <p:spPr bwMode="auto">
              <a:xfrm>
                <a:off x="1995488" y="635000"/>
                <a:ext cx="93663" cy="122238"/>
              </a:xfrm>
              <a:custGeom>
                <a:gdLst>
                  <a:gd fmla="*/ 93663 w 59" name="T0"/>
                  <a:gd fmla="*/ 63500 h 77" name="T1"/>
                  <a:gd fmla="*/ 0 w 59" name="T2"/>
                  <a:gd fmla="*/ 0 h 77" name="T3"/>
                  <a:gd fmla="*/ 0 w 59" name="T4"/>
                  <a:gd fmla="*/ 122238 h 77" name="T5"/>
                  <a:gd fmla="*/ 0 w 59" name="T6"/>
                  <a:gd fmla="*/ 122238 h 77" name="T7"/>
                  <a:gd fmla="*/ 4763 w 59" name="T8"/>
                  <a:gd fmla="*/ 115888 h 77" name="T9"/>
                  <a:gd fmla="*/ 7938 w 59" name="T10"/>
                  <a:gd fmla="*/ 111125 h 77" name="T11"/>
                  <a:gd fmla="*/ 12700 w 59" name="T12"/>
                  <a:gd fmla="*/ 111125 h 77" name="T13"/>
                  <a:gd fmla="*/ 19050 w 59" name="T14"/>
                  <a:gd fmla="*/ 111125 h 77" name="T15"/>
                  <a:gd fmla="*/ 93663 w 59" name="T16"/>
                  <a:gd fmla="*/ 63500 h 77" name="T17"/>
                  <a:gd fmla="*/ 0 60000 65536" name="T18"/>
                  <a:gd fmla="*/ 0 60000 65536" name="T19"/>
                  <a:gd fmla="*/ 0 60000 65536" name="T20"/>
                  <a:gd fmla="*/ 0 60000 65536" name="T21"/>
                  <a:gd fmla="*/ 0 60000 65536" name="T22"/>
                  <a:gd fmla="*/ 0 60000 65536" name="T23"/>
                  <a:gd fmla="*/ 0 60000 65536" name="T24"/>
                  <a:gd fmla="*/ 0 60000 65536" name="T25"/>
                  <a:gd fmla="*/ 0 60000 65536" name="T26"/>
                  <a:gd fmla="*/ 0 w 59" name="T27"/>
                  <a:gd fmla="*/ 0 h 77" name="T28"/>
                  <a:gd fmla="*/ 59 w 59" name="T29"/>
                  <a:gd fmla="*/ 77 h 77" name="T30"/>
                </a:gd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b="T30" l="T27" r="T29" t="T28"/>
                <a:pathLst>
                  <a:path h="77" w="59">
                    <a:moveTo>
                      <a:pt x="59" y="40"/>
                    </a:moveTo>
                    <a:lnTo>
                      <a:pt x="0" y="0"/>
                    </a:lnTo>
                    <a:lnTo>
                      <a:pt x="0" y="77"/>
                    </a:lnTo>
                    <a:lnTo>
                      <a:pt x="3" y="73"/>
                    </a:lnTo>
                    <a:lnTo>
                      <a:pt x="5" y="70"/>
                    </a:lnTo>
                    <a:lnTo>
                      <a:pt x="8" y="70"/>
                    </a:lnTo>
                    <a:lnTo>
                      <a:pt x="12" y="70"/>
                    </a:lnTo>
                    <a:lnTo>
                      <a:pt x="59" y="40"/>
                    </a:lnTo>
                    <a:close/>
                  </a:path>
                </a:pathLst>
              </a:custGeom>
              <a:solidFill>
                <a:srgbClr val="A6BABA"/>
              </a:solidFill>
              <a:ln>
                <a:noFill/>
              </a:ln>
              <a:extLst>
                <a:ext uri="{91240B29-F687-4F45-9708-019B960494DF}">
                  <a14:hiddenLine w="9525">
                    <a:solidFill>
                      <a:srgbClr val="000000"/>
                    </a:solidFill>
                    <a:miter lim="800000"/>
                    <a:headEnd/>
                    <a:tailEnd/>
                  </a14:hiddenLine>
                </a:ext>
              </a:extLst>
            </p:spPr>
            <p:txBody>
              <a:bodyPr/>
              <a:lstStyle/>
              <a:p>
                <a:endParaRPr altLang="en-US" lang="zh-CN"/>
              </a:p>
            </p:txBody>
          </p:sp>
          <p:sp>
            <p:nvSpPr>
              <p:cNvPr id="32" name="Freeform 38"/>
              <p:cNvSpPr>
                <a:spLocks noChangeArrowheads="1"/>
              </p:cNvSpPr>
              <p:nvPr/>
            </p:nvSpPr>
            <p:spPr bwMode="auto">
              <a:xfrm>
                <a:off x="750888" y="0"/>
                <a:ext cx="577850" cy="190500"/>
              </a:xfrm>
              <a:custGeom>
                <a:gdLst>
                  <a:gd fmla="*/ 292100 w 364" name="T0"/>
                  <a:gd fmla="*/ 0 h 120" name="T1"/>
                  <a:gd fmla="*/ 0 w 364" name="T2"/>
                  <a:gd fmla="*/ 190500 h 120" name="T3"/>
                  <a:gd fmla="*/ 577850 w 364" name="T4"/>
                  <a:gd fmla="*/ 190500 h 120" name="T5"/>
                  <a:gd fmla="*/ 292100 w 364" name="T6"/>
                  <a:gd fmla="*/ 0 h 120" name="T7"/>
                  <a:gd fmla="*/ 0 60000 65536" name="T8"/>
                  <a:gd fmla="*/ 0 60000 65536" name="T9"/>
                  <a:gd fmla="*/ 0 60000 65536" name="T10"/>
                  <a:gd fmla="*/ 0 60000 65536" name="T11"/>
                  <a:gd fmla="*/ 0 w 364" name="T12"/>
                  <a:gd fmla="*/ 0 h 120" name="T13"/>
                  <a:gd fmla="*/ 364 w 364" name="T14"/>
                  <a:gd fmla="*/ 120 h 120" name="T15"/>
                </a:gdLst>
                <a:cxnLst>
                  <a:cxn ang="T8">
                    <a:pos x="T0" y="T1"/>
                  </a:cxn>
                  <a:cxn ang="T9">
                    <a:pos x="T2" y="T3"/>
                  </a:cxn>
                  <a:cxn ang="T10">
                    <a:pos x="T4" y="T5"/>
                  </a:cxn>
                  <a:cxn ang="T11">
                    <a:pos x="T6" y="T7"/>
                  </a:cxn>
                </a:cxnLst>
                <a:rect b="T15" l="T12" r="T14" t="T13"/>
                <a:pathLst>
                  <a:path h="120" w="364">
                    <a:moveTo>
                      <a:pt x="184" y="0"/>
                    </a:moveTo>
                    <a:lnTo>
                      <a:pt x="0" y="120"/>
                    </a:lnTo>
                    <a:lnTo>
                      <a:pt x="364" y="120"/>
                    </a:lnTo>
                    <a:lnTo>
                      <a:pt x="184" y="0"/>
                    </a:lnTo>
                    <a:close/>
                  </a:path>
                </a:pathLst>
              </a:custGeom>
              <a:solidFill>
                <a:srgbClr val="A6BABA"/>
              </a:solidFill>
              <a:ln>
                <a:noFill/>
              </a:ln>
              <a:extLst>
                <a:ext uri="{91240B29-F687-4F45-9708-019B960494DF}">
                  <a14:hiddenLine w="9525">
                    <a:solidFill>
                      <a:srgbClr val="000000"/>
                    </a:solidFill>
                    <a:miter lim="800000"/>
                    <a:headEnd/>
                    <a:tailEnd/>
                  </a14:hiddenLine>
                </a:ext>
              </a:extLst>
            </p:spPr>
            <p:txBody>
              <a:bodyPr/>
              <a:lstStyle/>
              <a:p>
                <a:endParaRPr altLang="en-US" lang="zh-CN"/>
              </a:p>
            </p:txBody>
          </p:sp>
          <p:sp>
            <p:nvSpPr>
              <p:cNvPr id="33" name="Freeform 39"/>
              <p:cNvSpPr>
                <a:spLocks noChangeArrowheads="1"/>
              </p:cNvSpPr>
              <p:nvPr/>
            </p:nvSpPr>
            <p:spPr bwMode="auto">
              <a:xfrm>
                <a:off x="0" y="627063"/>
                <a:ext cx="107950" cy="138113"/>
              </a:xfrm>
              <a:custGeom>
                <a:gdLst>
                  <a:gd fmla="*/ 107950 w 68" name="T0"/>
                  <a:gd fmla="*/ 0 h 87" name="T1"/>
                  <a:gd fmla="*/ 0 w 68" name="T2"/>
                  <a:gd fmla="*/ 71438 h 87" name="T3"/>
                  <a:gd fmla="*/ 107950 w 68" name="T4"/>
                  <a:gd fmla="*/ 138113 h 87" name="T5"/>
                  <a:gd fmla="*/ 107950 w 68" name="T6"/>
                  <a:gd fmla="*/ 0 h 87" name="T7"/>
                  <a:gd fmla="*/ 0 60000 65536" name="T8"/>
                  <a:gd fmla="*/ 0 60000 65536" name="T9"/>
                  <a:gd fmla="*/ 0 60000 65536" name="T10"/>
                  <a:gd fmla="*/ 0 60000 65536" name="T11"/>
                  <a:gd fmla="*/ 0 w 68" name="T12"/>
                  <a:gd fmla="*/ 0 h 87" name="T13"/>
                  <a:gd fmla="*/ 68 w 68" name="T14"/>
                  <a:gd fmla="*/ 87 h 87" name="T15"/>
                </a:gdLst>
                <a:cxnLst>
                  <a:cxn ang="T8">
                    <a:pos x="T0" y="T1"/>
                  </a:cxn>
                  <a:cxn ang="T9">
                    <a:pos x="T2" y="T3"/>
                  </a:cxn>
                  <a:cxn ang="T10">
                    <a:pos x="T4" y="T5"/>
                  </a:cxn>
                  <a:cxn ang="T11">
                    <a:pos x="T6" y="T7"/>
                  </a:cxn>
                </a:cxnLst>
                <a:rect b="T15" l="T12" r="T14" t="T13"/>
                <a:pathLst>
                  <a:path h="87" w="68">
                    <a:moveTo>
                      <a:pt x="68" y="0"/>
                    </a:moveTo>
                    <a:lnTo>
                      <a:pt x="0" y="45"/>
                    </a:lnTo>
                    <a:lnTo>
                      <a:pt x="68" y="87"/>
                    </a:lnTo>
                    <a:lnTo>
                      <a:pt x="68" y="0"/>
                    </a:lnTo>
                    <a:close/>
                  </a:path>
                </a:pathLst>
              </a:custGeom>
              <a:solidFill>
                <a:srgbClr val="A6BABA"/>
              </a:solidFill>
              <a:ln>
                <a:noFill/>
              </a:ln>
              <a:extLst>
                <a:ext uri="{91240B29-F687-4F45-9708-019B960494DF}">
                  <a14:hiddenLine w="9525">
                    <a:solidFill>
                      <a:srgbClr val="000000"/>
                    </a:solidFill>
                    <a:miter lim="800000"/>
                    <a:headEnd/>
                    <a:tailEnd/>
                  </a14:hiddenLine>
                </a:ext>
              </a:extLst>
            </p:spPr>
            <p:txBody>
              <a:bodyPr/>
              <a:lstStyle/>
              <a:p>
                <a:endParaRPr altLang="en-US" lang="zh-CN"/>
              </a:p>
            </p:txBody>
          </p:sp>
          <p:sp>
            <p:nvSpPr>
              <p:cNvPr id="34" name="Freeform 40"/>
              <p:cNvSpPr>
                <a:spLocks noChangeArrowheads="1"/>
              </p:cNvSpPr>
              <p:nvPr/>
            </p:nvSpPr>
            <p:spPr bwMode="auto">
              <a:xfrm>
                <a:off x="0" y="736600"/>
                <a:ext cx="2089150" cy="1389063"/>
              </a:xfrm>
              <a:custGeom>
                <a:gdLst>
                  <a:gd fmla="*/ 1920875 w 1316" name="T0"/>
                  <a:gd fmla="*/ 203200 h 875" name="T1"/>
                  <a:gd fmla="*/ 1920875 w 1316" name="T2"/>
                  <a:gd fmla="*/ 203200 h 875" name="T3"/>
                  <a:gd fmla="*/ 1920875 w 1316" name="T4"/>
                  <a:gd fmla="*/ 155575 h 875" name="T5"/>
                  <a:gd fmla="*/ 1925638 w 1316" name="T6"/>
                  <a:gd fmla="*/ 134938 h 875" name="T7"/>
                  <a:gd fmla="*/ 1928813 w 1316" name="T8"/>
                  <a:gd fmla="*/ 114300 h 875" name="T9"/>
                  <a:gd fmla="*/ 1042988 w 1316" name="T10"/>
                  <a:gd fmla="*/ 706438 h 875" name="T11"/>
                  <a:gd fmla="*/ 107950 w 1316" name="T12"/>
                  <a:gd fmla="*/ 71438 h 875" name="T13"/>
                  <a:gd fmla="*/ 0 w 1316" name="T14"/>
                  <a:gd fmla="*/ 0 h 875" name="T15"/>
                  <a:gd fmla="*/ 0 w 1316" name="T16"/>
                  <a:gd fmla="*/ 1389063 h 875" name="T17"/>
                  <a:gd fmla="*/ 2089150 w 1316" name="T18"/>
                  <a:gd fmla="*/ 1389063 h 875" name="T19"/>
                  <a:gd fmla="*/ 2089150 w 1316" name="T20"/>
                  <a:gd fmla="*/ 338138 h 875" name="T21"/>
                  <a:gd fmla="*/ 2089150 w 1316" name="T22"/>
                  <a:gd fmla="*/ 338138 h 875" name="T23"/>
                  <a:gd fmla="*/ 2073275 w 1316" name="T24"/>
                  <a:gd fmla="*/ 334963 h 875" name="T25"/>
                  <a:gd fmla="*/ 2057400 w 1316" name="T26"/>
                  <a:gd fmla="*/ 333375 h 875" name="T27"/>
                  <a:gd fmla="*/ 2043113 w 1316" name="T28"/>
                  <a:gd fmla="*/ 328613 h 875" name="T29"/>
                  <a:gd fmla="*/ 2028825 w 1316" name="T30"/>
                  <a:gd fmla="*/ 325438 h 875" name="T31"/>
                  <a:gd fmla="*/ 2014538 w 1316" name="T32"/>
                  <a:gd fmla="*/ 319088 h 875" name="T33"/>
                  <a:gd fmla="*/ 2001838 w 1316" name="T34"/>
                  <a:gd fmla="*/ 311150 h 875" name="T35"/>
                  <a:gd fmla="*/ 1979613 w 1316" name="T36"/>
                  <a:gd fmla="*/ 293688 h 875" name="T37"/>
                  <a:gd fmla="*/ 1958975 w 1316" name="T38"/>
                  <a:gd fmla="*/ 273050 h 875" name="T39"/>
                  <a:gd fmla="*/ 1941513 w 1316" name="T40"/>
                  <a:gd fmla="*/ 250825 h 875" name="T41"/>
                  <a:gd fmla="*/ 1928813 w 1316" name="T42"/>
                  <a:gd fmla="*/ 227013 h 875" name="T43"/>
                  <a:gd fmla="*/ 1920875 w 1316" name="T44"/>
                  <a:gd fmla="*/ 203200 h 875" name="T45"/>
                  <a:gd fmla="*/ 1920875 w 1316" name="T46"/>
                  <a:gd fmla="*/ 203200 h 875" name="T47"/>
                  <a:gd fmla="*/ 0 60000 65536" name="T48"/>
                  <a:gd fmla="*/ 0 60000 65536" name="T49"/>
                  <a:gd fmla="*/ 0 60000 65536" name="T50"/>
                  <a:gd fmla="*/ 0 60000 65536" name="T51"/>
                  <a:gd fmla="*/ 0 60000 65536" name="T52"/>
                  <a:gd fmla="*/ 0 60000 65536" name="T53"/>
                  <a:gd fmla="*/ 0 60000 65536" name="T54"/>
                  <a:gd fmla="*/ 0 60000 65536" name="T55"/>
                  <a:gd fmla="*/ 0 60000 65536" name="T56"/>
                  <a:gd fmla="*/ 0 60000 65536" name="T57"/>
                  <a:gd fmla="*/ 0 60000 65536" name="T58"/>
                  <a:gd fmla="*/ 0 60000 65536" name="T59"/>
                  <a:gd fmla="*/ 0 60000 65536" name="T60"/>
                  <a:gd fmla="*/ 0 60000 65536" name="T61"/>
                  <a:gd fmla="*/ 0 60000 65536" name="T62"/>
                  <a:gd fmla="*/ 0 60000 65536" name="T63"/>
                  <a:gd fmla="*/ 0 60000 65536" name="T64"/>
                  <a:gd fmla="*/ 0 60000 65536" name="T65"/>
                  <a:gd fmla="*/ 0 60000 65536" name="T66"/>
                  <a:gd fmla="*/ 0 60000 65536" name="T67"/>
                  <a:gd fmla="*/ 0 60000 65536" name="T68"/>
                  <a:gd fmla="*/ 0 60000 65536" name="T69"/>
                  <a:gd fmla="*/ 0 60000 65536" name="T70"/>
                  <a:gd fmla="*/ 0 60000 65536" name="T71"/>
                  <a:gd fmla="*/ 0 w 1316" name="T72"/>
                  <a:gd fmla="*/ 0 h 875" name="T73"/>
                  <a:gd fmla="*/ 1316 w 1316" name="T74"/>
                  <a:gd fmla="*/ 875 h 875" name="T75"/>
                </a:gd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b="T75" l="T72" r="T74" t="T73"/>
                <a:pathLst>
                  <a:path h="875" w="1316">
                    <a:moveTo>
                      <a:pt x="1210" y="128"/>
                    </a:moveTo>
                    <a:lnTo>
                      <a:pt x="1210" y="128"/>
                    </a:lnTo>
                    <a:lnTo>
                      <a:pt x="1210" y="98"/>
                    </a:lnTo>
                    <a:lnTo>
                      <a:pt x="1213" y="85"/>
                    </a:lnTo>
                    <a:lnTo>
                      <a:pt x="1215" y="72"/>
                    </a:lnTo>
                    <a:lnTo>
                      <a:pt x="657" y="445"/>
                    </a:lnTo>
                    <a:lnTo>
                      <a:pt x="68" y="45"/>
                    </a:lnTo>
                    <a:lnTo>
                      <a:pt x="0" y="0"/>
                    </a:lnTo>
                    <a:lnTo>
                      <a:pt x="0" y="875"/>
                    </a:lnTo>
                    <a:lnTo>
                      <a:pt x="1316" y="875"/>
                    </a:lnTo>
                    <a:lnTo>
                      <a:pt x="1316" y="213"/>
                    </a:lnTo>
                    <a:lnTo>
                      <a:pt x="1306" y="211"/>
                    </a:lnTo>
                    <a:lnTo>
                      <a:pt x="1296" y="210"/>
                    </a:lnTo>
                    <a:lnTo>
                      <a:pt x="1287" y="207"/>
                    </a:lnTo>
                    <a:lnTo>
                      <a:pt x="1278" y="205"/>
                    </a:lnTo>
                    <a:lnTo>
                      <a:pt x="1269" y="201"/>
                    </a:lnTo>
                    <a:lnTo>
                      <a:pt x="1261" y="196"/>
                    </a:lnTo>
                    <a:lnTo>
                      <a:pt x="1247" y="185"/>
                    </a:lnTo>
                    <a:lnTo>
                      <a:pt x="1234" y="172"/>
                    </a:lnTo>
                    <a:lnTo>
                      <a:pt x="1223" y="158"/>
                    </a:lnTo>
                    <a:lnTo>
                      <a:pt x="1215" y="143"/>
                    </a:lnTo>
                    <a:lnTo>
                      <a:pt x="1210" y="128"/>
                    </a:lnTo>
                    <a:close/>
                  </a:path>
                </a:pathLst>
              </a:custGeom>
              <a:solidFill>
                <a:srgbClr val="A6BABA"/>
              </a:solidFill>
              <a:ln>
                <a:noFill/>
              </a:ln>
              <a:extLst>
                <a:ext uri="{91240B29-F687-4F45-9708-019B960494DF}">
                  <a14:hiddenLine w="9525">
                    <a:solidFill>
                      <a:srgbClr val="000000"/>
                    </a:solidFill>
                    <a:miter lim="800000"/>
                    <a:headEnd/>
                    <a:tailEnd/>
                  </a14:hiddenLine>
                </a:ext>
              </a:extLst>
            </p:spPr>
            <p:txBody>
              <a:bodyPr/>
              <a:lstStyle/>
              <a:p>
                <a:endParaRPr altLang="en-US" lang="zh-CN"/>
              </a:p>
            </p:txBody>
          </p:sp>
        </p:grpSp>
        <p:grpSp>
          <p:nvGrpSpPr>
            <p:cNvPr id="44" name="组合 19"/>
            <p:cNvGrpSpPr/>
            <p:nvPr/>
          </p:nvGrpSpPr>
          <p:grpSpPr>
            <a:xfrm>
              <a:off x="7344676" y="2289444"/>
              <a:ext cx="1745489" cy="2280284"/>
              <a:chExt cx="2462213" cy="3255963"/>
            </a:xfrm>
          </p:grpSpPr>
          <p:sp>
            <p:nvSpPr>
              <p:cNvPr id="45" name="Freeform 12"/>
              <p:cNvSpPr>
                <a:spLocks noChangeArrowheads="1"/>
              </p:cNvSpPr>
              <p:nvPr/>
            </p:nvSpPr>
            <p:spPr bwMode="auto">
              <a:xfrm>
                <a:off x="333375" y="0"/>
                <a:ext cx="668338" cy="679450"/>
              </a:xfrm>
              <a:custGeom>
                <a:gdLst>
                  <a:gd fmla="*/ 336550 w 421" name="T0"/>
                  <a:gd fmla="*/ 679450 h 428" name="T1"/>
                  <a:gd fmla="*/ 403225 w 421" name="T2"/>
                  <a:gd fmla="*/ 669925 h 428" name="T3"/>
                  <a:gd fmla="*/ 463550 w 421" name="T4"/>
                  <a:gd fmla="*/ 650875 h 428" name="T5"/>
                  <a:gd fmla="*/ 519113 w 421" name="T6"/>
                  <a:gd fmla="*/ 620713 h 428" name="T7"/>
                  <a:gd fmla="*/ 568325 w 421" name="T8"/>
                  <a:gd fmla="*/ 576263 h 428" name="T9"/>
                  <a:gd fmla="*/ 609600 w 421" name="T10"/>
                  <a:gd fmla="*/ 527050 h 428" name="T11"/>
                  <a:gd fmla="*/ 641350 w 421" name="T12"/>
                  <a:gd fmla="*/ 468313 h 428" name="T13"/>
                  <a:gd fmla="*/ 660400 w 421" name="T14"/>
                  <a:gd fmla="*/ 404813 h 428" name="T15"/>
                  <a:gd fmla="*/ 668338 w 421" name="T16"/>
                  <a:gd fmla="*/ 336550 h 428" name="T17"/>
                  <a:gd fmla="*/ 665163 w 421" name="T18"/>
                  <a:gd fmla="*/ 303213 h 428" name="T19"/>
                  <a:gd fmla="*/ 652463 w 421" name="T20"/>
                  <a:gd fmla="*/ 236538 h 428" name="T21"/>
                  <a:gd fmla="*/ 627063 w 421" name="T22"/>
                  <a:gd fmla="*/ 176213 h 428" name="T23"/>
                  <a:gd fmla="*/ 590550 w 421" name="T24"/>
                  <a:gd fmla="*/ 123825 h 428" name="T25"/>
                  <a:gd fmla="*/ 544513 w 421" name="T26"/>
                  <a:gd fmla="*/ 76200 h 428" name="T27"/>
                  <a:gd fmla="*/ 492125 w 421" name="T28"/>
                  <a:gd fmla="*/ 41275 h 428" name="T29"/>
                  <a:gd fmla="*/ 433388 w 421" name="T30"/>
                  <a:gd fmla="*/ 15875 h 428" name="T31"/>
                  <a:gd fmla="*/ 369888 w 421" name="T32"/>
                  <a:gd fmla="*/ 1588 h 428" name="T33"/>
                  <a:gd fmla="*/ 336550 w 421" name="T34"/>
                  <a:gd fmla="*/ 0 h 428" name="T35"/>
                  <a:gd fmla="*/ 271463 w 421" name="T36"/>
                  <a:gd fmla="*/ 7938 h 428" name="T37"/>
                  <a:gd fmla="*/ 206375 w 421" name="T38"/>
                  <a:gd fmla="*/ 26988 h 428" name="T39"/>
                  <a:gd fmla="*/ 149225 w 421" name="T40"/>
                  <a:gd fmla="*/ 57150 h 428" name="T41"/>
                  <a:gd fmla="*/ 100013 w 421" name="T42"/>
                  <a:gd fmla="*/ 98425 h 428" name="T43"/>
                  <a:gd fmla="*/ 58738 w 421" name="T44"/>
                  <a:gd fmla="*/ 149225 h 428" name="T45"/>
                  <a:gd fmla="*/ 26988 w 421" name="T46"/>
                  <a:gd fmla="*/ 206375 h 428" name="T47"/>
                  <a:gd fmla="*/ 7938 w 421" name="T48"/>
                  <a:gd fmla="*/ 269875 h 428" name="T49"/>
                  <a:gd fmla="*/ 0 w 421" name="T50"/>
                  <a:gd fmla="*/ 336550 h 428" name="T51"/>
                  <a:gd fmla="*/ 3175 w 421" name="T52"/>
                  <a:gd fmla="*/ 373063 h 428" name="T53"/>
                  <a:gd fmla="*/ 15875 w 421" name="T54"/>
                  <a:gd fmla="*/ 438150 h 428" name="T55"/>
                  <a:gd fmla="*/ 41275 w 421" name="T56"/>
                  <a:gd fmla="*/ 500063 h 428" name="T57"/>
                  <a:gd fmla="*/ 77788 w 421" name="T58"/>
                  <a:gd fmla="*/ 554038 h 428" name="T59"/>
                  <a:gd fmla="*/ 123825 w 421" name="T60"/>
                  <a:gd fmla="*/ 598488 h 428" name="T61"/>
                  <a:gd fmla="*/ 176213 w 421" name="T62"/>
                  <a:gd fmla="*/ 638175 h 428" name="T63"/>
                  <a:gd fmla="*/ 238125 w 421" name="T64"/>
                  <a:gd fmla="*/ 661988 h 428" name="T65"/>
                  <a:gd fmla="*/ 303213 w 421" name="T66"/>
                  <a:gd fmla="*/ 676275 h 428" name="T67"/>
                  <a:gd fmla="*/ 336550 w 421" name="T68"/>
                  <a:gd fmla="*/ 679450 h 428" name="T69"/>
                  <a:gd fmla="*/ 0 60000 65536" name="T70"/>
                  <a:gd fmla="*/ 0 60000 65536" name="T71"/>
                  <a:gd fmla="*/ 0 60000 65536" name="T72"/>
                  <a:gd fmla="*/ 0 60000 65536" name="T73"/>
                  <a:gd fmla="*/ 0 60000 65536" name="T74"/>
                  <a:gd fmla="*/ 0 60000 65536" name="T75"/>
                  <a:gd fmla="*/ 0 60000 65536" name="T76"/>
                  <a:gd fmla="*/ 0 60000 65536" name="T77"/>
                  <a:gd fmla="*/ 0 60000 65536" name="T78"/>
                  <a:gd fmla="*/ 0 60000 65536" name="T79"/>
                  <a:gd fmla="*/ 0 60000 65536" name="T80"/>
                  <a:gd fmla="*/ 0 60000 65536" name="T81"/>
                  <a:gd fmla="*/ 0 60000 65536" name="T82"/>
                  <a:gd fmla="*/ 0 60000 65536" name="T83"/>
                  <a:gd fmla="*/ 0 60000 65536" name="T84"/>
                  <a:gd fmla="*/ 0 60000 65536" name="T85"/>
                  <a:gd fmla="*/ 0 60000 65536" name="T86"/>
                  <a:gd fmla="*/ 0 60000 65536" name="T87"/>
                  <a:gd fmla="*/ 0 60000 65536" name="T88"/>
                  <a:gd fmla="*/ 0 60000 65536" name="T89"/>
                  <a:gd fmla="*/ 0 60000 65536" name="T90"/>
                  <a:gd fmla="*/ 0 60000 65536" name="T91"/>
                  <a:gd fmla="*/ 0 60000 65536" name="T92"/>
                  <a:gd fmla="*/ 0 60000 65536" name="T93"/>
                  <a:gd fmla="*/ 0 60000 65536" name="T94"/>
                  <a:gd fmla="*/ 0 60000 65536" name="T95"/>
                  <a:gd fmla="*/ 0 60000 65536" name="T96"/>
                  <a:gd fmla="*/ 0 60000 65536" name="T97"/>
                  <a:gd fmla="*/ 0 60000 65536" name="T98"/>
                  <a:gd fmla="*/ 0 60000 65536" name="T99"/>
                  <a:gd fmla="*/ 0 60000 65536" name="T100"/>
                  <a:gd fmla="*/ 0 60000 65536" name="T101"/>
                  <a:gd fmla="*/ 0 60000 65536" name="T102"/>
                  <a:gd fmla="*/ 0 60000 65536" name="T103"/>
                  <a:gd fmla="*/ 0 60000 65536" name="T104"/>
                  <a:gd fmla="*/ 0 w 421" name="T105"/>
                  <a:gd fmla="*/ 0 h 428" name="T106"/>
                  <a:gd fmla="*/ 421 w 421" name="T107"/>
                  <a:gd fmla="*/ 428 h 428" name="T108"/>
                </a:gd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b="T108" l="T105" r="T107" t="T106"/>
                <a:pathLst>
                  <a:path h="428" w="421">
                    <a:moveTo>
                      <a:pt x="212" y="428"/>
                    </a:moveTo>
                    <a:lnTo>
                      <a:pt x="212" y="428"/>
                    </a:lnTo>
                    <a:lnTo>
                      <a:pt x="233" y="426"/>
                    </a:lnTo>
                    <a:lnTo>
                      <a:pt x="254" y="422"/>
                    </a:lnTo>
                    <a:lnTo>
                      <a:pt x="273" y="417"/>
                    </a:lnTo>
                    <a:lnTo>
                      <a:pt x="292" y="410"/>
                    </a:lnTo>
                    <a:lnTo>
                      <a:pt x="310" y="402"/>
                    </a:lnTo>
                    <a:lnTo>
                      <a:pt x="327" y="391"/>
                    </a:lnTo>
                    <a:lnTo>
                      <a:pt x="343" y="377"/>
                    </a:lnTo>
                    <a:lnTo>
                      <a:pt x="358" y="363"/>
                    </a:lnTo>
                    <a:lnTo>
                      <a:pt x="372" y="349"/>
                    </a:lnTo>
                    <a:lnTo>
                      <a:pt x="384" y="332"/>
                    </a:lnTo>
                    <a:lnTo>
                      <a:pt x="395" y="315"/>
                    </a:lnTo>
                    <a:lnTo>
                      <a:pt x="404" y="295"/>
                    </a:lnTo>
                    <a:lnTo>
                      <a:pt x="411" y="276"/>
                    </a:lnTo>
                    <a:lnTo>
                      <a:pt x="416" y="255"/>
                    </a:lnTo>
                    <a:lnTo>
                      <a:pt x="419" y="235"/>
                    </a:lnTo>
                    <a:lnTo>
                      <a:pt x="421" y="212"/>
                    </a:lnTo>
                    <a:lnTo>
                      <a:pt x="419" y="191"/>
                    </a:lnTo>
                    <a:lnTo>
                      <a:pt x="416" y="170"/>
                    </a:lnTo>
                    <a:lnTo>
                      <a:pt x="411" y="149"/>
                    </a:lnTo>
                    <a:lnTo>
                      <a:pt x="404" y="130"/>
                    </a:lnTo>
                    <a:lnTo>
                      <a:pt x="395" y="111"/>
                    </a:lnTo>
                    <a:lnTo>
                      <a:pt x="384" y="94"/>
                    </a:lnTo>
                    <a:lnTo>
                      <a:pt x="372" y="78"/>
                    </a:lnTo>
                    <a:lnTo>
                      <a:pt x="358" y="62"/>
                    </a:lnTo>
                    <a:lnTo>
                      <a:pt x="343" y="48"/>
                    </a:lnTo>
                    <a:lnTo>
                      <a:pt x="327" y="36"/>
                    </a:lnTo>
                    <a:lnTo>
                      <a:pt x="310" y="26"/>
                    </a:lnTo>
                    <a:lnTo>
                      <a:pt x="292" y="17"/>
                    </a:lnTo>
                    <a:lnTo>
                      <a:pt x="273" y="10"/>
                    </a:lnTo>
                    <a:lnTo>
                      <a:pt x="254" y="5"/>
                    </a:lnTo>
                    <a:lnTo>
                      <a:pt x="233" y="1"/>
                    </a:lnTo>
                    <a:lnTo>
                      <a:pt x="212" y="0"/>
                    </a:lnTo>
                    <a:lnTo>
                      <a:pt x="191" y="1"/>
                    </a:lnTo>
                    <a:lnTo>
                      <a:pt x="171" y="5"/>
                    </a:lnTo>
                    <a:lnTo>
                      <a:pt x="150" y="10"/>
                    </a:lnTo>
                    <a:lnTo>
                      <a:pt x="130" y="17"/>
                    </a:lnTo>
                    <a:lnTo>
                      <a:pt x="111" y="26"/>
                    </a:lnTo>
                    <a:lnTo>
                      <a:pt x="94" y="36"/>
                    </a:lnTo>
                    <a:lnTo>
                      <a:pt x="78" y="48"/>
                    </a:lnTo>
                    <a:lnTo>
                      <a:pt x="63" y="62"/>
                    </a:lnTo>
                    <a:lnTo>
                      <a:pt x="49" y="78"/>
                    </a:lnTo>
                    <a:lnTo>
                      <a:pt x="37" y="94"/>
                    </a:lnTo>
                    <a:lnTo>
                      <a:pt x="26" y="111"/>
                    </a:lnTo>
                    <a:lnTo>
                      <a:pt x="17" y="130"/>
                    </a:lnTo>
                    <a:lnTo>
                      <a:pt x="10" y="149"/>
                    </a:lnTo>
                    <a:lnTo>
                      <a:pt x="5" y="170"/>
                    </a:lnTo>
                    <a:lnTo>
                      <a:pt x="2" y="191"/>
                    </a:lnTo>
                    <a:lnTo>
                      <a:pt x="0" y="212"/>
                    </a:lnTo>
                    <a:lnTo>
                      <a:pt x="2" y="235"/>
                    </a:lnTo>
                    <a:lnTo>
                      <a:pt x="5" y="255"/>
                    </a:lnTo>
                    <a:lnTo>
                      <a:pt x="10" y="276"/>
                    </a:lnTo>
                    <a:lnTo>
                      <a:pt x="17" y="295"/>
                    </a:lnTo>
                    <a:lnTo>
                      <a:pt x="26" y="315"/>
                    </a:lnTo>
                    <a:lnTo>
                      <a:pt x="37" y="332"/>
                    </a:lnTo>
                    <a:lnTo>
                      <a:pt x="49" y="349"/>
                    </a:lnTo>
                    <a:lnTo>
                      <a:pt x="63" y="363"/>
                    </a:lnTo>
                    <a:lnTo>
                      <a:pt x="78" y="377"/>
                    </a:lnTo>
                    <a:lnTo>
                      <a:pt x="94" y="391"/>
                    </a:lnTo>
                    <a:lnTo>
                      <a:pt x="111" y="402"/>
                    </a:lnTo>
                    <a:lnTo>
                      <a:pt x="130" y="410"/>
                    </a:lnTo>
                    <a:lnTo>
                      <a:pt x="150" y="417"/>
                    </a:lnTo>
                    <a:lnTo>
                      <a:pt x="171" y="422"/>
                    </a:lnTo>
                    <a:lnTo>
                      <a:pt x="191" y="426"/>
                    </a:lnTo>
                    <a:lnTo>
                      <a:pt x="212" y="428"/>
                    </a:lnTo>
                    <a:close/>
                  </a:path>
                </a:pathLst>
              </a:custGeom>
              <a:solidFill>
                <a:srgbClr val="343434"/>
              </a:solidFill>
              <a:ln>
                <a:noFill/>
              </a:ln>
              <a:extLst>
                <a:ext uri="{91240B29-F687-4F45-9708-019B960494DF}">
                  <a14:hiddenLine w="9525">
                    <a:solidFill>
                      <a:srgbClr val="000000"/>
                    </a:solidFill>
                    <a:miter lim="800000"/>
                    <a:headEnd/>
                    <a:tailEnd/>
                  </a14:hiddenLine>
                </a:ext>
              </a:extLst>
            </p:spPr>
            <p:txBody>
              <a:bodyPr/>
              <a:lstStyle/>
              <a:p>
                <a:endParaRPr altLang="en-US" lang="zh-CN"/>
              </a:p>
            </p:txBody>
          </p:sp>
          <p:sp>
            <p:nvSpPr>
              <p:cNvPr id="46" name="Freeform 13"/>
              <p:cNvSpPr>
                <a:spLocks noChangeArrowheads="1"/>
              </p:cNvSpPr>
              <p:nvPr/>
            </p:nvSpPr>
            <p:spPr bwMode="auto">
              <a:xfrm>
                <a:off x="307975" y="881062"/>
                <a:ext cx="1036638" cy="1050925"/>
              </a:xfrm>
              <a:custGeom>
                <a:gdLst>
                  <a:gd fmla="*/ 928688 w 653" name="T0"/>
                  <a:gd fmla="*/ 4763 h 662" name="T1"/>
                  <a:gd fmla="*/ 928688 w 653" name="T2"/>
                  <a:gd fmla="*/ 4763 h 662" name="T3"/>
                  <a:gd fmla="*/ 917575 w 653" name="T4"/>
                  <a:gd fmla="*/ 1588 h 662" name="T5"/>
                  <a:gd fmla="*/ 903288 w 653" name="T6"/>
                  <a:gd fmla="*/ 0 h 662" name="T7"/>
                  <a:gd fmla="*/ 877888 w 653" name="T8"/>
                  <a:gd fmla="*/ 0 h 662" name="T9"/>
                  <a:gd fmla="*/ 850900 w 653" name="T10"/>
                  <a:gd fmla="*/ 4763 h 662" name="T11"/>
                  <a:gd fmla="*/ 828675 w 653" name="T12"/>
                  <a:gd fmla="*/ 15875 h 662" name="T13"/>
                  <a:gd fmla="*/ 804863 w 653" name="T14"/>
                  <a:gd fmla="*/ 31750 h 662" name="T15"/>
                  <a:gd fmla="*/ 787400 w 653" name="T16"/>
                  <a:gd fmla="*/ 52388 h 662" name="T17"/>
                  <a:gd fmla="*/ 771525 w 653" name="T18"/>
                  <a:gd fmla="*/ 74613 h 662" name="T19"/>
                  <a:gd fmla="*/ 762000 w 653" name="T20"/>
                  <a:gd fmla="*/ 98425 h 662" name="T21"/>
                  <a:gd fmla="*/ 563563 w 653" name="T22"/>
                  <a:gd fmla="*/ 687388 h 662" name="T23"/>
                  <a:gd fmla="*/ 111125 w 653" name="T24"/>
                  <a:gd fmla="*/ 773113 h 662" name="T25"/>
                  <a:gd fmla="*/ 111125 w 653" name="T26"/>
                  <a:gd fmla="*/ 773113 h 662" name="T27"/>
                  <a:gd fmla="*/ 84138 w 653" name="T28"/>
                  <a:gd fmla="*/ 784225 h 662" name="T29"/>
                  <a:gd fmla="*/ 58738 w 653" name="T30"/>
                  <a:gd fmla="*/ 800100 h 662" name="T31"/>
                  <a:gd fmla="*/ 39688 w 653" name="T32"/>
                  <a:gd fmla="*/ 815975 h 662" name="T33"/>
                  <a:gd fmla="*/ 22225 w 653" name="T34"/>
                  <a:gd fmla="*/ 838200 h 662" name="T35"/>
                  <a:gd fmla="*/ 11113 w 653" name="T36"/>
                  <a:gd fmla="*/ 860425 h 662" name="T37"/>
                  <a:gd fmla="*/ 3175 w 653" name="T38"/>
                  <a:gd fmla="*/ 885825 h 662" name="T39"/>
                  <a:gd fmla="*/ 0 w 653" name="T40"/>
                  <a:gd fmla="*/ 912813 h 662" name="T41"/>
                  <a:gd fmla="*/ 0 w 653" name="T42"/>
                  <a:gd fmla="*/ 941388 h 662" name="T43"/>
                  <a:gd fmla="*/ 0 w 653" name="T44"/>
                  <a:gd fmla="*/ 941388 h 662" name="T45"/>
                  <a:gd fmla="*/ 11113 w 653" name="T46"/>
                  <a:gd fmla="*/ 968375 h 662" name="T47"/>
                  <a:gd fmla="*/ 28575 w 653" name="T48"/>
                  <a:gd fmla="*/ 993775 h 662" name="T49"/>
                  <a:gd fmla="*/ 44450 w 653" name="T50"/>
                  <a:gd fmla="*/ 1012825 h 662" name="T51"/>
                  <a:gd fmla="*/ 66675 w 653" name="T52"/>
                  <a:gd fmla="*/ 1028700 h 662" name="T53"/>
                  <a:gd fmla="*/ 88900 w 653" name="T54"/>
                  <a:gd fmla="*/ 1042988 h 662" name="T55"/>
                  <a:gd fmla="*/ 114300 w 653" name="T56"/>
                  <a:gd fmla="*/ 1050925 h 662" name="T57"/>
                  <a:gd fmla="*/ 138113 w 653" name="T58"/>
                  <a:gd fmla="*/ 1050925 h 662" name="T59"/>
                  <a:gd fmla="*/ 163513 w 653" name="T60"/>
                  <a:gd fmla="*/ 1049338 h 662" name="T61"/>
                  <a:gd fmla="*/ 693738 w 653" name="T62"/>
                  <a:gd fmla="*/ 941388 h 662" name="T63"/>
                  <a:gd fmla="*/ 693738 w 653" name="T64"/>
                  <a:gd fmla="*/ 941388 h 662" name="T65"/>
                  <a:gd fmla="*/ 704850 w 653" name="T66"/>
                  <a:gd fmla="*/ 938213 h 662" name="T67"/>
                  <a:gd fmla="*/ 720725 w 653" name="T68"/>
                  <a:gd fmla="*/ 933450 h 662" name="T69"/>
                  <a:gd fmla="*/ 741363 w 653" name="T70"/>
                  <a:gd fmla="*/ 923925 h 662" name="T71"/>
                  <a:gd fmla="*/ 762000 w 653" name="T72"/>
                  <a:gd fmla="*/ 915988 h 662" name="T73"/>
                  <a:gd fmla="*/ 762000 w 653" name="T74"/>
                  <a:gd fmla="*/ 915988 h 662" name="T75"/>
                  <a:gd fmla="*/ 773113 w 653" name="T76"/>
                  <a:gd fmla="*/ 901700 h 662" name="T77"/>
                  <a:gd fmla="*/ 787400 w 653" name="T78"/>
                  <a:gd fmla="*/ 885825 h 662" name="T79"/>
                  <a:gd fmla="*/ 795338 w 653" name="T80"/>
                  <a:gd fmla="*/ 866775 h 662" name="T81"/>
                  <a:gd fmla="*/ 804863 w 653" name="T82"/>
                  <a:gd fmla="*/ 847725 h 662" name="T83"/>
                  <a:gd fmla="*/ 1030288 w 653" name="T84"/>
                  <a:gd fmla="*/ 179388 h 662" name="T85"/>
                  <a:gd fmla="*/ 1030288 w 653" name="T86"/>
                  <a:gd fmla="*/ 179388 h 662" name="T87"/>
                  <a:gd fmla="*/ 1036638 w 653" name="T88"/>
                  <a:gd fmla="*/ 153988 h 662" name="T89"/>
                  <a:gd fmla="*/ 1036638 w 653" name="T90"/>
                  <a:gd fmla="*/ 128588 h 662" name="T91"/>
                  <a:gd fmla="*/ 1027113 w 653" name="T92"/>
                  <a:gd fmla="*/ 101600 h 662" name="T93"/>
                  <a:gd fmla="*/ 1016000 w 653" name="T94"/>
                  <a:gd fmla="*/ 76200 h 662" name="T95"/>
                  <a:gd fmla="*/ 1003300 w 653" name="T96"/>
                  <a:gd fmla="*/ 53975 h 662" name="T97"/>
                  <a:gd fmla="*/ 981075 w 653" name="T98"/>
                  <a:gd fmla="*/ 31750 h 662" name="T99"/>
                  <a:gd fmla="*/ 958850 w 653" name="T100"/>
                  <a:gd fmla="*/ 15875 h 662" name="T101"/>
                  <a:gd fmla="*/ 928688 w 653" name="T102"/>
                  <a:gd fmla="*/ 4763 h 662" name="T103"/>
                  <a:gd fmla="*/ 928688 w 653" name="T104"/>
                  <a:gd fmla="*/ 4763 h 662" name="T105"/>
                  <a:gd fmla="*/ 0 60000 65536" name="T106"/>
                  <a:gd fmla="*/ 0 60000 65536" name="T107"/>
                  <a:gd fmla="*/ 0 60000 65536" name="T108"/>
                  <a:gd fmla="*/ 0 60000 65536" name="T109"/>
                  <a:gd fmla="*/ 0 60000 65536" name="T110"/>
                  <a:gd fmla="*/ 0 60000 65536" name="T111"/>
                  <a:gd fmla="*/ 0 60000 65536" name="T112"/>
                  <a:gd fmla="*/ 0 60000 65536" name="T113"/>
                  <a:gd fmla="*/ 0 60000 65536" name="T114"/>
                  <a:gd fmla="*/ 0 60000 65536" name="T115"/>
                  <a:gd fmla="*/ 0 60000 65536" name="T116"/>
                  <a:gd fmla="*/ 0 60000 65536" name="T117"/>
                  <a:gd fmla="*/ 0 60000 65536" name="T118"/>
                  <a:gd fmla="*/ 0 60000 65536" name="T119"/>
                  <a:gd fmla="*/ 0 60000 65536" name="T120"/>
                  <a:gd fmla="*/ 0 60000 65536" name="T121"/>
                  <a:gd fmla="*/ 0 60000 65536" name="T122"/>
                  <a:gd fmla="*/ 0 60000 65536" name="T123"/>
                  <a:gd fmla="*/ 0 60000 65536" name="T124"/>
                  <a:gd fmla="*/ 0 60000 65536" name="T125"/>
                  <a:gd fmla="*/ 0 60000 65536" name="T126"/>
                  <a:gd fmla="*/ 0 60000 65536" name="T127"/>
                  <a:gd fmla="*/ 0 60000 65536" name="T128"/>
                  <a:gd fmla="*/ 0 60000 65536" name="T129"/>
                  <a:gd fmla="*/ 0 60000 65536" name="T130"/>
                  <a:gd fmla="*/ 0 60000 65536" name="T131"/>
                  <a:gd fmla="*/ 0 60000 65536" name="T132"/>
                  <a:gd fmla="*/ 0 60000 65536" name="T133"/>
                  <a:gd fmla="*/ 0 60000 65536" name="T134"/>
                  <a:gd fmla="*/ 0 60000 65536" name="T135"/>
                  <a:gd fmla="*/ 0 60000 65536" name="T136"/>
                  <a:gd fmla="*/ 0 60000 65536" name="T137"/>
                  <a:gd fmla="*/ 0 60000 65536" name="T138"/>
                  <a:gd fmla="*/ 0 60000 65536" name="T139"/>
                  <a:gd fmla="*/ 0 60000 65536" name="T140"/>
                  <a:gd fmla="*/ 0 60000 65536" name="T141"/>
                  <a:gd fmla="*/ 0 60000 65536" name="T142"/>
                  <a:gd fmla="*/ 0 60000 65536" name="T143"/>
                  <a:gd fmla="*/ 0 60000 65536" name="T144"/>
                  <a:gd fmla="*/ 0 60000 65536" name="T145"/>
                  <a:gd fmla="*/ 0 60000 65536" name="T146"/>
                  <a:gd fmla="*/ 0 60000 65536" name="T147"/>
                  <a:gd fmla="*/ 0 60000 65536" name="T148"/>
                  <a:gd fmla="*/ 0 60000 65536" name="T149"/>
                  <a:gd fmla="*/ 0 60000 65536" name="T150"/>
                  <a:gd fmla="*/ 0 60000 65536" name="T151"/>
                  <a:gd fmla="*/ 0 60000 65536" name="T152"/>
                  <a:gd fmla="*/ 0 60000 65536" name="T153"/>
                  <a:gd fmla="*/ 0 60000 65536" name="T154"/>
                  <a:gd fmla="*/ 0 60000 65536" name="T155"/>
                  <a:gd fmla="*/ 0 60000 65536" name="T156"/>
                  <a:gd fmla="*/ 0 60000 65536" name="T157"/>
                  <a:gd fmla="*/ 0 60000 65536" name="T158"/>
                  <a:gd fmla="*/ 0 w 653" name="T159"/>
                  <a:gd fmla="*/ 0 h 662" name="T160"/>
                  <a:gd fmla="*/ 653 w 653" name="T161"/>
                  <a:gd fmla="*/ 662 h 662" name="T162"/>
                </a:gdLst>
                <a:cxnLst>
                  <a:cxn ang="T106">
                    <a:pos x="T0" y="T1"/>
                  </a:cxn>
                  <a:cxn ang="T107">
                    <a:pos x="T2" y="T3"/>
                  </a:cxn>
                  <a:cxn ang="T108">
                    <a:pos x="T4" y="T5"/>
                  </a:cxn>
                  <a:cxn ang="T109">
                    <a:pos x="T6" y="T7"/>
                  </a:cxn>
                  <a:cxn ang="T110">
                    <a:pos x="T8" y="T9"/>
                  </a:cxn>
                  <a:cxn ang="T111">
                    <a:pos x="T10" y="T11"/>
                  </a:cxn>
                  <a:cxn ang="T112">
                    <a:pos x="T12" y="T13"/>
                  </a:cxn>
                  <a:cxn ang="T113">
                    <a:pos x="T14" y="T15"/>
                  </a:cxn>
                  <a:cxn ang="T114">
                    <a:pos x="T16" y="T17"/>
                  </a:cxn>
                  <a:cxn ang="T115">
                    <a:pos x="T18" y="T19"/>
                  </a:cxn>
                  <a:cxn ang="T116">
                    <a:pos x="T20" y="T21"/>
                  </a:cxn>
                  <a:cxn ang="T117">
                    <a:pos x="T22" y="T23"/>
                  </a:cxn>
                  <a:cxn ang="T118">
                    <a:pos x="T24" y="T25"/>
                  </a:cxn>
                  <a:cxn ang="T119">
                    <a:pos x="T26" y="T27"/>
                  </a:cxn>
                  <a:cxn ang="T120">
                    <a:pos x="T28" y="T29"/>
                  </a:cxn>
                  <a:cxn ang="T121">
                    <a:pos x="T30" y="T31"/>
                  </a:cxn>
                  <a:cxn ang="T122">
                    <a:pos x="T32" y="T33"/>
                  </a:cxn>
                  <a:cxn ang="T123">
                    <a:pos x="T34" y="T35"/>
                  </a:cxn>
                  <a:cxn ang="T124">
                    <a:pos x="T36" y="T37"/>
                  </a:cxn>
                  <a:cxn ang="T125">
                    <a:pos x="T38" y="T39"/>
                  </a:cxn>
                  <a:cxn ang="T126">
                    <a:pos x="T40" y="T41"/>
                  </a:cxn>
                  <a:cxn ang="T127">
                    <a:pos x="T42" y="T43"/>
                  </a:cxn>
                  <a:cxn ang="T128">
                    <a:pos x="T44" y="T45"/>
                  </a:cxn>
                  <a:cxn ang="T129">
                    <a:pos x="T46" y="T47"/>
                  </a:cxn>
                  <a:cxn ang="T130">
                    <a:pos x="T48" y="T49"/>
                  </a:cxn>
                  <a:cxn ang="T131">
                    <a:pos x="T50" y="T51"/>
                  </a:cxn>
                  <a:cxn ang="T132">
                    <a:pos x="T52" y="T53"/>
                  </a:cxn>
                  <a:cxn ang="T133">
                    <a:pos x="T54" y="T55"/>
                  </a:cxn>
                  <a:cxn ang="T134">
                    <a:pos x="T56" y="T57"/>
                  </a:cxn>
                  <a:cxn ang="T135">
                    <a:pos x="T58" y="T59"/>
                  </a:cxn>
                  <a:cxn ang="T136">
                    <a:pos x="T60" y="T61"/>
                  </a:cxn>
                  <a:cxn ang="T137">
                    <a:pos x="T62" y="T63"/>
                  </a:cxn>
                  <a:cxn ang="T138">
                    <a:pos x="T64" y="T65"/>
                  </a:cxn>
                  <a:cxn ang="T139">
                    <a:pos x="T66" y="T67"/>
                  </a:cxn>
                  <a:cxn ang="T140">
                    <a:pos x="T68" y="T69"/>
                  </a:cxn>
                  <a:cxn ang="T141">
                    <a:pos x="T70" y="T71"/>
                  </a:cxn>
                  <a:cxn ang="T142">
                    <a:pos x="T72" y="T73"/>
                  </a:cxn>
                  <a:cxn ang="T143">
                    <a:pos x="T74" y="T75"/>
                  </a:cxn>
                  <a:cxn ang="T144">
                    <a:pos x="T76" y="T77"/>
                  </a:cxn>
                  <a:cxn ang="T145">
                    <a:pos x="T78" y="T79"/>
                  </a:cxn>
                  <a:cxn ang="T146">
                    <a:pos x="T80" y="T81"/>
                  </a:cxn>
                  <a:cxn ang="T147">
                    <a:pos x="T82" y="T83"/>
                  </a:cxn>
                  <a:cxn ang="T148">
                    <a:pos x="T84" y="T85"/>
                  </a:cxn>
                  <a:cxn ang="T149">
                    <a:pos x="T86" y="T87"/>
                  </a:cxn>
                  <a:cxn ang="T150">
                    <a:pos x="T88" y="T89"/>
                  </a:cxn>
                  <a:cxn ang="T151">
                    <a:pos x="T90" y="T91"/>
                  </a:cxn>
                  <a:cxn ang="T152">
                    <a:pos x="T92" y="T93"/>
                  </a:cxn>
                  <a:cxn ang="T153">
                    <a:pos x="T94" y="T95"/>
                  </a:cxn>
                  <a:cxn ang="T154">
                    <a:pos x="T96" y="T97"/>
                  </a:cxn>
                  <a:cxn ang="T155">
                    <a:pos x="T98" y="T99"/>
                  </a:cxn>
                  <a:cxn ang="T156">
                    <a:pos x="T100" y="T101"/>
                  </a:cxn>
                  <a:cxn ang="T157">
                    <a:pos x="T102" y="T103"/>
                  </a:cxn>
                  <a:cxn ang="T158">
                    <a:pos x="T104" y="T105"/>
                  </a:cxn>
                </a:cxnLst>
                <a:rect b="T162" l="T159" r="T161" t="T160"/>
                <a:pathLst>
                  <a:path h="662" w="653">
                    <a:moveTo>
                      <a:pt x="585" y="3"/>
                    </a:moveTo>
                    <a:lnTo>
                      <a:pt x="585" y="3"/>
                    </a:lnTo>
                    <a:lnTo>
                      <a:pt x="578" y="1"/>
                    </a:lnTo>
                    <a:lnTo>
                      <a:pt x="569" y="0"/>
                    </a:lnTo>
                    <a:lnTo>
                      <a:pt x="553" y="0"/>
                    </a:lnTo>
                    <a:lnTo>
                      <a:pt x="536" y="3"/>
                    </a:lnTo>
                    <a:lnTo>
                      <a:pt x="522" y="10"/>
                    </a:lnTo>
                    <a:lnTo>
                      <a:pt x="507" y="20"/>
                    </a:lnTo>
                    <a:lnTo>
                      <a:pt x="496" y="33"/>
                    </a:lnTo>
                    <a:lnTo>
                      <a:pt x="486" y="47"/>
                    </a:lnTo>
                    <a:lnTo>
                      <a:pt x="480" y="62"/>
                    </a:lnTo>
                    <a:lnTo>
                      <a:pt x="355" y="433"/>
                    </a:lnTo>
                    <a:lnTo>
                      <a:pt x="70" y="487"/>
                    </a:lnTo>
                    <a:lnTo>
                      <a:pt x="53" y="494"/>
                    </a:lnTo>
                    <a:lnTo>
                      <a:pt x="37" y="504"/>
                    </a:lnTo>
                    <a:lnTo>
                      <a:pt x="25" y="514"/>
                    </a:lnTo>
                    <a:lnTo>
                      <a:pt x="14" y="528"/>
                    </a:lnTo>
                    <a:lnTo>
                      <a:pt x="7" y="542"/>
                    </a:lnTo>
                    <a:lnTo>
                      <a:pt x="2" y="558"/>
                    </a:lnTo>
                    <a:lnTo>
                      <a:pt x="0" y="575"/>
                    </a:lnTo>
                    <a:lnTo>
                      <a:pt x="0" y="593"/>
                    </a:lnTo>
                    <a:lnTo>
                      <a:pt x="7" y="610"/>
                    </a:lnTo>
                    <a:lnTo>
                      <a:pt x="18" y="626"/>
                    </a:lnTo>
                    <a:lnTo>
                      <a:pt x="28" y="638"/>
                    </a:lnTo>
                    <a:lnTo>
                      <a:pt x="42" y="648"/>
                    </a:lnTo>
                    <a:lnTo>
                      <a:pt x="56" y="657"/>
                    </a:lnTo>
                    <a:lnTo>
                      <a:pt x="72" y="662"/>
                    </a:lnTo>
                    <a:lnTo>
                      <a:pt x="87" y="662"/>
                    </a:lnTo>
                    <a:lnTo>
                      <a:pt x="103" y="661"/>
                    </a:lnTo>
                    <a:lnTo>
                      <a:pt x="437" y="593"/>
                    </a:lnTo>
                    <a:lnTo>
                      <a:pt x="444" y="591"/>
                    </a:lnTo>
                    <a:lnTo>
                      <a:pt x="454" y="588"/>
                    </a:lnTo>
                    <a:lnTo>
                      <a:pt x="467" y="582"/>
                    </a:lnTo>
                    <a:lnTo>
                      <a:pt x="480" y="577"/>
                    </a:lnTo>
                    <a:lnTo>
                      <a:pt x="487" y="568"/>
                    </a:lnTo>
                    <a:lnTo>
                      <a:pt x="496" y="558"/>
                    </a:lnTo>
                    <a:lnTo>
                      <a:pt x="501" y="546"/>
                    </a:lnTo>
                    <a:lnTo>
                      <a:pt x="507" y="534"/>
                    </a:lnTo>
                    <a:lnTo>
                      <a:pt x="649" y="113"/>
                    </a:lnTo>
                    <a:lnTo>
                      <a:pt x="653" y="97"/>
                    </a:lnTo>
                    <a:lnTo>
                      <a:pt x="653" y="81"/>
                    </a:lnTo>
                    <a:lnTo>
                      <a:pt x="647" y="64"/>
                    </a:lnTo>
                    <a:lnTo>
                      <a:pt x="640" y="48"/>
                    </a:lnTo>
                    <a:lnTo>
                      <a:pt x="632" y="34"/>
                    </a:lnTo>
                    <a:lnTo>
                      <a:pt x="618" y="20"/>
                    </a:lnTo>
                    <a:lnTo>
                      <a:pt x="604" y="10"/>
                    </a:lnTo>
                    <a:lnTo>
                      <a:pt x="585" y="3"/>
                    </a:lnTo>
                    <a:close/>
                  </a:path>
                </a:pathLst>
              </a:custGeom>
              <a:solidFill>
                <a:srgbClr val="343434"/>
              </a:solidFill>
              <a:ln>
                <a:noFill/>
              </a:ln>
              <a:extLst>
                <a:ext uri="{91240B29-F687-4F45-9708-019B960494DF}">
                  <a14:hiddenLine w="9525">
                    <a:solidFill>
                      <a:srgbClr val="000000"/>
                    </a:solidFill>
                    <a:miter lim="800000"/>
                    <a:headEnd/>
                    <a:tailEnd/>
                  </a14:hiddenLine>
                </a:ext>
              </a:extLst>
            </p:spPr>
            <p:txBody>
              <a:bodyPr/>
              <a:lstStyle/>
              <a:p>
                <a:endParaRPr altLang="en-US" lang="zh-CN"/>
              </a:p>
            </p:txBody>
          </p:sp>
          <p:sp>
            <p:nvSpPr>
              <p:cNvPr id="47" name="Freeform 14"/>
              <p:cNvSpPr>
                <a:spLocks noChangeArrowheads="1"/>
              </p:cNvSpPr>
              <p:nvPr/>
            </p:nvSpPr>
            <p:spPr bwMode="auto">
              <a:xfrm>
                <a:off x="781050" y="593725"/>
                <a:ext cx="1681163" cy="2659063"/>
              </a:xfrm>
              <a:custGeom>
                <a:gdLst>
                  <a:gd fmla="*/ 1147763 w 1059" name="T0"/>
                  <a:gd fmla="*/ 1465263 h 1675" name="T1"/>
                  <a:gd fmla="*/ 1181100 w 1059" name="T2"/>
                  <a:gd fmla="*/ 1431925 h 1675" name="T3"/>
                  <a:gd fmla="*/ 1217613 w 1059" name="T4"/>
                  <a:gd fmla="*/ 1374775 h 1675" name="T5"/>
                  <a:gd fmla="*/ 1236663 w 1059" name="T6"/>
                  <a:gd fmla="*/ 1308100 h 1675" name="T7"/>
                  <a:gd fmla="*/ 1239838 w 1059" name="T8"/>
                  <a:gd fmla="*/ 1236663 h 1675" name="T9"/>
                  <a:gd fmla="*/ 1222375 w 1059" name="T10"/>
                  <a:gd fmla="*/ 1168400 h 1675" name="T11"/>
                  <a:gd fmla="*/ 684213 w 1059" name="T12"/>
                  <a:gd fmla="*/ 150813 h 1675" name="T13"/>
                  <a:gd fmla="*/ 649288 w 1059" name="T14"/>
                  <a:gd fmla="*/ 101600 h 1675" name="T15"/>
                  <a:gd fmla="*/ 582613 w 1059" name="T16"/>
                  <a:gd fmla="*/ 46038 h 1675" name="T17"/>
                  <a:gd fmla="*/ 504825 w 1059" name="T18"/>
                  <a:gd fmla="*/ 11113 h 1675" name="T19"/>
                  <a:gd fmla="*/ 422275 w 1059" name="T20"/>
                  <a:gd fmla="*/ 0 h 1675" name="T21"/>
                  <a:gd fmla="*/ 339725 w 1059" name="T22"/>
                  <a:gd fmla="*/ 12700 h 1675" name="T23"/>
                  <a:gd fmla="*/ 153988 w 1059" name="T24"/>
                  <a:gd fmla="*/ 109538 h 1675" name="T25"/>
                  <a:gd fmla="*/ 104775 w 1059" name="T26"/>
                  <a:gd fmla="*/ 142875 h 1675" name="T27"/>
                  <a:gd fmla="*/ 46038 w 1059" name="T28"/>
                  <a:gd fmla="*/ 206375 h 1675" name="T29"/>
                  <a:gd fmla="*/ 11113 w 1059" name="T30"/>
                  <a:gd fmla="*/ 280988 h 1675" name="T31"/>
                  <a:gd fmla="*/ 0 w 1059" name="T32"/>
                  <a:gd fmla="*/ 363538 h 1675" name="T33"/>
                  <a:gd fmla="*/ 15875 w 1059" name="T34"/>
                  <a:gd fmla="*/ 447675 h 1675" name="T35"/>
                  <a:gd fmla="*/ 127000 w 1059" name="T36"/>
                  <a:gd fmla="*/ 665163 h 1675" name="T37"/>
                  <a:gd fmla="*/ 236538 w 1059" name="T38"/>
                  <a:gd fmla="*/ 347663 h 1675" name="T39"/>
                  <a:gd fmla="*/ 298450 w 1059" name="T40"/>
                  <a:gd fmla="*/ 284163 h 1675" name="T41"/>
                  <a:gd fmla="*/ 377825 w 1059" name="T42"/>
                  <a:gd fmla="*/ 250825 h 1675" name="T43"/>
                  <a:gd fmla="*/ 427038 w 1059" name="T44"/>
                  <a:gd fmla="*/ 247650 h 1675" name="T45"/>
                  <a:gd fmla="*/ 474663 w 1059" name="T46"/>
                  <a:gd fmla="*/ 261938 h 1675" name="T47"/>
                  <a:gd fmla="*/ 511175 w 1059" name="T48"/>
                  <a:gd fmla="*/ 276225 h 1675" name="T49"/>
                  <a:gd fmla="*/ 557213 w 1059" name="T50"/>
                  <a:gd fmla="*/ 311150 h 1675" name="T51"/>
                  <a:gd fmla="*/ 590550 w 1059" name="T52"/>
                  <a:gd fmla="*/ 355600 h 1675" name="T53"/>
                  <a:gd fmla="*/ 609600 w 1059" name="T54"/>
                  <a:gd fmla="*/ 407988 h 1675" name="T55"/>
                  <a:gd fmla="*/ 609600 w 1059" name="T56"/>
                  <a:gd fmla="*/ 463550 h 1675" name="T57"/>
                  <a:gd fmla="*/ 392113 w 1059" name="T58"/>
                  <a:gd fmla="*/ 1147763 h 1675" name="T59"/>
                  <a:gd fmla="*/ 585788 w 1059" name="T60"/>
                  <a:gd fmla="*/ 1504950 h 1675" name="T61"/>
                  <a:gd fmla="*/ 673100 w 1059" name="T62"/>
                  <a:gd fmla="*/ 1581150 h 1675" name="T63"/>
                  <a:gd fmla="*/ 776288 w 1059" name="T64"/>
                  <a:gd fmla="*/ 1614488 h 1675" name="T65"/>
                  <a:gd fmla="*/ 904875 w 1059" name="T66"/>
                  <a:gd fmla="*/ 2095500 h 1675" name="T67"/>
                  <a:gd fmla="*/ 919163 w 1059" name="T68"/>
                  <a:gd fmla="*/ 2103438 h 1675" name="T69"/>
                  <a:gd fmla="*/ 922338 w 1059" name="T70"/>
                  <a:gd fmla="*/ 2136775 h 1675" name="T71"/>
                  <a:gd fmla="*/ 949325 w 1059" name="T72"/>
                  <a:gd fmla="*/ 2197100 h 1675" name="T73"/>
                  <a:gd fmla="*/ 1419225 w 1059" name="T74"/>
                  <a:gd fmla="*/ 2636838 h 1675" name="T75"/>
                  <a:gd fmla="*/ 1498600 w 1059" name="T76"/>
                  <a:gd fmla="*/ 2659063 h 1675" name="T77"/>
                  <a:gd fmla="*/ 1581150 w 1059" name="T78"/>
                  <a:gd fmla="*/ 2636838 h 1675" name="T79"/>
                  <a:gd fmla="*/ 1643063 w 1059" name="T80"/>
                  <a:gd fmla="*/ 2589213 h 1675" name="T81"/>
                  <a:gd fmla="*/ 1677988 w 1059" name="T82"/>
                  <a:gd fmla="*/ 2501900 h 1675" name="T83"/>
                  <a:gd fmla="*/ 1673225 w 1059" name="T84"/>
                  <a:gd fmla="*/ 2416175 h 1675" name="T85"/>
                  <a:gd fmla="*/ 1643063 w 1059" name="T86"/>
                  <a:gd fmla="*/ 2368550 h 1675" name="T87"/>
                  <a:gd fmla="*/ 0 60000 65536" name="T88"/>
                  <a:gd fmla="*/ 0 60000 65536" name="T89"/>
                  <a:gd fmla="*/ 0 60000 65536" name="T90"/>
                  <a:gd fmla="*/ 0 60000 65536" name="T91"/>
                  <a:gd fmla="*/ 0 60000 65536" name="T92"/>
                  <a:gd fmla="*/ 0 60000 65536" name="T93"/>
                  <a:gd fmla="*/ 0 60000 65536" name="T94"/>
                  <a:gd fmla="*/ 0 60000 65536" name="T95"/>
                  <a:gd fmla="*/ 0 60000 65536" name="T96"/>
                  <a:gd fmla="*/ 0 60000 65536" name="T97"/>
                  <a:gd fmla="*/ 0 60000 65536" name="T98"/>
                  <a:gd fmla="*/ 0 60000 65536" name="T99"/>
                  <a:gd fmla="*/ 0 60000 65536" name="T100"/>
                  <a:gd fmla="*/ 0 60000 65536" name="T101"/>
                  <a:gd fmla="*/ 0 60000 65536" name="T102"/>
                  <a:gd fmla="*/ 0 60000 65536" name="T103"/>
                  <a:gd fmla="*/ 0 60000 65536" name="T104"/>
                  <a:gd fmla="*/ 0 60000 65536" name="T105"/>
                  <a:gd fmla="*/ 0 60000 65536" name="T106"/>
                  <a:gd fmla="*/ 0 60000 65536" name="T107"/>
                  <a:gd fmla="*/ 0 60000 65536" name="T108"/>
                  <a:gd fmla="*/ 0 60000 65536" name="T109"/>
                  <a:gd fmla="*/ 0 60000 65536" name="T110"/>
                  <a:gd fmla="*/ 0 60000 65536" name="T111"/>
                  <a:gd fmla="*/ 0 60000 65536" name="T112"/>
                  <a:gd fmla="*/ 0 60000 65536" name="T113"/>
                  <a:gd fmla="*/ 0 60000 65536" name="T114"/>
                  <a:gd fmla="*/ 0 60000 65536" name="T115"/>
                  <a:gd fmla="*/ 0 60000 65536" name="T116"/>
                  <a:gd fmla="*/ 0 60000 65536" name="T117"/>
                  <a:gd fmla="*/ 0 60000 65536" name="T118"/>
                  <a:gd fmla="*/ 0 60000 65536" name="T119"/>
                  <a:gd fmla="*/ 0 60000 65536" name="T120"/>
                  <a:gd fmla="*/ 0 60000 65536" name="T121"/>
                  <a:gd fmla="*/ 0 60000 65536" name="T122"/>
                  <a:gd fmla="*/ 0 60000 65536" name="T123"/>
                  <a:gd fmla="*/ 0 60000 65536" name="T124"/>
                  <a:gd fmla="*/ 0 60000 65536" name="T125"/>
                  <a:gd fmla="*/ 0 60000 65536" name="T126"/>
                  <a:gd fmla="*/ 0 60000 65536" name="T127"/>
                  <a:gd fmla="*/ 0 60000 65536" name="T128"/>
                  <a:gd fmla="*/ 0 60000 65536" name="T129"/>
                  <a:gd fmla="*/ 0 60000 65536" name="T130"/>
                  <a:gd fmla="*/ 0 60000 65536" name="T131"/>
                  <a:gd fmla="*/ 0 w 1059" name="T132"/>
                  <a:gd fmla="*/ 0 h 1675" name="T133"/>
                  <a:gd fmla="*/ 1059 w 1059" name="T134"/>
                  <a:gd fmla="*/ 1675 h 1675" name="T135"/>
                </a:gd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b="T135" l="T132" r="T134" t="T133"/>
                <a:pathLst>
                  <a:path h="1674" w="1059">
                    <a:moveTo>
                      <a:pt x="1035" y="1492"/>
                    </a:moveTo>
                    <a:lnTo>
                      <a:pt x="791" y="1247"/>
                    </a:lnTo>
                    <a:lnTo>
                      <a:pt x="723" y="923"/>
                    </a:lnTo>
                    <a:lnTo>
                      <a:pt x="734" y="915"/>
                    </a:lnTo>
                    <a:lnTo>
                      <a:pt x="744" y="902"/>
                    </a:lnTo>
                    <a:lnTo>
                      <a:pt x="753" y="892"/>
                    </a:lnTo>
                    <a:lnTo>
                      <a:pt x="760" y="878"/>
                    </a:lnTo>
                    <a:lnTo>
                      <a:pt x="767" y="866"/>
                    </a:lnTo>
                    <a:lnTo>
                      <a:pt x="772" y="852"/>
                    </a:lnTo>
                    <a:lnTo>
                      <a:pt x="777" y="838"/>
                    </a:lnTo>
                    <a:lnTo>
                      <a:pt x="779" y="824"/>
                    </a:lnTo>
                    <a:lnTo>
                      <a:pt x="781" y="809"/>
                    </a:lnTo>
                    <a:lnTo>
                      <a:pt x="782" y="795"/>
                    </a:lnTo>
                    <a:lnTo>
                      <a:pt x="781" y="779"/>
                    </a:lnTo>
                    <a:lnTo>
                      <a:pt x="779" y="765"/>
                    </a:lnTo>
                    <a:lnTo>
                      <a:pt x="776" y="749"/>
                    </a:lnTo>
                    <a:lnTo>
                      <a:pt x="770" y="736"/>
                    </a:lnTo>
                    <a:lnTo>
                      <a:pt x="765" y="722"/>
                    </a:lnTo>
                    <a:lnTo>
                      <a:pt x="756" y="708"/>
                    </a:lnTo>
                    <a:lnTo>
                      <a:pt x="431" y="95"/>
                    </a:lnTo>
                    <a:lnTo>
                      <a:pt x="421" y="78"/>
                    </a:lnTo>
                    <a:lnTo>
                      <a:pt x="409" y="64"/>
                    </a:lnTo>
                    <a:lnTo>
                      <a:pt x="396" y="52"/>
                    </a:lnTo>
                    <a:lnTo>
                      <a:pt x="382" y="40"/>
                    </a:lnTo>
                    <a:lnTo>
                      <a:pt x="367" y="29"/>
                    </a:lnTo>
                    <a:lnTo>
                      <a:pt x="351" y="21"/>
                    </a:lnTo>
                    <a:lnTo>
                      <a:pt x="335" y="12"/>
                    </a:lnTo>
                    <a:lnTo>
                      <a:pt x="318" y="7"/>
                    </a:lnTo>
                    <a:lnTo>
                      <a:pt x="301" y="3"/>
                    </a:lnTo>
                    <a:lnTo>
                      <a:pt x="283" y="0"/>
                    </a:lnTo>
                    <a:lnTo>
                      <a:pt x="266" y="0"/>
                    </a:lnTo>
                    <a:lnTo>
                      <a:pt x="249" y="1"/>
                    </a:lnTo>
                    <a:lnTo>
                      <a:pt x="231" y="3"/>
                    </a:lnTo>
                    <a:lnTo>
                      <a:pt x="214" y="8"/>
                    </a:lnTo>
                    <a:lnTo>
                      <a:pt x="198" y="15"/>
                    </a:lnTo>
                    <a:lnTo>
                      <a:pt x="182" y="24"/>
                    </a:lnTo>
                    <a:lnTo>
                      <a:pt x="97" y="69"/>
                    </a:lnTo>
                    <a:lnTo>
                      <a:pt x="82" y="80"/>
                    </a:lnTo>
                    <a:lnTo>
                      <a:pt x="66" y="90"/>
                    </a:lnTo>
                    <a:lnTo>
                      <a:pt x="52" y="102"/>
                    </a:lnTo>
                    <a:lnTo>
                      <a:pt x="40" y="116"/>
                    </a:lnTo>
                    <a:lnTo>
                      <a:pt x="29" y="130"/>
                    </a:lnTo>
                    <a:lnTo>
                      <a:pt x="21" y="146"/>
                    </a:lnTo>
                    <a:lnTo>
                      <a:pt x="14" y="161"/>
                    </a:lnTo>
                    <a:lnTo>
                      <a:pt x="7" y="177"/>
                    </a:lnTo>
                    <a:lnTo>
                      <a:pt x="3" y="195"/>
                    </a:lnTo>
                    <a:lnTo>
                      <a:pt x="2" y="212"/>
                    </a:lnTo>
                    <a:lnTo>
                      <a:pt x="0" y="229"/>
                    </a:lnTo>
                    <a:lnTo>
                      <a:pt x="2" y="247"/>
                    </a:lnTo>
                    <a:lnTo>
                      <a:pt x="5" y="264"/>
                    </a:lnTo>
                    <a:lnTo>
                      <a:pt x="10" y="282"/>
                    </a:lnTo>
                    <a:lnTo>
                      <a:pt x="17" y="299"/>
                    </a:lnTo>
                    <a:lnTo>
                      <a:pt x="26" y="316"/>
                    </a:lnTo>
                    <a:lnTo>
                      <a:pt x="80" y="419"/>
                    </a:lnTo>
                    <a:lnTo>
                      <a:pt x="142" y="235"/>
                    </a:lnTo>
                    <a:lnTo>
                      <a:pt x="149" y="219"/>
                    </a:lnTo>
                    <a:lnTo>
                      <a:pt x="160" y="205"/>
                    </a:lnTo>
                    <a:lnTo>
                      <a:pt x="172" y="191"/>
                    </a:lnTo>
                    <a:lnTo>
                      <a:pt x="188" y="179"/>
                    </a:lnTo>
                    <a:lnTo>
                      <a:pt x="203" y="170"/>
                    </a:lnTo>
                    <a:lnTo>
                      <a:pt x="221" y="163"/>
                    </a:lnTo>
                    <a:lnTo>
                      <a:pt x="238" y="158"/>
                    </a:lnTo>
                    <a:lnTo>
                      <a:pt x="255" y="156"/>
                    </a:lnTo>
                    <a:lnTo>
                      <a:pt x="269" y="156"/>
                    </a:lnTo>
                    <a:lnTo>
                      <a:pt x="280" y="158"/>
                    </a:lnTo>
                    <a:lnTo>
                      <a:pt x="290" y="160"/>
                    </a:lnTo>
                    <a:lnTo>
                      <a:pt x="299" y="165"/>
                    </a:lnTo>
                    <a:lnTo>
                      <a:pt x="311" y="168"/>
                    </a:lnTo>
                    <a:lnTo>
                      <a:pt x="322" y="174"/>
                    </a:lnTo>
                    <a:lnTo>
                      <a:pt x="332" y="181"/>
                    </a:lnTo>
                    <a:lnTo>
                      <a:pt x="342" y="188"/>
                    </a:lnTo>
                    <a:lnTo>
                      <a:pt x="351" y="196"/>
                    </a:lnTo>
                    <a:lnTo>
                      <a:pt x="360" y="205"/>
                    </a:lnTo>
                    <a:lnTo>
                      <a:pt x="367" y="214"/>
                    </a:lnTo>
                    <a:lnTo>
                      <a:pt x="372" y="224"/>
                    </a:lnTo>
                    <a:lnTo>
                      <a:pt x="377" y="235"/>
                    </a:lnTo>
                    <a:lnTo>
                      <a:pt x="381" y="245"/>
                    </a:lnTo>
                    <a:lnTo>
                      <a:pt x="384" y="257"/>
                    </a:lnTo>
                    <a:lnTo>
                      <a:pt x="386" y="268"/>
                    </a:lnTo>
                    <a:lnTo>
                      <a:pt x="386" y="280"/>
                    </a:lnTo>
                    <a:lnTo>
                      <a:pt x="384" y="292"/>
                    </a:lnTo>
                    <a:lnTo>
                      <a:pt x="382" y="304"/>
                    </a:lnTo>
                    <a:lnTo>
                      <a:pt x="379" y="316"/>
                    </a:lnTo>
                    <a:lnTo>
                      <a:pt x="247" y="723"/>
                    </a:lnTo>
                    <a:lnTo>
                      <a:pt x="355" y="923"/>
                    </a:lnTo>
                    <a:lnTo>
                      <a:pt x="369" y="948"/>
                    </a:lnTo>
                    <a:lnTo>
                      <a:pt x="386" y="967"/>
                    </a:lnTo>
                    <a:lnTo>
                      <a:pt x="405" y="983"/>
                    </a:lnTo>
                    <a:lnTo>
                      <a:pt x="424" y="996"/>
                    </a:lnTo>
                    <a:lnTo>
                      <a:pt x="445" y="1007"/>
                    </a:lnTo>
                    <a:lnTo>
                      <a:pt x="466" y="1014"/>
                    </a:lnTo>
                    <a:lnTo>
                      <a:pt x="489" y="1017"/>
                    </a:lnTo>
                    <a:lnTo>
                      <a:pt x="511" y="1019"/>
                    </a:lnTo>
                    <a:lnTo>
                      <a:pt x="570" y="1320"/>
                    </a:lnTo>
                    <a:lnTo>
                      <a:pt x="572" y="1320"/>
                    </a:lnTo>
                    <a:lnTo>
                      <a:pt x="575" y="1322"/>
                    </a:lnTo>
                    <a:lnTo>
                      <a:pt x="579" y="1325"/>
                    </a:lnTo>
                    <a:lnTo>
                      <a:pt x="579" y="1332"/>
                    </a:lnTo>
                    <a:lnTo>
                      <a:pt x="581" y="1346"/>
                    </a:lnTo>
                    <a:lnTo>
                      <a:pt x="582" y="1360"/>
                    </a:lnTo>
                    <a:lnTo>
                      <a:pt x="588" y="1372"/>
                    </a:lnTo>
                    <a:lnTo>
                      <a:pt x="598" y="1384"/>
                    </a:lnTo>
                    <a:lnTo>
                      <a:pt x="878" y="1649"/>
                    </a:lnTo>
                    <a:lnTo>
                      <a:pt x="894" y="1661"/>
                    </a:lnTo>
                    <a:lnTo>
                      <a:pt x="909" y="1668"/>
                    </a:lnTo>
                    <a:lnTo>
                      <a:pt x="927" y="1673"/>
                    </a:lnTo>
                    <a:lnTo>
                      <a:pt x="944" y="1675"/>
                    </a:lnTo>
                    <a:lnTo>
                      <a:pt x="962" y="1673"/>
                    </a:lnTo>
                    <a:lnTo>
                      <a:pt x="979" y="1668"/>
                    </a:lnTo>
                    <a:lnTo>
                      <a:pt x="996" y="1661"/>
                    </a:lnTo>
                    <a:lnTo>
                      <a:pt x="1012" y="1649"/>
                    </a:lnTo>
                    <a:lnTo>
                      <a:pt x="1035" y="1631"/>
                    </a:lnTo>
                    <a:lnTo>
                      <a:pt x="1045" y="1614"/>
                    </a:lnTo>
                    <a:lnTo>
                      <a:pt x="1054" y="1595"/>
                    </a:lnTo>
                    <a:lnTo>
                      <a:pt x="1057" y="1576"/>
                    </a:lnTo>
                    <a:lnTo>
                      <a:pt x="1059" y="1558"/>
                    </a:lnTo>
                    <a:lnTo>
                      <a:pt x="1057" y="1539"/>
                    </a:lnTo>
                    <a:lnTo>
                      <a:pt x="1054" y="1522"/>
                    </a:lnTo>
                    <a:lnTo>
                      <a:pt x="1045" y="1506"/>
                    </a:lnTo>
                    <a:lnTo>
                      <a:pt x="1035" y="1492"/>
                    </a:lnTo>
                    <a:close/>
                  </a:path>
                </a:pathLst>
              </a:custGeom>
              <a:solidFill>
                <a:srgbClr val="343434"/>
              </a:solidFill>
              <a:ln>
                <a:noFill/>
              </a:ln>
              <a:extLst>
                <a:ext uri="{91240B29-F687-4F45-9708-019B960494DF}">
                  <a14:hiddenLine w="9525">
                    <a:solidFill>
                      <a:srgbClr val="000000"/>
                    </a:solidFill>
                    <a:miter lim="800000"/>
                    <a:headEnd/>
                    <a:tailEnd/>
                  </a14:hiddenLine>
                </a:ext>
              </a:extLst>
            </p:spPr>
            <p:txBody>
              <a:bodyPr/>
              <a:lstStyle/>
              <a:p>
                <a:endParaRPr altLang="en-US" lang="zh-CN"/>
              </a:p>
            </p:txBody>
          </p:sp>
          <p:sp>
            <p:nvSpPr>
              <p:cNvPr id="48" name="Freeform 15"/>
              <p:cNvSpPr>
                <a:spLocks noChangeArrowheads="1"/>
              </p:cNvSpPr>
              <p:nvPr/>
            </p:nvSpPr>
            <p:spPr bwMode="auto">
              <a:xfrm>
                <a:off x="1255712" y="2206625"/>
                <a:ext cx="350838" cy="1049338"/>
              </a:xfrm>
              <a:custGeom>
                <a:gdLst>
                  <a:gd fmla="*/ 163513 w 221" name="T0"/>
                  <a:gd fmla="*/ 0 h 661" name="T1"/>
                  <a:gd fmla="*/ 33338 w 221" name="T2"/>
                  <a:gd fmla="*/ 187325 h 661" name="T3"/>
                  <a:gd fmla="*/ 33338 w 221" name="T4"/>
                  <a:gd fmla="*/ 187325 h 661" name="T5"/>
                  <a:gd fmla="*/ 22225 w 221" name="T6"/>
                  <a:gd fmla="*/ 198438 h 661" name="T7"/>
                  <a:gd fmla="*/ 19050 w 221" name="T8"/>
                  <a:gd fmla="*/ 201613 h 661" name="T9"/>
                  <a:gd fmla="*/ 19050 w 221" name="T10"/>
                  <a:gd fmla="*/ 209550 h 661" name="T11"/>
                  <a:gd fmla="*/ 19050 w 221" name="T12"/>
                  <a:gd fmla="*/ 209550 h 661" name="T13"/>
                  <a:gd fmla="*/ 4763 w 221" name="T14"/>
                  <a:gd fmla="*/ 244475 h 661" name="T15"/>
                  <a:gd fmla="*/ 0 w 221" name="T16"/>
                  <a:gd fmla="*/ 265113 h 661" name="T17"/>
                  <a:gd fmla="*/ 0 w 221" name="T18"/>
                  <a:gd fmla="*/ 288925 h 661" name="T19"/>
                  <a:gd fmla="*/ 0 w 221" name="T20"/>
                  <a:gd fmla="*/ 890588 h 661" name="T21"/>
                  <a:gd fmla="*/ 0 w 221" name="T22"/>
                  <a:gd fmla="*/ 890588 h 661" name="T23"/>
                  <a:gd fmla="*/ 3175 w 221" name="T24"/>
                  <a:gd fmla="*/ 922338 h 661" name="T25"/>
                  <a:gd fmla="*/ 11113 w 221" name="T26"/>
                  <a:gd fmla="*/ 952500 h 661" name="T27"/>
                  <a:gd fmla="*/ 25400 w 221" name="T28"/>
                  <a:gd fmla="*/ 976313 h 661" name="T29"/>
                  <a:gd fmla="*/ 44450 w 221" name="T30"/>
                  <a:gd fmla="*/ 1001713 h 661" name="T31"/>
                  <a:gd fmla="*/ 66675 w 221" name="T32"/>
                  <a:gd fmla="*/ 1020763 h 661" name="T33"/>
                  <a:gd fmla="*/ 90488 w 221" name="T34"/>
                  <a:gd fmla="*/ 1035050 h 661" name="T35"/>
                  <a:gd fmla="*/ 119063 w 221" name="T36"/>
                  <a:gd fmla="*/ 1046163 h 661" name="T37"/>
                  <a:gd fmla="*/ 131763 w 221" name="T38"/>
                  <a:gd fmla="*/ 1049338 h 661" name="T39"/>
                  <a:gd fmla="*/ 149225 w 221" name="T40"/>
                  <a:gd fmla="*/ 1049338 h 661" name="T41"/>
                  <a:gd fmla="*/ 198438 w 221" name="T42"/>
                  <a:gd fmla="*/ 1049338 h 661" name="T43"/>
                  <a:gd fmla="*/ 198438 w 221" name="T44"/>
                  <a:gd fmla="*/ 1049338 h 661" name="T45"/>
                  <a:gd fmla="*/ 227013 w 221" name="T46"/>
                  <a:gd fmla="*/ 1046163 h 661" name="T47"/>
                  <a:gd fmla="*/ 254000 w 221" name="T48"/>
                  <a:gd fmla="*/ 1035050 h 661" name="T49"/>
                  <a:gd fmla="*/ 279400 w 221" name="T50"/>
                  <a:gd fmla="*/ 1020763 h 661" name="T51"/>
                  <a:gd fmla="*/ 303213 w 221" name="T52"/>
                  <a:gd fmla="*/ 1001713 h 661" name="T53"/>
                  <a:gd fmla="*/ 322263 w 221" name="T54"/>
                  <a:gd fmla="*/ 976313 h 661" name="T55"/>
                  <a:gd fmla="*/ 336550 w 221" name="T56"/>
                  <a:gd fmla="*/ 952500 h 661" name="T57"/>
                  <a:gd fmla="*/ 347663 w 221" name="T58"/>
                  <a:gd fmla="*/ 922338 h 661" name="T59"/>
                  <a:gd fmla="*/ 347663 w 221" name="T60"/>
                  <a:gd fmla="*/ 908050 h 661" name="T61"/>
                  <a:gd fmla="*/ 350838 w 221" name="T62"/>
                  <a:gd fmla="*/ 890588 h 661" name="T63"/>
                  <a:gd fmla="*/ 350838 w 221" name="T64"/>
                  <a:gd fmla="*/ 341313 h 661" name="T65"/>
                  <a:gd fmla="*/ 350838 w 221" name="T66"/>
                  <a:gd fmla="*/ 341313 h 661" name="T67"/>
                  <a:gd fmla="*/ 290513 w 221" name="T68"/>
                  <a:gd fmla="*/ 57150 h 661" name="T69"/>
                  <a:gd fmla="*/ 290513 w 221" name="T70"/>
                  <a:gd fmla="*/ 57150 h 661" name="T71"/>
                  <a:gd fmla="*/ 254000 w 221" name="T72"/>
                  <a:gd fmla="*/ 42863 h 661" name="T73"/>
                  <a:gd fmla="*/ 220663 w 221" name="T74"/>
                  <a:gd fmla="*/ 30163 h 661" name="T75"/>
                  <a:gd fmla="*/ 163513 w 221" name="T76"/>
                  <a:gd fmla="*/ 0 h 661" name="T77"/>
                  <a:gd fmla="*/ 163513 w 221" name="T78"/>
                  <a:gd fmla="*/ 0 h 661" name="T79"/>
                  <a:gd fmla="*/ 0 60000 65536" name="T80"/>
                  <a:gd fmla="*/ 0 60000 65536" name="T81"/>
                  <a:gd fmla="*/ 0 60000 65536" name="T82"/>
                  <a:gd fmla="*/ 0 60000 65536" name="T83"/>
                  <a:gd fmla="*/ 0 60000 65536" name="T84"/>
                  <a:gd fmla="*/ 0 60000 65536" name="T85"/>
                  <a:gd fmla="*/ 0 60000 65536" name="T86"/>
                  <a:gd fmla="*/ 0 60000 65536" name="T87"/>
                  <a:gd fmla="*/ 0 60000 65536" name="T88"/>
                  <a:gd fmla="*/ 0 60000 65536" name="T89"/>
                  <a:gd fmla="*/ 0 60000 65536" name="T90"/>
                  <a:gd fmla="*/ 0 60000 65536" name="T91"/>
                  <a:gd fmla="*/ 0 60000 65536" name="T92"/>
                  <a:gd fmla="*/ 0 60000 65536" name="T93"/>
                  <a:gd fmla="*/ 0 60000 65536" name="T94"/>
                  <a:gd fmla="*/ 0 60000 65536" name="T95"/>
                  <a:gd fmla="*/ 0 60000 65536" name="T96"/>
                  <a:gd fmla="*/ 0 60000 65536" name="T97"/>
                  <a:gd fmla="*/ 0 60000 65536" name="T98"/>
                  <a:gd fmla="*/ 0 60000 65536" name="T99"/>
                  <a:gd fmla="*/ 0 60000 65536" name="T100"/>
                  <a:gd fmla="*/ 0 60000 65536" name="T101"/>
                  <a:gd fmla="*/ 0 60000 65536" name="T102"/>
                  <a:gd fmla="*/ 0 60000 65536" name="T103"/>
                  <a:gd fmla="*/ 0 60000 65536" name="T104"/>
                  <a:gd fmla="*/ 0 60000 65536" name="T105"/>
                  <a:gd fmla="*/ 0 60000 65536" name="T106"/>
                  <a:gd fmla="*/ 0 60000 65536" name="T107"/>
                  <a:gd fmla="*/ 0 60000 65536" name="T108"/>
                  <a:gd fmla="*/ 0 60000 65536" name="T109"/>
                  <a:gd fmla="*/ 0 60000 65536" name="T110"/>
                  <a:gd fmla="*/ 0 60000 65536" name="T111"/>
                  <a:gd fmla="*/ 0 60000 65536" name="T112"/>
                  <a:gd fmla="*/ 0 60000 65536" name="T113"/>
                  <a:gd fmla="*/ 0 60000 65536" name="T114"/>
                  <a:gd fmla="*/ 0 60000 65536" name="T115"/>
                  <a:gd fmla="*/ 0 60000 65536" name="T116"/>
                  <a:gd fmla="*/ 0 60000 65536" name="T117"/>
                  <a:gd fmla="*/ 0 60000 65536" name="T118"/>
                  <a:gd fmla="*/ 0 60000 65536" name="T119"/>
                  <a:gd fmla="*/ 0 w 221" name="T120"/>
                  <a:gd fmla="*/ 0 h 661" name="T121"/>
                  <a:gd fmla="*/ 221 w 221" name="T122"/>
                  <a:gd fmla="*/ 661 h 661" name="T123"/>
                </a:gdLst>
                <a:cxnLst>
                  <a:cxn ang="T80">
                    <a:pos x="T0" y="T1"/>
                  </a:cxn>
                  <a:cxn ang="T81">
                    <a:pos x="T2" y="T3"/>
                  </a:cxn>
                  <a:cxn ang="T82">
                    <a:pos x="T4" y="T5"/>
                  </a:cxn>
                  <a:cxn ang="T83">
                    <a:pos x="T6" y="T7"/>
                  </a:cxn>
                  <a:cxn ang="T84">
                    <a:pos x="T8" y="T9"/>
                  </a:cxn>
                  <a:cxn ang="T85">
                    <a:pos x="T10" y="T11"/>
                  </a:cxn>
                  <a:cxn ang="T86">
                    <a:pos x="T12" y="T13"/>
                  </a:cxn>
                  <a:cxn ang="T87">
                    <a:pos x="T14" y="T15"/>
                  </a:cxn>
                  <a:cxn ang="T88">
                    <a:pos x="T16" y="T17"/>
                  </a:cxn>
                  <a:cxn ang="T89">
                    <a:pos x="T18" y="T19"/>
                  </a:cxn>
                  <a:cxn ang="T90">
                    <a:pos x="T20" y="T21"/>
                  </a:cxn>
                  <a:cxn ang="T91">
                    <a:pos x="T22" y="T23"/>
                  </a:cxn>
                  <a:cxn ang="T92">
                    <a:pos x="T24" y="T25"/>
                  </a:cxn>
                  <a:cxn ang="T93">
                    <a:pos x="T26" y="T27"/>
                  </a:cxn>
                  <a:cxn ang="T94">
                    <a:pos x="T28" y="T29"/>
                  </a:cxn>
                  <a:cxn ang="T95">
                    <a:pos x="T30" y="T31"/>
                  </a:cxn>
                  <a:cxn ang="T96">
                    <a:pos x="T32" y="T33"/>
                  </a:cxn>
                  <a:cxn ang="T97">
                    <a:pos x="T34" y="T35"/>
                  </a:cxn>
                  <a:cxn ang="T98">
                    <a:pos x="T36" y="T37"/>
                  </a:cxn>
                  <a:cxn ang="T99">
                    <a:pos x="T38" y="T39"/>
                  </a:cxn>
                  <a:cxn ang="T100">
                    <a:pos x="T40" y="T41"/>
                  </a:cxn>
                  <a:cxn ang="T101">
                    <a:pos x="T42" y="T43"/>
                  </a:cxn>
                  <a:cxn ang="T102">
                    <a:pos x="T44" y="T45"/>
                  </a:cxn>
                  <a:cxn ang="T103">
                    <a:pos x="T46" y="T47"/>
                  </a:cxn>
                  <a:cxn ang="T104">
                    <a:pos x="T48" y="T49"/>
                  </a:cxn>
                  <a:cxn ang="T105">
                    <a:pos x="T50" y="T51"/>
                  </a:cxn>
                  <a:cxn ang="T106">
                    <a:pos x="T52" y="T53"/>
                  </a:cxn>
                  <a:cxn ang="T107">
                    <a:pos x="T54" y="T55"/>
                  </a:cxn>
                  <a:cxn ang="T108">
                    <a:pos x="T56" y="T57"/>
                  </a:cxn>
                  <a:cxn ang="T109">
                    <a:pos x="T58" y="T59"/>
                  </a:cxn>
                  <a:cxn ang="T110">
                    <a:pos x="T60" y="T61"/>
                  </a:cxn>
                  <a:cxn ang="T111">
                    <a:pos x="T62" y="T63"/>
                  </a:cxn>
                  <a:cxn ang="T112">
                    <a:pos x="T64" y="T65"/>
                  </a:cxn>
                  <a:cxn ang="T113">
                    <a:pos x="T66" y="T67"/>
                  </a:cxn>
                  <a:cxn ang="T114">
                    <a:pos x="T68" y="T69"/>
                  </a:cxn>
                  <a:cxn ang="T115">
                    <a:pos x="T70" y="T71"/>
                  </a:cxn>
                  <a:cxn ang="T116">
                    <a:pos x="T72" y="T73"/>
                  </a:cxn>
                  <a:cxn ang="T117">
                    <a:pos x="T74" y="T75"/>
                  </a:cxn>
                  <a:cxn ang="T118">
                    <a:pos x="T76" y="T77"/>
                  </a:cxn>
                  <a:cxn ang="T119">
                    <a:pos x="T78" y="T79"/>
                  </a:cxn>
                </a:cxnLst>
                <a:rect b="T123" l="T120" r="T122" t="T121"/>
                <a:pathLst>
                  <a:path h="661" w="221">
                    <a:moveTo>
                      <a:pt x="103" y="0"/>
                    </a:moveTo>
                    <a:lnTo>
                      <a:pt x="21" y="118"/>
                    </a:lnTo>
                    <a:lnTo>
                      <a:pt x="14" y="125"/>
                    </a:lnTo>
                    <a:lnTo>
                      <a:pt x="12" y="127"/>
                    </a:lnTo>
                    <a:lnTo>
                      <a:pt x="12" y="132"/>
                    </a:lnTo>
                    <a:lnTo>
                      <a:pt x="3" y="154"/>
                    </a:lnTo>
                    <a:lnTo>
                      <a:pt x="0" y="167"/>
                    </a:lnTo>
                    <a:lnTo>
                      <a:pt x="0" y="182"/>
                    </a:lnTo>
                    <a:lnTo>
                      <a:pt x="0" y="561"/>
                    </a:lnTo>
                    <a:lnTo>
                      <a:pt x="2" y="581"/>
                    </a:lnTo>
                    <a:lnTo>
                      <a:pt x="7" y="600"/>
                    </a:lnTo>
                    <a:lnTo>
                      <a:pt x="16" y="615"/>
                    </a:lnTo>
                    <a:lnTo>
                      <a:pt x="28" y="631"/>
                    </a:lnTo>
                    <a:lnTo>
                      <a:pt x="42" y="643"/>
                    </a:lnTo>
                    <a:lnTo>
                      <a:pt x="57" y="652"/>
                    </a:lnTo>
                    <a:lnTo>
                      <a:pt x="75" y="659"/>
                    </a:lnTo>
                    <a:lnTo>
                      <a:pt x="83" y="661"/>
                    </a:lnTo>
                    <a:lnTo>
                      <a:pt x="94" y="661"/>
                    </a:lnTo>
                    <a:lnTo>
                      <a:pt x="125" y="661"/>
                    </a:lnTo>
                    <a:lnTo>
                      <a:pt x="143" y="659"/>
                    </a:lnTo>
                    <a:lnTo>
                      <a:pt x="160" y="652"/>
                    </a:lnTo>
                    <a:lnTo>
                      <a:pt x="176" y="643"/>
                    </a:lnTo>
                    <a:lnTo>
                      <a:pt x="191" y="631"/>
                    </a:lnTo>
                    <a:lnTo>
                      <a:pt x="203" y="615"/>
                    </a:lnTo>
                    <a:lnTo>
                      <a:pt x="212" y="600"/>
                    </a:lnTo>
                    <a:lnTo>
                      <a:pt x="219" y="581"/>
                    </a:lnTo>
                    <a:lnTo>
                      <a:pt x="219" y="572"/>
                    </a:lnTo>
                    <a:lnTo>
                      <a:pt x="221" y="561"/>
                    </a:lnTo>
                    <a:lnTo>
                      <a:pt x="221" y="215"/>
                    </a:lnTo>
                    <a:lnTo>
                      <a:pt x="183" y="36"/>
                    </a:lnTo>
                    <a:lnTo>
                      <a:pt x="160" y="27"/>
                    </a:lnTo>
                    <a:lnTo>
                      <a:pt x="139" y="19"/>
                    </a:lnTo>
                    <a:lnTo>
                      <a:pt x="103" y="0"/>
                    </a:lnTo>
                    <a:close/>
                  </a:path>
                </a:pathLst>
              </a:custGeom>
              <a:solidFill>
                <a:srgbClr val="343434"/>
              </a:solidFill>
              <a:ln>
                <a:noFill/>
              </a:ln>
              <a:extLst>
                <a:ext uri="{91240B29-F687-4F45-9708-019B960494DF}">
                  <a14:hiddenLine w="9525">
                    <a:solidFill>
                      <a:srgbClr val="000000"/>
                    </a:solidFill>
                    <a:miter lim="800000"/>
                    <a:headEnd/>
                    <a:tailEnd/>
                  </a14:hiddenLine>
                </a:ext>
              </a:extLst>
            </p:spPr>
            <p:txBody>
              <a:bodyPr/>
              <a:lstStyle/>
              <a:p>
                <a:endParaRPr altLang="en-US" lang="zh-CN"/>
              </a:p>
            </p:txBody>
          </p:sp>
          <p:sp>
            <p:nvSpPr>
              <p:cNvPr id="49" name="Freeform 16"/>
              <p:cNvSpPr>
                <a:spLocks noChangeArrowheads="1"/>
              </p:cNvSpPr>
              <p:nvPr/>
            </p:nvSpPr>
            <p:spPr bwMode="auto">
              <a:xfrm>
                <a:off x="0" y="922337"/>
                <a:ext cx="871538" cy="515938"/>
              </a:xfrm>
              <a:custGeom>
                <a:gdLst>
                  <a:gd fmla="*/ 554038 w 549" name="T0"/>
                  <a:gd fmla="*/ 500063 h 325" name="T1"/>
                  <a:gd fmla="*/ 554038 w 549" name="T2"/>
                  <a:gd fmla="*/ 500063 h 325" name="T3"/>
                  <a:gd fmla="*/ 571500 w 549" name="T4"/>
                  <a:gd fmla="*/ 508000 h 325" name="T5"/>
                  <a:gd fmla="*/ 587375 w 549" name="T6"/>
                  <a:gd fmla="*/ 512763 h 325" name="T7"/>
                  <a:gd fmla="*/ 604838 w 549" name="T8"/>
                  <a:gd fmla="*/ 515938 h 325" name="T9"/>
                  <a:gd fmla="*/ 620713 w 549" name="T10"/>
                  <a:gd fmla="*/ 515938 h 325" name="T11"/>
                  <a:gd fmla="*/ 620713 w 549" name="T12"/>
                  <a:gd fmla="*/ 515938 h 325" name="T13"/>
                  <a:gd fmla="*/ 642938 w 549" name="T14"/>
                  <a:gd fmla="*/ 512763 h 325" name="T15"/>
                  <a:gd fmla="*/ 665163 w 549" name="T16"/>
                  <a:gd fmla="*/ 504825 h 325" name="T17"/>
                  <a:gd fmla="*/ 687388 w 549" name="T18"/>
                  <a:gd fmla="*/ 496888 h 325" name="T19"/>
                  <a:gd fmla="*/ 703263 w 549" name="T20"/>
                  <a:gd fmla="*/ 488950 h 325" name="T21"/>
                  <a:gd fmla="*/ 871538 w 549" name="T22"/>
                  <a:gd fmla="*/ 377825 h 325" name="T23"/>
                  <a:gd fmla="*/ 773113 w 549" name="T24"/>
                  <a:gd fmla="*/ 198438 h 325" name="T25"/>
                  <a:gd fmla="*/ 773113 w 549" name="T26"/>
                  <a:gd fmla="*/ 198438 h 325" name="T27"/>
                  <a:gd fmla="*/ 766763 w 549" name="T28"/>
                  <a:gd fmla="*/ 179388 h 325" name="T29"/>
                  <a:gd fmla="*/ 758825 w 549" name="T30"/>
                  <a:gd fmla="*/ 161925 h 325" name="T31"/>
                  <a:gd fmla="*/ 736600 w 549" name="T32"/>
                  <a:gd fmla="*/ 123825 h 325" name="T33"/>
                  <a:gd fmla="*/ 612775 w 549" name="T34"/>
                  <a:gd fmla="*/ 206375 h 325" name="T35"/>
                  <a:gd fmla="*/ 190500 w 549" name="T36"/>
                  <a:gd fmla="*/ 12700 h 325" name="T37"/>
                  <a:gd fmla="*/ 190500 w 549" name="T38"/>
                  <a:gd fmla="*/ 12700 h 325" name="T39"/>
                  <a:gd fmla="*/ 179388 w 549" name="T40"/>
                  <a:gd fmla="*/ 7938 h 325" name="T41"/>
                  <a:gd fmla="*/ 165100 w 549" name="T42"/>
                  <a:gd fmla="*/ 1588 h 325" name="T43"/>
                  <a:gd fmla="*/ 138113 w 549" name="T44"/>
                  <a:gd fmla="*/ 0 h 325" name="T45"/>
                  <a:gd fmla="*/ 112713 w 549" name="T46"/>
                  <a:gd fmla="*/ 0 h 325" name="T47"/>
                  <a:gd fmla="*/ 85725 w 549" name="T48"/>
                  <a:gd fmla="*/ 7938 h 325" name="T49"/>
                  <a:gd fmla="*/ 60325 w 549" name="T50"/>
                  <a:gd fmla="*/ 19050 h 325" name="T51"/>
                  <a:gd fmla="*/ 38100 w 549" name="T52"/>
                  <a:gd fmla="*/ 33338 h 325" name="T53"/>
                  <a:gd fmla="*/ 19050 w 549" name="T54"/>
                  <a:gd fmla="*/ 52388 h 325" name="T55"/>
                  <a:gd fmla="*/ 0 w 549" name="T56"/>
                  <a:gd fmla="*/ 71438 h 325" name="T57"/>
                  <a:gd fmla="*/ 0 w 549" name="T58"/>
                  <a:gd fmla="*/ 71438 h 325" name="T59"/>
                  <a:gd fmla="*/ 0 w 549" name="T60"/>
                  <a:gd fmla="*/ 82550 h 325" name="T61"/>
                  <a:gd fmla="*/ 307975 w 549" name="T62"/>
                  <a:gd fmla="*/ 82550 h 325" name="T63"/>
                  <a:gd fmla="*/ 307975 w 549" name="T64"/>
                  <a:gd fmla="*/ 377825 h 325" name="T65"/>
                  <a:gd fmla="*/ 554038 w 549" name="T66"/>
                  <a:gd fmla="*/ 500063 h 325" name="T67"/>
                  <a:gd fmla="*/ 0 60000 65536" name="T68"/>
                  <a:gd fmla="*/ 0 60000 65536" name="T69"/>
                  <a:gd fmla="*/ 0 60000 65536" name="T70"/>
                  <a:gd fmla="*/ 0 60000 65536" name="T71"/>
                  <a:gd fmla="*/ 0 60000 65536" name="T72"/>
                  <a:gd fmla="*/ 0 60000 65536" name="T73"/>
                  <a:gd fmla="*/ 0 60000 65536" name="T74"/>
                  <a:gd fmla="*/ 0 60000 65536" name="T75"/>
                  <a:gd fmla="*/ 0 60000 65536" name="T76"/>
                  <a:gd fmla="*/ 0 60000 65536" name="T77"/>
                  <a:gd fmla="*/ 0 60000 65536" name="T78"/>
                  <a:gd fmla="*/ 0 60000 65536" name="T79"/>
                  <a:gd fmla="*/ 0 60000 65536" name="T80"/>
                  <a:gd fmla="*/ 0 60000 65536" name="T81"/>
                  <a:gd fmla="*/ 0 60000 65536" name="T82"/>
                  <a:gd fmla="*/ 0 60000 65536" name="T83"/>
                  <a:gd fmla="*/ 0 60000 65536" name="T84"/>
                  <a:gd fmla="*/ 0 60000 65536" name="T85"/>
                  <a:gd fmla="*/ 0 60000 65536" name="T86"/>
                  <a:gd fmla="*/ 0 60000 65536" name="T87"/>
                  <a:gd fmla="*/ 0 60000 65536" name="T88"/>
                  <a:gd fmla="*/ 0 60000 65536" name="T89"/>
                  <a:gd fmla="*/ 0 60000 65536" name="T90"/>
                  <a:gd fmla="*/ 0 60000 65536" name="T91"/>
                  <a:gd fmla="*/ 0 60000 65536" name="T92"/>
                  <a:gd fmla="*/ 0 60000 65536" name="T93"/>
                  <a:gd fmla="*/ 0 60000 65536" name="T94"/>
                  <a:gd fmla="*/ 0 60000 65536" name="T95"/>
                  <a:gd fmla="*/ 0 60000 65536" name="T96"/>
                  <a:gd fmla="*/ 0 60000 65536" name="T97"/>
                  <a:gd fmla="*/ 0 60000 65536" name="T98"/>
                  <a:gd fmla="*/ 0 60000 65536" name="T99"/>
                  <a:gd fmla="*/ 0 60000 65536" name="T100"/>
                  <a:gd fmla="*/ 0 60000 65536" name="T101"/>
                  <a:gd fmla="*/ 0 w 549" name="T102"/>
                  <a:gd fmla="*/ 0 h 325" name="T103"/>
                  <a:gd fmla="*/ 549 w 549" name="T104"/>
                  <a:gd fmla="*/ 325 h 325" name="T105"/>
                </a:gd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b="T105" l="T102" r="T104" t="T103"/>
                <a:pathLst>
                  <a:path h="325" w="549">
                    <a:moveTo>
                      <a:pt x="349" y="315"/>
                    </a:moveTo>
                    <a:lnTo>
                      <a:pt x="349" y="315"/>
                    </a:lnTo>
                    <a:lnTo>
                      <a:pt x="360" y="320"/>
                    </a:lnTo>
                    <a:lnTo>
                      <a:pt x="370" y="323"/>
                    </a:lnTo>
                    <a:lnTo>
                      <a:pt x="381" y="325"/>
                    </a:lnTo>
                    <a:lnTo>
                      <a:pt x="391" y="325"/>
                    </a:lnTo>
                    <a:lnTo>
                      <a:pt x="405" y="323"/>
                    </a:lnTo>
                    <a:lnTo>
                      <a:pt x="419" y="318"/>
                    </a:lnTo>
                    <a:lnTo>
                      <a:pt x="433" y="313"/>
                    </a:lnTo>
                    <a:lnTo>
                      <a:pt x="443" y="308"/>
                    </a:lnTo>
                    <a:lnTo>
                      <a:pt x="549" y="238"/>
                    </a:lnTo>
                    <a:lnTo>
                      <a:pt x="487" y="125"/>
                    </a:lnTo>
                    <a:lnTo>
                      <a:pt x="483" y="113"/>
                    </a:lnTo>
                    <a:lnTo>
                      <a:pt x="478" y="102"/>
                    </a:lnTo>
                    <a:lnTo>
                      <a:pt x="464" y="78"/>
                    </a:lnTo>
                    <a:lnTo>
                      <a:pt x="386" y="130"/>
                    </a:lnTo>
                    <a:lnTo>
                      <a:pt x="120" y="8"/>
                    </a:lnTo>
                    <a:lnTo>
                      <a:pt x="113" y="5"/>
                    </a:lnTo>
                    <a:lnTo>
                      <a:pt x="104" y="1"/>
                    </a:lnTo>
                    <a:lnTo>
                      <a:pt x="87" y="0"/>
                    </a:lnTo>
                    <a:lnTo>
                      <a:pt x="71" y="0"/>
                    </a:lnTo>
                    <a:lnTo>
                      <a:pt x="54" y="5"/>
                    </a:lnTo>
                    <a:lnTo>
                      <a:pt x="38" y="12"/>
                    </a:lnTo>
                    <a:lnTo>
                      <a:pt x="24" y="21"/>
                    </a:lnTo>
                    <a:lnTo>
                      <a:pt x="12" y="33"/>
                    </a:lnTo>
                    <a:lnTo>
                      <a:pt x="0" y="45"/>
                    </a:lnTo>
                    <a:lnTo>
                      <a:pt x="0" y="52"/>
                    </a:lnTo>
                    <a:lnTo>
                      <a:pt x="194" y="52"/>
                    </a:lnTo>
                    <a:lnTo>
                      <a:pt x="194" y="238"/>
                    </a:lnTo>
                    <a:lnTo>
                      <a:pt x="349" y="315"/>
                    </a:lnTo>
                    <a:close/>
                  </a:path>
                </a:pathLst>
              </a:custGeom>
              <a:solidFill>
                <a:srgbClr val="343434"/>
              </a:solidFill>
              <a:ln>
                <a:noFill/>
              </a:ln>
              <a:extLst>
                <a:ext uri="{91240B29-F687-4F45-9708-019B960494DF}">
                  <a14:hiddenLine w="9525">
                    <a:solidFill>
                      <a:srgbClr val="000000"/>
                    </a:solidFill>
                    <a:miter lim="800000"/>
                    <a:headEnd/>
                    <a:tailEnd/>
                  </a14:hiddenLine>
                </a:ext>
              </a:extLst>
            </p:spPr>
            <p:txBody>
              <a:bodyPr/>
              <a:lstStyle/>
              <a:p>
                <a:endParaRPr altLang="en-US" lang="zh-CN"/>
              </a:p>
            </p:txBody>
          </p:sp>
        </p:grpSp>
      </p:grpSp>
      <p:grpSp>
        <p:nvGrpSpPr>
          <p:cNvPr id="2" name="组合 1"/>
          <p:cNvGrpSpPr/>
          <p:nvPr/>
        </p:nvGrpSpPr>
        <p:grpSpPr>
          <a:xfrm>
            <a:off x="682267" y="1692848"/>
            <a:ext cx="2364948" cy="2961828"/>
            <a:chOff x="682267" y="1692848"/>
            <a:chExt cx="2364948" cy="2961828"/>
          </a:xfrm>
        </p:grpSpPr>
        <p:grpSp>
          <p:nvGrpSpPr>
            <p:cNvPr id="38" name="组合 17"/>
            <p:cNvGrpSpPr/>
            <p:nvPr/>
          </p:nvGrpSpPr>
          <p:grpSpPr>
            <a:xfrm>
              <a:off x="682267" y="2179665"/>
              <a:ext cx="1203640" cy="2475011"/>
              <a:chExt cx="1698626" cy="3535362"/>
            </a:xfrm>
          </p:grpSpPr>
          <p:sp>
            <p:nvSpPr>
              <p:cNvPr id="39" name="Freeform 7"/>
              <p:cNvSpPr>
                <a:spLocks noChangeArrowheads="1"/>
              </p:cNvSpPr>
              <p:nvPr/>
            </p:nvSpPr>
            <p:spPr bwMode="auto">
              <a:xfrm>
                <a:off x="0" y="750887"/>
                <a:ext cx="1289050" cy="2784475"/>
              </a:xfrm>
              <a:custGeom>
                <a:gdLst>
                  <a:gd fmla="*/ 1071563 w 812" name="T0"/>
                  <a:gd fmla="*/ 1470025 h 1754" name="T1"/>
                  <a:gd fmla="*/ 1104900 w 812" name="T2"/>
                  <a:gd fmla="*/ 1362075 h 1754" name="T3"/>
                  <a:gd fmla="*/ 1098550 w 812" name="T4"/>
                  <a:gd fmla="*/ 1257300 h 1754" name="T5"/>
                  <a:gd fmla="*/ 1023938 w 812" name="T6"/>
                  <a:gd fmla="*/ 1022350 h 1754" name="T7"/>
                  <a:gd fmla="*/ 971550 w 812" name="T8"/>
                  <a:gd fmla="*/ 1019175 h 1754" name="T9"/>
                  <a:gd fmla="*/ 908050 w 812" name="T10"/>
                  <a:gd fmla="*/ 1000125 h 1754" name="T11"/>
                  <a:gd fmla="*/ 342900 w 812" name="T12"/>
                  <a:gd fmla="*/ 538163 h 1754" name="T13"/>
                  <a:gd fmla="*/ 301625 w 812" name="T14"/>
                  <a:gd fmla="*/ 500063 h 1754" name="T15"/>
                  <a:gd fmla="*/ 280988 w 812" name="T16"/>
                  <a:gd fmla="*/ 444500 h 1754" name="T17"/>
                  <a:gd fmla="*/ 279400 w 812" name="T18"/>
                  <a:gd fmla="*/ 400050 h 1754" name="T19"/>
                  <a:gd fmla="*/ 276225 w 812" name="T20"/>
                  <a:gd fmla="*/ 346075 h 1754" name="T21"/>
                  <a:gd fmla="*/ 298450 w 812" name="T22"/>
                  <a:gd fmla="*/ 293688 h 1754" name="T23"/>
                  <a:gd fmla="*/ 322263 w 812" name="T24"/>
                  <a:gd fmla="*/ 261938 h 1754" name="T25"/>
                  <a:gd fmla="*/ 369888 w 812" name="T26"/>
                  <a:gd fmla="*/ 220663 h 1754" name="T27"/>
                  <a:gd fmla="*/ 428625 w 812" name="T28"/>
                  <a:gd fmla="*/ 196850 h 1754" name="T29"/>
                  <a:gd fmla="*/ 469900 w 812" name="T30"/>
                  <a:gd fmla="*/ 193675 h 1754" name="T31"/>
                  <a:gd fmla="*/ 574675 w 812" name="T32"/>
                  <a:gd fmla="*/ 215900 h 1754" name="T33"/>
                  <a:gd fmla="*/ 706438 w 812" name="T34"/>
                  <a:gd fmla="*/ 187325 h 1754" name="T35"/>
                  <a:gd fmla="*/ 679450 w 812" name="T36"/>
                  <a:gd fmla="*/ 134938 h 1754" name="T37"/>
                  <a:gd fmla="*/ 623888 w 812" name="T38"/>
                  <a:gd fmla="*/ 71438 h 1754" name="T39"/>
                  <a:gd fmla="*/ 555625 w 812" name="T40"/>
                  <a:gd fmla="*/ 28575 h 1754" name="T41"/>
                  <a:gd fmla="*/ 474663 w 812" name="T42"/>
                  <a:gd fmla="*/ 3175 h 1754" name="T43"/>
                  <a:gd fmla="*/ 392113 w 812" name="T44"/>
                  <a:gd fmla="*/ 3175 h 1754" name="T45"/>
                  <a:gd fmla="*/ 193675 w 812" name="T46"/>
                  <a:gd fmla="*/ 77788 h 1754" name="T47"/>
                  <a:gd fmla="*/ 141288 w 812" name="T48"/>
                  <a:gd fmla="*/ 100013 h 1754" name="T49"/>
                  <a:gd fmla="*/ 74613 w 812" name="T50"/>
                  <a:gd fmla="*/ 152400 h 1754" name="T51"/>
                  <a:gd fmla="*/ 26988 w 812" name="T52"/>
                  <a:gd fmla="*/ 220663 h 1754" name="T53"/>
                  <a:gd fmla="*/ 3175 w 812" name="T54"/>
                  <a:gd fmla="*/ 304800 h 1754" name="T55"/>
                  <a:gd fmla="*/ 3175 w 812" name="T56"/>
                  <a:gd fmla="*/ 388938 h 1754" name="T57"/>
                  <a:gd fmla="*/ 417513 w 812" name="T58"/>
                  <a:gd fmla="*/ 1474788 h 1754" name="T59"/>
                  <a:gd fmla="*/ 436563 w 812" name="T60"/>
                  <a:gd fmla="*/ 1524000 h 1754" name="T61"/>
                  <a:gd fmla="*/ 482600 w 812" name="T62"/>
                  <a:gd fmla="*/ 1585913 h 1754" name="T63"/>
                  <a:gd fmla="*/ 544513 w 812" name="T64"/>
                  <a:gd fmla="*/ 1631950 h 1754" name="T65"/>
                  <a:gd fmla="*/ 612775 w 812" name="T66"/>
                  <a:gd fmla="*/ 1662113 h 1754" name="T67"/>
                  <a:gd fmla="*/ 690563 w 812" name="T68"/>
                  <a:gd fmla="*/ 1671638 h 1754" name="T69"/>
                  <a:gd fmla="*/ 938213 w 812" name="T70"/>
                  <a:gd fmla="*/ 2071688 h 1754" name="T71"/>
                  <a:gd fmla="*/ 941388 w 812" name="T72"/>
                  <a:gd fmla="*/ 2657475 h 1754" name="T73"/>
                  <a:gd fmla="*/ 982663 w 812" name="T74"/>
                  <a:gd fmla="*/ 2736850 h 1754" name="T75"/>
                  <a:gd fmla="*/ 1057275 w 812" name="T76"/>
                  <a:gd fmla="*/ 2781300 h 1754" name="T77"/>
                  <a:gd fmla="*/ 1138238 w 812" name="T78"/>
                  <a:gd fmla="*/ 2784475 h 1754" name="T79"/>
                  <a:gd fmla="*/ 1220788 w 812" name="T80"/>
                  <a:gd fmla="*/ 2755900 h 1754" name="T81"/>
                  <a:gd fmla="*/ 1276350 w 812" name="T82"/>
                  <a:gd fmla="*/ 2687638 h 1754" name="T83"/>
                  <a:gd fmla="*/ 1289050 w 812" name="T84"/>
                  <a:gd fmla="*/ 2625725 h 1754" name="T85"/>
                  <a:gd fmla="*/ 1285875 w 812" name="T86"/>
                  <a:gd fmla="*/ 1997075 h 1754" name="T87"/>
                  <a:gd fmla="*/ 1254125 w 812" name="T88"/>
                  <a:gd fmla="*/ 1930400 h 1754" name="T89"/>
                  <a:gd fmla="*/ 0 60000 65536" name="T90"/>
                  <a:gd fmla="*/ 0 60000 65536" name="T91"/>
                  <a:gd fmla="*/ 0 60000 65536" name="T92"/>
                  <a:gd fmla="*/ 0 60000 65536" name="T93"/>
                  <a:gd fmla="*/ 0 60000 65536" name="T94"/>
                  <a:gd fmla="*/ 0 60000 65536" name="T95"/>
                  <a:gd fmla="*/ 0 60000 65536" name="T96"/>
                  <a:gd fmla="*/ 0 60000 65536" name="T97"/>
                  <a:gd fmla="*/ 0 60000 65536" name="T98"/>
                  <a:gd fmla="*/ 0 60000 65536" name="T99"/>
                  <a:gd fmla="*/ 0 60000 65536" name="T100"/>
                  <a:gd fmla="*/ 0 60000 65536" name="T101"/>
                  <a:gd fmla="*/ 0 60000 65536" name="T102"/>
                  <a:gd fmla="*/ 0 60000 65536" name="T103"/>
                  <a:gd fmla="*/ 0 60000 65536" name="T104"/>
                  <a:gd fmla="*/ 0 60000 65536" name="T105"/>
                  <a:gd fmla="*/ 0 60000 65536" name="T106"/>
                  <a:gd fmla="*/ 0 60000 65536" name="T107"/>
                  <a:gd fmla="*/ 0 60000 65536" name="T108"/>
                  <a:gd fmla="*/ 0 60000 65536" name="T109"/>
                  <a:gd fmla="*/ 0 60000 65536" name="T110"/>
                  <a:gd fmla="*/ 0 60000 65536" name="T111"/>
                  <a:gd fmla="*/ 0 60000 65536" name="T112"/>
                  <a:gd fmla="*/ 0 60000 65536" name="T113"/>
                  <a:gd fmla="*/ 0 60000 65536" name="T114"/>
                  <a:gd fmla="*/ 0 60000 65536" name="T115"/>
                  <a:gd fmla="*/ 0 60000 65536" name="T116"/>
                  <a:gd fmla="*/ 0 60000 65536" name="T117"/>
                  <a:gd fmla="*/ 0 60000 65536" name="T118"/>
                  <a:gd fmla="*/ 0 60000 65536" name="T119"/>
                  <a:gd fmla="*/ 0 60000 65536" name="T120"/>
                  <a:gd fmla="*/ 0 60000 65536" name="T121"/>
                  <a:gd fmla="*/ 0 60000 65536" name="T122"/>
                  <a:gd fmla="*/ 0 60000 65536" name="T123"/>
                  <a:gd fmla="*/ 0 60000 65536" name="T124"/>
                  <a:gd fmla="*/ 0 60000 65536" name="T125"/>
                  <a:gd fmla="*/ 0 60000 65536" name="T126"/>
                  <a:gd fmla="*/ 0 60000 65536" name="T127"/>
                  <a:gd fmla="*/ 0 60000 65536" name="T128"/>
                  <a:gd fmla="*/ 0 60000 65536" name="T129"/>
                  <a:gd fmla="*/ 0 60000 65536" name="T130"/>
                  <a:gd fmla="*/ 0 60000 65536" name="T131"/>
                  <a:gd fmla="*/ 0 60000 65536" name="T132"/>
                  <a:gd fmla="*/ 0 60000 65536" name="T133"/>
                  <a:gd fmla="*/ 0 60000 65536" name="T134"/>
                  <a:gd fmla="*/ 0 w 812" name="T135"/>
                  <a:gd fmla="*/ 0 h 1754" name="T136"/>
                  <a:gd fmla="*/ 812 w 812" name="T137"/>
                  <a:gd fmla="*/ 1754 h 1754" name="T138"/>
                </a:gdLst>
                <a:cxnLst>
                  <a:cxn ang="T90">
                    <a:pos x="T0" y="T1"/>
                  </a:cxn>
                  <a:cxn ang="T91">
                    <a:pos x="T2" y="T3"/>
                  </a:cxn>
                  <a:cxn ang="T92">
                    <a:pos x="T4" y="T5"/>
                  </a:cxn>
                  <a:cxn ang="T93">
                    <a:pos x="T6" y="T7"/>
                  </a:cxn>
                  <a:cxn ang="T94">
                    <a:pos x="T8" y="T9"/>
                  </a:cxn>
                  <a:cxn ang="T95">
                    <a:pos x="T10" y="T11"/>
                  </a:cxn>
                  <a:cxn ang="T96">
                    <a:pos x="T12" y="T13"/>
                  </a:cxn>
                  <a:cxn ang="T97">
                    <a:pos x="T14" y="T15"/>
                  </a:cxn>
                  <a:cxn ang="T98">
                    <a:pos x="T16" y="T17"/>
                  </a:cxn>
                  <a:cxn ang="T99">
                    <a:pos x="T18" y="T19"/>
                  </a:cxn>
                  <a:cxn ang="T100">
                    <a:pos x="T20" y="T21"/>
                  </a:cxn>
                  <a:cxn ang="T101">
                    <a:pos x="T22" y="T23"/>
                  </a:cxn>
                  <a:cxn ang="T102">
                    <a:pos x="T24" y="T25"/>
                  </a:cxn>
                  <a:cxn ang="T103">
                    <a:pos x="T26" y="T27"/>
                  </a:cxn>
                  <a:cxn ang="T104">
                    <a:pos x="T28" y="T29"/>
                  </a:cxn>
                  <a:cxn ang="T105">
                    <a:pos x="T30" y="T31"/>
                  </a:cxn>
                  <a:cxn ang="T106">
                    <a:pos x="T32" y="T33"/>
                  </a:cxn>
                  <a:cxn ang="T107">
                    <a:pos x="T34" y="T35"/>
                  </a:cxn>
                  <a:cxn ang="T108">
                    <a:pos x="T36" y="T37"/>
                  </a:cxn>
                  <a:cxn ang="T109">
                    <a:pos x="T38" y="T39"/>
                  </a:cxn>
                  <a:cxn ang="T110">
                    <a:pos x="T40" y="T41"/>
                  </a:cxn>
                  <a:cxn ang="T111">
                    <a:pos x="T42" y="T43"/>
                  </a:cxn>
                  <a:cxn ang="T112">
                    <a:pos x="T44" y="T45"/>
                  </a:cxn>
                  <a:cxn ang="T113">
                    <a:pos x="T46" y="T47"/>
                  </a:cxn>
                  <a:cxn ang="T114">
                    <a:pos x="T48" y="T49"/>
                  </a:cxn>
                  <a:cxn ang="T115">
                    <a:pos x="T50" y="T51"/>
                  </a:cxn>
                  <a:cxn ang="T116">
                    <a:pos x="T52" y="T53"/>
                  </a:cxn>
                  <a:cxn ang="T117">
                    <a:pos x="T54" y="T55"/>
                  </a:cxn>
                  <a:cxn ang="T118">
                    <a:pos x="T56" y="T57"/>
                  </a:cxn>
                  <a:cxn ang="T119">
                    <a:pos x="T58" y="T59"/>
                  </a:cxn>
                  <a:cxn ang="T120">
                    <a:pos x="T60" y="T61"/>
                  </a:cxn>
                  <a:cxn ang="T121">
                    <a:pos x="T62" y="T63"/>
                  </a:cxn>
                  <a:cxn ang="T122">
                    <a:pos x="T64" y="T65"/>
                  </a:cxn>
                  <a:cxn ang="T123">
                    <a:pos x="T66" y="T67"/>
                  </a:cxn>
                  <a:cxn ang="T124">
                    <a:pos x="T68" y="T69"/>
                  </a:cxn>
                  <a:cxn ang="T125">
                    <a:pos x="T70" y="T71"/>
                  </a:cxn>
                  <a:cxn ang="T126">
                    <a:pos x="T72" y="T73"/>
                  </a:cxn>
                  <a:cxn ang="T127">
                    <a:pos x="T74" y="T75"/>
                  </a:cxn>
                  <a:cxn ang="T128">
                    <a:pos x="T76" y="T77"/>
                  </a:cxn>
                  <a:cxn ang="T129">
                    <a:pos x="T78" y="T79"/>
                  </a:cxn>
                  <a:cxn ang="T130">
                    <a:pos x="T80" y="T81"/>
                  </a:cxn>
                  <a:cxn ang="T131">
                    <a:pos x="T82" y="T83"/>
                  </a:cxn>
                  <a:cxn ang="T132">
                    <a:pos x="T84" y="T85"/>
                  </a:cxn>
                  <a:cxn ang="T133">
                    <a:pos x="T86" y="T87"/>
                  </a:cxn>
                  <a:cxn ang="T134">
                    <a:pos x="T88" y="T89"/>
                  </a:cxn>
                </a:cxnLst>
                <a:rect b="T138" l="T135" r="T137" t="T136"/>
                <a:pathLst>
                  <a:path h="1754" w="812">
                    <a:moveTo>
                      <a:pt x="663" y="946"/>
                    </a:moveTo>
                    <a:lnTo>
                      <a:pt x="663" y="946"/>
                    </a:lnTo>
                    <a:lnTo>
                      <a:pt x="675" y="926"/>
                    </a:lnTo>
                    <a:lnTo>
                      <a:pt x="685" y="903"/>
                    </a:lnTo>
                    <a:lnTo>
                      <a:pt x="692" y="882"/>
                    </a:lnTo>
                    <a:lnTo>
                      <a:pt x="696" y="858"/>
                    </a:lnTo>
                    <a:lnTo>
                      <a:pt x="697" y="835"/>
                    </a:lnTo>
                    <a:lnTo>
                      <a:pt x="696" y="813"/>
                    </a:lnTo>
                    <a:lnTo>
                      <a:pt x="692" y="792"/>
                    </a:lnTo>
                    <a:lnTo>
                      <a:pt x="684" y="771"/>
                    </a:lnTo>
                    <a:lnTo>
                      <a:pt x="645" y="644"/>
                    </a:lnTo>
                    <a:lnTo>
                      <a:pt x="635" y="644"/>
                    </a:lnTo>
                    <a:lnTo>
                      <a:pt x="612" y="642"/>
                    </a:lnTo>
                    <a:lnTo>
                      <a:pt x="591" y="637"/>
                    </a:lnTo>
                    <a:lnTo>
                      <a:pt x="581" y="633"/>
                    </a:lnTo>
                    <a:lnTo>
                      <a:pt x="572" y="630"/>
                    </a:lnTo>
                    <a:lnTo>
                      <a:pt x="555" y="616"/>
                    </a:lnTo>
                    <a:lnTo>
                      <a:pt x="216" y="339"/>
                    </a:lnTo>
                    <a:lnTo>
                      <a:pt x="205" y="332"/>
                    </a:lnTo>
                    <a:lnTo>
                      <a:pt x="197" y="324"/>
                    </a:lnTo>
                    <a:lnTo>
                      <a:pt x="190" y="315"/>
                    </a:lnTo>
                    <a:lnTo>
                      <a:pt x="184" y="305"/>
                    </a:lnTo>
                    <a:lnTo>
                      <a:pt x="181" y="292"/>
                    </a:lnTo>
                    <a:lnTo>
                      <a:pt x="177" y="280"/>
                    </a:lnTo>
                    <a:lnTo>
                      <a:pt x="176" y="268"/>
                    </a:lnTo>
                    <a:lnTo>
                      <a:pt x="176" y="252"/>
                    </a:lnTo>
                    <a:lnTo>
                      <a:pt x="174" y="242"/>
                    </a:lnTo>
                    <a:lnTo>
                      <a:pt x="174" y="230"/>
                    </a:lnTo>
                    <a:lnTo>
                      <a:pt x="174" y="218"/>
                    </a:lnTo>
                    <a:lnTo>
                      <a:pt x="177" y="207"/>
                    </a:lnTo>
                    <a:lnTo>
                      <a:pt x="183" y="195"/>
                    </a:lnTo>
                    <a:lnTo>
                      <a:pt x="188" y="185"/>
                    </a:lnTo>
                    <a:lnTo>
                      <a:pt x="195" y="174"/>
                    </a:lnTo>
                    <a:lnTo>
                      <a:pt x="203" y="165"/>
                    </a:lnTo>
                    <a:lnTo>
                      <a:pt x="212" y="155"/>
                    </a:lnTo>
                    <a:lnTo>
                      <a:pt x="221" y="146"/>
                    </a:lnTo>
                    <a:lnTo>
                      <a:pt x="233" y="139"/>
                    </a:lnTo>
                    <a:lnTo>
                      <a:pt x="245" y="132"/>
                    </a:lnTo>
                    <a:lnTo>
                      <a:pt x="257" y="127"/>
                    </a:lnTo>
                    <a:lnTo>
                      <a:pt x="270" y="124"/>
                    </a:lnTo>
                    <a:lnTo>
                      <a:pt x="283" y="122"/>
                    </a:lnTo>
                    <a:lnTo>
                      <a:pt x="296" y="122"/>
                    </a:lnTo>
                    <a:lnTo>
                      <a:pt x="318" y="122"/>
                    </a:lnTo>
                    <a:lnTo>
                      <a:pt x="341" y="127"/>
                    </a:lnTo>
                    <a:lnTo>
                      <a:pt x="362" y="136"/>
                    </a:lnTo>
                    <a:lnTo>
                      <a:pt x="381" y="146"/>
                    </a:lnTo>
                    <a:lnTo>
                      <a:pt x="487" y="242"/>
                    </a:lnTo>
                    <a:lnTo>
                      <a:pt x="445" y="118"/>
                    </a:lnTo>
                    <a:lnTo>
                      <a:pt x="437" y="101"/>
                    </a:lnTo>
                    <a:lnTo>
                      <a:pt x="428" y="85"/>
                    </a:lnTo>
                    <a:lnTo>
                      <a:pt x="417" y="71"/>
                    </a:lnTo>
                    <a:lnTo>
                      <a:pt x="405" y="58"/>
                    </a:lnTo>
                    <a:lnTo>
                      <a:pt x="393" y="45"/>
                    </a:lnTo>
                    <a:lnTo>
                      <a:pt x="379" y="35"/>
                    </a:lnTo>
                    <a:lnTo>
                      <a:pt x="363" y="25"/>
                    </a:lnTo>
                    <a:lnTo>
                      <a:pt x="350" y="18"/>
                    </a:lnTo>
                    <a:lnTo>
                      <a:pt x="332" y="11"/>
                    </a:lnTo>
                    <a:lnTo>
                      <a:pt x="317" y="5"/>
                    </a:lnTo>
                    <a:lnTo>
                      <a:pt x="299" y="2"/>
                    </a:lnTo>
                    <a:lnTo>
                      <a:pt x="282" y="0"/>
                    </a:lnTo>
                    <a:lnTo>
                      <a:pt x="264" y="0"/>
                    </a:lnTo>
                    <a:lnTo>
                      <a:pt x="247" y="2"/>
                    </a:lnTo>
                    <a:lnTo>
                      <a:pt x="230" y="5"/>
                    </a:lnTo>
                    <a:lnTo>
                      <a:pt x="212" y="11"/>
                    </a:lnTo>
                    <a:lnTo>
                      <a:pt x="122" y="49"/>
                    </a:lnTo>
                    <a:lnTo>
                      <a:pt x="104" y="56"/>
                    </a:lnTo>
                    <a:lnTo>
                      <a:pt x="89" y="63"/>
                    </a:lnTo>
                    <a:lnTo>
                      <a:pt x="73" y="71"/>
                    </a:lnTo>
                    <a:lnTo>
                      <a:pt x="59" y="84"/>
                    </a:lnTo>
                    <a:lnTo>
                      <a:pt x="47" y="96"/>
                    </a:lnTo>
                    <a:lnTo>
                      <a:pt x="35" y="110"/>
                    </a:lnTo>
                    <a:lnTo>
                      <a:pt x="26" y="124"/>
                    </a:lnTo>
                    <a:lnTo>
                      <a:pt x="17" y="139"/>
                    </a:lnTo>
                    <a:lnTo>
                      <a:pt x="10" y="157"/>
                    </a:lnTo>
                    <a:lnTo>
                      <a:pt x="5" y="174"/>
                    </a:lnTo>
                    <a:lnTo>
                      <a:pt x="2" y="192"/>
                    </a:lnTo>
                    <a:lnTo>
                      <a:pt x="0" y="209"/>
                    </a:lnTo>
                    <a:lnTo>
                      <a:pt x="0" y="228"/>
                    </a:lnTo>
                    <a:lnTo>
                      <a:pt x="2" y="245"/>
                    </a:lnTo>
                    <a:lnTo>
                      <a:pt x="5" y="265"/>
                    </a:lnTo>
                    <a:lnTo>
                      <a:pt x="10" y="282"/>
                    </a:lnTo>
                    <a:lnTo>
                      <a:pt x="263" y="929"/>
                    </a:lnTo>
                    <a:lnTo>
                      <a:pt x="268" y="945"/>
                    </a:lnTo>
                    <a:lnTo>
                      <a:pt x="275" y="960"/>
                    </a:lnTo>
                    <a:lnTo>
                      <a:pt x="283" y="974"/>
                    </a:lnTo>
                    <a:lnTo>
                      <a:pt x="294" y="986"/>
                    </a:lnTo>
                    <a:lnTo>
                      <a:pt x="304" y="999"/>
                    </a:lnTo>
                    <a:lnTo>
                      <a:pt x="315" y="1011"/>
                    </a:lnTo>
                    <a:lnTo>
                      <a:pt x="329" y="1020"/>
                    </a:lnTo>
                    <a:lnTo>
                      <a:pt x="343" y="1028"/>
                    </a:lnTo>
                    <a:lnTo>
                      <a:pt x="357" y="1035"/>
                    </a:lnTo>
                    <a:lnTo>
                      <a:pt x="370" y="1042"/>
                    </a:lnTo>
                    <a:lnTo>
                      <a:pt x="386" y="1047"/>
                    </a:lnTo>
                    <a:lnTo>
                      <a:pt x="402" y="1049"/>
                    </a:lnTo>
                    <a:lnTo>
                      <a:pt x="417" y="1053"/>
                    </a:lnTo>
                    <a:lnTo>
                      <a:pt x="435" y="1053"/>
                    </a:lnTo>
                    <a:lnTo>
                      <a:pt x="450" y="1051"/>
                    </a:lnTo>
                    <a:lnTo>
                      <a:pt x="466" y="1049"/>
                    </a:lnTo>
                    <a:lnTo>
                      <a:pt x="591" y="1305"/>
                    </a:lnTo>
                    <a:lnTo>
                      <a:pt x="591" y="1654"/>
                    </a:lnTo>
                    <a:lnTo>
                      <a:pt x="593" y="1674"/>
                    </a:lnTo>
                    <a:lnTo>
                      <a:pt x="598" y="1693"/>
                    </a:lnTo>
                    <a:lnTo>
                      <a:pt x="607" y="1708"/>
                    </a:lnTo>
                    <a:lnTo>
                      <a:pt x="619" y="1724"/>
                    </a:lnTo>
                    <a:lnTo>
                      <a:pt x="633" y="1736"/>
                    </a:lnTo>
                    <a:lnTo>
                      <a:pt x="649" y="1745"/>
                    </a:lnTo>
                    <a:lnTo>
                      <a:pt x="666" y="1752"/>
                    </a:lnTo>
                    <a:lnTo>
                      <a:pt x="684" y="1754"/>
                    </a:lnTo>
                    <a:lnTo>
                      <a:pt x="717" y="1754"/>
                    </a:lnTo>
                    <a:lnTo>
                      <a:pt x="734" y="1752"/>
                    </a:lnTo>
                    <a:lnTo>
                      <a:pt x="751" y="1745"/>
                    </a:lnTo>
                    <a:lnTo>
                      <a:pt x="769" y="1736"/>
                    </a:lnTo>
                    <a:lnTo>
                      <a:pt x="783" y="1724"/>
                    </a:lnTo>
                    <a:lnTo>
                      <a:pt x="795" y="1708"/>
                    </a:lnTo>
                    <a:lnTo>
                      <a:pt x="804" y="1693"/>
                    </a:lnTo>
                    <a:lnTo>
                      <a:pt x="810" y="1674"/>
                    </a:lnTo>
                    <a:lnTo>
                      <a:pt x="812" y="1665"/>
                    </a:lnTo>
                    <a:lnTo>
                      <a:pt x="812" y="1654"/>
                    </a:lnTo>
                    <a:lnTo>
                      <a:pt x="812" y="1275"/>
                    </a:lnTo>
                    <a:lnTo>
                      <a:pt x="810" y="1258"/>
                    </a:lnTo>
                    <a:lnTo>
                      <a:pt x="805" y="1242"/>
                    </a:lnTo>
                    <a:lnTo>
                      <a:pt x="798" y="1228"/>
                    </a:lnTo>
                    <a:lnTo>
                      <a:pt x="790" y="1216"/>
                    </a:lnTo>
                    <a:lnTo>
                      <a:pt x="663" y="946"/>
                    </a:lnTo>
                    <a:close/>
                  </a:path>
                </a:pathLst>
              </a:custGeom>
              <a:solidFill>
                <a:srgbClr val="343434"/>
              </a:solidFill>
              <a:ln>
                <a:noFill/>
              </a:ln>
              <a:extLst>
                <a:ext uri="{91240B29-F687-4F45-9708-019B960494DF}">
                  <a14:hiddenLine w="9525">
                    <a:solidFill>
                      <a:srgbClr val="000000"/>
                    </a:solidFill>
                    <a:miter lim="800000"/>
                    <a:headEnd/>
                    <a:tailEnd/>
                  </a14:hiddenLine>
                </a:ext>
              </a:extLst>
            </p:spPr>
            <p:txBody>
              <a:bodyPr/>
              <a:lstStyle/>
              <a:p>
                <a:endParaRPr altLang="en-US" lang="zh-CN"/>
              </a:p>
            </p:txBody>
          </p:sp>
          <p:sp>
            <p:nvSpPr>
              <p:cNvPr id="40" name="Freeform 8"/>
              <p:cNvSpPr>
                <a:spLocks noChangeArrowheads="1"/>
              </p:cNvSpPr>
              <p:nvPr/>
            </p:nvSpPr>
            <p:spPr bwMode="auto">
              <a:xfrm>
                <a:off x="41275" y="0"/>
                <a:ext cx="676275" cy="676275"/>
              </a:xfrm>
              <a:custGeom>
                <a:gdLst>
                  <a:gd fmla="*/ 342900 w 426" name="T0"/>
                  <a:gd fmla="*/ 676275 h 426" name="T1"/>
                  <a:gd fmla="*/ 407988 w 426" name="T2"/>
                  <a:gd fmla="*/ 668338 h 426" name="T3"/>
                  <a:gd fmla="*/ 469900 w 426" name="T4"/>
                  <a:gd fmla="*/ 649288 h 426" name="T5"/>
                  <a:gd fmla="*/ 527050 w 426" name="T6"/>
                  <a:gd fmla="*/ 619125 h 426" name="T7"/>
                  <a:gd fmla="*/ 577850 w 426" name="T8"/>
                  <a:gd fmla="*/ 577850 h 426" name="T9"/>
                  <a:gd fmla="*/ 619125 w 426" name="T10"/>
                  <a:gd fmla="*/ 527050 h 426" name="T11"/>
                  <a:gd fmla="*/ 649288 w 426" name="T12"/>
                  <a:gd fmla="*/ 469900 h 426" name="T13"/>
                  <a:gd fmla="*/ 668338 w 426" name="T14"/>
                  <a:gd fmla="*/ 407988 h 426" name="T15"/>
                  <a:gd fmla="*/ 676275 w 426" name="T16"/>
                  <a:gd fmla="*/ 342900 h 426" name="T17"/>
                  <a:gd fmla="*/ 673100 w 426" name="T18"/>
                  <a:gd fmla="*/ 306388 h 426" name="T19"/>
                  <a:gd fmla="*/ 660400 w 426" name="T20"/>
                  <a:gd fmla="*/ 239713 h 426" name="T21"/>
                  <a:gd fmla="*/ 635000 w 426" name="T22"/>
                  <a:gd fmla="*/ 179388 h 426" name="T23"/>
                  <a:gd fmla="*/ 600075 w 426" name="T24"/>
                  <a:gd fmla="*/ 123825 h 426" name="T25"/>
                  <a:gd fmla="*/ 552450 w 426" name="T26"/>
                  <a:gd fmla="*/ 79375 h 426" name="T27"/>
                  <a:gd fmla="*/ 500063 w 426" name="T28"/>
                  <a:gd fmla="*/ 41275 h 426" name="T29"/>
                  <a:gd fmla="*/ 439738 w 426" name="T30"/>
                  <a:gd fmla="*/ 15875 h 426" name="T31"/>
                  <a:gd fmla="*/ 376238 w 426" name="T32"/>
                  <a:gd fmla="*/ 3175 h 426" name="T33"/>
                  <a:gd fmla="*/ 342900 w 426" name="T34"/>
                  <a:gd fmla="*/ 0 h 426" name="T35"/>
                  <a:gd fmla="*/ 273050 w 426" name="T36"/>
                  <a:gd fmla="*/ 7938 h 426" name="T37"/>
                  <a:gd fmla="*/ 207963 w 426" name="T38"/>
                  <a:gd fmla="*/ 26988 h 426" name="T39"/>
                  <a:gd fmla="*/ 149225 w 426" name="T40"/>
                  <a:gd fmla="*/ 60325 h 426" name="T41"/>
                  <a:gd fmla="*/ 100013 w 426" name="T42"/>
                  <a:gd fmla="*/ 101600 h 426" name="T43"/>
                  <a:gd fmla="*/ 58738 w 426" name="T44"/>
                  <a:gd fmla="*/ 152400 h 426" name="T45"/>
                  <a:gd fmla="*/ 26988 w 426" name="T46"/>
                  <a:gd fmla="*/ 209550 h 426" name="T47"/>
                  <a:gd fmla="*/ 7938 w 426" name="T48"/>
                  <a:gd fmla="*/ 273050 h 426" name="T49"/>
                  <a:gd fmla="*/ 0 w 426" name="T50"/>
                  <a:gd fmla="*/ 342900 h 426" name="T51"/>
                  <a:gd fmla="*/ 3175 w 426" name="T52"/>
                  <a:gd fmla="*/ 376238 h 426" name="T53"/>
                  <a:gd fmla="*/ 17463 w 426" name="T54"/>
                  <a:gd fmla="*/ 439738 h 426" name="T55"/>
                  <a:gd fmla="*/ 41275 w 426" name="T56"/>
                  <a:gd fmla="*/ 500063 h 426" name="T57"/>
                  <a:gd fmla="*/ 77788 w 426" name="T58"/>
                  <a:gd fmla="*/ 552450 h 426" name="T59"/>
                  <a:gd fmla="*/ 123825 w 426" name="T60"/>
                  <a:gd fmla="*/ 598488 h 426" name="T61"/>
                  <a:gd fmla="*/ 179388 w 426" name="T62"/>
                  <a:gd fmla="*/ 635000 h 426" name="T63"/>
                  <a:gd fmla="*/ 239713 w 426" name="T64"/>
                  <a:gd fmla="*/ 660400 h 426" name="T65"/>
                  <a:gd fmla="*/ 306388 w 426" name="T66"/>
                  <a:gd fmla="*/ 673100 h 426" name="T67"/>
                  <a:gd fmla="*/ 342900 w 426" name="T68"/>
                  <a:gd fmla="*/ 676275 h 426" name="T69"/>
                  <a:gd fmla="*/ 0 60000 65536" name="T70"/>
                  <a:gd fmla="*/ 0 60000 65536" name="T71"/>
                  <a:gd fmla="*/ 0 60000 65536" name="T72"/>
                  <a:gd fmla="*/ 0 60000 65536" name="T73"/>
                  <a:gd fmla="*/ 0 60000 65536" name="T74"/>
                  <a:gd fmla="*/ 0 60000 65536" name="T75"/>
                  <a:gd fmla="*/ 0 60000 65536" name="T76"/>
                  <a:gd fmla="*/ 0 60000 65536" name="T77"/>
                  <a:gd fmla="*/ 0 60000 65536" name="T78"/>
                  <a:gd fmla="*/ 0 60000 65536" name="T79"/>
                  <a:gd fmla="*/ 0 60000 65536" name="T80"/>
                  <a:gd fmla="*/ 0 60000 65536" name="T81"/>
                  <a:gd fmla="*/ 0 60000 65536" name="T82"/>
                  <a:gd fmla="*/ 0 60000 65536" name="T83"/>
                  <a:gd fmla="*/ 0 60000 65536" name="T84"/>
                  <a:gd fmla="*/ 0 60000 65536" name="T85"/>
                  <a:gd fmla="*/ 0 60000 65536" name="T86"/>
                  <a:gd fmla="*/ 0 60000 65536" name="T87"/>
                  <a:gd fmla="*/ 0 60000 65536" name="T88"/>
                  <a:gd fmla="*/ 0 60000 65536" name="T89"/>
                  <a:gd fmla="*/ 0 60000 65536" name="T90"/>
                  <a:gd fmla="*/ 0 60000 65536" name="T91"/>
                  <a:gd fmla="*/ 0 60000 65536" name="T92"/>
                  <a:gd fmla="*/ 0 60000 65536" name="T93"/>
                  <a:gd fmla="*/ 0 60000 65536" name="T94"/>
                  <a:gd fmla="*/ 0 60000 65536" name="T95"/>
                  <a:gd fmla="*/ 0 60000 65536" name="T96"/>
                  <a:gd fmla="*/ 0 60000 65536" name="T97"/>
                  <a:gd fmla="*/ 0 60000 65536" name="T98"/>
                  <a:gd fmla="*/ 0 60000 65536" name="T99"/>
                  <a:gd fmla="*/ 0 60000 65536" name="T100"/>
                  <a:gd fmla="*/ 0 60000 65536" name="T101"/>
                  <a:gd fmla="*/ 0 60000 65536" name="T102"/>
                  <a:gd fmla="*/ 0 60000 65536" name="T103"/>
                  <a:gd fmla="*/ 0 60000 65536" name="T104"/>
                  <a:gd fmla="*/ 0 w 426" name="T105"/>
                  <a:gd fmla="*/ 0 h 426" name="T106"/>
                  <a:gd fmla="*/ 426 w 426" name="T107"/>
                  <a:gd fmla="*/ 426 h 426" name="T108"/>
                </a:gd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b="T108" l="T105" r="T107" t="T106"/>
                <a:pathLst>
                  <a:path h="426" w="426">
                    <a:moveTo>
                      <a:pt x="216" y="426"/>
                    </a:moveTo>
                    <a:lnTo>
                      <a:pt x="216" y="426"/>
                    </a:lnTo>
                    <a:lnTo>
                      <a:pt x="237" y="424"/>
                    </a:lnTo>
                    <a:lnTo>
                      <a:pt x="257" y="421"/>
                    </a:lnTo>
                    <a:lnTo>
                      <a:pt x="277" y="416"/>
                    </a:lnTo>
                    <a:lnTo>
                      <a:pt x="296" y="409"/>
                    </a:lnTo>
                    <a:lnTo>
                      <a:pt x="315" y="400"/>
                    </a:lnTo>
                    <a:lnTo>
                      <a:pt x="332" y="390"/>
                    </a:lnTo>
                    <a:lnTo>
                      <a:pt x="348" y="377"/>
                    </a:lnTo>
                    <a:lnTo>
                      <a:pt x="364" y="364"/>
                    </a:lnTo>
                    <a:lnTo>
                      <a:pt x="378" y="348"/>
                    </a:lnTo>
                    <a:lnTo>
                      <a:pt x="390" y="332"/>
                    </a:lnTo>
                    <a:lnTo>
                      <a:pt x="400" y="315"/>
                    </a:lnTo>
                    <a:lnTo>
                      <a:pt x="409" y="296"/>
                    </a:lnTo>
                    <a:lnTo>
                      <a:pt x="416" y="277"/>
                    </a:lnTo>
                    <a:lnTo>
                      <a:pt x="421" y="257"/>
                    </a:lnTo>
                    <a:lnTo>
                      <a:pt x="424" y="237"/>
                    </a:lnTo>
                    <a:lnTo>
                      <a:pt x="426" y="216"/>
                    </a:lnTo>
                    <a:lnTo>
                      <a:pt x="424" y="193"/>
                    </a:lnTo>
                    <a:lnTo>
                      <a:pt x="421" y="172"/>
                    </a:lnTo>
                    <a:lnTo>
                      <a:pt x="416" y="151"/>
                    </a:lnTo>
                    <a:lnTo>
                      <a:pt x="409" y="132"/>
                    </a:lnTo>
                    <a:lnTo>
                      <a:pt x="400" y="113"/>
                    </a:lnTo>
                    <a:lnTo>
                      <a:pt x="390" y="96"/>
                    </a:lnTo>
                    <a:lnTo>
                      <a:pt x="378" y="78"/>
                    </a:lnTo>
                    <a:lnTo>
                      <a:pt x="364" y="64"/>
                    </a:lnTo>
                    <a:lnTo>
                      <a:pt x="348" y="50"/>
                    </a:lnTo>
                    <a:lnTo>
                      <a:pt x="332" y="38"/>
                    </a:lnTo>
                    <a:lnTo>
                      <a:pt x="315" y="26"/>
                    </a:lnTo>
                    <a:lnTo>
                      <a:pt x="296" y="17"/>
                    </a:lnTo>
                    <a:lnTo>
                      <a:pt x="277" y="10"/>
                    </a:lnTo>
                    <a:lnTo>
                      <a:pt x="257" y="5"/>
                    </a:lnTo>
                    <a:lnTo>
                      <a:pt x="237" y="2"/>
                    </a:lnTo>
                    <a:lnTo>
                      <a:pt x="216" y="0"/>
                    </a:lnTo>
                    <a:lnTo>
                      <a:pt x="193" y="2"/>
                    </a:lnTo>
                    <a:lnTo>
                      <a:pt x="172" y="5"/>
                    </a:lnTo>
                    <a:lnTo>
                      <a:pt x="151" y="10"/>
                    </a:lnTo>
                    <a:lnTo>
                      <a:pt x="131" y="17"/>
                    </a:lnTo>
                    <a:lnTo>
                      <a:pt x="113" y="26"/>
                    </a:lnTo>
                    <a:lnTo>
                      <a:pt x="94" y="38"/>
                    </a:lnTo>
                    <a:lnTo>
                      <a:pt x="78" y="50"/>
                    </a:lnTo>
                    <a:lnTo>
                      <a:pt x="63" y="64"/>
                    </a:lnTo>
                    <a:lnTo>
                      <a:pt x="49" y="78"/>
                    </a:lnTo>
                    <a:lnTo>
                      <a:pt x="37" y="96"/>
                    </a:lnTo>
                    <a:lnTo>
                      <a:pt x="26" y="113"/>
                    </a:lnTo>
                    <a:lnTo>
                      <a:pt x="17" y="132"/>
                    </a:lnTo>
                    <a:lnTo>
                      <a:pt x="11" y="151"/>
                    </a:lnTo>
                    <a:lnTo>
                      <a:pt x="5" y="172"/>
                    </a:lnTo>
                    <a:lnTo>
                      <a:pt x="2" y="193"/>
                    </a:lnTo>
                    <a:lnTo>
                      <a:pt x="0" y="216"/>
                    </a:lnTo>
                    <a:lnTo>
                      <a:pt x="2" y="237"/>
                    </a:lnTo>
                    <a:lnTo>
                      <a:pt x="5" y="257"/>
                    </a:lnTo>
                    <a:lnTo>
                      <a:pt x="11" y="277"/>
                    </a:lnTo>
                    <a:lnTo>
                      <a:pt x="17" y="296"/>
                    </a:lnTo>
                    <a:lnTo>
                      <a:pt x="26" y="315"/>
                    </a:lnTo>
                    <a:lnTo>
                      <a:pt x="37" y="332"/>
                    </a:lnTo>
                    <a:lnTo>
                      <a:pt x="49" y="348"/>
                    </a:lnTo>
                    <a:lnTo>
                      <a:pt x="63" y="364"/>
                    </a:lnTo>
                    <a:lnTo>
                      <a:pt x="78" y="377"/>
                    </a:lnTo>
                    <a:lnTo>
                      <a:pt x="94" y="390"/>
                    </a:lnTo>
                    <a:lnTo>
                      <a:pt x="113" y="400"/>
                    </a:lnTo>
                    <a:lnTo>
                      <a:pt x="131" y="409"/>
                    </a:lnTo>
                    <a:lnTo>
                      <a:pt x="151" y="416"/>
                    </a:lnTo>
                    <a:lnTo>
                      <a:pt x="172" y="421"/>
                    </a:lnTo>
                    <a:lnTo>
                      <a:pt x="193" y="424"/>
                    </a:lnTo>
                    <a:lnTo>
                      <a:pt x="216" y="426"/>
                    </a:lnTo>
                    <a:close/>
                  </a:path>
                </a:pathLst>
              </a:custGeom>
              <a:solidFill>
                <a:srgbClr val="343434"/>
              </a:solidFill>
              <a:ln>
                <a:noFill/>
              </a:ln>
              <a:extLst>
                <a:ext uri="{91240B29-F687-4F45-9708-019B960494DF}">
                  <a14:hiddenLine w="9525">
                    <a:solidFill>
                      <a:srgbClr val="000000"/>
                    </a:solidFill>
                    <a:miter lim="800000"/>
                    <a:headEnd/>
                    <a:tailEnd/>
                  </a14:hiddenLine>
                </a:ext>
              </a:extLst>
            </p:spPr>
            <p:txBody>
              <a:bodyPr/>
              <a:lstStyle/>
              <a:p>
                <a:endParaRPr altLang="en-US" lang="zh-CN"/>
              </a:p>
            </p:txBody>
          </p:sp>
          <p:sp>
            <p:nvSpPr>
              <p:cNvPr id="41" name="Freeform 9"/>
              <p:cNvSpPr>
                <a:spLocks noChangeArrowheads="1"/>
              </p:cNvSpPr>
              <p:nvPr/>
            </p:nvSpPr>
            <p:spPr bwMode="auto">
              <a:xfrm>
                <a:off x="328613" y="1000125"/>
                <a:ext cx="1370013" cy="728663"/>
              </a:xfrm>
              <a:custGeom>
                <a:gdLst>
                  <a:gd fmla="*/ 1228725 w 863" name="T0"/>
                  <a:gd fmla="*/ 441325 h 459" name="T1"/>
                  <a:gd fmla="*/ 723900 w 863" name="T2"/>
                  <a:gd fmla="*/ 433388 h 459" name="T3"/>
                  <a:gd fmla="*/ 590550 w 863" name="T4"/>
                  <a:gd fmla="*/ 317500 h 459" name="T5"/>
                  <a:gd fmla="*/ 574675 w 863" name="T6"/>
                  <a:gd fmla="*/ 303213 h 459" name="T7"/>
                  <a:gd fmla="*/ 574675 w 863" name="T8"/>
                  <a:gd fmla="*/ 303213 h 459" name="T9"/>
                  <a:gd fmla="*/ 590550 w 863" name="T10"/>
                  <a:gd fmla="*/ 317500 h 459" name="T11"/>
                  <a:gd fmla="*/ 234950 w 863" name="T12"/>
                  <a:gd fmla="*/ 23813 h 459" name="T13"/>
                  <a:gd fmla="*/ 234950 w 863" name="T14"/>
                  <a:gd fmla="*/ 23813 h 459" name="T15"/>
                  <a:gd fmla="*/ 209550 w 863" name="T16"/>
                  <a:gd fmla="*/ 11113 h 459" name="T17"/>
                  <a:gd fmla="*/ 182563 w 863" name="T18"/>
                  <a:gd fmla="*/ 1588 h 459" name="T19"/>
                  <a:gd fmla="*/ 153988 w 863" name="T20"/>
                  <a:gd fmla="*/ 0 h 459" name="T21"/>
                  <a:gd fmla="*/ 130175 w 863" name="T22"/>
                  <a:gd fmla="*/ 0 h 459" name="T23"/>
                  <a:gd fmla="*/ 101600 w 863" name="T24"/>
                  <a:gd fmla="*/ 4763 h 459" name="T25"/>
                  <a:gd fmla="*/ 74613 w 863" name="T26"/>
                  <a:gd fmla="*/ 15875 h 459" name="T27"/>
                  <a:gd fmla="*/ 49213 w 863" name="T28"/>
                  <a:gd fmla="*/ 30163 h 459" name="T29"/>
                  <a:gd fmla="*/ 25400 w 863" name="T30"/>
                  <a:gd fmla="*/ 49213 h 459" name="T31"/>
                  <a:gd fmla="*/ 25400 w 863" name="T32"/>
                  <a:gd fmla="*/ 49213 h 459" name="T33"/>
                  <a:gd fmla="*/ 11113 w 863" name="T34"/>
                  <a:gd fmla="*/ 71438 h 459" name="T35"/>
                  <a:gd fmla="*/ 3175 w 863" name="T36"/>
                  <a:gd fmla="*/ 96838 h 459" name="T37"/>
                  <a:gd fmla="*/ 0 w 863" name="T38"/>
                  <a:gd fmla="*/ 123825 h 459" name="T39"/>
                  <a:gd fmla="*/ 0 w 863" name="T40"/>
                  <a:gd fmla="*/ 150813 h 459" name="T41"/>
                  <a:gd fmla="*/ 7938 w 863" name="T42"/>
                  <a:gd fmla="*/ 179388 h 459" name="T43"/>
                  <a:gd fmla="*/ 19050 w 863" name="T44"/>
                  <a:gd fmla="*/ 203200 h 459" name="T45"/>
                  <a:gd fmla="*/ 33338 w 863" name="T46"/>
                  <a:gd fmla="*/ 225425 h 459" name="T47"/>
                  <a:gd fmla="*/ 55563 w 863" name="T48"/>
                  <a:gd fmla="*/ 246063 h 459" name="T49"/>
                  <a:gd fmla="*/ 590550 w 863" name="T50"/>
                  <a:gd fmla="*/ 690563 h 459" name="T51"/>
                  <a:gd fmla="*/ 590550 w 863" name="T52"/>
                  <a:gd fmla="*/ 690563 h 459" name="T53"/>
                  <a:gd fmla="*/ 598488 w 863" name="T54"/>
                  <a:gd fmla="*/ 698500 h 459" name="T55"/>
                  <a:gd fmla="*/ 608013 w 863" name="T56"/>
                  <a:gd fmla="*/ 706438 h 459" name="T57"/>
                  <a:gd fmla="*/ 615950 w 863" name="T58"/>
                  <a:gd fmla="*/ 709613 h 459" name="T59"/>
                  <a:gd fmla="*/ 627063 w 863" name="T60"/>
                  <a:gd fmla="*/ 714375 h 459" name="T61"/>
                  <a:gd fmla="*/ 650875 w 863" name="T62"/>
                  <a:gd fmla="*/ 717550 h 459" name="T63"/>
                  <a:gd fmla="*/ 679450 w 863" name="T64"/>
                  <a:gd fmla="*/ 717550 h 459" name="T65"/>
                  <a:gd fmla="*/ 679450 w 863" name="T66"/>
                  <a:gd fmla="*/ 717550 h 459" name="T67"/>
                  <a:gd fmla="*/ 695325 w 863" name="T68"/>
                  <a:gd fmla="*/ 717550 h 459" name="T69"/>
                  <a:gd fmla="*/ 1228725 w 863" name="T70"/>
                  <a:gd fmla="*/ 728663 h 459" name="T71"/>
                  <a:gd fmla="*/ 1228725 w 863" name="T72"/>
                  <a:gd fmla="*/ 728663 h 459" name="T73"/>
                  <a:gd fmla="*/ 1239838 w 863" name="T74"/>
                  <a:gd fmla="*/ 728663 h 459" name="T75"/>
                  <a:gd fmla="*/ 1254125 w 863" name="T76"/>
                  <a:gd fmla="*/ 728663 h 459" name="T77"/>
                  <a:gd fmla="*/ 1277938 w 863" name="T78"/>
                  <a:gd fmla="*/ 720725 h 459" name="T79"/>
                  <a:gd fmla="*/ 1300163 w 863" name="T80"/>
                  <a:gd fmla="*/ 706438 h 459" name="T81"/>
                  <a:gd fmla="*/ 1322388 w 863" name="T82"/>
                  <a:gd fmla="*/ 690563 h 459" name="T83"/>
                  <a:gd fmla="*/ 1341438 w 863" name="T84"/>
                  <a:gd fmla="*/ 668338 h 459" name="T85"/>
                  <a:gd fmla="*/ 1355725 w 863" name="T86"/>
                  <a:gd fmla="*/ 642938 h 459" name="T87"/>
                  <a:gd fmla="*/ 1363663 w 863" name="T88"/>
                  <a:gd fmla="*/ 612775 h 459" name="T89"/>
                  <a:gd fmla="*/ 1366838 w 863" name="T90"/>
                  <a:gd fmla="*/ 598488 h 459" name="T91"/>
                  <a:gd fmla="*/ 1370013 w 863" name="T92"/>
                  <a:gd fmla="*/ 584200 h 459" name="T93"/>
                  <a:gd fmla="*/ 1370013 w 863" name="T94"/>
                  <a:gd fmla="*/ 584200 h 459" name="T95"/>
                  <a:gd fmla="*/ 1366838 w 863" name="T96"/>
                  <a:gd fmla="*/ 557213 h 459" name="T97"/>
                  <a:gd fmla="*/ 1358900 w 863" name="T98"/>
                  <a:gd fmla="*/ 530225 h 459" name="T99"/>
                  <a:gd fmla="*/ 1344613 w 863" name="T100"/>
                  <a:gd fmla="*/ 508000 h 459" name="T101"/>
                  <a:gd fmla="*/ 1328738 w 863" name="T102"/>
                  <a:gd fmla="*/ 485775 h 459" name="T103"/>
                  <a:gd fmla="*/ 1308100 w 863" name="T104"/>
                  <a:gd fmla="*/ 466725 h 459" name="T105"/>
                  <a:gd fmla="*/ 1284288 w 863" name="T106"/>
                  <a:gd fmla="*/ 452438 h 459" name="T107"/>
                  <a:gd fmla="*/ 1255713 w 863" name="T108"/>
                  <a:gd fmla="*/ 444500 h 459" name="T109"/>
                  <a:gd fmla="*/ 1228725 w 863" name="T110"/>
                  <a:gd fmla="*/ 441325 h 459" name="T111"/>
                  <a:gd fmla="*/ 1228725 w 863" name="T112"/>
                  <a:gd fmla="*/ 441325 h 459" name="T113"/>
                  <a:gd fmla="*/ 0 60000 65536" name="T114"/>
                  <a:gd fmla="*/ 0 60000 65536" name="T115"/>
                  <a:gd fmla="*/ 0 60000 65536" name="T116"/>
                  <a:gd fmla="*/ 0 60000 65536" name="T117"/>
                  <a:gd fmla="*/ 0 60000 65536" name="T118"/>
                  <a:gd fmla="*/ 0 60000 65536" name="T119"/>
                  <a:gd fmla="*/ 0 60000 65536" name="T120"/>
                  <a:gd fmla="*/ 0 60000 65536" name="T121"/>
                  <a:gd fmla="*/ 0 60000 65536" name="T122"/>
                  <a:gd fmla="*/ 0 60000 65536" name="T123"/>
                  <a:gd fmla="*/ 0 60000 65536" name="T124"/>
                  <a:gd fmla="*/ 0 60000 65536" name="T125"/>
                  <a:gd fmla="*/ 0 60000 65536" name="T126"/>
                  <a:gd fmla="*/ 0 60000 65536" name="T127"/>
                  <a:gd fmla="*/ 0 60000 65536" name="T128"/>
                  <a:gd fmla="*/ 0 60000 65536" name="T129"/>
                  <a:gd fmla="*/ 0 60000 65536" name="T130"/>
                  <a:gd fmla="*/ 0 60000 65536" name="T131"/>
                  <a:gd fmla="*/ 0 60000 65536" name="T132"/>
                  <a:gd fmla="*/ 0 60000 65536" name="T133"/>
                  <a:gd fmla="*/ 0 60000 65536" name="T134"/>
                  <a:gd fmla="*/ 0 60000 65536" name="T135"/>
                  <a:gd fmla="*/ 0 60000 65536" name="T136"/>
                  <a:gd fmla="*/ 0 60000 65536" name="T137"/>
                  <a:gd fmla="*/ 0 60000 65536" name="T138"/>
                  <a:gd fmla="*/ 0 60000 65536" name="T139"/>
                  <a:gd fmla="*/ 0 60000 65536" name="T140"/>
                  <a:gd fmla="*/ 0 60000 65536" name="T141"/>
                  <a:gd fmla="*/ 0 60000 65536" name="T142"/>
                  <a:gd fmla="*/ 0 60000 65536" name="T143"/>
                  <a:gd fmla="*/ 0 60000 65536" name="T144"/>
                  <a:gd fmla="*/ 0 60000 65536" name="T145"/>
                  <a:gd fmla="*/ 0 60000 65536" name="T146"/>
                  <a:gd fmla="*/ 0 60000 65536" name="T147"/>
                  <a:gd fmla="*/ 0 60000 65536" name="T148"/>
                  <a:gd fmla="*/ 0 60000 65536" name="T149"/>
                  <a:gd fmla="*/ 0 60000 65536" name="T150"/>
                  <a:gd fmla="*/ 0 60000 65536" name="T151"/>
                  <a:gd fmla="*/ 0 60000 65536" name="T152"/>
                  <a:gd fmla="*/ 0 60000 65536" name="T153"/>
                  <a:gd fmla="*/ 0 60000 65536" name="T154"/>
                  <a:gd fmla="*/ 0 60000 65536" name="T155"/>
                  <a:gd fmla="*/ 0 60000 65536" name="T156"/>
                  <a:gd fmla="*/ 0 60000 65536" name="T157"/>
                  <a:gd fmla="*/ 0 60000 65536" name="T158"/>
                  <a:gd fmla="*/ 0 60000 65536" name="T159"/>
                  <a:gd fmla="*/ 0 60000 65536" name="T160"/>
                  <a:gd fmla="*/ 0 60000 65536" name="T161"/>
                  <a:gd fmla="*/ 0 60000 65536" name="T162"/>
                  <a:gd fmla="*/ 0 60000 65536" name="T163"/>
                  <a:gd fmla="*/ 0 60000 65536" name="T164"/>
                  <a:gd fmla="*/ 0 60000 65536" name="T165"/>
                  <a:gd fmla="*/ 0 60000 65536" name="T166"/>
                  <a:gd fmla="*/ 0 60000 65536" name="T167"/>
                  <a:gd fmla="*/ 0 60000 65536" name="T168"/>
                  <a:gd fmla="*/ 0 60000 65536" name="T169"/>
                  <a:gd fmla="*/ 0 60000 65536" name="T170"/>
                  <a:gd fmla="*/ 0 w 863" name="T171"/>
                  <a:gd fmla="*/ 0 h 459" name="T172"/>
                  <a:gd fmla="*/ 863 w 863" name="T173"/>
                  <a:gd fmla="*/ 459 h 459" name="T174"/>
                </a:gdLst>
                <a:cxnLst>
                  <a:cxn ang="T114">
                    <a:pos x="T0" y="T1"/>
                  </a:cxn>
                  <a:cxn ang="T115">
                    <a:pos x="T2" y="T3"/>
                  </a:cxn>
                  <a:cxn ang="T116">
                    <a:pos x="T4" y="T5"/>
                  </a:cxn>
                  <a:cxn ang="T117">
                    <a:pos x="T6" y="T7"/>
                  </a:cxn>
                  <a:cxn ang="T118">
                    <a:pos x="T8" y="T9"/>
                  </a:cxn>
                  <a:cxn ang="T119">
                    <a:pos x="T10" y="T11"/>
                  </a:cxn>
                  <a:cxn ang="T120">
                    <a:pos x="T12" y="T13"/>
                  </a:cxn>
                  <a:cxn ang="T121">
                    <a:pos x="T14" y="T15"/>
                  </a:cxn>
                  <a:cxn ang="T122">
                    <a:pos x="T16" y="T17"/>
                  </a:cxn>
                  <a:cxn ang="T123">
                    <a:pos x="T18" y="T19"/>
                  </a:cxn>
                  <a:cxn ang="T124">
                    <a:pos x="T20" y="T21"/>
                  </a:cxn>
                  <a:cxn ang="T125">
                    <a:pos x="T22" y="T23"/>
                  </a:cxn>
                  <a:cxn ang="T126">
                    <a:pos x="T24" y="T25"/>
                  </a:cxn>
                  <a:cxn ang="T127">
                    <a:pos x="T26" y="T27"/>
                  </a:cxn>
                  <a:cxn ang="T128">
                    <a:pos x="T28" y="T29"/>
                  </a:cxn>
                  <a:cxn ang="T129">
                    <a:pos x="T30" y="T31"/>
                  </a:cxn>
                  <a:cxn ang="T130">
                    <a:pos x="T32" y="T33"/>
                  </a:cxn>
                  <a:cxn ang="T131">
                    <a:pos x="T34" y="T35"/>
                  </a:cxn>
                  <a:cxn ang="T132">
                    <a:pos x="T36" y="T37"/>
                  </a:cxn>
                  <a:cxn ang="T133">
                    <a:pos x="T38" y="T39"/>
                  </a:cxn>
                  <a:cxn ang="T134">
                    <a:pos x="T40" y="T41"/>
                  </a:cxn>
                  <a:cxn ang="T135">
                    <a:pos x="T42" y="T43"/>
                  </a:cxn>
                  <a:cxn ang="T136">
                    <a:pos x="T44" y="T45"/>
                  </a:cxn>
                  <a:cxn ang="T137">
                    <a:pos x="T46" y="T47"/>
                  </a:cxn>
                  <a:cxn ang="T138">
                    <a:pos x="T48" y="T49"/>
                  </a:cxn>
                  <a:cxn ang="T139">
                    <a:pos x="T50" y="T51"/>
                  </a:cxn>
                  <a:cxn ang="T140">
                    <a:pos x="T52" y="T53"/>
                  </a:cxn>
                  <a:cxn ang="T141">
                    <a:pos x="T54" y="T55"/>
                  </a:cxn>
                  <a:cxn ang="T142">
                    <a:pos x="T56" y="T57"/>
                  </a:cxn>
                  <a:cxn ang="T143">
                    <a:pos x="T58" y="T59"/>
                  </a:cxn>
                  <a:cxn ang="T144">
                    <a:pos x="T60" y="T61"/>
                  </a:cxn>
                  <a:cxn ang="T145">
                    <a:pos x="T62" y="T63"/>
                  </a:cxn>
                  <a:cxn ang="T146">
                    <a:pos x="T64" y="T65"/>
                  </a:cxn>
                  <a:cxn ang="T147">
                    <a:pos x="T66" y="T67"/>
                  </a:cxn>
                  <a:cxn ang="T148">
                    <a:pos x="T68" y="T69"/>
                  </a:cxn>
                  <a:cxn ang="T149">
                    <a:pos x="T70" y="T71"/>
                  </a:cxn>
                  <a:cxn ang="T150">
                    <a:pos x="T72" y="T73"/>
                  </a:cxn>
                  <a:cxn ang="T151">
                    <a:pos x="T74" y="T75"/>
                  </a:cxn>
                  <a:cxn ang="T152">
                    <a:pos x="T76" y="T77"/>
                  </a:cxn>
                  <a:cxn ang="T153">
                    <a:pos x="T78" y="T79"/>
                  </a:cxn>
                  <a:cxn ang="T154">
                    <a:pos x="T80" y="T81"/>
                  </a:cxn>
                  <a:cxn ang="T155">
                    <a:pos x="T82" y="T83"/>
                  </a:cxn>
                  <a:cxn ang="T156">
                    <a:pos x="T84" y="T85"/>
                  </a:cxn>
                  <a:cxn ang="T157">
                    <a:pos x="T86" y="T87"/>
                  </a:cxn>
                  <a:cxn ang="T158">
                    <a:pos x="T88" y="T89"/>
                  </a:cxn>
                  <a:cxn ang="T159">
                    <a:pos x="T90" y="T91"/>
                  </a:cxn>
                  <a:cxn ang="T160">
                    <a:pos x="T92" y="T93"/>
                  </a:cxn>
                  <a:cxn ang="T161">
                    <a:pos x="T94" y="T95"/>
                  </a:cxn>
                  <a:cxn ang="T162">
                    <a:pos x="T96" y="T97"/>
                  </a:cxn>
                  <a:cxn ang="T163">
                    <a:pos x="T98" y="T99"/>
                  </a:cxn>
                  <a:cxn ang="T164">
                    <a:pos x="T100" y="T101"/>
                  </a:cxn>
                  <a:cxn ang="T165">
                    <a:pos x="T102" y="T103"/>
                  </a:cxn>
                  <a:cxn ang="T166">
                    <a:pos x="T104" y="T105"/>
                  </a:cxn>
                  <a:cxn ang="T167">
                    <a:pos x="T106" y="T107"/>
                  </a:cxn>
                  <a:cxn ang="T168">
                    <a:pos x="T108" y="T109"/>
                  </a:cxn>
                  <a:cxn ang="T169">
                    <a:pos x="T110" y="T111"/>
                  </a:cxn>
                  <a:cxn ang="T170">
                    <a:pos x="T112" y="T113"/>
                  </a:cxn>
                </a:cxnLst>
                <a:rect b="T174" l="T171" r="T173" t="T172"/>
                <a:pathLst>
                  <a:path h="459" w="863">
                    <a:moveTo>
                      <a:pt x="774" y="278"/>
                    </a:moveTo>
                    <a:lnTo>
                      <a:pt x="456" y="273"/>
                    </a:lnTo>
                    <a:lnTo>
                      <a:pt x="372" y="200"/>
                    </a:lnTo>
                    <a:lnTo>
                      <a:pt x="362" y="191"/>
                    </a:lnTo>
                    <a:lnTo>
                      <a:pt x="372" y="200"/>
                    </a:lnTo>
                    <a:lnTo>
                      <a:pt x="148" y="15"/>
                    </a:lnTo>
                    <a:lnTo>
                      <a:pt x="132" y="7"/>
                    </a:lnTo>
                    <a:lnTo>
                      <a:pt x="115" y="1"/>
                    </a:lnTo>
                    <a:lnTo>
                      <a:pt x="97" y="0"/>
                    </a:lnTo>
                    <a:lnTo>
                      <a:pt x="82" y="0"/>
                    </a:lnTo>
                    <a:lnTo>
                      <a:pt x="64" y="3"/>
                    </a:lnTo>
                    <a:lnTo>
                      <a:pt x="47" y="10"/>
                    </a:lnTo>
                    <a:lnTo>
                      <a:pt x="31" y="19"/>
                    </a:lnTo>
                    <a:lnTo>
                      <a:pt x="16" y="31"/>
                    </a:lnTo>
                    <a:lnTo>
                      <a:pt x="7" y="45"/>
                    </a:lnTo>
                    <a:lnTo>
                      <a:pt x="2" y="61"/>
                    </a:lnTo>
                    <a:lnTo>
                      <a:pt x="0" y="78"/>
                    </a:lnTo>
                    <a:lnTo>
                      <a:pt x="0" y="95"/>
                    </a:lnTo>
                    <a:lnTo>
                      <a:pt x="5" y="113"/>
                    </a:lnTo>
                    <a:lnTo>
                      <a:pt x="12" y="128"/>
                    </a:lnTo>
                    <a:lnTo>
                      <a:pt x="21" y="142"/>
                    </a:lnTo>
                    <a:lnTo>
                      <a:pt x="35" y="155"/>
                    </a:lnTo>
                    <a:lnTo>
                      <a:pt x="372" y="435"/>
                    </a:lnTo>
                    <a:lnTo>
                      <a:pt x="377" y="440"/>
                    </a:lnTo>
                    <a:lnTo>
                      <a:pt x="383" y="445"/>
                    </a:lnTo>
                    <a:lnTo>
                      <a:pt x="388" y="447"/>
                    </a:lnTo>
                    <a:lnTo>
                      <a:pt x="395" y="450"/>
                    </a:lnTo>
                    <a:lnTo>
                      <a:pt x="410" y="452"/>
                    </a:lnTo>
                    <a:lnTo>
                      <a:pt x="428" y="452"/>
                    </a:lnTo>
                    <a:lnTo>
                      <a:pt x="438" y="452"/>
                    </a:lnTo>
                    <a:lnTo>
                      <a:pt x="774" y="459"/>
                    </a:lnTo>
                    <a:lnTo>
                      <a:pt x="781" y="459"/>
                    </a:lnTo>
                    <a:lnTo>
                      <a:pt x="790" y="459"/>
                    </a:lnTo>
                    <a:lnTo>
                      <a:pt x="805" y="454"/>
                    </a:lnTo>
                    <a:lnTo>
                      <a:pt x="819" y="445"/>
                    </a:lnTo>
                    <a:lnTo>
                      <a:pt x="833" y="435"/>
                    </a:lnTo>
                    <a:lnTo>
                      <a:pt x="845" y="421"/>
                    </a:lnTo>
                    <a:lnTo>
                      <a:pt x="854" y="405"/>
                    </a:lnTo>
                    <a:lnTo>
                      <a:pt x="859" y="386"/>
                    </a:lnTo>
                    <a:lnTo>
                      <a:pt x="861" y="377"/>
                    </a:lnTo>
                    <a:lnTo>
                      <a:pt x="863" y="368"/>
                    </a:lnTo>
                    <a:lnTo>
                      <a:pt x="861" y="351"/>
                    </a:lnTo>
                    <a:lnTo>
                      <a:pt x="856" y="334"/>
                    </a:lnTo>
                    <a:lnTo>
                      <a:pt x="847" y="320"/>
                    </a:lnTo>
                    <a:lnTo>
                      <a:pt x="837" y="306"/>
                    </a:lnTo>
                    <a:lnTo>
                      <a:pt x="824" y="294"/>
                    </a:lnTo>
                    <a:lnTo>
                      <a:pt x="809" y="285"/>
                    </a:lnTo>
                    <a:lnTo>
                      <a:pt x="791" y="280"/>
                    </a:lnTo>
                    <a:lnTo>
                      <a:pt x="774" y="278"/>
                    </a:lnTo>
                    <a:close/>
                  </a:path>
                </a:pathLst>
              </a:custGeom>
              <a:solidFill>
                <a:srgbClr val="343434"/>
              </a:solidFill>
              <a:ln>
                <a:noFill/>
              </a:ln>
              <a:extLst>
                <a:ext uri="{91240B29-F687-4F45-9708-019B960494DF}">
                  <a14:hiddenLine w="9525">
                    <a:solidFill>
                      <a:srgbClr val="000000"/>
                    </a:solidFill>
                    <a:miter lim="800000"/>
                    <a:headEnd/>
                    <a:tailEnd/>
                  </a14:hiddenLine>
                </a:ext>
              </a:extLst>
            </p:spPr>
            <p:txBody>
              <a:bodyPr/>
              <a:lstStyle/>
              <a:p>
                <a:endParaRPr altLang="en-US" lang="zh-CN"/>
              </a:p>
            </p:txBody>
          </p:sp>
          <p:sp>
            <p:nvSpPr>
              <p:cNvPr id="42" name="Freeform 10"/>
              <p:cNvSpPr>
                <a:spLocks noChangeArrowheads="1"/>
              </p:cNvSpPr>
              <p:nvPr/>
            </p:nvSpPr>
            <p:spPr bwMode="auto">
              <a:xfrm>
                <a:off x="44450" y="2460625"/>
                <a:ext cx="825500" cy="1071563"/>
              </a:xfrm>
              <a:custGeom>
                <a:gdLst>
                  <a:gd fmla="*/ 661988 w 520" name="T0"/>
                  <a:gd fmla="*/ 14288 h 675" name="T1"/>
                  <a:gd fmla="*/ 661988 w 520" name="T2"/>
                  <a:gd fmla="*/ 14288 h 675" name="T3"/>
                  <a:gd fmla="*/ 638175 w 520" name="T4"/>
                  <a:gd fmla="*/ 14288 h 675" name="T5"/>
                  <a:gd fmla="*/ 638175 w 520" name="T6"/>
                  <a:gd fmla="*/ 14288 h 675" name="T7"/>
                  <a:gd fmla="*/ 596900 w 520" name="T8"/>
                  <a:gd fmla="*/ 11113 h 675" name="T9"/>
                  <a:gd fmla="*/ 576263 w 520" name="T10"/>
                  <a:gd fmla="*/ 7938 h 675" name="T11"/>
                  <a:gd fmla="*/ 568325 w 520" name="T12"/>
                  <a:gd fmla="*/ 4763 h 675" name="T13"/>
                  <a:gd fmla="*/ 560388 w 520" name="T14"/>
                  <a:gd fmla="*/ 0 h 675" name="T15"/>
                  <a:gd fmla="*/ 425450 w 520" name="T16"/>
                  <a:gd fmla="*/ 366713 h 675" name="T17"/>
                  <a:gd fmla="*/ 46038 w 520" name="T18"/>
                  <a:gd fmla="*/ 765175 h 675" name="T19"/>
                  <a:gd fmla="*/ 46038 w 520" name="T20"/>
                  <a:gd fmla="*/ 765175 h 675" name="T21"/>
                  <a:gd fmla="*/ 34925 w 520" name="T22"/>
                  <a:gd fmla="*/ 777875 h 675" name="T23"/>
                  <a:gd fmla="*/ 26988 w 520" name="T24"/>
                  <a:gd fmla="*/ 788988 h 675" name="T25"/>
                  <a:gd fmla="*/ 11113 w 520" name="T26"/>
                  <a:gd fmla="*/ 817563 h 675" name="T27"/>
                  <a:gd fmla="*/ 3175 w 520" name="T28"/>
                  <a:gd fmla="*/ 847725 h 675" name="T29"/>
                  <a:gd fmla="*/ 0 w 520" name="T30"/>
                  <a:gd fmla="*/ 877888 h 675" name="T31"/>
                  <a:gd fmla="*/ 3175 w 520" name="T32"/>
                  <a:gd fmla="*/ 908050 h 675" name="T33"/>
                  <a:gd fmla="*/ 11113 w 520" name="T34"/>
                  <a:gd fmla="*/ 938213 h 675" name="T35"/>
                  <a:gd fmla="*/ 26988 w 520" name="T36"/>
                  <a:gd fmla="*/ 966788 h 675" name="T37"/>
                  <a:gd fmla="*/ 34925 w 520" name="T38"/>
                  <a:gd fmla="*/ 977900 h 675" name="T39"/>
                  <a:gd fmla="*/ 46038 w 520" name="T40"/>
                  <a:gd fmla="*/ 989013 h 675" name="T41"/>
                  <a:gd fmla="*/ 82550 w 520" name="T42"/>
                  <a:gd fmla="*/ 1030288 h 675" name="T43"/>
                  <a:gd fmla="*/ 82550 w 520" name="T44"/>
                  <a:gd fmla="*/ 1030288 h 675" name="T45"/>
                  <a:gd fmla="*/ 93663 w 520" name="T46"/>
                  <a:gd fmla="*/ 1041400 h 675" name="T47"/>
                  <a:gd fmla="*/ 104775 w 520" name="T48"/>
                  <a:gd fmla="*/ 1049338 h 675" name="T49"/>
                  <a:gd fmla="*/ 130175 w 520" name="T50"/>
                  <a:gd fmla="*/ 1060450 h 675" name="T51"/>
                  <a:gd fmla="*/ 157163 w 520" name="T52"/>
                  <a:gd fmla="*/ 1068388 h 675" name="T53"/>
                  <a:gd fmla="*/ 187325 w 520" name="T54"/>
                  <a:gd fmla="*/ 1071563 h 675" name="T55"/>
                  <a:gd fmla="*/ 217488 w 520" name="T56"/>
                  <a:gd fmla="*/ 1068388 h 675" name="T57"/>
                  <a:gd fmla="*/ 246063 w 520" name="T58"/>
                  <a:gd fmla="*/ 1060450 h 675" name="T59"/>
                  <a:gd fmla="*/ 273050 w 520" name="T60"/>
                  <a:gd fmla="*/ 1049338 h 675" name="T61"/>
                  <a:gd fmla="*/ 298450 w 520" name="T62"/>
                  <a:gd fmla="*/ 1030288 h 675" name="T63"/>
                  <a:gd fmla="*/ 723900 w 520" name="T64"/>
                  <a:gd fmla="*/ 596900 h 675" name="T65"/>
                  <a:gd fmla="*/ 723900 w 520" name="T66"/>
                  <a:gd fmla="*/ 596900 h 675" name="T67"/>
                  <a:gd fmla="*/ 747713 w 520" name="T68"/>
                  <a:gd fmla="*/ 546100 h 675" name="T69"/>
                  <a:gd fmla="*/ 755650 w 520" name="T70"/>
                  <a:gd fmla="*/ 523875 h 675" name="T71"/>
                  <a:gd fmla="*/ 762000 w 520" name="T72"/>
                  <a:gd fmla="*/ 500063 h 675" name="T73"/>
                  <a:gd fmla="*/ 825500 w 520" name="T74"/>
                  <a:gd fmla="*/ 333375 h 675" name="T75"/>
                  <a:gd fmla="*/ 661988 w 520" name="T76"/>
                  <a:gd fmla="*/ 14288 h 675" name="T77"/>
                  <a:gd fmla="*/ 0 60000 65536" name="T78"/>
                  <a:gd fmla="*/ 0 60000 65536" name="T79"/>
                  <a:gd fmla="*/ 0 60000 65536" name="T80"/>
                  <a:gd fmla="*/ 0 60000 65536" name="T81"/>
                  <a:gd fmla="*/ 0 60000 65536" name="T82"/>
                  <a:gd fmla="*/ 0 60000 65536" name="T83"/>
                  <a:gd fmla="*/ 0 60000 65536" name="T84"/>
                  <a:gd fmla="*/ 0 60000 65536" name="T85"/>
                  <a:gd fmla="*/ 0 60000 65536" name="T86"/>
                  <a:gd fmla="*/ 0 60000 65536" name="T87"/>
                  <a:gd fmla="*/ 0 60000 65536" name="T88"/>
                  <a:gd fmla="*/ 0 60000 65536" name="T89"/>
                  <a:gd fmla="*/ 0 60000 65536" name="T90"/>
                  <a:gd fmla="*/ 0 60000 65536" name="T91"/>
                  <a:gd fmla="*/ 0 60000 65536" name="T92"/>
                  <a:gd fmla="*/ 0 60000 65536" name="T93"/>
                  <a:gd fmla="*/ 0 60000 65536" name="T94"/>
                  <a:gd fmla="*/ 0 60000 65536" name="T95"/>
                  <a:gd fmla="*/ 0 60000 65536" name="T96"/>
                  <a:gd fmla="*/ 0 60000 65536" name="T97"/>
                  <a:gd fmla="*/ 0 60000 65536" name="T98"/>
                  <a:gd fmla="*/ 0 60000 65536" name="T99"/>
                  <a:gd fmla="*/ 0 60000 65536" name="T100"/>
                  <a:gd fmla="*/ 0 60000 65536" name="T101"/>
                  <a:gd fmla="*/ 0 60000 65536" name="T102"/>
                  <a:gd fmla="*/ 0 60000 65536" name="T103"/>
                  <a:gd fmla="*/ 0 60000 65536" name="T104"/>
                  <a:gd fmla="*/ 0 60000 65536" name="T105"/>
                  <a:gd fmla="*/ 0 60000 65536" name="T106"/>
                  <a:gd fmla="*/ 0 60000 65536" name="T107"/>
                  <a:gd fmla="*/ 0 60000 65536" name="T108"/>
                  <a:gd fmla="*/ 0 60000 65536" name="T109"/>
                  <a:gd fmla="*/ 0 60000 65536" name="T110"/>
                  <a:gd fmla="*/ 0 60000 65536" name="T111"/>
                  <a:gd fmla="*/ 0 60000 65536" name="T112"/>
                  <a:gd fmla="*/ 0 60000 65536" name="T113"/>
                  <a:gd fmla="*/ 0 60000 65536" name="T114"/>
                  <a:gd fmla="*/ 0 60000 65536" name="T115"/>
                  <a:gd fmla="*/ 0 60000 65536" name="T116"/>
                  <a:gd fmla="*/ 0 w 520" name="T117"/>
                  <a:gd fmla="*/ 0 h 675" name="T118"/>
                  <a:gd fmla="*/ 520 w 520" name="T119"/>
                  <a:gd fmla="*/ 675 h 675" name="T120"/>
                </a:gdLst>
                <a:cxnLst>
                  <a:cxn ang="T78">
                    <a:pos x="T0" y="T1"/>
                  </a:cxn>
                  <a:cxn ang="T79">
                    <a:pos x="T2" y="T3"/>
                  </a:cxn>
                  <a:cxn ang="T80">
                    <a:pos x="T4" y="T5"/>
                  </a:cxn>
                  <a:cxn ang="T81">
                    <a:pos x="T6" y="T7"/>
                  </a:cxn>
                  <a:cxn ang="T82">
                    <a:pos x="T8" y="T9"/>
                  </a:cxn>
                  <a:cxn ang="T83">
                    <a:pos x="T10" y="T11"/>
                  </a:cxn>
                  <a:cxn ang="T84">
                    <a:pos x="T12" y="T13"/>
                  </a:cxn>
                  <a:cxn ang="T85">
                    <a:pos x="T14" y="T15"/>
                  </a:cxn>
                  <a:cxn ang="T86">
                    <a:pos x="T16" y="T17"/>
                  </a:cxn>
                  <a:cxn ang="T87">
                    <a:pos x="T18" y="T19"/>
                  </a:cxn>
                  <a:cxn ang="T88">
                    <a:pos x="T20" y="T21"/>
                  </a:cxn>
                  <a:cxn ang="T89">
                    <a:pos x="T22" y="T23"/>
                  </a:cxn>
                  <a:cxn ang="T90">
                    <a:pos x="T24" y="T25"/>
                  </a:cxn>
                  <a:cxn ang="T91">
                    <a:pos x="T26" y="T27"/>
                  </a:cxn>
                  <a:cxn ang="T92">
                    <a:pos x="T28" y="T29"/>
                  </a:cxn>
                  <a:cxn ang="T93">
                    <a:pos x="T30" y="T31"/>
                  </a:cxn>
                  <a:cxn ang="T94">
                    <a:pos x="T32" y="T33"/>
                  </a:cxn>
                  <a:cxn ang="T95">
                    <a:pos x="T34" y="T35"/>
                  </a:cxn>
                  <a:cxn ang="T96">
                    <a:pos x="T36" y="T37"/>
                  </a:cxn>
                  <a:cxn ang="T97">
                    <a:pos x="T38" y="T39"/>
                  </a:cxn>
                  <a:cxn ang="T98">
                    <a:pos x="T40" y="T41"/>
                  </a:cxn>
                  <a:cxn ang="T99">
                    <a:pos x="T42" y="T43"/>
                  </a:cxn>
                  <a:cxn ang="T100">
                    <a:pos x="T44" y="T45"/>
                  </a:cxn>
                  <a:cxn ang="T101">
                    <a:pos x="T46" y="T47"/>
                  </a:cxn>
                  <a:cxn ang="T102">
                    <a:pos x="T48" y="T49"/>
                  </a:cxn>
                  <a:cxn ang="T103">
                    <a:pos x="T50" y="T51"/>
                  </a:cxn>
                  <a:cxn ang="T104">
                    <a:pos x="T52" y="T53"/>
                  </a:cxn>
                  <a:cxn ang="T105">
                    <a:pos x="T54" y="T55"/>
                  </a:cxn>
                  <a:cxn ang="T106">
                    <a:pos x="T56" y="T57"/>
                  </a:cxn>
                  <a:cxn ang="T107">
                    <a:pos x="T58" y="T59"/>
                  </a:cxn>
                  <a:cxn ang="T108">
                    <a:pos x="T60" y="T61"/>
                  </a:cxn>
                  <a:cxn ang="T109">
                    <a:pos x="T62" y="T63"/>
                  </a:cxn>
                  <a:cxn ang="T110">
                    <a:pos x="T64" y="T65"/>
                  </a:cxn>
                  <a:cxn ang="T111">
                    <a:pos x="T66" y="T67"/>
                  </a:cxn>
                  <a:cxn ang="T112">
                    <a:pos x="T68" y="T69"/>
                  </a:cxn>
                  <a:cxn ang="T113">
                    <a:pos x="T70" y="T71"/>
                  </a:cxn>
                  <a:cxn ang="T114">
                    <a:pos x="T72" y="T73"/>
                  </a:cxn>
                  <a:cxn ang="T115">
                    <a:pos x="T74" y="T75"/>
                  </a:cxn>
                  <a:cxn ang="T116">
                    <a:pos x="T76" y="T77"/>
                  </a:cxn>
                </a:cxnLst>
                <a:rect b="T120" l="T117" r="T119" t="T118"/>
                <a:pathLst>
                  <a:path h="675" w="520">
                    <a:moveTo>
                      <a:pt x="417" y="9"/>
                    </a:moveTo>
                    <a:lnTo>
                      <a:pt x="417" y="9"/>
                    </a:lnTo>
                    <a:lnTo>
                      <a:pt x="402" y="9"/>
                    </a:lnTo>
                    <a:lnTo>
                      <a:pt x="376" y="7"/>
                    </a:lnTo>
                    <a:lnTo>
                      <a:pt x="363" y="5"/>
                    </a:lnTo>
                    <a:lnTo>
                      <a:pt x="358" y="3"/>
                    </a:lnTo>
                    <a:lnTo>
                      <a:pt x="353" y="0"/>
                    </a:lnTo>
                    <a:lnTo>
                      <a:pt x="268" y="231"/>
                    </a:lnTo>
                    <a:lnTo>
                      <a:pt x="29" y="482"/>
                    </a:lnTo>
                    <a:lnTo>
                      <a:pt x="22" y="490"/>
                    </a:lnTo>
                    <a:lnTo>
                      <a:pt x="17" y="497"/>
                    </a:lnTo>
                    <a:lnTo>
                      <a:pt x="7" y="515"/>
                    </a:lnTo>
                    <a:lnTo>
                      <a:pt x="2" y="534"/>
                    </a:lnTo>
                    <a:lnTo>
                      <a:pt x="0" y="553"/>
                    </a:lnTo>
                    <a:lnTo>
                      <a:pt x="2" y="572"/>
                    </a:lnTo>
                    <a:lnTo>
                      <a:pt x="7" y="591"/>
                    </a:lnTo>
                    <a:lnTo>
                      <a:pt x="17" y="609"/>
                    </a:lnTo>
                    <a:lnTo>
                      <a:pt x="22" y="616"/>
                    </a:lnTo>
                    <a:lnTo>
                      <a:pt x="29" y="623"/>
                    </a:lnTo>
                    <a:lnTo>
                      <a:pt x="52" y="649"/>
                    </a:lnTo>
                    <a:lnTo>
                      <a:pt x="59" y="656"/>
                    </a:lnTo>
                    <a:lnTo>
                      <a:pt x="66" y="661"/>
                    </a:lnTo>
                    <a:lnTo>
                      <a:pt x="82" y="668"/>
                    </a:lnTo>
                    <a:lnTo>
                      <a:pt x="99" y="673"/>
                    </a:lnTo>
                    <a:lnTo>
                      <a:pt x="118" y="675"/>
                    </a:lnTo>
                    <a:lnTo>
                      <a:pt x="137" y="673"/>
                    </a:lnTo>
                    <a:lnTo>
                      <a:pt x="155" y="668"/>
                    </a:lnTo>
                    <a:lnTo>
                      <a:pt x="172" y="661"/>
                    </a:lnTo>
                    <a:lnTo>
                      <a:pt x="188" y="649"/>
                    </a:lnTo>
                    <a:lnTo>
                      <a:pt x="456" y="376"/>
                    </a:lnTo>
                    <a:lnTo>
                      <a:pt x="471" y="344"/>
                    </a:lnTo>
                    <a:lnTo>
                      <a:pt x="476" y="330"/>
                    </a:lnTo>
                    <a:lnTo>
                      <a:pt x="480" y="315"/>
                    </a:lnTo>
                    <a:lnTo>
                      <a:pt x="520" y="210"/>
                    </a:lnTo>
                    <a:lnTo>
                      <a:pt x="417" y="9"/>
                    </a:lnTo>
                    <a:close/>
                  </a:path>
                </a:pathLst>
              </a:custGeom>
              <a:solidFill>
                <a:srgbClr val="343434"/>
              </a:solidFill>
              <a:ln>
                <a:noFill/>
              </a:ln>
              <a:extLst>
                <a:ext uri="{91240B29-F687-4F45-9708-019B960494DF}">
                  <a14:hiddenLine w="9525">
                    <a:solidFill>
                      <a:srgbClr val="000000"/>
                    </a:solidFill>
                    <a:miter lim="800000"/>
                    <a:headEnd/>
                    <a:tailEnd/>
                  </a14:hiddenLine>
                </a:ext>
              </a:extLst>
            </p:spPr>
            <p:txBody>
              <a:bodyPr/>
              <a:lstStyle/>
              <a:p>
                <a:endParaRPr altLang="en-US" lang="zh-CN"/>
              </a:p>
            </p:txBody>
          </p:sp>
          <p:sp>
            <p:nvSpPr>
              <p:cNvPr id="43" name="Freeform 11"/>
              <p:cNvSpPr>
                <a:spLocks noChangeArrowheads="1"/>
              </p:cNvSpPr>
              <p:nvPr/>
            </p:nvSpPr>
            <p:spPr bwMode="auto">
              <a:xfrm>
                <a:off x="800100" y="1049337"/>
                <a:ext cx="182563" cy="223838"/>
              </a:xfrm>
              <a:custGeom>
                <a:gdLst>
                  <a:gd fmla="*/ 44450 w 115" name="T0"/>
                  <a:gd fmla="*/ 101600 h 141" name="T1"/>
                  <a:gd fmla="*/ 58738 w 115" name="T2"/>
                  <a:gd fmla="*/ 115888 h 141" name="T3"/>
                  <a:gd fmla="*/ 58738 w 115" name="T4"/>
                  <a:gd fmla="*/ 115888 h 141" name="T5"/>
                  <a:gd fmla="*/ 44450 w 115" name="T6"/>
                  <a:gd fmla="*/ 101600 h 141" name="T7"/>
                  <a:gd fmla="*/ 182563 w 115" name="T8"/>
                  <a:gd fmla="*/ 223838 h 141" name="T9"/>
                  <a:gd fmla="*/ 182563 w 115" name="T10"/>
                  <a:gd fmla="*/ 44450 h 141" name="T11"/>
                  <a:gd fmla="*/ 0 w 115" name="T12"/>
                  <a:gd fmla="*/ 0 h 141" name="T13"/>
                  <a:gd fmla="*/ 44450 w 115" name="T14"/>
                  <a:gd fmla="*/ 101600 h 141" name="T15"/>
                  <a:gd fmla="*/ 44450 w 115" name="T16"/>
                  <a:gd fmla="*/ 101600 h 141" name="T17"/>
                  <a:gd fmla="*/ 0 60000 65536" name="T18"/>
                  <a:gd fmla="*/ 0 60000 65536" name="T19"/>
                  <a:gd fmla="*/ 0 60000 65536" name="T20"/>
                  <a:gd fmla="*/ 0 60000 65536" name="T21"/>
                  <a:gd fmla="*/ 0 60000 65536" name="T22"/>
                  <a:gd fmla="*/ 0 60000 65536" name="T23"/>
                  <a:gd fmla="*/ 0 60000 65536" name="T24"/>
                  <a:gd fmla="*/ 0 60000 65536" name="T25"/>
                  <a:gd fmla="*/ 0 60000 65536" name="T26"/>
                  <a:gd fmla="*/ 0 w 115" name="T27"/>
                  <a:gd fmla="*/ 0 h 141" name="T28"/>
                  <a:gd fmla="*/ 115 w 115" name="T29"/>
                  <a:gd fmla="*/ 141 h 141" name="T30"/>
                </a:gd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b="T30" l="T27" r="T29" t="T28"/>
                <a:pathLst>
                  <a:path h="141" w="115">
                    <a:moveTo>
                      <a:pt x="28" y="64"/>
                    </a:moveTo>
                    <a:lnTo>
                      <a:pt x="37" y="73"/>
                    </a:lnTo>
                    <a:lnTo>
                      <a:pt x="28" y="64"/>
                    </a:lnTo>
                    <a:lnTo>
                      <a:pt x="115" y="141"/>
                    </a:lnTo>
                    <a:lnTo>
                      <a:pt x="115" y="28"/>
                    </a:lnTo>
                    <a:lnTo>
                      <a:pt x="0" y="0"/>
                    </a:lnTo>
                    <a:lnTo>
                      <a:pt x="28" y="64"/>
                    </a:lnTo>
                    <a:close/>
                  </a:path>
                </a:pathLst>
              </a:custGeom>
              <a:solidFill>
                <a:srgbClr val="343434"/>
              </a:solidFill>
              <a:ln>
                <a:noFill/>
              </a:ln>
              <a:extLst>
                <a:ext uri="{91240B29-F687-4F45-9708-019B960494DF}">
                  <a14:hiddenLine w="9525">
                    <a:solidFill>
                      <a:srgbClr val="000000"/>
                    </a:solidFill>
                    <a:miter lim="800000"/>
                    <a:headEnd/>
                    <a:tailEnd/>
                  </a14:hiddenLine>
                </a:ext>
              </a:extLst>
            </p:spPr>
            <p:txBody>
              <a:bodyPr/>
              <a:lstStyle/>
              <a:p>
                <a:endParaRPr altLang="en-US" lang="zh-CN"/>
              </a:p>
            </p:txBody>
          </p:sp>
        </p:grpSp>
        <p:grpSp>
          <p:nvGrpSpPr>
            <p:cNvPr id="50" name="组合 28"/>
            <p:cNvGrpSpPr/>
            <p:nvPr/>
          </p:nvGrpSpPr>
          <p:grpSpPr>
            <a:xfrm>
              <a:off x="1396267" y="1692848"/>
              <a:ext cx="1650948" cy="1666469"/>
              <a:chExt cx="2328863" cy="2381250"/>
            </a:xfrm>
          </p:grpSpPr>
          <p:sp>
            <p:nvSpPr>
              <p:cNvPr id="51" name="AutoShape 18"/>
              <p:cNvSpPr>
                <a:spLocks noChangeArrowheads="1" noChangeAspect="1" noTextEdit="1"/>
              </p:cNvSpPr>
              <p:nvPr/>
            </p:nvSpPr>
            <p:spPr bwMode="auto">
              <a:xfrm>
                <a:off x="0" y="0"/>
                <a:ext cx="2328863" cy="238125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lstStyle/>
              <a:p>
                <a:endParaRPr altLang="en-US" lang="zh-CN"/>
              </a:p>
            </p:txBody>
          </p:sp>
          <p:sp>
            <p:nvSpPr>
              <p:cNvPr id="52" name="Freeform 20"/>
              <p:cNvSpPr>
                <a:spLocks noChangeArrowheads="1"/>
              </p:cNvSpPr>
              <p:nvPr/>
            </p:nvSpPr>
            <p:spPr bwMode="auto">
              <a:xfrm>
                <a:off x="185738" y="261938"/>
                <a:ext cx="1978025" cy="1250950"/>
              </a:xfrm>
              <a:custGeom>
                <a:gdLst>
                  <a:gd fmla="*/ 1978025 w 1246" name="T0"/>
                  <a:gd fmla="*/ 590550 h 788" name="T1"/>
                  <a:gd fmla="*/ 1978025 w 1246" name="T2"/>
                  <a:gd fmla="*/ 468313 h 788" name="T3"/>
                  <a:gd fmla="*/ 1978025 w 1246" name="T4"/>
                  <a:gd fmla="*/ 0 h 788" name="T5"/>
                  <a:gd fmla="*/ 1284288 w 1246" name="T6"/>
                  <a:gd fmla="*/ 0 h 788" name="T7"/>
                  <a:gd fmla="*/ 665163 w 1246" name="T8"/>
                  <a:gd fmla="*/ 0 h 788" name="T9"/>
                  <a:gd fmla="*/ 0 w 1246" name="T10"/>
                  <a:gd fmla="*/ 0 h 788" name="T11"/>
                  <a:gd fmla="*/ 0 w 1246" name="T12"/>
                  <a:gd fmla="*/ 452438 h 788" name="T13"/>
                  <a:gd fmla="*/ 0 w 1246" name="T14"/>
                  <a:gd fmla="*/ 598488 h 788" name="T15"/>
                  <a:gd fmla="*/ 976313 w 1246" name="T16"/>
                  <a:gd fmla="*/ 1250950 h 788" name="T17"/>
                  <a:gd fmla="*/ 1978025 w 1246" name="T18"/>
                  <a:gd fmla="*/ 590550 h 788" name="T19"/>
                  <a:gd fmla="*/ 0 60000 65536" name="T20"/>
                  <a:gd fmla="*/ 0 60000 65536" name="T21"/>
                  <a:gd fmla="*/ 0 60000 65536" name="T22"/>
                  <a:gd fmla="*/ 0 60000 65536" name="T23"/>
                  <a:gd fmla="*/ 0 60000 65536" name="T24"/>
                  <a:gd fmla="*/ 0 60000 65536" name="T25"/>
                  <a:gd fmla="*/ 0 60000 65536" name="T26"/>
                  <a:gd fmla="*/ 0 60000 65536" name="T27"/>
                  <a:gd fmla="*/ 0 60000 65536" name="T28"/>
                  <a:gd fmla="*/ 0 60000 65536" name="T29"/>
                  <a:gd fmla="*/ 0 w 1246" name="T30"/>
                  <a:gd fmla="*/ 0 h 788" name="T31"/>
                  <a:gd fmla="*/ 1246 w 1246" name="T32"/>
                  <a:gd fmla="*/ 788 h 788" name="T33"/>
                </a:gd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b="T33" l="T30" r="T32" t="T31"/>
                <a:pathLst>
                  <a:path h="788" w="1246">
                    <a:moveTo>
                      <a:pt x="1246" y="372"/>
                    </a:moveTo>
                    <a:lnTo>
                      <a:pt x="1246" y="295"/>
                    </a:lnTo>
                    <a:lnTo>
                      <a:pt x="1246" y="0"/>
                    </a:lnTo>
                    <a:lnTo>
                      <a:pt x="809" y="0"/>
                    </a:lnTo>
                    <a:lnTo>
                      <a:pt x="419" y="0"/>
                    </a:lnTo>
                    <a:lnTo>
                      <a:pt x="0" y="0"/>
                    </a:lnTo>
                    <a:lnTo>
                      <a:pt x="0" y="285"/>
                    </a:lnTo>
                    <a:lnTo>
                      <a:pt x="0" y="377"/>
                    </a:lnTo>
                    <a:lnTo>
                      <a:pt x="615" y="788"/>
                    </a:lnTo>
                    <a:lnTo>
                      <a:pt x="1246" y="372"/>
                    </a:lnTo>
                    <a:close/>
                  </a:path>
                </a:pathLst>
              </a:custGeom>
              <a:solidFill>
                <a:srgbClr val="EE9065"/>
              </a:solidFill>
              <a:ln>
                <a:noFill/>
              </a:ln>
              <a:extLst>
                <a:ext uri="{91240B29-F687-4F45-9708-019B960494DF}">
                  <a14:hiddenLine w="9525">
                    <a:solidFill>
                      <a:srgbClr val="000000"/>
                    </a:solidFill>
                    <a:miter lim="800000"/>
                    <a:headEnd/>
                    <a:tailEnd/>
                  </a14:hiddenLine>
                </a:ext>
              </a:extLst>
            </p:spPr>
            <p:txBody>
              <a:bodyPr/>
              <a:lstStyle/>
              <a:p>
                <a:endParaRPr altLang="en-US" lang="zh-CN"/>
              </a:p>
            </p:txBody>
          </p:sp>
          <p:sp>
            <p:nvSpPr>
              <p:cNvPr id="53" name="Freeform 21"/>
              <p:cNvSpPr>
                <a:spLocks noChangeArrowheads="1"/>
              </p:cNvSpPr>
              <p:nvPr/>
            </p:nvSpPr>
            <p:spPr bwMode="auto">
              <a:xfrm>
                <a:off x="2233613" y="704850"/>
                <a:ext cx="95250" cy="136525"/>
              </a:xfrm>
              <a:custGeom>
                <a:gdLst>
                  <a:gd fmla="*/ 0 w 60" name="T0"/>
                  <a:gd fmla="*/ 0 h 86" name="T1"/>
                  <a:gd fmla="*/ 0 w 60" name="T2"/>
                  <a:gd fmla="*/ 136525 h 86" name="T3"/>
                  <a:gd fmla="*/ 95250 w 60" name="T4"/>
                  <a:gd fmla="*/ 65088 h 86" name="T5"/>
                  <a:gd fmla="*/ 0 w 60" name="T6"/>
                  <a:gd fmla="*/ 0 h 86" name="T7"/>
                  <a:gd fmla="*/ 0 60000 65536" name="T8"/>
                  <a:gd fmla="*/ 0 60000 65536" name="T9"/>
                  <a:gd fmla="*/ 0 60000 65536" name="T10"/>
                  <a:gd fmla="*/ 0 60000 65536" name="T11"/>
                  <a:gd fmla="*/ 0 w 60" name="T12"/>
                  <a:gd fmla="*/ 0 h 86" name="T13"/>
                  <a:gd fmla="*/ 60 w 60" name="T14"/>
                  <a:gd fmla="*/ 86 h 86" name="T15"/>
                </a:gdLst>
                <a:cxnLst>
                  <a:cxn ang="T8">
                    <a:pos x="T0" y="T1"/>
                  </a:cxn>
                  <a:cxn ang="T9">
                    <a:pos x="T2" y="T3"/>
                  </a:cxn>
                  <a:cxn ang="T10">
                    <a:pos x="T4" y="T5"/>
                  </a:cxn>
                  <a:cxn ang="T11">
                    <a:pos x="T6" y="T7"/>
                  </a:cxn>
                </a:cxnLst>
                <a:rect b="T15" l="T12" r="T14" t="T13"/>
                <a:pathLst>
                  <a:path h="86" w="60">
                    <a:moveTo>
                      <a:pt x="0" y="0"/>
                    </a:moveTo>
                    <a:lnTo>
                      <a:pt x="0" y="86"/>
                    </a:lnTo>
                    <a:lnTo>
                      <a:pt x="60" y="41"/>
                    </a:lnTo>
                    <a:lnTo>
                      <a:pt x="0" y="0"/>
                    </a:lnTo>
                    <a:close/>
                  </a:path>
                </a:pathLst>
              </a:custGeom>
              <a:solidFill>
                <a:srgbClr val="EE9065"/>
              </a:solidFill>
              <a:ln>
                <a:noFill/>
              </a:ln>
              <a:extLst>
                <a:ext uri="{91240B29-F687-4F45-9708-019B960494DF}">
                  <a14:hiddenLine w="9525">
                    <a:solidFill>
                      <a:srgbClr val="000000"/>
                    </a:solidFill>
                    <a:miter lim="800000"/>
                    <a:headEnd/>
                    <a:tailEnd/>
                  </a14:hiddenLine>
                </a:ext>
              </a:extLst>
            </p:spPr>
            <p:txBody>
              <a:bodyPr/>
              <a:lstStyle/>
              <a:p>
                <a:endParaRPr altLang="en-US" lang="zh-CN"/>
              </a:p>
            </p:txBody>
          </p:sp>
          <p:sp>
            <p:nvSpPr>
              <p:cNvPr id="55" name="Freeform 22"/>
              <p:cNvSpPr>
                <a:spLocks noChangeArrowheads="1"/>
              </p:cNvSpPr>
              <p:nvPr/>
            </p:nvSpPr>
            <p:spPr bwMode="auto">
              <a:xfrm>
                <a:off x="844550" y="0"/>
                <a:ext cx="652463" cy="219075"/>
              </a:xfrm>
              <a:custGeom>
                <a:gdLst>
                  <a:gd fmla="*/ 322263 w 411" name="T0"/>
                  <a:gd fmla="*/ 0 h 138" name="T1"/>
                  <a:gd fmla="*/ 0 w 411" name="T2"/>
                  <a:gd fmla="*/ 219075 h 138" name="T3"/>
                  <a:gd fmla="*/ 652463 w 411" name="T4"/>
                  <a:gd fmla="*/ 219075 h 138" name="T5"/>
                  <a:gd fmla="*/ 322263 w 411" name="T6"/>
                  <a:gd fmla="*/ 0 h 138" name="T7"/>
                  <a:gd fmla="*/ 0 60000 65536" name="T8"/>
                  <a:gd fmla="*/ 0 60000 65536" name="T9"/>
                  <a:gd fmla="*/ 0 60000 65536" name="T10"/>
                  <a:gd fmla="*/ 0 60000 65536" name="T11"/>
                  <a:gd fmla="*/ 0 w 411" name="T12"/>
                  <a:gd fmla="*/ 0 h 138" name="T13"/>
                  <a:gd fmla="*/ 411 w 411" name="T14"/>
                  <a:gd fmla="*/ 138 h 138" name="T15"/>
                </a:gdLst>
                <a:cxnLst>
                  <a:cxn ang="T8">
                    <a:pos x="T0" y="T1"/>
                  </a:cxn>
                  <a:cxn ang="T9">
                    <a:pos x="T2" y="T3"/>
                  </a:cxn>
                  <a:cxn ang="T10">
                    <a:pos x="T4" y="T5"/>
                  </a:cxn>
                  <a:cxn ang="T11">
                    <a:pos x="T6" y="T7"/>
                  </a:cxn>
                </a:cxnLst>
                <a:rect b="T15" l="T12" r="T14" t="T13"/>
                <a:pathLst>
                  <a:path h="138" w="411">
                    <a:moveTo>
                      <a:pt x="203" y="0"/>
                    </a:moveTo>
                    <a:lnTo>
                      <a:pt x="0" y="138"/>
                    </a:lnTo>
                    <a:lnTo>
                      <a:pt x="411" y="138"/>
                    </a:lnTo>
                    <a:lnTo>
                      <a:pt x="203" y="0"/>
                    </a:lnTo>
                    <a:close/>
                  </a:path>
                </a:pathLst>
              </a:custGeom>
              <a:solidFill>
                <a:srgbClr val="EE9065"/>
              </a:solidFill>
              <a:ln>
                <a:noFill/>
              </a:ln>
              <a:extLst>
                <a:ext uri="{91240B29-F687-4F45-9708-019B960494DF}">
                  <a14:hiddenLine w="9525">
                    <a:solidFill>
                      <a:srgbClr val="000000"/>
                    </a:solidFill>
                    <a:miter lim="800000"/>
                    <a:headEnd/>
                    <a:tailEnd/>
                  </a14:hiddenLine>
                </a:ext>
              </a:extLst>
            </p:spPr>
            <p:txBody>
              <a:bodyPr/>
              <a:lstStyle/>
              <a:p>
                <a:endParaRPr altLang="en-US" lang="zh-CN"/>
              </a:p>
            </p:txBody>
          </p:sp>
          <p:sp>
            <p:nvSpPr>
              <p:cNvPr id="56" name="Freeform 23"/>
              <p:cNvSpPr>
                <a:spLocks noChangeArrowheads="1"/>
              </p:cNvSpPr>
              <p:nvPr/>
            </p:nvSpPr>
            <p:spPr bwMode="auto">
              <a:xfrm>
                <a:off x="0" y="692150"/>
                <a:ext cx="123825" cy="160338"/>
              </a:xfrm>
              <a:custGeom>
                <a:gdLst>
                  <a:gd fmla="*/ 123825 w 78" name="T0"/>
                  <a:gd fmla="*/ 0 h 101" name="T1"/>
                  <a:gd fmla="*/ 0 w 78" name="T2"/>
                  <a:gd fmla="*/ 77788 h 101" name="T3"/>
                  <a:gd fmla="*/ 123825 w 78" name="T4"/>
                  <a:gd fmla="*/ 160338 h 101" name="T5"/>
                  <a:gd fmla="*/ 123825 w 78" name="T6"/>
                  <a:gd fmla="*/ 0 h 101" name="T7"/>
                  <a:gd fmla="*/ 0 60000 65536" name="T8"/>
                  <a:gd fmla="*/ 0 60000 65536" name="T9"/>
                  <a:gd fmla="*/ 0 60000 65536" name="T10"/>
                  <a:gd fmla="*/ 0 60000 65536" name="T11"/>
                  <a:gd fmla="*/ 0 w 78" name="T12"/>
                  <a:gd fmla="*/ 0 h 101" name="T13"/>
                  <a:gd fmla="*/ 78 w 78" name="T14"/>
                  <a:gd fmla="*/ 101 h 101" name="T15"/>
                </a:gdLst>
                <a:cxnLst>
                  <a:cxn ang="T8">
                    <a:pos x="T0" y="T1"/>
                  </a:cxn>
                  <a:cxn ang="T9">
                    <a:pos x="T2" y="T3"/>
                  </a:cxn>
                  <a:cxn ang="T10">
                    <a:pos x="T4" y="T5"/>
                  </a:cxn>
                  <a:cxn ang="T11">
                    <a:pos x="T6" y="T7"/>
                  </a:cxn>
                </a:cxnLst>
                <a:rect b="T15" l="T12" r="T14" t="T13"/>
                <a:pathLst>
                  <a:path h="100" w="78">
                    <a:moveTo>
                      <a:pt x="78" y="0"/>
                    </a:moveTo>
                    <a:lnTo>
                      <a:pt x="0" y="49"/>
                    </a:lnTo>
                    <a:lnTo>
                      <a:pt x="78" y="101"/>
                    </a:lnTo>
                    <a:lnTo>
                      <a:pt x="78" y="0"/>
                    </a:lnTo>
                    <a:close/>
                  </a:path>
                </a:pathLst>
              </a:custGeom>
              <a:solidFill>
                <a:srgbClr val="EE9065"/>
              </a:solidFill>
              <a:ln>
                <a:noFill/>
              </a:ln>
              <a:extLst>
                <a:ext uri="{91240B29-F687-4F45-9708-019B960494DF}">
                  <a14:hiddenLine w="9525">
                    <a:solidFill>
                      <a:srgbClr val="000000"/>
                    </a:solidFill>
                    <a:miter lim="800000"/>
                    <a:headEnd/>
                    <a:tailEnd/>
                  </a14:hiddenLine>
                </a:ext>
              </a:extLst>
            </p:spPr>
            <p:txBody>
              <a:bodyPr/>
              <a:lstStyle/>
              <a:p>
                <a:endParaRPr altLang="en-US" lang="zh-CN"/>
              </a:p>
            </p:txBody>
          </p:sp>
          <p:sp>
            <p:nvSpPr>
              <p:cNvPr id="58" name="Freeform 24"/>
              <p:cNvSpPr>
                <a:spLocks noChangeArrowheads="1"/>
              </p:cNvSpPr>
              <p:nvPr/>
            </p:nvSpPr>
            <p:spPr bwMode="auto">
              <a:xfrm>
                <a:off x="0" y="828675"/>
                <a:ext cx="2328863" cy="1552575"/>
              </a:xfrm>
              <a:custGeom>
                <a:gdLst>
                  <a:gd fmla="*/ 1166813 w 1467" name="T0"/>
                  <a:gd fmla="*/ 776288 h 978" name="T1"/>
                  <a:gd fmla="*/ 123825 w 1467" name="T2"/>
                  <a:gd fmla="*/ 76200 h 978" name="T3"/>
                  <a:gd fmla="*/ 0 w 1467" name="T4"/>
                  <a:gd fmla="*/ 0 h 978" name="T5"/>
                  <a:gd fmla="*/ 0 w 1467" name="T6"/>
                  <a:gd fmla="*/ 1277938 h 978" name="T7"/>
                  <a:gd fmla="*/ 12700 w 1467" name="T8"/>
                  <a:gd fmla="*/ 1277938 h 978" name="T9"/>
                  <a:gd fmla="*/ 12700 w 1467" name="T10"/>
                  <a:gd fmla="*/ 1277938 h 978" name="T11"/>
                  <a:gd fmla="*/ 541338 w 1467" name="T12"/>
                  <a:gd fmla="*/ 1287463 h 978" name="T13"/>
                  <a:gd fmla="*/ 541338 w 1467" name="T14"/>
                  <a:gd fmla="*/ 1287463 h 978" name="T15"/>
                  <a:gd fmla="*/ 558800 w 1467" name="T16"/>
                  <a:gd fmla="*/ 1289050 h 978" name="T17"/>
                  <a:gd fmla="*/ 576263 w 1467" name="T18"/>
                  <a:gd fmla="*/ 1292225 h 978" name="T19"/>
                  <a:gd fmla="*/ 592138 w 1467" name="T20"/>
                  <a:gd fmla="*/ 1296988 h 978" name="T21"/>
                  <a:gd fmla="*/ 608013 w 1467" name="T22"/>
                  <a:gd fmla="*/ 1304925 h 978" name="T23"/>
                  <a:gd fmla="*/ 622300 w 1467" name="T24"/>
                  <a:gd fmla="*/ 1314450 h 978" name="T25"/>
                  <a:gd fmla="*/ 638175 w 1467" name="T26"/>
                  <a:gd fmla="*/ 1325563 h 978" name="T27"/>
                  <a:gd fmla="*/ 650875 w 1467" name="T28"/>
                  <a:gd fmla="*/ 1339850 h 978" name="T29"/>
                  <a:gd fmla="*/ 665163 w 1467" name="T30"/>
                  <a:gd fmla="*/ 1354138 h 978" name="T31"/>
                  <a:gd fmla="*/ 665163 w 1467" name="T32"/>
                  <a:gd fmla="*/ 1354138 h 978" name="T33"/>
                  <a:gd fmla="*/ 676275 w 1467" name="T34"/>
                  <a:gd fmla="*/ 1368425 h 978" name="T35"/>
                  <a:gd fmla="*/ 687388 w 1467" name="T36"/>
                  <a:gd fmla="*/ 1381125 h 978" name="T37"/>
                  <a:gd fmla="*/ 698500 w 1467" name="T38"/>
                  <a:gd fmla="*/ 1398588 h 978" name="T39"/>
                  <a:gd fmla="*/ 706438 w 1467" name="T40"/>
                  <a:gd fmla="*/ 1414463 h 978" name="T41"/>
                  <a:gd fmla="*/ 711200 w 1467" name="T42"/>
                  <a:gd fmla="*/ 1431925 h 978" name="T43"/>
                  <a:gd fmla="*/ 715963 w 1467" name="T44"/>
                  <a:gd fmla="*/ 1452563 h 978" name="T45"/>
                  <a:gd fmla="*/ 717550 w 1467" name="T46"/>
                  <a:gd fmla="*/ 1470025 h 978" name="T47"/>
                  <a:gd fmla="*/ 719138 w 1467" name="T48"/>
                  <a:gd fmla="*/ 1490663 h 978" name="T49"/>
                  <a:gd fmla="*/ 719138 w 1467" name="T50"/>
                  <a:gd fmla="*/ 1490663 h 978" name="T51"/>
                  <a:gd fmla="*/ 719138 w 1467" name="T52"/>
                  <a:gd fmla="*/ 1503363 h 978" name="T53"/>
                  <a:gd fmla="*/ 717550 w 1467" name="T54"/>
                  <a:gd fmla="*/ 1517650 h 978" name="T55"/>
                  <a:gd fmla="*/ 712788 w 1467" name="T56"/>
                  <a:gd fmla="*/ 1533525 h 978" name="T57"/>
                  <a:gd fmla="*/ 708025 w 1467" name="T58"/>
                  <a:gd fmla="*/ 1543050 h 978" name="T59"/>
                  <a:gd fmla="*/ 703263 w 1467" name="T60"/>
                  <a:gd fmla="*/ 1552575 h 978" name="T61"/>
                  <a:gd fmla="*/ 2328863 w 1467" name="T62"/>
                  <a:gd fmla="*/ 1552575 h 978" name="T63"/>
                  <a:gd fmla="*/ 2328863 w 1467" name="T64"/>
                  <a:gd fmla="*/ 0 h 978" name="T65"/>
                  <a:gd fmla="*/ 2233613 w 1467" name="T66"/>
                  <a:gd fmla="*/ 65088 h 978" name="T67"/>
                  <a:gd fmla="*/ 1166813 w 1467" name="T68"/>
                  <a:gd fmla="*/ 776288 h 978" name="T69"/>
                  <a:gd fmla="*/ 0 60000 65536" name="T70"/>
                  <a:gd fmla="*/ 0 60000 65536" name="T71"/>
                  <a:gd fmla="*/ 0 60000 65536" name="T72"/>
                  <a:gd fmla="*/ 0 60000 65536" name="T73"/>
                  <a:gd fmla="*/ 0 60000 65536" name="T74"/>
                  <a:gd fmla="*/ 0 60000 65536" name="T75"/>
                  <a:gd fmla="*/ 0 60000 65536" name="T76"/>
                  <a:gd fmla="*/ 0 60000 65536" name="T77"/>
                  <a:gd fmla="*/ 0 60000 65536" name="T78"/>
                  <a:gd fmla="*/ 0 60000 65536" name="T79"/>
                  <a:gd fmla="*/ 0 60000 65536" name="T80"/>
                  <a:gd fmla="*/ 0 60000 65536" name="T81"/>
                  <a:gd fmla="*/ 0 60000 65536" name="T82"/>
                  <a:gd fmla="*/ 0 60000 65536" name="T83"/>
                  <a:gd fmla="*/ 0 60000 65536" name="T84"/>
                  <a:gd fmla="*/ 0 60000 65536" name="T85"/>
                  <a:gd fmla="*/ 0 60000 65536" name="T86"/>
                  <a:gd fmla="*/ 0 60000 65536" name="T87"/>
                  <a:gd fmla="*/ 0 60000 65536" name="T88"/>
                  <a:gd fmla="*/ 0 60000 65536" name="T89"/>
                  <a:gd fmla="*/ 0 60000 65536" name="T90"/>
                  <a:gd fmla="*/ 0 60000 65536" name="T91"/>
                  <a:gd fmla="*/ 0 60000 65536" name="T92"/>
                  <a:gd fmla="*/ 0 60000 65536" name="T93"/>
                  <a:gd fmla="*/ 0 60000 65536" name="T94"/>
                  <a:gd fmla="*/ 0 60000 65536" name="T95"/>
                  <a:gd fmla="*/ 0 60000 65536" name="T96"/>
                  <a:gd fmla="*/ 0 60000 65536" name="T97"/>
                  <a:gd fmla="*/ 0 60000 65536" name="T98"/>
                  <a:gd fmla="*/ 0 60000 65536" name="T99"/>
                  <a:gd fmla="*/ 0 60000 65536" name="T100"/>
                  <a:gd fmla="*/ 0 60000 65536" name="T101"/>
                  <a:gd fmla="*/ 0 60000 65536" name="T102"/>
                  <a:gd fmla="*/ 0 60000 65536" name="T103"/>
                  <a:gd fmla="*/ 0 60000 65536" name="T104"/>
                  <a:gd fmla="*/ 0 w 1467" name="T105"/>
                  <a:gd fmla="*/ 0 h 978" name="T106"/>
                  <a:gd fmla="*/ 1467 w 1467" name="T107"/>
                  <a:gd fmla="*/ 978 h 978" name="T108"/>
                </a:gd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b="T108" l="T105" r="T107" t="T106"/>
                <a:pathLst>
                  <a:path h="978" w="1467">
                    <a:moveTo>
                      <a:pt x="735" y="489"/>
                    </a:moveTo>
                    <a:lnTo>
                      <a:pt x="78" y="48"/>
                    </a:lnTo>
                    <a:lnTo>
                      <a:pt x="0" y="0"/>
                    </a:lnTo>
                    <a:lnTo>
                      <a:pt x="0" y="805"/>
                    </a:lnTo>
                    <a:lnTo>
                      <a:pt x="8" y="805"/>
                    </a:lnTo>
                    <a:lnTo>
                      <a:pt x="341" y="811"/>
                    </a:lnTo>
                    <a:lnTo>
                      <a:pt x="352" y="812"/>
                    </a:lnTo>
                    <a:lnTo>
                      <a:pt x="363" y="814"/>
                    </a:lnTo>
                    <a:lnTo>
                      <a:pt x="373" y="817"/>
                    </a:lnTo>
                    <a:lnTo>
                      <a:pt x="383" y="822"/>
                    </a:lnTo>
                    <a:lnTo>
                      <a:pt x="392" y="828"/>
                    </a:lnTo>
                    <a:lnTo>
                      <a:pt x="402" y="835"/>
                    </a:lnTo>
                    <a:lnTo>
                      <a:pt x="410" y="844"/>
                    </a:lnTo>
                    <a:lnTo>
                      <a:pt x="419" y="853"/>
                    </a:lnTo>
                    <a:lnTo>
                      <a:pt x="426" y="862"/>
                    </a:lnTo>
                    <a:lnTo>
                      <a:pt x="433" y="870"/>
                    </a:lnTo>
                    <a:lnTo>
                      <a:pt x="440" y="881"/>
                    </a:lnTo>
                    <a:lnTo>
                      <a:pt x="445" y="891"/>
                    </a:lnTo>
                    <a:lnTo>
                      <a:pt x="448" y="902"/>
                    </a:lnTo>
                    <a:lnTo>
                      <a:pt x="451" y="915"/>
                    </a:lnTo>
                    <a:lnTo>
                      <a:pt x="452" y="926"/>
                    </a:lnTo>
                    <a:lnTo>
                      <a:pt x="453" y="939"/>
                    </a:lnTo>
                    <a:lnTo>
                      <a:pt x="453" y="947"/>
                    </a:lnTo>
                    <a:lnTo>
                      <a:pt x="452" y="956"/>
                    </a:lnTo>
                    <a:lnTo>
                      <a:pt x="449" y="966"/>
                    </a:lnTo>
                    <a:lnTo>
                      <a:pt x="446" y="972"/>
                    </a:lnTo>
                    <a:lnTo>
                      <a:pt x="443" y="978"/>
                    </a:lnTo>
                    <a:lnTo>
                      <a:pt x="1467" y="978"/>
                    </a:lnTo>
                    <a:lnTo>
                      <a:pt x="1467" y="0"/>
                    </a:lnTo>
                    <a:lnTo>
                      <a:pt x="1407" y="41"/>
                    </a:lnTo>
                    <a:lnTo>
                      <a:pt x="735" y="489"/>
                    </a:lnTo>
                    <a:close/>
                  </a:path>
                </a:pathLst>
              </a:custGeom>
              <a:solidFill>
                <a:srgbClr val="EE9065"/>
              </a:solidFill>
              <a:ln>
                <a:noFill/>
              </a:ln>
              <a:extLst>
                <a:ext uri="{91240B29-F687-4F45-9708-019B960494DF}">
                  <a14:hiddenLine w="9525">
                    <a:solidFill>
                      <a:srgbClr val="000000"/>
                    </a:solidFill>
                    <a:miter lim="800000"/>
                    <a:headEnd/>
                    <a:tailEnd/>
                  </a14:hiddenLine>
                </a:ext>
              </a:extLst>
            </p:spPr>
            <p:txBody>
              <a:bodyPr/>
              <a:lstStyle/>
              <a:p>
                <a:endParaRPr altLang="en-US" lang="zh-CN"/>
              </a:p>
            </p:txBody>
          </p:sp>
        </p:grpSp>
      </p:grpSp>
      <p:grpSp>
        <p:nvGrpSpPr>
          <p:cNvPr id="59" name="组合 38"/>
          <p:cNvGrpSpPr/>
          <p:nvPr/>
        </p:nvGrpSpPr>
        <p:grpSpPr>
          <a:xfrm>
            <a:off x="3568052" y="817327"/>
            <a:ext cx="1670703" cy="1655181"/>
            <a:chExt cx="2355850" cy="2365375"/>
          </a:xfrm>
        </p:grpSpPr>
        <p:sp>
          <p:nvSpPr>
            <p:cNvPr id="60" name="AutoShape 26"/>
            <p:cNvSpPr>
              <a:spLocks noChangeArrowheads="1" noChangeAspect="1" noTextEdit="1"/>
            </p:cNvSpPr>
            <p:nvPr/>
          </p:nvSpPr>
          <p:spPr bwMode="auto">
            <a:xfrm>
              <a:off x="0" y="0"/>
              <a:ext cx="2355850" cy="2365375"/>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lstStyle/>
            <a:p>
              <a:endParaRPr altLang="en-US" lang="zh-CN"/>
            </a:p>
          </p:txBody>
        </p:sp>
        <p:sp>
          <p:nvSpPr>
            <p:cNvPr id="61" name="Freeform 28"/>
            <p:cNvSpPr>
              <a:spLocks noChangeArrowheads="1"/>
            </p:cNvSpPr>
            <p:nvPr/>
          </p:nvSpPr>
          <p:spPr bwMode="auto">
            <a:xfrm>
              <a:off x="2257425" y="714375"/>
              <a:ext cx="98425" cy="125413"/>
            </a:xfrm>
            <a:custGeom>
              <a:gdLst>
                <a:gd fmla="*/ 0 w 62" name="T0"/>
                <a:gd fmla="*/ 0 h 79" name="T1"/>
                <a:gd fmla="*/ 0 w 62" name="T2"/>
                <a:gd fmla="*/ 125413 h 79" name="T3"/>
                <a:gd fmla="*/ 98425 w 62" name="T4"/>
                <a:gd fmla="*/ 63500 h 79" name="T5"/>
                <a:gd fmla="*/ 0 w 62" name="T6"/>
                <a:gd fmla="*/ 0 h 79" name="T7"/>
                <a:gd fmla="*/ 0 60000 65536" name="T8"/>
                <a:gd fmla="*/ 0 60000 65536" name="T9"/>
                <a:gd fmla="*/ 0 60000 65536" name="T10"/>
                <a:gd fmla="*/ 0 60000 65536" name="T11"/>
                <a:gd fmla="*/ 0 w 62" name="T12"/>
                <a:gd fmla="*/ 0 h 79" name="T13"/>
                <a:gd fmla="*/ 62 w 62" name="T14"/>
                <a:gd fmla="*/ 79 h 79" name="T15"/>
              </a:gdLst>
              <a:cxnLst>
                <a:cxn ang="T8">
                  <a:pos x="T0" y="T1"/>
                </a:cxn>
                <a:cxn ang="T9">
                  <a:pos x="T2" y="T3"/>
                </a:cxn>
                <a:cxn ang="T10">
                  <a:pos x="T4" y="T5"/>
                </a:cxn>
                <a:cxn ang="T11">
                  <a:pos x="T6" y="T7"/>
                </a:cxn>
              </a:cxnLst>
              <a:rect b="T15" l="T12" r="T14" t="T13"/>
              <a:pathLst>
                <a:path h="79" w="62">
                  <a:moveTo>
                    <a:pt x="0" y="0"/>
                  </a:moveTo>
                  <a:lnTo>
                    <a:pt x="0" y="79"/>
                  </a:lnTo>
                  <a:lnTo>
                    <a:pt x="62" y="40"/>
                  </a:lnTo>
                  <a:lnTo>
                    <a:pt x="0" y="0"/>
                  </a:lnTo>
                  <a:close/>
                </a:path>
              </a:pathLst>
            </a:custGeom>
            <a:solidFill>
              <a:srgbClr val="4BB0D0"/>
            </a:solidFill>
            <a:ln>
              <a:noFill/>
            </a:ln>
            <a:extLst>
              <a:ext uri="{91240B29-F687-4F45-9708-019B960494DF}">
                <a14:hiddenLine w="9525">
                  <a:solidFill>
                    <a:srgbClr val="000000"/>
                  </a:solidFill>
                  <a:miter lim="800000"/>
                  <a:headEnd/>
                  <a:tailEnd/>
                </a14:hiddenLine>
              </a:ext>
            </a:extLst>
          </p:spPr>
          <p:txBody>
            <a:bodyPr/>
            <a:lstStyle/>
            <a:p>
              <a:endParaRPr altLang="en-US" lang="zh-CN"/>
            </a:p>
          </p:txBody>
        </p:sp>
        <p:sp>
          <p:nvSpPr>
            <p:cNvPr id="62" name="Freeform 29"/>
            <p:cNvSpPr>
              <a:spLocks noChangeArrowheads="1"/>
            </p:cNvSpPr>
            <p:nvPr/>
          </p:nvSpPr>
          <p:spPr bwMode="auto">
            <a:xfrm>
              <a:off x="854075" y="0"/>
              <a:ext cx="652463" cy="220663"/>
            </a:xfrm>
            <a:custGeom>
              <a:gdLst>
                <a:gd fmla="*/ 319088 w 411" name="T0"/>
                <a:gd fmla="*/ 0 h 139" name="T1"/>
                <a:gd fmla="*/ 0 w 411" name="T2"/>
                <a:gd fmla="*/ 220663 h 139" name="T3"/>
                <a:gd fmla="*/ 652463 w 411" name="T4"/>
                <a:gd fmla="*/ 220663 h 139" name="T5"/>
                <a:gd fmla="*/ 319088 w 411" name="T6"/>
                <a:gd fmla="*/ 0 h 139" name="T7"/>
                <a:gd fmla="*/ 0 60000 65536" name="T8"/>
                <a:gd fmla="*/ 0 60000 65536" name="T9"/>
                <a:gd fmla="*/ 0 60000 65536" name="T10"/>
                <a:gd fmla="*/ 0 60000 65536" name="T11"/>
                <a:gd fmla="*/ 0 w 411" name="T12"/>
                <a:gd fmla="*/ 0 h 139" name="T13"/>
                <a:gd fmla="*/ 411 w 411" name="T14"/>
                <a:gd fmla="*/ 139 h 139" name="T15"/>
              </a:gdLst>
              <a:cxnLst>
                <a:cxn ang="T8">
                  <a:pos x="T0" y="T1"/>
                </a:cxn>
                <a:cxn ang="T9">
                  <a:pos x="T2" y="T3"/>
                </a:cxn>
                <a:cxn ang="T10">
                  <a:pos x="T4" y="T5"/>
                </a:cxn>
                <a:cxn ang="T11">
                  <a:pos x="T6" y="T7"/>
                </a:cxn>
              </a:cxnLst>
              <a:rect b="T15" l="T12" r="T14" t="T13"/>
              <a:pathLst>
                <a:path h="139" w="411">
                  <a:moveTo>
                    <a:pt x="201" y="0"/>
                  </a:moveTo>
                  <a:lnTo>
                    <a:pt x="0" y="139"/>
                  </a:lnTo>
                  <a:lnTo>
                    <a:pt x="411" y="139"/>
                  </a:lnTo>
                  <a:lnTo>
                    <a:pt x="201" y="0"/>
                  </a:lnTo>
                  <a:close/>
                </a:path>
              </a:pathLst>
            </a:custGeom>
            <a:solidFill>
              <a:srgbClr val="4BB0D0"/>
            </a:solidFill>
            <a:ln>
              <a:noFill/>
            </a:ln>
            <a:extLst>
              <a:ext uri="{91240B29-F687-4F45-9708-019B960494DF}">
                <a14:hiddenLine w="9525">
                  <a:solidFill>
                    <a:srgbClr val="000000"/>
                  </a:solidFill>
                  <a:miter lim="800000"/>
                  <a:headEnd/>
                  <a:tailEnd/>
                </a14:hiddenLine>
              </a:ext>
            </a:extLst>
          </p:spPr>
          <p:txBody>
            <a:bodyPr/>
            <a:lstStyle/>
            <a:p>
              <a:endParaRPr altLang="en-US" lang="zh-CN"/>
            </a:p>
          </p:txBody>
        </p:sp>
        <p:sp>
          <p:nvSpPr>
            <p:cNvPr id="63" name="Freeform 30"/>
            <p:cNvSpPr>
              <a:spLocks noChangeArrowheads="1"/>
            </p:cNvSpPr>
            <p:nvPr/>
          </p:nvSpPr>
          <p:spPr bwMode="auto">
            <a:xfrm>
              <a:off x="0" y="700088"/>
              <a:ext cx="127000" cy="144463"/>
            </a:xfrm>
            <a:custGeom>
              <a:gdLst>
                <a:gd fmla="*/ 127000 w 80" name="T0"/>
                <a:gd fmla="*/ 144463 h 91" name="T1"/>
                <a:gd fmla="*/ 127000 w 80" name="T2"/>
                <a:gd fmla="*/ 0 h 91" name="T3"/>
                <a:gd fmla="*/ 0 w 80" name="T4"/>
                <a:gd fmla="*/ 77788 h 91" name="T5"/>
                <a:gd fmla="*/ 0 w 80" name="T6"/>
                <a:gd fmla="*/ 77788 h 91" name="T7"/>
                <a:gd fmla="*/ 127000 w 80" name="T8"/>
                <a:gd fmla="*/ 144463 h 91" name="T9"/>
                <a:gd fmla="*/ 0 60000 65536" name="T10"/>
                <a:gd fmla="*/ 0 60000 65536" name="T11"/>
                <a:gd fmla="*/ 0 60000 65536" name="T12"/>
                <a:gd fmla="*/ 0 60000 65536" name="T13"/>
                <a:gd fmla="*/ 0 60000 65536" name="T14"/>
                <a:gd fmla="*/ 0 w 80" name="T15"/>
                <a:gd fmla="*/ 0 h 91" name="T16"/>
                <a:gd fmla="*/ 80 w 80" name="T17"/>
                <a:gd fmla="*/ 91 h 91" name="T18"/>
              </a:gdLst>
              <a:cxnLst>
                <a:cxn ang="T10">
                  <a:pos x="T0" y="T1"/>
                </a:cxn>
                <a:cxn ang="T11">
                  <a:pos x="T2" y="T3"/>
                </a:cxn>
                <a:cxn ang="T12">
                  <a:pos x="T4" y="T5"/>
                </a:cxn>
                <a:cxn ang="T13">
                  <a:pos x="T6" y="T7"/>
                </a:cxn>
                <a:cxn ang="T14">
                  <a:pos x="T8" y="T9"/>
                </a:cxn>
              </a:cxnLst>
              <a:rect b="T18" l="T15" r="T17" t="T16"/>
              <a:pathLst>
                <a:path h="91" w="80">
                  <a:moveTo>
                    <a:pt x="80" y="91"/>
                  </a:moveTo>
                  <a:lnTo>
                    <a:pt x="80" y="0"/>
                  </a:lnTo>
                  <a:lnTo>
                    <a:pt x="0" y="49"/>
                  </a:lnTo>
                  <a:lnTo>
                    <a:pt x="80" y="91"/>
                  </a:lnTo>
                  <a:close/>
                </a:path>
              </a:pathLst>
            </a:custGeom>
            <a:solidFill>
              <a:srgbClr val="4BB0D0"/>
            </a:solidFill>
            <a:ln>
              <a:noFill/>
            </a:ln>
            <a:extLst>
              <a:ext uri="{91240B29-F687-4F45-9708-019B960494DF}">
                <a14:hiddenLine w="9525">
                  <a:solidFill>
                    <a:srgbClr val="000000"/>
                  </a:solidFill>
                  <a:miter lim="800000"/>
                  <a:headEnd/>
                  <a:tailEnd/>
                </a14:hiddenLine>
              </a:ext>
            </a:extLst>
          </p:spPr>
          <p:txBody>
            <a:bodyPr/>
            <a:lstStyle/>
            <a:p>
              <a:endParaRPr altLang="en-US" lang="zh-CN"/>
            </a:p>
          </p:txBody>
        </p:sp>
        <p:sp>
          <p:nvSpPr>
            <p:cNvPr id="64" name="Freeform 31"/>
            <p:cNvSpPr>
              <a:spLocks noChangeArrowheads="1"/>
            </p:cNvSpPr>
            <p:nvPr/>
          </p:nvSpPr>
          <p:spPr bwMode="auto">
            <a:xfrm>
              <a:off x="0" y="825500"/>
              <a:ext cx="2355850" cy="1539875"/>
            </a:xfrm>
            <a:custGeom>
              <a:gdLst>
                <a:gd fmla="*/ 127000 w 1484" name="T0"/>
                <a:gd fmla="*/ 73025 h 970" name="T1"/>
                <a:gd fmla="*/ 0 w 1484" name="T2"/>
                <a:gd fmla="*/ 1539875 h 970" name="T3"/>
                <a:gd fmla="*/ 201613 w 1484" name="T4"/>
                <a:gd fmla="*/ 1517650 h 970" name="T5"/>
                <a:gd fmla="*/ 204788 w 1484" name="T6"/>
                <a:gd fmla="*/ 1497013 h 970" name="T7"/>
                <a:gd fmla="*/ 212725 w 1484" name="T8"/>
                <a:gd fmla="*/ 1463675 h 970" name="T9"/>
                <a:gd fmla="*/ 227013 w 1484" name="T10"/>
                <a:gd fmla="*/ 1428750 h 970" name="T11"/>
                <a:gd fmla="*/ 247650 w 1484" name="T12"/>
                <a:gd fmla="*/ 1403350 h 970" name="T13"/>
                <a:gd fmla="*/ 276225 w 1484" name="T14"/>
                <a:gd fmla="*/ 1377950 h 970" name="T15"/>
                <a:gd fmla="*/ 307975 w 1484" name="T16"/>
                <a:gd fmla="*/ 1360488 h 970" name="T17"/>
                <a:gd fmla="*/ 344488 w 1484" name="T18"/>
                <a:gd fmla="*/ 1347788 h 970" name="T19"/>
                <a:gd fmla="*/ 382588 w 1484" name="T20"/>
                <a:gd fmla="*/ 1341438 h 970" name="T21"/>
                <a:gd fmla="*/ 403225 w 1484" name="T22"/>
                <a:gd fmla="*/ 1338263 h 970" name="T23"/>
                <a:gd fmla="*/ 439738 w 1484" name="T24"/>
                <a:gd fmla="*/ 1344613 h 970" name="T25"/>
                <a:gd fmla="*/ 503238 w 1484" name="T26"/>
                <a:gd fmla="*/ 1370013 h 970" name="T27"/>
                <a:gd fmla="*/ 555625 w 1484" name="T28"/>
                <a:gd fmla="*/ 1414463 h 970" name="T29"/>
                <a:gd fmla="*/ 573088 w 1484" name="T30"/>
                <a:gd fmla="*/ 1446213 h 970" name="T31"/>
                <a:gd fmla="*/ 584200 w 1484" name="T32"/>
                <a:gd fmla="*/ 1479550 h 970" name="T33"/>
                <a:gd fmla="*/ 587375 w 1484" name="T34"/>
                <a:gd fmla="*/ 1517650 h 970" name="T35"/>
                <a:gd fmla="*/ 1736725 w 1484" name="T36"/>
                <a:gd fmla="*/ 1539875 h 970" name="T37"/>
                <a:gd fmla="*/ 1736725 w 1484" name="T38"/>
                <a:gd fmla="*/ 1517650 h 970" name="T39"/>
                <a:gd fmla="*/ 1739900 w 1484" name="T40"/>
                <a:gd fmla="*/ 1479550 h 970" name="T41"/>
                <a:gd fmla="*/ 1751013 w 1484" name="T42"/>
                <a:gd fmla="*/ 1446213 h 970" name="T43"/>
                <a:gd fmla="*/ 1768475 w 1484" name="T44"/>
                <a:gd fmla="*/ 1414463 h 970" name="T45"/>
                <a:gd fmla="*/ 1792288 w 1484" name="T46"/>
                <a:gd fmla="*/ 1389063 h 970" name="T47"/>
                <a:gd fmla="*/ 1820863 w 1484" name="T48"/>
                <a:gd fmla="*/ 1370013 h 970" name="T49"/>
                <a:gd fmla="*/ 1852613 w 1484" name="T50"/>
                <a:gd fmla="*/ 1352550 h 970" name="T51"/>
                <a:gd fmla="*/ 1889125 w 1484" name="T52"/>
                <a:gd fmla="*/ 1344613 h 970" name="T53"/>
                <a:gd fmla="*/ 1930400 w 1484" name="T54"/>
                <a:gd fmla="*/ 1338263 h 970" name="T55"/>
                <a:gd fmla="*/ 1947863 w 1484" name="T56"/>
                <a:gd fmla="*/ 1341438 h 970" name="T57"/>
                <a:gd fmla="*/ 2001838 w 1484" name="T58"/>
                <a:gd fmla="*/ 1352550 h 970" name="T59"/>
                <a:gd fmla="*/ 2065338 w 1484" name="T60"/>
                <a:gd fmla="*/ 1389063 h 970" name="T61"/>
                <a:gd fmla="*/ 2087563 w 1484" name="T62"/>
                <a:gd fmla="*/ 1414463 h 970" name="T63"/>
                <a:gd fmla="*/ 2108200 w 1484" name="T64"/>
                <a:gd fmla="*/ 1446213 h 970" name="T65"/>
                <a:gd fmla="*/ 2119313 w 1484" name="T66"/>
                <a:gd fmla="*/ 1479550 h 970" name="T67"/>
                <a:gd fmla="*/ 2125663 w 1484" name="T68"/>
                <a:gd fmla="*/ 1517650 h 970" name="T69"/>
                <a:gd fmla="*/ 2355850 w 1484" name="T70"/>
                <a:gd fmla="*/ 1539875 h 970" name="T71"/>
                <a:gd fmla="*/ 2257425 w 1484" name="T72"/>
                <a:gd fmla="*/ 68263 h 970" name="T73"/>
                <a:gd fmla="*/ 0 60000 65536" name="T74"/>
                <a:gd fmla="*/ 0 60000 65536" name="T75"/>
                <a:gd fmla="*/ 0 60000 65536" name="T76"/>
                <a:gd fmla="*/ 0 60000 65536" name="T77"/>
                <a:gd fmla="*/ 0 60000 65536" name="T78"/>
                <a:gd fmla="*/ 0 60000 65536" name="T79"/>
                <a:gd fmla="*/ 0 60000 65536" name="T80"/>
                <a:gd fmla="*/ 0 60000 65536" name="T81"/>
                <a:gd fmla="*/ 0 60000 65536" name="T82"/>
                <a:gd fmla="*/ 0 60000 65536" name="T83"/>
                <a:gd fmla="*/ 0 60000 65536" name="T84"/>
                <a:gd fmla="*/ 0 60000 65536" name="T85"/>
                <a:gd fmla="*/ 0 60000 65536" name="T86"/>
                <a:gd fmla="*/ 0 60000 65536" name="T87"/>
                <a:gd fmla="*/ 0 60000 65536" name="T88"/>
                <a:gd fmla="*/ 0 60000 65536" name="T89"/>
                <a:gd fmla="*/ 0 60000 65536" name="T90"/>
                <a:gd fmla="*/ 0 60000 65536" name="T91"/>
                <a:gd fmla="*/ 0 60000 65536" name="T92"/>
                <a:gd fmla="*/ 0 60000 65536" name="T93"/>
                <a:gd fmla="*/ 0 60000 65536" name="T94"/>
                <a:gd fmla="*/ 0 60000 65536" name="T95"/>
                <a:gd fmla="*/ 0 60000 65536" name="T96"/>
                <a:gd fmla="*/ 0 60000 65536" name="T97"/>
                <a:gd fmla="*/ 0 60000 65536" name="T98"/>
                <a:gd fmla="*/ 0 60000 65536" name="T99"/>
                <a:gd fmla="*/ 0 60000 65536" name="T100"/>
                <a:gd fmla="*/ 0 60000 65536" name="T101"/>
                <a:gd fmla="*/ 0 60000 65536" name="T102"/>
                <a:gd fmla="*/ 0 60000 65536" name="T103"/>
                <a:gd fmla="*/ 0 60000 65536" name="T104"/>
                <a:gd fmla="*/ 0 60000 65536" name="T105"/>
                <a:gd fmla="*/ 0 60000 65536" name="T106"/>
                <a:gd fmla="*/ 0 60000 65536" name="T107"/>
                <a:gd fmla="*/ 0 60000 65536" name="T108"/>
                <a:gd fmla="*/ 0 60000 65536" name="T109"/>
                <a:gd fmla="*/ 0 60000 65536" name="T110"/>
                <a:gd fmla="*/ 0 w 1484" name="T111"/>
                <a:gd fmla="*/ 0 h 970" name="T112"/>
                <a:gd fmla="*/ 1484 w 1484" name="T113"/>
                <a:gd fmla="*/ 970 h 970" name="T114"/>
              </a:gdLst>
              <a:cxnLst>
                <a:cxn ang="T74">
                  <a:pos x="T0" y="T1"/>
                </a:cxn>
                <a:cxn ang="T75">
                  <a:pos x="T2" y="T3"/>
                </a:cxn>
                <a:cxn ang="T76">
                  <a:pos x="T4" y="T5"/>
                </a:cxn>
                <a:cxn ang="T77">
                  <a:pos x="T6" y="T7"/>
                </a:cxn>
                <a:cxn ang="T78">
                  <a:pos x="T8" y="T9"/>
                </a:cxn>
                <a:cxn ang="T79">
                  <a:pos x="T10" y="T11"/>
                </a:cxn>
                <a:cxn ang="T80">
                  <a:pos x="T12" y="T13"/>
                </a:cxn>
                <a:cxn ang="T81">
                  <a:pos x="T14" y="T15"/>
                </a:cxn>
                <a:cxn ang="T82">
                  <a:pos x="T16" y="T17"/>
                </a:cxn>
                <a:cxn ang="T83">
                  <a:pos x="T18" y="T19"/>
                </a:cxn>
                <a:cxn ang="T84">
                  <a:pos x="T20" y="T21"/>
                </a:cxn>
                <a:cxn ang="T85">
                  <a:pos x="T22" y="T23"/>
                </a:cxn>
                <a:cxn ang="T86">
                  <a:pos x="T24" y="T25"/>
                </a:cxn>
                <a:cxn ang="T87">
                  <a:pos x="T26" y="T27"/>
                </a:cxn>
                <a:cxn ang="T88">
                  <a:pos x="T28" y="T29"/>
                </a:cxn>
                <a:cxn ang="T89">
                  <a:pos x="T30" y="T31"/>
                </a:cxn>
                <a:cxn ang="T90">
                  <a:pos x="T32" y="T33"/>
                </a:cxn>
                <a:cxn ang="T91">
                  <a:pos x="T34" y="T35"/>
                </a:cxn>
                <a:cxn ang="T92">
                  <a:pos x="T36" y="T37"/>
                </a:cxn>
                <a:cxn ang="T93">
                  <a:pos x="T38" y="T39"/>
                </a:cxn>
                <a:cxn ang="T94">
                  <a:pos x="T40" y="T41"/>
                </a:cxn>
                <a:cxn ang="T95">
                  <a:pos x="T42" y="T43"/>
                </a:cxn>
                <a:cxn ang="T96">
                  <a:pos x="T44" y="T45"/>
                </a:cxn>
                <a:cxn ang="T97">
                  <a:pos x="T46" y="T47"/>
                </a:cxn>
                <a:cxn ang="T98">
                  <a:pos x="T48" y="T49"/>
                </a:cxn>
                <a:cxn ang="T99">
                  <a:pos x="T50" y="T51"/>
                </a:cxn>
                <a:cxn ang="T100">
                  <a:pos x="T52" y="T53"/>
                </a:cxn>
                <a:cxn ang="T101">
                  <a:pos x="T54" y="T55"/>
                </a:cxn>
                <a:cxn ang="T102">
                  <a:pos x="T56" y="T57"/>
                </a:cxn>
                <a:cxn ang="T103">
                  <a:pos x="T58" y="T59"/>
                </a:cxn>
                <a:cxn ang="T104">
                  <a:pos x="T60" y="T61"/>
                </a:cxn>
                <a:cxn ang="T105">
                  <a:pos x="T62" y="T63"/>
                </a:cxn>
                <a:cxn ang="T106">
                  <a:pos x="T64" y="T65"/>
                </a:cxn>
                <a:cxn ang="T107">
                  <a:pos x="T66" y="T67"/>
                </a:cxn>
                <a:cxn ang="T108">
                  <a:pos x="T68" y="T69"/>
                </a:cxn>
                <a:cxn ang="T109">
                  <a:pos x="T70" y="T71"/>
                </a:cxn>
                <a:cxn ang="T110">
                  <a:pos x="T72" y="T73"/>
                </a:cxn>
              </a:cxnLst>
              <a:rect b="T114" l="T111" r="T113" t="T112"/>
              <a:pathLst>
                <a:path h="970" w="1484">
                  <a:moveTo>
                    <a:pt x="739" y="482"/>
                  </a:moveTo>
                  <a:lnTo>
                    <a:pt x="80" y="46"/>
                  </a:lnTo>
                  <a:lnTo>
                    <a:pt x="0" y="0"/>
                  </a:lnTo>
                  <a:lnTo>
                    <a:pt x="0" y="970"/>
                  </a:lnTo>
                  <a:lnTo>
                    <a:pt x="127" y="970"/>
                  </a:lnTo>
                  <a:lnTo>
                    <a:pt x="127" y="956"/>
                  </a:lnTo>
                  <a:lnTo>
                    <a:pt x="129" y="943"/>
                  </a:lnTo>
                  <a:lnTo>
                    <a:pt x="130" y="932"/>
                  </a:lnTo>
                  <a:lnTo>
                    <a:pt x="134" y="922"/>
                  </a:lnTo>
                  <a:lnTo>
                    <a:pt x="138" y="911"/>
                  </a:lnTo>
                  <a:lnTo>
                    <a:pt x="143" y="900"/>
                  </a:lnTo>
                  <a:lnTo>
                    <a:pt x="149" y="891"/>
                  </a:lnTo>
                  <a:lnTo>
                    <a:pt x="156" y="884"/>
                  </a:lnTo>
                  <a:lnTo>
                    <a:pt x="165" y="875"/>
                  </a:lnTo>
                  <a:lnTo>
                    <a:pt x="174" y="868"/>
                  </a:lnTo>
                  <a:lnTo>
                    <a:pt x="183" y="863"/>
                  </a:lnTo>
                  <a:lnTo>
                    <a:pt x="194" y="857"/>
                  </a:lnTo>
                  <a:lnTo>
                    <a:pt x="205" y="852"/>
                  </a:lnTo>
                  <a:lnTo>
                    <a:pt x="217" y="849"/>
                  </a:lnTo>
                  <a:lnTo>
                    <a:pt x="228" y="847"/>
                  </a:lnTo>
                  <a:lnTo>
                    <a:pt x="241" y="845"/>
                  </a:lnTo>
                  <a:lnTo>
                    <a:pt x="254" y="843"/>
                  </a:lnTo>
                  <a:lnTo>
                    <a:pt x="266" y="845"/>
                  </a:lnTo>
                  <a:lnTo>
                    <a:pt x="277" y="847"/>
                  </a:lnTo>
                  <a:lnTo>
                    <a:pt x="297" y="852"/>
                  </a:lnTo>
                  <a:lnTo>
                    <a:pt x="317" y="863"/>
                  </a:lnTo>
                  <a:lnTo>
                    <a:pt x="335" y="875"/>
                  </a:lnTo>
                  <a:lnTo>
                    <a:pt x="350" y="891"/>
                  </a:lnTo>
                  <a:lnTo>
                    <a:pt x="355" y="900"/>
                  </a:lnTo>
                  <a:lnTo>
                    <a:pt x="361" y="911"/>
                  </a:lnTo>
                  <a:lnTo>
                    <a:pt x="364" y="922"/>
                  </a:lnTo>
                  <a:lnTo>
                    <a:pt x="368" y="932"/>
                  </a:lnTo>
                  <a:lnTo>
                    <a:pt x="370" y="943"/>
                  </a:lnTo>
                  <a:lnTo>
                    <a:pt x="370" y="956"/>
                  </a:lnTo>
                  <a:lnTo>
                    <a:pt x="370" y="970"/>
                  </a:lnTo>
                  <a:lnTo>
                    <a:pt x="1094" y="970"/>
                  </a:lnTo>
                  <a:lnTo>
                    <a:pt x="1094" y="956"/>
                  </a:lnTo>
                  <a:lnTo>
                    <a:pt x="1094" y="943"/>
                  </a:lnTo>
                  <a:lnTo>
                    <a:pt x="1096" y="932"/>
                  </a:lnTo>
                  <a:lnTo>
                    <a:pt x="1100" y="922"/>
                  </a:lnTo>
                  <a:lnTo>
                    <a:pt x="1103" y="911"/>
                  </a:lnTo>
                  <a:lnTo>
                    <a:pt x="1107" y="900"/>
                  </a:lnTo>
                  <a:lnTo>
                    <a:pt x="1114" y="891"/>
                  </a:lnTo>
                  <a:lnTo>
                    <a:pt x="1120" y="884"/>
                  </a:lnTo>
                  <a:lnTo>
                    <a:pt x="1129" y="875"/>
                  </a:lnTo>
                  <a:lnTo>
                    <a:pt x="1136" y="868"/>
                  </a:lnTo>
                  <a:lnTo>
                    <a:pt x="1147" y="863"/>
                  </a:lnTo>
                  <a:lnTo>
                    <a:pt x="1156" y="857"/>
                  </a:lnTo>
                  <a:lnTo>
                    <a:pt x="1167" y="852"/>
                  </a:lnTo>
                  <a:lnTo>
                    <a:pt x="1178" y="849"/>
                  </a:lnTo>
                  <a:lnTo>
                    <a:pt x="1190" y="847"/>
                  </a:lnTo>
                  <a:lnTo>
                    <a:pt x="1203" y="845"/>
                  </a:lnTo>
                  <a:lnTo>
                    <a:pt x="1216" y="843"/>
                  </a:lnTo>
                  <a:lnTo>
                    <a:pt x="1227" y="845"/>
                  </a:lnTo>
                  <a:lnTo>
                    <a:pt x="1239" y="847"/>
                  </a:lnTo>
                  <a:lnTo>
                    <a:pt x="1261" y="852"/>
                  </a:lnTo>
                  <a:lnTo>
                    <a:pt x="1281" y="863"/>
                  </a:lnTo>
                  <a:lnTo>
                    <a:pt x="1301" y="875"/>
                  </a:lnTo>
                  <a:lnTo>
                    <a:pt x="1308" y="884"/>
                  </a:lnTo>
                  <a:lnTo>
                    <a:pt x="1315" y="891"/>
                  </a:lnTo>
                  <a:lnTo>
                    <a:pt x="1323" y="900"/>
                  </a:lnTo>
                  <a:lnTo>
                    <a:pt x="1328" y="911"/>
                  </a:lnTo>
                  <a:lnTo>
                    <a:pt x="1334" y="922"/>
                  </a:lnTo>
                  <a:lnTo>
                    <a:pt x="1335" y="932"/>
                  </a:lnTo>
                  <a:lnTo>
                    <a:pt x="1337" y="943"/>
                  </a:lnTo>
                  <a:lnTo>
                    <a:pt x="1339" y="956"/>
                  </a:lnTo>
                  <a:lnTo>
                    <a:pt x="1339" y="970"/>
                  </a:lnTo>
                  <a:lnTo>
                    <a:pt x="1484" y="970"/>
                  </a:lnTo>
                  <a:lnTo>
                    <a:pt x="1484" y="0"/>
                  </a:lnTo>
                  <a:lnTo>
                    <a:pt x="1422" y="43"/>
                  </a:lnTo>
                  <a:lnTo>
                    <a:pt x="739" y="482"/>
                  </a:lnTo>
                  <a:close/>
                </a:path>
              </a:pathLst>
            </a:custGeom>
            <a:solidFill>
              <a:srgbClr val="4BB0D0"/>
            </a:solidFill>
            <a:ln>
              <a:noFill/>
            </a:ln>
            <a:extLst>
              <a:ext uri="{91240B29-F687-4F45-9708-019B960494DF}">
                <a14:hiddenLine w="9525">
                  <a:solidFill>
                    <a:srgbClr val="000000"/>
                  </a:solidFill>
                  <a:miter lim="800000"/>
                  <a:headEnd/>
                  <a:tailEnd/>
                </a14:hiddenLine>
              </a:ext>
            </a:extLst>
          </p:spPr>
          <p:txBody>
            <a:bodyPr/>
            <a:lstStyle/>
            <a:p>
              <a:endParaRPr altLang="en-US" lang="zh-CN"/>
            </a:p>
          </p:txBody>
        </p:sp>
        <p:sp>
          <p:nvSpPr>
            <p:cNvPr id="66" name="Freeform 32"/>
            <p:cNvSpPr>
              <a:spLocks noChangeArrowheads="1"/>
            </p:cNvSpPr>
            <p:nvPr/>
          </p:nvSpPr>
          <p:spPr bwMode="auto">
            <a:xfrm>
              <a:off x="180974" y="273050"/>
              <a:ext cx="1997075" cy="1238251"/>
            </a:xfrm>
            <a:custGeom>
              <a:gdLst>
                <a:gd fmla="*/ 1997075 w 1258" name="T0"/>
                <a:gd fmla="*/ 571500 h 780" name="T1"/>
                <a:gd fmla="*/ 1997075 w 1258" name="T2"/>
                <a:gd fmla="*/ 447675 h 780" name="T3"/>
                <a:gd fmla="*/ 1997075 w 1258" name="T4"/>
                <a:gd fmla="*/ 0 h 780" name="T5"/>
                <a:gd fmla="*/ 1295400 w 1258" name="T6"/>
                <a:gd fmla="*/ 0 h 780" name="T7"/>
                <a:gd fmla="*/ 682625 w 1258" name="T8"/>
                <a:gd fmla="*/ 0 h 780" name="T9"/>
                <a:gd fmla="*/ 0 w 1258" name="T10"/>
                <a:gd fmla="*/ 0 h 780" name="T11"/>
                <a:gd fmla="*/ 0 w 1258" name="T12"/>
                <a:gd fmla="*/ 447675 h 780" name="T13"/>
                <a:gd fmla="*/ 0 w 1258" name="T14"/>
                <a:gd fmla="*/ 588963 h 780" name="T15"/>
                <a:gd fmla="*/ 989013 w 1258" name="T16"/>
                <a:gd fmla="*/ 1238250 h 780" name="T17"/>
                <a:gd fmla="*/ 1997075 w 1258" name="T18"/>
                <a:gd fmla="*/ 571500 h 780" name="T19"/>
                <a:gd fmla="*/ 0 60000 65536" name="T20"/>
                <a:gd fmla="*/ 0 60000 65536" name="T21"/>
                <a:gd fmla="*/ 0 60000 65536" name="T22"/>
                <a:gd fmla="*/ 0 60000 65536" name="T23"/>
                <a:gd fmla="*/ 0 60000 65536" name="T24"/>
                <a:gd fmla="*/ 0 60000 65536" name="T25"/>
                <a:gd fmla="*/ 0 60000 65536" name="T26"/>
                <a:gd fmla="*/ 0 60000 65536" name="T27"/>
                <a:gd fmla="*/ 0 60000 65536" name="T28"/>
                <a:gd fmla="*/ 0 60000 65536" name="T29"/>
                <a:gd fmla="*/ 0 w 1258" name="T30"/>
                <a:gd fmla="*/ 0 h 780" name="T31"/>
                <a:gd fmla="*/ 1258 w 1258" name="T32"/>
                <a:gd fmla="*/ 780 h 780" name="T33"/>
              </a:gd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b="T33" l="T30" r="T32" t="T31"/>
              <a:pathLst>
                <a:path h="780" w="1258">
                  <a:moveTo>
                    <a:pt x="1258" y="360"/>
                  </a:moveTo>
                  <a:lnTo>
                    <a:pt x="1258" y="282"/>
                  </a:lnTo>
                  <a:lnTo>
                    <a:pt x="1258" y="0"/>
                  </a:lnTo>
                  <a:lnTo>
                    <a:pt x="816" y="0"/>
                  </a:lnTo>
                  <a:lnTo>
                    <a:pt x="430" y="0"/>
                  </a:lnTo>
                  <a:lnTo>
                    <a:pt x="0" y="0"/>
                  </a:lnTo>
                  <a:lnTo>
                    <a:pt x="0" y="282"/>
                  </a:lnTo>
                  <a:lnTo>
                    <a:pt x="0" y="371"/>
                  </a:lnTo>
                  <a:lnTo>
                    <a:pt x="623" y="780"/>
                  </a:lnTo>
                  <a:lnTo>
                    <a:pt x="1258" y="360"/>
                  </a:lnTo>
                  <a:close/>
                </a:path>
              </a:pathLst>
            </a:custGeom>
            <a:solidFill>
              <a:srgbClr val="4BB0D0"/>
            </a:solidFill>
            <a:ln>
              <a:noFill/>
            </a:ln>
            <a:extLst>
              <a:ext uri="{91240B29-F687-4F45-9708-019B960494DF}">
                <a14:hiddenLine w="9525">
                  <a:solidFill>
                    <a:srgbClr val="000000"/>
                  </a:solidFill>
                  <a:miter lim="800000"/>
                  <a:headEnd/>
                  <a:tailEnd/>
                </a14:hiddenLine>
              </a:ext>
            </a:extLst>
          </p:spPr>
          <p:txBody>
            <a:bodyPr/>
            <a:lstStyle/>
            <a:p>
              <a:endParaRPr altLang="en-US" lang="zh-CN"/>
            </a:p>
          </p:txBody>
        </p:sp>
      </p:grpSp>
      <p:sp>
        <p:nvSpPr>
          <p:cNvPr id="73" name="文本框 47"/>
          <p:cNvSpPr>
            <a:spLocks noChangeArrowheads="1"/>
          </p:cNvSpPr>
          <p:nvPr/>
        </p:nvSpPr>
        <p:spPr bwMode="auto">
          <a:xfrm>
            <a:off x="1871704" y="1962491"/>
            <a:ext cx="657557" cy="605986"/>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36293" lIns="72585" rIns="72585" tIns="36293">
            <a:spAutoFit/>
          </a:bodyPr>
          <a:lstStyle/>
          <a:p>
            <a:pPr algn="ctr"/>
            <a:r>
              <a:rPr altLang="zh-CN" lang="en-US" sz="3500">
                <a:solidFill>
                  <a:schemeClr val="bg1"/>
                </a:solidFill>
                <a:ea charset="-128" pitchFamily="49" typeface="MS Gothic"/>
              </a:rPr>
              <a:t>01</a:t>
            </a:r>
          </a:p>
        </p:txBody>
      </p:sp>
      <p:sp>
        <p:nvSpPr>
          <p:cNvPr id="76" name="文本框 49"/>
          <p:cNvSpPr>
            <a:spLocks noChangeArrowheads="1"/>
          </p:cNvSpPr>
          <p:nvPr/>
        </p:nvSpPr>
        <p:spPr bwMode="auto">
          <a:xfrm>
            <a:off x="3993488" y="1105890"/>
            <a:ext cx="656146" cy="605986"/>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36293" lIns="72585" rIns="72585" tIns="36293">
            <a:spAutoFit/>
          </a:bodyPr>
          <a:lstStyle/>
          <a:p>
            <a:pPr algn="ctr"/>
            <a:r>
              <a:rPr altLang="zh-CN" lang="en-US" sz="3500">
                <a:solidFill>
                  <a:schemeClr val="bg1"/>
                </a:solidFill>
                <a:ea charset="-128" pitchFamily="49" typeface="MS Gothic"/>
              </a:rPr>
              <a:t>02</a:t>
            </a:r>
          </a:p>
        </p:txBody>
      </p:sp>
      <p:sp>
        <p:nvSpPr>
          <p:cNvPr id="77" name="文本框 50"/>
          <p:cNvSpPr>
            <a:spLocks noChangeArrowheads="1"/>
          </p:cNvSpPr>
          <p:nvPr/>
        </p:nvSpPr>
        <p:spPr bwMode="auto">
          <a:xfrm>
            <a:off x="3786061" y="1969026"/>
            <a:ext cx="1210695" cy="325062"/>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36293" lIns="72585" rIns="72585" tIns="36293">
            <a:spAutoFit/>
          </a:bodyPr>
          <a:lstStyle/>
          <a:p>
            <a:pPr algn="ctr">
              <a:lnSpc>
                <a:spcPts val="1988"/>
              </a:lnSpc>
            </a:pPr>
            <a:r>
              <a:rPr altLang="en-US" lang="zh-CN" sz="2000">
                <a:solidFill>
                  <a:schemeClr val="bg1"/>
                </a:solidFill>
                <a:latin charset="0" pitchFamily="34" typeface="Impact"/>
                <a:ea charset="-122" pitchFamily="34" typeface="微软雅黑"/>
                <a:sym charset="0" pitchFamily="34" typeface="Impact"/>
              </a:rPr>
              <a:t>内容说明</a:t>
            </a:r>
          </a:p>
        </p:txBody>
      </p:sp>
      <p:sp>
        <p:nvSpPr>
          <p:cNvPr id="78" name="文本框 51"/>
          <p:cNvSpPr>
            <a:spLocks noChangeArrowheads="1"/>
          </p:cNvSpPr>
          <p:nvPr/>
        </p:nvSpPr>
        <p:spPr bwMode="auto">
          <a:xfrm>
            <a:off x="6417604" y="2418978"/>
            <a:ext cx="656146" cy="605986"/>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36293" lIns="72585" rIns="72585" tIns="36293">
            <a:spAutoFit/>
          </a:bodyPr>
          <a:lstStyle/>
          <a:p>
            <a:pPr algn="ctr"/>
            <a:r>
              <a:rPr altLang="zh-CN" lang="en-US" sz="3500">
                <a:solidFill>
                  <a:schemeClr val="bg1"/>
                </a:solidFill>
                <a:ea charset="-128" pitchFamily="49" typeface="MS Gothic"/>
              </a:rPr>
              <a:t>03</a:t>
            </a:r>
          </a:p>
        </p:txBody>
      </p:sp>
      <p:sp>
        <p:nvSpPr>
          <p:cNvPr id="81" name="文本框 50"/>
          <p:cNvSpPr>
            <a:spLocks noChangeArrowheads="1"/>
          </p:cNvSpPr>
          <p:nvPr/>
        </p:nvSpPr>
        <p:spPr bwMode="auto">
          <a:xfrm>
            <a:off x="6196391" y="3304272"/>
            <a:ext cx="1210695" cy="325062"/>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36293" lIns="72585" rIns="72585" tIns="36293">
            <a:spAutoFit/>
          </a:bodyPr>
          <a:lstStyle/>
          <a:p>
            <a:pPr algn="ctr">
              <a:lnSpc>
                <a:spcPts val="1988"/>
              </a:lnSpc>
            </a:pPr>
            <a:r>
              <a:rPr altLang="en-US" lang="zh-CN" sz="2000">
                <a:solidFill>
                  <a:schemeClr val="bg1"/>
                </a:solidFill>
                <a:latin charset="0" pitchFamily="34" typeface="Impact"/>
                <a:ea charset="-122" pitchFamily="34" typeface="微软雅黑"/>
                <a:sym charset="0" pitchFamily="34" typeface="Impact"/>
              </a:rPr>
              <a:t>内容说明</a:t>
            </a:r>
          </a:p>
        </p:txBody>
      </p:sp>
      <p:sp>
        <p:nvSpPr>
          <p:cNvPr id="82" name="文本框 50"/>
          <p:cNvSpPr>
            <a:spLocks noChangeArrowheads="1"/>
          </p:cNvSpPr>
          <p:nvPr/>
        </p:nvSpPr>
        <p:spPr bwMode="auto">
          <a:xfrm>
            <a:off x="1598434" y="2867740"/>
            <a:ext cx="1210695" cy="325062"/>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36293" lIns="72585" rIns="72585" tIns="36293">
            <a:spAutoFit/>
          </a:bodyPr>
          <a:lstStyle/>
          <a:p>
            <a:pPr algn="ctr">
              <a:lnSpc>
                <a:spcPts val="1988"/>
              </a:lnSpc>
            </a:pPr>
            <a:r>
              <a:rPr altLang="en-US" lang="zh-CN" sz="2000">
                <a:solidFill>
                  <a:schemeClr val="bg1"/>
                </a:solidFill>
                <a:latin charset="0" pitchFamily="34" typeface="Impact"/>
                <a:ea charset="-122" pitchFamily="34" typeface="微软雅黑"/>
                <a:sym charset="0" pitchFamily="34" typeface="Impact"/>
              </a:rPr>
              <a:t>内容说明</a:t>
            </a:r>
          </a:p>
        </p:txBody>
      </p:sp>
      <p:sp>
        <p:nvSpPr>
          <p:cNvPr id="83" name="矩形 25"/>
          <p:cNvSpPr>
            <a:spLocks noChangeArrowheads="1"/>
          </p:cNvSpPr>
          <p:nvPr/>
        </p:nvSpPr>
        <p:spPr bwMode="auto">
          <a:xfrm>
            <a:off x="1871704" y="3556463"/>
            <a:ext cx="1725749" cy="895546"/>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36293" lIns="72585" rIns="72585" tIns="36293" wrap="square">
            <a:spAutoFit/>
          </a:bodyPr>
          <a:lstStyle/>
          <a:p>
            <a:pPr>
              <a:lnSpc>
                <a:spcPct val="150000"/>
              </a:lnSpc>
            </a:pPr>
            <a:r>
              <a:rPr altLang="en-US" lang="zh-CN" smtClean="0" sz="1200">
                <a:solidFill>
                  <a:srgbClr val="434154"/>
                </a:solidFill>
                <a:latin charset="0" pitchFamily="34" typeface="Impact"/>
                <a:ea charset="-122" pitchFamily="34" typeface="微软雅黑"/>
                <a:sym charset="0" pitchFamily="34" typeface="Impact"/>
              </a:rPr>
              <a:t>请输入您的文字内容请输入您的文字内容请输入您的文字内容</a:t>
            </a:r>
          </a:p>
        </p:txBody>
      </p:sp>
      <p:sp>
        <p:nvSpPr>
          <p:cNvPr id="84" name="矩形 25"/>
          <p:cNvSpPr>
            <a:spLocks noChangeArrowheads="1"/>
          </p:cNvSpPr>
          <p:nvPr/>
        </p:nvSpPr>
        <p:spPr bwMode="auto">
          <a:xfrm>
            <a:off x="5397312" y="1105890"/>
            <a:ext cx="1725749" cy="895546"/>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36293" lIns="72585" rIns="72585" tIns="36293" wrap="square">
            <a:spAutoFit/>
          </a:bodyPr>
          <a:lstStyle/>
          <a:p>
            <a:pPr>
              <a:lnSpc>
                <a:spcPct val="150000"/>
              </a:lnSpc>
            </a:pPr>
            <a:r>
              <a:rPr altLang="en-US" lang="zh-CN" smtClean="0" sz="1200">
                <a:solidFill>
                  <a:srgbClr val="434154"/>
                </a:solidFill>
                <a:latin charset="0" pitchFamily="34" typeface="Impact"/>
                <a:ea charset="-122" pitchFamily="34" typeface="微软雅黑"/>
                <a:sym charset="0" pitchFamily="34" typeface="Impact"/>
              </a:rPr>
              <a:t>请输入您的文字内容请输入您的文字内容请输入您的文字内容</a:t>
            </a:r>
          </a:p>
        </p:txBody>
      </p:sp>
      <p:sp>
        <p:nvSpPr>
          <p:cNvPr id="86" name="矩形 25"/>
          <p:cNvSpPr>
            <a:spLocks noChangeArrowheads="1"/>
          </p:cNvSpPr>
          <p:nvPr/>
        </p:nvSpPr>
        <p:spPr bwMode="auto">
          <a:xfrm>
            <a:off x="5927847" y="3891982"/>
            <a:ext cx="1725749" cy="895546"/>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36293" lIns="72585" rIns="72585" tIns="36293" wrap="square">
            <a:spAutoFit/>
          </a:bodyPr>
          <a:lstStyle/>
          <a:p>
            <a:pPr>
              <a:lnSpc>
                <a:spcPct val="150000"/>
              </a:lnSpc>
            </a:pPr>
            <a:r>
              <a:rPr altLang="en-US" lang="zh-CN" smtClean="0" sz="1200">
                <a:solidFill>
                  <a:srgbClr val="434154"/>
                </a:solidFill>
                <a:latin charset="0" pitchFamily="34" typeface="Impact"/>
                <a:ea charset="-122" pitchFamily="34" typeface="微软雅黑"/>
                <a:sym charset="0" pitchFamily="34" typeface="Impact"/>
              </a:rPr>
              <a:t>请输入您的文字内容请输入您的文字内容请输入您的文字内容</a:t>
            </a:r>
          </a:p>
        </p:txBody>
      </p:sp>
    </p:spTree>
    <p:extLst>
      <p:ext uri="{BB962C8B-B14F-4D97-AF65-F5344CB8AC3E}">
        <p14:creationId val="14093871"/>
      </p:ext>
    </p:extLst>
  </p:cSld>
  <p:clrMapOvr>
    <a:masterClrMapping/>
  </p:clrMapOvr>
  <p:transition spd="med">
    <p:pull/>
  </p:transition>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grpId="0" id="5" nodeType="afterEffect" presetClass="entr" presetID="2" presetSubtype="8">
                                  <p:stCondLst>
                                    <p:cond delay="0"/>
                                  </p:stCondLst>
                                  <p:childTnLst>
                                    <p:set>
                                      <p:cBhvr>
                                        <p:cTn dur="1" fill="hold" id="6">
                                          <p:stCondLst>
                                            <p:cond delay="0"/>
                                          </p:stCondLst>
                                        </p:cTn>
                                        <p:tgtEl>
                                          <p:spTgt spid="57"/>
                                        </p:tgtEl>
                                        <p:attrNameLst>
                                          <p:attrName>style.visibility</p:attrName>
                                        </p:attrNameLst>
                                      </p:cBhvr>
                                      <p:to>
                                        <p:strVal val="visible"/>
                                      </p:to>
                                    </p:set>
                                    <p:anim calcmode="lin" valueType="num">
                                      <p:cBhvr additive="base">
                                        <p:cTn dur="500" fill="hold" id="7"/>
                                        <p:tgtEl>
                                          <p:spTgt spid="57"/>
                                        </p:tgtEl>
                                        <p:attrNameLst>
                                          <p:attrName>ppt_x</p:attrName>
                                        </p:attrNameLst>
                                      </p:cBhvr>
                                      <p:tavLst>
                                        <p:tav tm="0">
                                          <p:val>
                                            <p:strVal val="0-#ppt_w/2"/>
                                          </p:val>
                                        </p:tav>
                                        <p:tav tm="100000">
                                          <p:val>
                                            <p:strVal val="#ppt_x"/>
                                          </p:val>
                                        </p:tav>
                                      </p:tavLst>
                                    </p:anim>
                                    <p:anim calcmode="lin" valueType="num">
                                      <p:cBhvr additive="base">
                                        <p:cTn dur="500" fill="hold" id="8"/>
                                        <p:tgtEl>
                                          <p:spTgt spid="57"/>
                                        </p:tgtEl>
                                        <p:attrNameLst>
                                          <p:attrName>ppt_y</p:attrName>
                                        </p:attrNameLst>
                                      </p:cBhvr>
                                      <p:tavLst>
                                        <p:tav tm="0">
                                          <p:val>
                                            <p:strVal val="#ppt_y"/>
                                          </p:val>
                                        </p:tav>
                                        <p:tav tm="100000">
                                          <p:val>
                                            <p:strVal val="#ppt_y"/>
                                          </p:val>
                                        </p:tav>
                                      </p:tavLst>
                                    </p:anim>
                                  </p:childTnLst>
                                </p:cTn>
                              </p:par>
                            </p:childTnLst>
                          </p:cTn>
                        </p:par>
                        <p:par>
                          <p:cTn fill="hold" id="9" nodeType="afterGroup">
                            <p:stCondLst>
                              <p:cond delay="500"/>
                            </p:stCondLst>
                            <p:childTnLst>
                              <p:par>
                                <p:cTn fill="hold" grpId="0" id="10" nodeType="afterEffect" presetClass="entr" presetID="22" presetSubtype="2">
                                  <p:stCondLst>
                                    <p:cond delay="0"/>
                                  </p:stCondLst>
                                  <p:childTnLst>
                                    <p:set>
                                      <p:cBhvr>
                                        <p:cTn dur="1" fill="hold" id="11">
                                          <p:stCondLst>
                                            <p:cond delay="0"/>
                                          </p:stCondLst>
                                        </p:cTn>
                                        <p:tgtEl>
                                          <p:spTgt spid="65"/>
                                        </p:tgtEl>
                                        <p:attrNameLst>
                                          <p:attrName>style.visibility</p:attrName>
                                        </p:attrNameLst>
                                      </p:cBhvr>
                                      <p:to>
                                        <p:strVal val="visible"/>
                                      </p:to>
                                    </p:set>
                                    <p:animEffect filter="wipe(right)" transition="in">
                                      <p:cBhvr>
                                        <p:cTn dur="500" id="12"/>
                                        <p:tgtEl>
                                          <p:spTgt spid="65"/>
                                        </p:tgtEl>
                                      </p:cBhvr>
                                    </p:animEffect>
                                  </p:childTnLst>
                                </p:cTn>
                              </p:par>
                            </p:childTnLst>
                          </p:cTn>
                        </p:par>
                        <p:par>
                          <p:cTn fill="hold" id="13" nodeType="afterGroup">
                            <p:stCondLst>
                              <p:cond delay="1000"/>
                            </p:stCondLst>
                            <p:childTnLst>
                              <p:par>
                                <p:cTn fill="hold" grpId="0" id="14" nodeType="afterEffect" presetClass="entr" presetID="22" presetSubtype="8">
                                  <p:stCondLst>
                                    <p:cond delay="0"/>
                                  </p:stCondLst>
                                  <p:childTnLst>
                                    <p:set>
                                      <p:cBhvr>
                                        <p:cTn dur="1" fill="hold" id="15">
                                          <p:stCondLst>
                                            <p:cond delay="0"/>
                                          </p:stCondLst>
                                        </p:cTn>
                                        <p:tgtEl>
                                          <p:spTgt spid="54"/>
                                        </p:tgtEl>
                                        <p:attrNameLst>
                                          <p:attrName>style.visibility</p:attrName>
                                        </p:attrNameLst>
                                      </p:cBhvr>
                                      <p:to>
                                        <p:strVal val="visible"/>
                                      </p:to>
                                    </p:set>
                                    <p:animEffect filter="wipe(left)" transition="in">
                                      <p:cBhvr>
                                        <p:cTn dur="500" id="16"/>
                                        <p:tgtEl>
                                          <p:spTgt spid="54"/>
                                        </p:tgtEl>
                                      </p:cBhvr>
                                    </p:animEffect>
                                  </p:childTnLst>
                                </p:cTn>
                              </p:par>
                              <p:par>
                                <p:cTn fill="hold" grpId="0" id="17" nodeType="withEffect" presetClass="entr" presetID="41" presetSubtype="0">
                                  <p:stCondLst>
                                    <p:cond delay="0"/>
                                  </p:stCondLst>
                                  <p:iterate type="lt">
                                    <p:tmPct val="10000"/>
                                  </p:iterate>
                                  <p:childTnLst>
                                    <p:set>
                                      <p:cBhvr>
                                        <p:cTn dur="1" fill="hold" id="18">
                                          <p:stCondLst>
                                            <p:cond delay="0"/>
                                          </p:stCondLst>
                                        </p:cTn>
                                        <p:tgtEl>
                                          <p:spTgt spid="80"/>
                                        </p:tgtEl>
                                        <p:attrNameLst>
                                          <p:attrName>style.visibility</p:attrName>
                                        </p:attrNameLst>
                                      </p:cBhvr>
                                      <p:to>
                                        <p:strVal val="visible"/>
                                      </p:to>
                                    </p:set>
                                    <p:anim calcmode="lin" valueType="num">
                                      <p:cBhvr>
                                        <p:cTn dur="500" fill="hold" id="19"/>
                                        <p:tgtEl>
                                          <p:spTgt spid="80"/>
                                        </p:tgtEl>
                                        <p:attrNameLst>
                                          <p:attrName>ppt_x</p:attrName>
                                        </p:attrNameLst>
                                      </p:cBhvr>
                                      <p:tavLst>
                                        <p:tav tm="0">
                                          <p:val>
                                            <p:strVal val="#ppt_x"/>
                                          </p:val>
                                        </p:tav>
                                        <p:tav tm="50000">
                                          <p:val>
                                            <p:strVal val="#ppt_x+.1"/>
                                          </p:val>
                                        </p:tav>
                                        <p:tav tm="100000">
                                          <p:val>
                                            <p:strVal val="#ppt_x"/>
                                          </p:val>
                                        </p:tav>
                                      </p:tavLst>
                                    </p:anim>
                                    <p:anim calcmode="lin" valueType="num">
                                      <p:cBhvr>
                                        <p:cTn dur="500" fill="hold" id="20"/>
                                        <p:tgtEl>
                                          <p:spTgt spid="80"/>
                                        </p:tgtEl>
                                        <p:attrNameLst>
                                          <p:attrName>ppt_y</p:attrName>
                                        </p:attrNameLst>
                                      </p:cBhvr>
                                      <p:tavLst>
                                        <p:tav tm="0">
                                          <p:val>
                                            <p:strVal val="#ppt_y"/>
                                          </p:val>
                                        </p:tav>
                                        <p:tav tm="100000">
                                          <p:val>
                                            <p:strVal val="#ppt_y"/>
                                          </p:val>
                                        </p:tav>
                                      </p:tavLst>
                                    </p:anim>
                                    <p:anim calcmode="lin" valueType="num">
                                      <p:cBhvr>
                                        <p:cTn dur="500" fill="hold" id="21"/>
                                        <p:tgtEl>
                                          <p:spTgt spid="80"/>
                                        </p:tgtEl>
                                        <p:attrNameLst>
                                          <p:attrName>ppt_h</p:attrName>
                                        </p:attrNameLst>
                                      </p:cBhvr>
                                      <p:tavLst>
                                        <p:tav tm="0">
                                          <p:val>
                                            <p:strVal val="#ppt_h/10"/>
                                          </p:val>
                                        </p:tav>
                                        <p:tav tm="50000">
                                          <p:val>
                                            <p:strVal val="#ppt_h+.01"/>
                                          </p:val>
                                        </p:tav>
                                        <p:tav tm="100000">
                                          <p:val>
                                            <p:strVal val="#ppt_h"/>
                                          </p:val>
                                        </p:tav>
                                      </p:tavLst>
                                    </p:anim>
                                    <p:anim calcmode="lin" valueType="num">
                                      <p:cBhvr>
                                        <p:cTn dur="500" fill="hold" id="22"/>
                                        <p:tgtEl>
                                          <p:spTgt spid="80"/>
                                        </p:tgtEl>
                                        <p:attrNameLst>
                                          <p:attrName>ppt_w</p:attrName>
                                        </p:attrNameLst>
                                      </p:cBhvr>
                                      <p:tavLst>
                                        <p:tav tm="0">
                                          <p:val>
                                            <p:strVal val="#ppt_w/10"/>
                                          </p:val>
                                        </p:tav>
                                        <p:tav tm="50000">
                                          <p:val>
                                            <p:strVal val="#ppt_w+.01"/>
                                          </p:val>
                                        </p:tav>
                                        <p:tav tm="100000">
                                          <p:val>
                                            <p:strVal val="#ppt_w"/>
                                          </p:val>
                                        </p:tav>
                                      </p:tavLst>
                                    </p:anim>
                                    <p:animEffect filter="">
                                      <p:cBhvr>
                                        <p:cTn dur="500" id="23" tmFilter="0,0; .5, 1; 1, 1"/>
                                        <p:tgtEl>
                                          <p:spTgt spid="80"/>
                                        </p:tgtEl>
                                      </p:cBhvr>
                                    </p:animEffect>
                                  </p:childTnLst>
                                </p:cTn>
                              </p:par>
                              <p:par>
                                <p:cTn fill="hold" id="24" nodeType="withEffect" presetClass="entr" presetID="53" presetSubtype="0">
                                  <p:stCondLst>
                                    <p:cond delay="0"/>
                                  </p:stCondLst>
                                  <p:childTnLst>
                                    <p:set>
                                      <p:cBhvr>
                                        <p:cTn dur="1" fill="hold" id="25">
                                          <p:stCondLst>
                                            <p:cond delay="0"/>
                                          </p:stCondLst>
                                        </p:cTn>
                                        <p:tgtEl>
                                          <p:spTgt spid="67"/>
                                        </p:tgtEl>
                                        <p:attrNameLst>
                                          <p:attrName>style.visibility</p:attrName>
                                        </p:attrNameLst>
                                      </p:cBhvr>
                                      <p:to>
                                        <p:strVal val="visible"/>
                                      </p:to>
                                    </p:set>
                                    <p:anim calcmode="lin" valueType="num">
                                      <p:cBhvr>
                                        <p:cTn dur="500" fill="hold" id="26"/>
                                        <p:tgtEl>
                                          <p:spTgt spid="67"/>
                                        </p:tgtEl>
                                        <p:attrNameLst>
                                          <p:attrName>ppt_w</p:attrName>
                                        </p:attrNameLst>
                                      </p:cBhvr>
                                      <p:tavLst>
                                        <p:tav tm="0">
                                          <p:val>
                                            <p:fltVal val="0"/>
                                          </p:val>
                                        </p:tav>
                                        <p:tav tm="100000">
                                          <p:val>
                                            <p:strVal val="#ppt_w"/>
                                          </p:val>
                                        </p:tav>
                                      </p:tavLst>
                                    </p:anim>
                                    <p:anim calcmode="lin" valueType="num">
                                      <p:cBhvr>
                                        <p:cTn dur="500" fill="hold" id="27"/>
                                        <p:tgtEl>
                                          <p:spTgt spid="67"/>
                                        </p:tgtEl>
                                        <p:attrNameLst>
                                          <p:attrName>ppt_h</p:attrName>
                                        </p:attrNameLst>
                                      </p:cBhvr>
                                      <p:tavLst>
                                        <p:tav tm="0">
                                          <p:val>
                                            <p:fltVal val="0"/>
                                          </p:val>
                                        </p:tav>
                                        <p:tav tm="100000">
                                          <p:val>
                                            <p:strVal val="#ppt_h"/>
                                          </p:val>
                                        </p:tav>
                                      </p:tavLst>
                                    </p:anim>
                                    <p:animEffect filter="fade" transition="in">
                                      <p:cBhvr>
                                        <p:cTn dur="500" id="28"/>
                                        <p:tgtEl>
                                          <p:spTgt spid="67"/>
                                        </p:tgtEl>
                                      </p:cBhvr>
                                    </p:animEffect>
                                  </p:childTnLst>
                                </p:cTn>
                              </p:par>
                            </p:childTnLst>
                          </p:cTn>
                        </p:par>
                        <p:par>
                          <p:cTn fill="hold" id="29" nodeType="afterGroup">
                            <p:stCondLst>
                              <p:cond delay="1500"/>
                            </p:stCondLst>
                            <p:childTnLst>
                              <p:par>
                                <p:cTn fill="hold" id="30" nodeType="afterEffect" presetClass="entr" presetID="42" presetSubtype="0">
                                  <p:stCondLst>
                                    <p:cond delay="0"/>
                                  </p:stCondLst>
                                  <p:childTnLst>
                                    <p:set>
                                      <p:cBhvr>
                                        <p:cTn dur="1" fill="hold" id="31">
                                          <p:stCondLst>
                                            <p:cond delay="0"/>
                                          </p:stCondLst>
                                        </p:cTn>
                                        <p:tgtEl>
                                          <p:spTgt spid="59"/>
                                        </p:tgtEl>
                                        <p:attrNameLst>
                                          <p:attrName>style.visibility</p:attrName>
                                        </p:attrNameLst>
                                      </p:cBhvr>
                                      <p:to>
                                        <p:strVal val="visible"/>
                                      </p:to>
                                    </p:set>
                                    <p:animEffect filter="fade" transition="in">
                                      <p:cBhvr>
                                        <p:cTn dur="1000" id="32"/>
                                        <p:tgtEl>
                                          <p:spTgt spid="59"/>
                                        </p:tgtEl>
                                      </p:cBhvr>
                                    </p:animEffect>
                                    <p:anim calcmode="lin" valueType="num">
                                      <p:cBhvr>
                                        <p:cTn dur="1000" fill="hold" id="33"/>
                                        <p:tgtEl>
                                          <p:spTgt spid="59"/>
                                        </p:tgtEl>
                                        <p:attrNameLst>
                                          <p:attrName>ppt_x</p:attrName>
                                        </p:attrNameLst>
                                      </p:cBhvr>
                                      <p:tavLst>
                                        <p:tav tm="0">
                                          <p:val>
                                            <p:strVal val="#ppt_x"/>
                                          </p:val>
                                        </p:tav>
                                        <p:tav tm="100000">
                                          <p:val>
                                            <p:strVal val="#ppt_x"/>
                                          </p:val>
                                        </p:tav>
                                      </p:tavLst>
                                    </p:anim>
                                    <p:anim calcmode="lin" valueType="num">
                                      <p:cBhvr>
                                        <p:cTn dur="1000" fill="hold" id="34"/>
                                        <p:tgtEl>
                                          <p:spTgt spid="59"/>
                                        </p:tgtEl>
                                        <p:attrNameLst>
                                          <p:attrName>ppt_y</p:attrName>
                                        </p:attrNameLst>
                                      </p:cBhvr>
                                      <p:tavLst>
                                        <p:tav tm="0">
                                          <p:val>
                                            <p:strVal val="#ppt_y+.1"/>
                                          </p:val>
                                        </p:tav>
                                        <p:tav tm="100000">
                                          <p:val>
                                            <p:strVal val="#ppt_y"/>
                                          </p:val>
                                        </p:tav>
                                      </p:tavLst>
                                    </p:anim>
                                  </p:childTnLst>
                                </p:cTn>
                              </p:par>
                              <p:par>
                                <p:cTn fill="hold" id="35" nodeType="withEffect" presetClass="entr" presetID="42" presetSubtype="0">
                                  <p:stCondLst>
                                    <p:cond delay="0"/>
                                  </p:stCondLst>
                                  <p:childTnLst>
                                    <p:set>
                                      <p:cBhvr>
                                        <p:cTn dur="1" fill="hold" id="36">
                                          <p:stCondLst>
                                            <p:cond delay="0"/>
                                          </p:stCondLst>
                                        </p:cTn>
                                        <p:tgtEl>
                                          <p:spTgt spid="35"/>
                                        </p:tgtEl>
                                        <p:attrNameLst>
                                          <p:attrName>style.visibility</p:attrName>
                                        </p:attrNameLst>
                                      </p:cBhvr>
                                      <p:to>
                                        <p:strVal val="visible"/>
                                      </p:to>
                                    </p:set>
                                    <p:animEffect filter="fade" transition="in">
                                      <p:cBhvr>
                                        <p:cTn dur="1000" id="37"/>
                                        <p:tgtEl>
                                          <p:spTgt spid="35"/>
                                        </p:tgtEl>
                                      </p:cBhvr>
                                    </p:animEffect>
                                    <p:anim calcmode="lin" valueType="num">
                                      <p:cBhvr>
                                        <p:cTn dur="1000" fill="hold" id="38"/>
                                        <p:tgtEl>
                                          <p:spTgt spid="35"/>
                                        </p:tgtEl>
                                        <p:attrNameLst>
                                          <p:attrName>ppt_x</p:attrName>
                                        </p:attrNameLst>
                                      </p:cBhvr>
                                      <p:tavLst>
                                        <p:tav tm="0">
                                          <p:val>
                                            <p:strVal val="#ppt_x"/>
                                          </p:val>
                                        </p:tav>
                                        <p:tav tm="100000">
                                          <p:val>
                                            <p:strVal val="#ppt_x"/>
                                          </p:val>
                                        </p:tav>
                                      </p:tavLst>
                                    </p:anim>
                                    <p:anim calcmode="lin" valueType="num">
                                      <p:cBhvr>
                                        <p:cTn dur="1000" fill="hold" id="39"/>
                                        <p:tgtEl>
                                          <p:spTgt spid="35"/>
                                        </p:tgtEl>
                                        <p:attrNameLst>
                                          <p:attrName>ppt_y</p:attrName>
                                        </p:attrNameLst>
                                      </p:cBhvr>
                                      <p:tavLst>
                                        <p:tav tm="0">
                                          <p:val>
                                            <p:strVal val="#ppt_y+.1"/>
                                          </p:val>
                                        </p:tav>
                                        <p:tav tm="100000">
                                          <p:val>
                                            <p:strVal val="#ppt_y"/>
                                          </p:val>
                                        </p:tav>
                                      </p:tavLst>
                                    </p:anim>
                                  </p:childTnLst>
                                </p:cTn>
                              </p:par>
                            </p:childTnLst>
                          </p:cTn>
                        </p:par>
                        <p:par>
                          <p:cTn fill="hold" id="40" nodeType="afterGroup">
                            <p:stCondLst>
                              <p:cond delay="2500"/>
                            </p:stCondLst>
                            <p:childTnLst>
                              <p:par>
                                <p:cTn fill="hold" grpId="0" id="41" nodeType="afterEffect" presetClass="entr" presetID="53" presetSubtype="0">
                                  <p:stCondLst>
                                    <p:cond delay="0"/>
                                  </p:stCondLst>
                                  <p:childTnLst>
                                    <p:set>
                                      <p:cBhvr>
                                        <p:cTn dur="1" fill="hold" id="42">
                                          <p:stCondLst>
                                            <p:cond delay="0"/>
                                          </p:stCondLst>
                                        </p:cTn>
                                        <p:tgtEl>
                                          <p:spTgt spid="76"/>
                                        </p:tgtEl>
                                        <p:attrNameLst>
                                          <p:attrName>style.visibility</p:attrName>
                                        </p:attrNameLst>
                                      </p:cBhvr>
                                      <p:to>
                                        <p:strVal val="visible"/>
                                      </p:to>
                                    </p:set>
                                    <p:anim calcmode="lin" valueType="num">
                                      <p:cBhvr>
                                        <p:cTn dur="500" fill="hold" id="43"/>
                                        <p:tgtEl>
                                          <p:spTgt spid="76"/>
                                        </p:tgtEl>
                                        <p:attrNameLst>
                                          <p:attrName>ppt_w</p:attrName>
                                        </p:attrNameLst>
                                      </p:cBhvr>
                                      <p:tavLst>
                                        <p:tav tm="0">
                                          <p:val>
                                            <p:fltVal val="0"/>
                                          </p:val>
                                        </p:tav>
                                        <p:tav tm="100000">
                                          <p:val>
                                            <p:strVal val="#ppt_w"/>
                                          </p:val>
                                        </p:tav>
                                      </p:tavLst>
                                    </p:anim>
                                    <p:anim calcmode="lin" valueType="num">
                                      <p:cBhvr>
                                        <p:cTn dur="500" fill="hold" id="44"/>
                                        <p:tgtEl>
                                          <p:spTgt spid="76"/>
                                        </p:tgtEl>
                                        <p:attrNameLst>
                                          <p:attrName>ppt_h</p:attrName>
                                        </p:attrNameLst>
                                      </p:cBhvr>
                                      <p:tavLst>
                                        <p:tav tm="0">
                                          <p:val>
                                            <p:fltVal val="0"/>
                                          </p:val>
                                        </p:tav>
                                        <p:tav tm="100000">
                                          <p:val>
                                            <p:strVal val="#ppt_h"/>
                                          </p:val>
                                        </p:tav>
                                      </p:tavLst>
                                    </p:anim>
                                    <p:animEffect filter="fade" transition="in">
                                      <p:cBhvr>
                                        <p:cTn dur="500" id="45"/>
                                        <p:tgtEl>
                                          <p:spTgt spid="76"/>
                                        </p:tgtEl>
                                      </p:cBhvr>
                                    </p:animEffect>
                                  </p:childTnLst>
                                </p:cTn>
                              </p:par>
                            </p:childTnLst>
                          </p:cTn>
                        </p:par>
                        <p:par>
                          <p:cTn fill="hold" id="46" nodeType="afterGroup">
                            <p:stCondLst>
                              <p:cond delay="3000"/>
                            </p:stCondLst>
                            <p:childTnLst>
                              <p:par>
                                <p:cTn fill="hold" grpId="0" id="47" nodeType="afterEffect" presetClass="entr" presetID="22" presetSubtype="8">
                                  <p:stCondLst>
                                    <p:cond delay="0"/>
                                  </p:stCondLst>
                                  <p:childTnLst>
                                    <p:set>
                                      <p:cBhvr>
                                        <p:cTn dur="1" fill="hold" id="48">
                                          <p:stCondLst>
                                            <p:cond delay="0"/>
                                          </p:stCondLst>
                                        </p:cTn>
                                        <p:tgtEl>
                                          <p:spTgt spid="77"/>
                                        </p:tgtEl>
                                        <p:attrNameLst>
                                          <p:attrName>style.visibility</p:attrName>
                                        </p:attrNameLst>
                                      </p:cBhvr>
                                      <p:to>
                                        <p:strVal val="visible"/>
                                      </p:to>
                                    </p:set>
                                    <p:animEffect filter="wipe(left)" transition="in">
                                      <p:cBhvr>
                                        <p:cTn dur="500" id="49"/>
                                        <p:tgtEl>
                                          <p:spTgt spid="77"/>
                                        </p:tgtEl>
                                      </p:cBhvr>
                                    </p:animEffect>
                                  </p:childTnLst>
                                </p:cTn>
                              </p:par>
                            </p:childTnLst>
                          </p:cTn>
                        </p:par>
                        <p:par>
                          <p:cTn fill="hold" id="50" nodeType="afterGroup">
                            <p:stCondLst>
                              <p:cond delay="3500"/>
                            </p:stCondLst>
                            <p:childTnLst>
                              <p:par>
                                <p:cTn fill="hold" id="51" nodeType="afterEffect" presetClass="entr" presetID="2" presetSubtype="8">
                                  <p:stCondLst>
                                    <p:cond delay="0"/>
                                  </p:stCondLst>
                                  <p:childTnLst>
                                    <p:set>
                                      <p:cBhvr>
                                        <p:cTn dur="1" fill="hold" id="52">
                                          <p:stCondLst>
                                            <p:cond delay="0"/>
                                          </p:stCondLst>
                                        </p:cTn>
                                        <p:tgtEl>
                                          <p:spTgt spid="2"/>
                                        </p:tgtEl>
                                        <p:attrNameLst>
                                          <p:attrName>style.visibility</p:attrName>
                                        </p:attrNameLst>
                                      </p:cBhvr>
                                      <p:to>
                                        <p:strVal val="visible"/>
                                      </p:to>
                                    </p:set>
                                    <p:anim calcmode="lin" valueType="num">
                                      <p:cBhvr additive="base">
                                        <p:cTn dur="500" fill="hold" id="53"/>
                                        <p:tgtEl>
                                          <p:spTgt spid="2"/>
                                        </p:tgtEl>
                                        <p:attrNameLst>
                                          <p:attrName>ppt_x</p:attrName>
                                        </p:attrNameLst>
                                      </p:cBhvr>
                                      <p:tavLst>
                                        <p:tav tm="0">
                                          <p:val>
                                            <p:strVal val="0-#ppt_w/2"/>
                                          </p:val>
                                        </p:tav>
                                        <p:tav tm="100000">
                                          <p:val>
                                            <p:strVal val="#ppt_x"/>
                                          </p:val>
                                        </p:tav>
                                      </p:tavLst>
                                    </p:anim>
                                    <p:anim calcmode="lin" valueType="num">
                                      <p:cBhvr additive="base">
                                        <p:cTn dur="500" fill="hold" id="54"/>
                                        <p:tgtEl>
                                          <p:spTgt spid="2"/>
                                        </p:tgtEl>
                                        <p:attrNameLst>
                                          <p:attrName>ppt_y</p:attrName>
                                        </p:attrNameLst>
                                      </p:cBhvr>
                                      <p:tavLst>
                                        <p:tav tm="0">
                                          <p:val>
                                            <p:strVal val="#ppt_y"/>
                                          </p:val>
                                        </p:tav>
                                        <p:tav tm="100000">
                                          <p:val>
                                            <p:strVal val="#ppt_y"/>
                                          </p:val>
                                        </p:tav>
                                      </p:tavLst>
                                    </p:anim>
                                  </p:childTnLst>
                                </p:cTn>
                              </p:par>
                            </p:childTnLst>
                          </p:cTn>
                        </p:par>
                        <p:par>
                          <p:cTn fill="hold" id="55" nodeType="afterGroup">
                            <p:stCondLst>
                              <p:cond delay="4000"/>
                            </p:stCondLst>
                            <p:childTnLst>
                              <p:par>
                                <p:cTn fill="hold" grpId="0" id="56" nodeType="afterEffect" presetClass="entr" presetID="53" presetSubtype="0">
                                  <p:stCondLst>
                                    <p:cond delay="0"/>
                                  </p:stCondLst>
                                  <p:childTnLst>
                                    <p:set>
                                      <p:cBhvr>
                                        <p:cTn dur="1" fill="hold" id="57">
                                          <p:stCondLst>
                                            <p:cond delay="0"/>
                                          </p:stCondLst>
                                        </p:cTn>
                                        <p:tgtEl>
                                          <p:spTgt spid="73"/>
                                        </p:tgtEl>
                                        <p:attrNameLst>
                                          <p:attrName>style.visibility</p:attrName>
                                        </p:attrNameLst>
                                      </p:cBhvr>
                                      <p:to>
                                        <p:strVal val="visible"/>
                                      </p:to>
                                    </p:set>
                                    <p:anim calcmode="lin" valueType="num">
                                      <p:cBhvr>
                                        <p:cTn dur="500" fill="hold" id="58"/>
                                        <p:tgtEl>
                                          <p:spTgt spid="73"/>
                                        </p:tgtEl>
                                        <p:attrNameLst>
                                          <p:attrName>ppt_w</p:attrName>
                                        </p:attrNameLst>
                                      </p:cBhvr>
                                      <p:tavLst>
                                        <p:tav tm="0">
                                          <p:val>
                                            <p:fltVal val="0"/>
                                          </p:val>
                                        </p:tav>
                                        <p:tav tm="100000">
                                          <p:val>
                                            <p:strVal val="#ppt_w"/>
                                          </p:val>
                                        </p:tav>
                                      </p:tavLst>
                                    </p:anim>
                                    <p:anim calcmode="lin" valueType="num">
                                      <p:cBhvr>
                                        <p:cTn dur="500" fill="hold" id="59"/>
                                        <p:tgtEl>
                                          <p:spTgt spid="73"/>
                                        </p:tgtEl>
                                        <p:attrNameLst>
                                          <p:attrName>ppt_h</p:attrName>
                                        </p:attrNameLst>
                                      </p:cBhvr>
                                      <p:tavLst>
                                        <p:tav tm="0">
                                          <p:val>
                                            <p:fltVal val="0"/>
                                          </p:val>
                                        </p:tav>
                                        <p:tav tm="100000">
                                          <p:val>
                                            <p:strVal val="#ppt_h"/>
                                          </p:val>
                                        </p:tav>
                                      </p:tavLst>
                                    </p:anim>
                                    <p:animEffect filter="fade" transition="in">
                                      <p:cBhvr>
                                        <p:cTn dur="500" id="60"/>
                                        <p:tgtEl>
                                          <p:spTgt spid="73"/>
                                        </p:tgtEl>
                                      </p:cBhvr>
                                    </p:animEffect>
                                  </p:childTnLst>
                                </p:cTn>
                              </p:par>
                            </p:childTnLst>
                          </p:cTn>
                        </p:par>
                        <p:par>
                          <p:cTn fill="hold" id="61" nodeType="afterGroup">
                            <p:stCondLst>
                              <p:cond delay="4500"/>
                            </p:stCondLst>
                            <p:childTnLst>
                              <p:par>
                                <p:cTn fill="hold" grpId="0" id="62" nodeType="afterEffect" presetClass="entr" presetID="22" presetSubtype="8">
                                  <p:stCondLst>
                                    <p:cond delay="0"/>
                                  </p:stCondLst>
                                  <p:childTnLst>
                                    <p:set>
                                      <p:cBhvr>
                                        <p:cTn dur="1" fill="hold" id="63">
                                          <p:stCondLst>
                                            <p:cond delay="0"/>
                                          </p:stCondLst>
                                        </p:cTn>
                                        <p:tgtEl>
                                          <p:spTgt spid="82"/>
                                        </p:tgtEl>
                                        <p:attrNameLst>
                                          <p:attrName>style.visibility</p:attrName>
                                        </p:attrNameLst>
                                      </p:cBhvr>
                                      <p:to>
                                        <p:strVal val="visible"/>
                                      </p:to>
                                    </p:set>
                                    <p:animEffect filter="wipe(left)" transition="in">
                                      <p:cBhvr>
                                        <p:cTn dur="500" id="64"/>
                                        <p:tgtEl>
                                          <p:spTgt spid="82"/>
                                        </p:tgtEl>
                                      </p:cBhvr>
                                    </p:animEffect>
                                  </p:childTnLst>
                                </p:cTn>
                              </p:par>
                            </p:childTnLst>
                          </p:cTn>
                        </p:par>
                        <p:par>
                          <p:cTn fill="hold" id="65" nodeType="afterGroup">
                            <p:stCondLst>
                              <p:cond delay="5000"/>
                            </p:stCondLst>
                            <p:childTnLst>
                              <p:par>
                                <p:cTn fill="hold" id="66" nodeType="afterEffect" presetClass="entr" presetID="2" presetSubtype="2">
                                  <p:stCondLst>
                                    <p:cond delay="0"/>
                                  </p:stCondLst>
                                  <p:childTnLst>
                                    <p:set>
                                      <p:cBhvr>
                                        <p:cTn dur="1" fill="hold" id="67">
                                          <p:stCondLst>
                                            <p:cond delay="0"/>
                                          </p:stCondLst>
                                        </p:cTn>
                                        <p:tgtEl>
                                          <p:spTgt spid="3"/>
                                        </p:tgtEl>
                                        <p:attrNameLst>
                                          <p:attrName>style.visibility</p:attrName>
                                        </p:attrNameLst>
                                      </p:cBhvr>
                                      <p:to>
                                        <p:strVal val="visible"/>
                                      </p:to>
                                    </p:set>
                                    <p:anim calcmode="lin" valueType="num">
                                      <p:cBhvr additive="base">
                                        <p:cTn dur="500" fill="hold" id="68"/>
                                        <p:tgtEl>
                                          <p:spTgt spid="3"/>
                                        </p:tgtEl>
                                        <p:attrNameLst>
                                          <p:attrName>ppt_x</p:attrName>
                                        </p:attrNameLst>
                                      </p:cBhvr>
                                      <p:tavLst>
                                        <p:tav tm="0">
                                          <p:val>
                                            <p:strVal val="1+#ppt_w/2"/>
                                          </p:val>
                                        </p:tav>
                                        <p:tav tm="100000">
                                          <p:val>
                                            <p:strVal val="#ppt_x"/>
                                          </p:val>
                                        </p:tav>
                                      </p:tavLst>
                                    </p:anim>
                                    <p:anim calcmode="lin" valueType="num">
                                      <p:cBhvr additive="base">
                                        <p:cTn dur="500" fill="hold" id="69"/>
                                        <p:tgtEl>
                                          <p:spTgt spid="3"/>
                                        </p:tgtEl>
                                        <p:attrNameLst>
                                          <p:attrName>ppt_y</p:attrName>
                                        </p:attrNameLst>
                                      </p:cBhvr>
                                      <p:tavLst>
                                        <p:tav tm="0">
                                          <p:val>
                                            <p:strVal val="#ppt_y"/>
                                          </p:val>
                                        </p:tav>
                                        <p:tav tm="100000">
                                          <p:val>
                                            <p:strVal val="#ppt_y"/>
                                          </p:val>
                                        </p:tav>
                                      </p:tavLst>
                                    </p:anim>
                                  </p:childTnLst>
                                </p:cTn>
                              </p:par>
                            </p:childTnLst>
                          </p:cTn>
                        </p:par>
                        <p:par>
                          <p:cTn fill="hold" id="70" nodeType="afterGroup">
                            <p:stCondLst>
                              <p:cond delay="5500"/>
                            </p:stCondLst>
                            <p:childTnLst>
                              <p:par>
                                <p:cTn fill="hold" grpId="0" id="71" nodeType="afterEffect" presetClass="entr" presetID="53" presetSubtype="0">
                                  <p:stCondLst>
                                    <p:cond delay="0"/>
                                  </p:stCondLst>
                                  <p:childTnLst>
                                    <p:set>
                                      <p:cBhvr>
                                        <p:cTn dur="1" fill="hold" id="72">
                                          <p:stCondLst>
                                            <p:cond delay="0"/>
                                          </p:stCondLst>
                                        </p:cTn>
                                        <p:tgtEl>
                                          <p:spTgt spid="78"/>
                                        </p:tgtEl>
                                        <p:attrNameLst>
                                          <p:attrName>style.visibility</p:attrName>
                                        </p:attrNameLst>
                                      </p:cBhvr>
                                      <p:to>
                                        <p:strVal val="visible"/>
                                      </p:to>
                                    </p:set>
                                    <p:anim calcmode="lin" valueType="num">
                                      <p:cBhvr>
                                        <p:cTn dur="500" fill="hold" id="73"/>
                                        <p:tgtEl>
                                          <p:spTgt spid="78"/>
                                        </p:tgtEl>
                                        <p:attrNameLst>
                                          <p:attrName>ppt_w</p:attrName>
                                        </p:attrNameLst>
                                      </p:cBhvr>
                                      <p:tavLst>
                                        <p:tav tm="0">
                                          <p:val>
                                            <p:fltVal val="0"/>
                                          </p:val>
                                        </p:tav>
                                        <p:tav tm="100000">
                                          <p:val>
                                            <p:strVal val="#ppt_w"/>
                                          </p:val>
                                        </p:tav>
                                      </p:tavLst>
                                    </p:anim>
                                    <p:anim calcmode="lin" valueType="num">
                                      <p:cBhvr>
                                        <p:cTn dur="500" fill="hold" id="74"/>
                                        <p:tgtEl>
                                          <p:spTgt spid="78"/>
                                        </p:tgtEl>
                                        <p:attrNameLst>
                                          <p:attrName>ppt_h</p:attrName>
                                        </p:attrNameLst>
                                      </p:cBhvr>
                                      <p:tavLst>
                                        <p:tav tm="0">
                                          <p:val>
                                            <p:fltVal val="0"/>
                                          </p:val>
                                        </p:tav>
                                        <p:tav tm="100000">
                                          <p:val>
                                            <p:strVal val="#ppt_h"/>
                                          </p:val>
                                        </p:tav>
                                      </p:tavLst>
                                    </p:anim>
                                    <p:animEffect filter="fade" transition="in">
                                      <p:cBhvr>
                                        <p:cTn dur="500" id="75"/>
                                        <p:tgtEl>
                                          <p:spTgt spid="78"/>
                                        </p:tgtEl>
                                      </p:cBhvr>
                                    </p:animEffect>
                                  </p:childTnLst>
                                </p:cTn>
                              </p:par>
                            </p:childTnLst>
                          </p:cTn>
                        </p:par>
                        <p:par>
                          <p:cTn fill="hold" id="76" nodeType="afterGroup">
                            <p:stCondLst>
                              <p:cond delay="6000"/>
                            </p:stCondLst>
                            <p:childTnLst>
                              <p:par>
                                <p:cTn fill="hold" grpId="0" id="77" nodeType="afterEffect" presetClass="entr" presetID="22" presetSubtype="8">
                                  <p:stCondLst>
                                    <p:cond delay="0"/>
                                  </p:stCondLst>
                                  <p:childTnLst>
                                    <p:set>
                                      <p:cBhvr>
                                        <p:cTn dur="1" fill="hold" id="78">
                                          <p:stCondLst>
                                            <p:cond delay="0"/>
                                          </p:stCondLst>
                                        </p:cTn>
                                        <p:tgtEl>
                                          <p:spTgt spid="81"/>
                                        </p:tgtEl>
                                        <p:attrNameLst>
                                          <p:attrName>style.visibility</p:attrName>
                                        </p:attrNameLst>
                                      </p:cBhvr>
                                      <p:to>
                                        <p:strVal val="visible"/>
                                      </p:to>
                                    </p:set>
                                    <p:animEffect filter="wipe(left)" transition="in">
                                      <p:cBhvr>
                                        <p:cTn dur="500" id="79"/>
                                        <p:tgtEl>
                                          <p:spTgt spid="81"/>
                                        </p:tgtEl>
                                      </p:cBhvr>
                                    </p:animEffect>
                                  </p:childTnLst>
                                </p:cTn>
                              </p:par>
                            </p:childTnLst>
                          </p:cTn>
                        </p:par>
                        <p:par>
                          <p:cTn fill="hold" id="80" nodeType="afterGroup">
                            <p:stCondLst>
                              <p:cond delay="6500"/>
                            </p:stCondLst>
                            <p:childTnLst>
                              <p:par>
                                <p:cTn fill="hold" grpId="0" id="81" nodeType="afterEffect" presetClass="entr" presetID="14" presetSubtype="10">
                                  <p:stCondLst>
                                    <p:cond delay="0"/>
                                  </p:stCondLst>
                                  <p:childTnLst>
                                    <p:set>
                                      <p:cBhvr>
                                        <p:cTn dur="1" fill="hold" id="82">
                                          <p:stCondLst>
                                            <p:cond delay="0"/>
                                          </p:stCondLst>
                                        </p:cTn>
                                        <p:tgtEl>
                                          <p:spTgt spid="84"/>
                                        </p:tgtEl>
                                        <p:attrNameLst>
                                          <p:attrName>style.visibility</p:attrName>
                                        </p:attrNameLst>
                                      </p:cBhvr>
                                      <p:to>
                                        <p:strVal val="visible"/>
                                      </p:to>
                                    </p:set>
                                    <p:animEffect filter="randombar(horizontal)" transition="in">
                                      <p:cBhvr>
                                        <p:cTn dur="500" id="83"/>
                                        <p:tgtEl>
                                          <p:spTgt spid="84"/>
                                        </p:tgtEl>
                                      </p:cBhvr>
                                    </p:animEffect>
                                  </p:childTnLst>
                                </p:cTn>
                              </p:par>
                              <p:par>
                                <p:cTn fill="hold" grpId="0" id="84" nodeType="withEffect" presetClass="entr" presetID="14" presetSubtype="10">
                                  <p:stCondLst>
                                    <p:cond delay="0"/>
                                  </p:stCondLst>
                                  <p:childTnLst>
                                    <p:set>
                                      <p:cBhvr>
                                        <p:cTn dur="1" fill="hold" id="85">
                                          <p:stCondLst>
                                            <p:cond delay="0"/>
                                          </p:stCondLst>
                                        </p:cTn>
                                        <p:tgtEl>
                                          <p:spTgt spid="83"/>
                                        </p:tgtEl>
                                        <p:attrNameLst>
                                          <p:attrName>style.visibility</p:attrName>
                                        </p:attrNameLst>
                                      </p:cBhvr>
                                      <p:to>
                                        <p:strVal val="visible"/>
                                      </p:to>
                                    </p:set>
                                    <p:animEffect filter="randombar(horizontal)" transition="in">
                                      <p:cBhvr>
                                        <p:cTn dur="500" id="86"/>
                                        <p:tgtEl>
                                          <p:spTgt spid="83"/>
                                        </p:tgtEl>
                                      </p:cBhvr>
                                    </p:animEffect>
                                  </p:childTnLst>
                                </p:cTn>
                              </p:par>
                              <p:par>
                                <p:cTn fill="hold" grpId="0" id="87" nodeType="withEffect" presetClass="entr" presetID="14" presetSubtype="10">
                                  <p:stCondLst>
                                    <p:cond delay="0"/>
                                  </p:stCondLst>
                                  <p:childTnLst>
                                    <p:set>
                                      <p:cBhvr>
                                        <p:cTn dur="1" fill="hold" id="88">
                                          <p:stCondLst>
                                            <p:cond delay="0"/>
                                          </p:stCondLst>
                                        </p:cTn>
                                        <p:tgtEl>
                                          <p:spTgt spid="86"/>
                                        </p:tgtEl>
                                        <p:attrNameLst>
                                          <p:attrName>style.visibility</p:attrName>
                                        </p:attrNameLst>
                                      </p:cBhvr>
                                      <p:to>
                                        <p:strVal val="visible"/>
                                      </p:to>
                                    </p:set>
                                    <p:animEffect filter="randombar(horizontal)" transition="in">
                                      <p:cBhvr>
                                        <p:cTn dur="500" id="89"/>
                                        <p:tgtEl>
                                          <p:spTgt spid="86"/>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54"/>
      <p:bldP grpId="0" spid="57"/>
      <p:bldP grpId="0" spid="65"/>
      <p:bldP grpId="0" spid="80"/>
      <p:bldP grpId="0" spid="73"/>
      <p:bldP grpId="0" spid="76"/>
      <p:bldP grpId="0" spid="77"/>
      <p:bldP grpId="0" spid="78"/>
      <p:bldP grpId="0" spid="81"/>
      <p:bldP grpId="0" spid="82"/>
      <p:bldP grpId="0" spid="83"/>
      <p:bldP grpId="0" spid="84"/>
      <p:bldP grpId="0" spid="86"/>
    </p:bldLst>
  </p:timing>
</p:sld>
</file>

<file path=ppt/slides/slide3.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26" name="矩形 25"/>
          <p:cNvSpPr/>
          <p:nvPr/>
        </p:nvSpPr>
        <p:spPr>
          <a:xfrm>
            <a:off x="7389478" y="1652011"/>
            <a:ext cx="725378" cy="716376"/>
          </a:xfrm>
          <a:prstGeom prst="rect">
            <a:avLst/>
          </a:prstGeom>
          <a:solidFill>
            <a:srgbClr val="7CBCE8"/>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36293" lIns="72585" rIns="72585" rtlCol="0" tIns="36293"/>
          <a:lstStyle/>
          <a:p>
            <a:pPr algn="ctr"/>
            <a:endParaRPr altLang="en-US" lang="zh-CN"/>
          </a:p>
        </p:txBody>
      </p:sp>
      <p:grpSp>
        <p:nvGrpSpPr>
          <p:cNvPr id="27" name="组合 26"/>
          <p:cNvGrpSpPr/>
          <p:nvPr/>
        </p:nvGrpSpPr>
        <p:grpSpPr>
          <a:xfrm>
            <a:off x="2315591" y="468693"/>
            <a:ext cx="5393943" cy="4183398"/>
            <a:chOff x="4393776" y="333140"/>
            <a:chExt cx="6764448" cy="5312252"/>
          </a:xfrm>
        </p:grpSpPr>
        <p:sp>
          <p:nvSpPr>
            <p:cNvPr id="28" name="矩形 8"/>
            <p:cNvSpPr/>
            <p:nvPr/>
          </p:nvSpPr>
          <p:spPr>
            <a:xfrm rot="17360516">
              <a:off x="4225298" y="3111160"/>
              <a:ext cx="3724431" cy="1344033"/>
            </a:xfrm>
            <a:custGeom>
              <a:gdLst>
                <a:gd fmla="*/ 0 w 3724431" name="connsiteX0"/>
                <a:gd fmla="*/ 0 h 1344033" name="connsiteY0"/>
                <a:gd fmla="*/ 3724431 w 3724431" name="connsiteX1"/>
                <a:gd fmla="*/ 332864 h 1344033" name="connsiteY1"/>
                <a:gd fmla="*/ 3724431 w 3724431" name="connsiteX2"/>
                <a:gd fmla="*/ 1203721 h 1344033" name="connsiteY2"/>
                <a:gd fmla="*/ 484318 w 3724431" name="connsiteX3"/>
                <a:gd fmla="*/ 1344033 h 1344033" name="connsiteY3"/>
                <a:gd fmla="*/ 0 w 3724431" name="connsiteX4"/>
                <a:gd fmla="*/ 0 h 1344033" name="connsiteY4"/>
              </a:gdLst>
              <a:cxnLst>
                <a:cxn ang="0">
                  <a:pos x="connsiteX0" y="connsiteY0"/>
                </a:cxn>
                <a:cxn ang="0">
                  <a:pos x="connsiteX1" y="connsiteY1"/>
                </a:cxn>
                <a:cxn ang="0">
                  <a:pos x="connsiteX2" y="connsiteY2"/>
                </a:cxn>
                <a:cxn ang="0">
                  <a:pos x="connsiteX3" y="connsiteY3"/>
                </a:cxn>
                <a:cxn ang="0">
                  <a:pos x="connsiteX4" y="connsiteY4"/>
                </a:cxn>
              </a:cxnLst>
              <a:rect b="b" l="l" r="r" t="t"/>
              <a:pathLst>
                <a:path h="1344033" w="3724430">
                  <a:moveTo>
                    <a:pt x="0" y="0"/>
                  </a:moveTo>
                  <a:lnTo>
                    <a:pt x="3724431" y="332864"/>
                  </a:lnTo>
                  <a:lnTo>
                    <a:pt x="3724431" y="1203721"/>
                  </a:lnTo>
                  <a:lnTo>
                    <a:pt x="484318" y="1344033"/>
                  </a:lnTo>
                  <a:lnTo>
                    <a:pt x="0" y="0"/>
                  </a:lnTo>
                  <a:close/>
                </a:path>
              </a:pathLst>
            </a:custGeom>
            <a:solidFill>
              <a:schemeClr val="bg2">
                <a:lumMod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29" name="矩形 28"/>
            <p:cNvSpPr/>
            <p:nvPr/>
          </p:nvSpPr>
          <p:spPr>
            <a:xfrm>
              <a:off x="5089063" y="2269385"/>
              <a:ext cx="6069161" cy="1886857"/>
            </a:xfrm>
            <a:prstGeom prst="rect">
              <a:avLst/>
            </a:pr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30" name="矩形 5"/>
            <p:cNvSpPr/>
            <p:nvPr/>
          </p:nvSpPr>
          <p:spPr>
            <a:xfrm>
              <a:off x="4755235" y="759766"/>
              <a:ext cx="1514937" cy="4566977"/>
            </a:xfrm>
            <a:custGeom>
              <a:gdLst>
                <a:gd fmla="*/ 275772 w 1514937" name="connsiteX0"/>
                <a:gd fmla="*/ 0 h 4160577" name="connsiteY0"/>
                <a:gd fmla="*/ 1166594 w 1514937" name="connsiteX1"/>
                <a:gd fmla="*/ 0 h 4160577" name="connsiteY1"/>
                <a:gd fmla="*/ 1514937 w 1514937" name="connsiteX2"/>
                <a:gd fmla="*/ 4147355 h 4160577" name="connsiteY2"/>
                <a:gd fmla="*/ 0 w 1514937" name="connsiteX3"/>
                <a:gd fmla="*/ 4160577 h 4160577" name="connsiteY3"/>
                <a:gd fmla="*/ 275772 w 1514937" name="connsiteX4"/>
                <a:gd fmla="*/ 0 h 4160577" name="connsiteY4"/>
              </a:gdLst>
              <a:cxnLst>
                <a:cxn ang="0">
                  <a:pos x="connsiteX0" y="connsiteY0"/>
                </a:cxn>
                <a:cxn ang="0">
                  <a:pos x="connsiteX1" y="connsiteY1"/>
                </a:cxn>
                <a:cxn ang="0">
                  <a:pos x="connsiteX2" y="connsiteY2"/>
                </a:cxn>
                <a:cxn ang="0">
                  <a:pos x="connsiteX3" y="connsiteY3"/>
                </a:cxn>
                <a:cxn ang="0">
                  <a:pos x="connsiteX4" y="connsiteY4"/>
                </a:cxn>
              </a:cxnLst>
              <a:rect b="b" l="l" r="r" t="t"/>
              <a:pathLst>
                <a:path h="4160577" w="1514937">
                  <a:moveTo>
                    <a:pt x="275772" y="0"/>
                  </a:moveTo>
                  <a:lnTo>
                    <a:pt x="1166594" y="0"/>
                  </a:lnTo>
                  <a:lnTo>
                    <a:pt x="1514937" y="4147355"/>
                  </a:lnTo>
                  <a:lnTo>
                    <a:pt x="0" y="4160577"/>
                  </a:lnTo>
                  <a:lnTo>
                    <a:pt x="275772" y="0"/>
                  </a:lnTo>
                  <a:close/>
                </a:path>
              </a:pathLst>
            </a:custGeom>
            <a:solidFill>
              <a:schemeClr val="bg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31" name="矩形 4"/>
            <p:cNvSpPr/>
            <p:nvPr/>
          </p:nvSpPr>
          <p:spPr>
            <a:xfrm rot="18645836">
              <a:off x="3955470" y="771446"/>
              <a:ext cx="2134960" cy="1258348"/>
            </a:xfrm>
            <a:custGeom>
              <a:gdLst>
                <a:gd fmla="*/ 0 w 1634906" name="connsiteX0"/>
                <a:gd fmla="*/ 0 h 963616" name="connsiteY0"/>
                <a:gd fmla="*/ 1192012 w 1634906" name="connsiteX1"/>
                <a:gd fmla="*/ 164691 h 963616" name="connsiteY1"/>
                <a:gd fmla="*/ 1634906 w 1634906" name="connsiteX2"/>
                <a:gd fmla="*/ 678184 h 963616" name="connsiteY2"/>
                <a:gd fmla="*/ 30230 w 1634906" name="connsiteX3"/>
                <a:gd fmla="*/ 963616 h 963616" name="connsiteY3"/>
                <a:gd fmla="*/ 0 w 1634906" name="connsiteX4"/>
                <a:gd fmla="*/ 0 h 963616" name="connsiteY4"/>
              </a:gdLst>
              <a:cxnLst>
                <a:cxn ang="0">
                  <a:pos x="connsiteX0" y="connsiteY0"/>
                </a:cxn>
                <a:cxn ang="0">
                  <a:pos x="connsiteX1" y="connsiteY1"/>
                </a:cxn>
                <a:cxn ang="0">
                  <a:pos x="connsiteX2" y="connsiteY2"/>
                </a:cxn>
                <a:cxn ang="0">
                  <a:pos x="connsiteX3" y="connsiteY3"/>
                </a:cxn>
                <a:cxn ang="0">
                  <a:pos x="connsiteX4" y="connsiteY4"/>
                </a:cxn>
              </a:cxnLst>
              <a:rect b="b" l="l" r="r" t="t"/>
              <a:pathLst>
                <a:path h="963616" w="1634906">
                  <a:moveTo>
                    <a:pt x="0" y="0"/>
                  </a:moveTo>
                  <a:lnTo>
                    <a:pt x="1192012" y="164691"/>
                  </a:lnTo>
                  <a:lnTo>
                    <a:pt x="1634906" y="678184"/>
                  </a:lnTo>
                  <a:lnTo>
                    <a:pt x="30230" y="963616"/>
                  </a:lnTo>
                  <a:lnTo>
                    <a:pt x="0" y="0"/>
                  </a:lnTo>
                  <a:close/>
                </a:path>
              </a:pathLst>
            </a:custGeom>
            <a:solidFill>
              <a:schemeClr val="bg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32" name="等腰三角形 9"/>
            <p:cNvSpPr/>
            <p:nvPr/>
          </p:nvSpPr>
          <p:spPr>
            <a:xfrm rot="18327752">
              <a:off x="6731226" y="1613147"/>
              <a:ext cx="275151" cy="1024189"/>
            </a:xfrm>
            <a:custGeom>
              <a:gdLst>
                <a:gd fmla="*/ 6 w 275151" name="connsiteX0"/>
                <a:gd fmla="*/ 1024189 h 1024189" name="connsiteY0"/>
                <a:gd fmla="*/ 28279 w 275151" name="connsiteX1"/>
                <a:gd fmla="*/ 0 h 1024189" name="connsiteY1"/>
                <a:gd fmla="*/ 275151 w 275151" name="connsiteX2"/>
                <a:gd fmla="*/ 828652 h 1024189" name="connsiteY2"/>
                <a:gd fmla="*/ 6 w 275151" name="connsiteX3"/>
                <a:gd fmla="*/ 1024189 h 1024189" name="connsiteY3"/>
              </a:gdLst>
              <a:cxnLst>
                <a:cxn ang="0">
                  <a:pos x="connsiteX0" y="connsiteY0"/>
                </a:cxn>
                <a:cxn ang="0">
                  <a:pos x="connsiteX1" y="connsiteY1"/>
                </a:cxn>
                <a:cxn ang="0">
                  <a:pos x="connsiteX2" y="connsiteY2"/>
                </a:cxn>
                <a:cxn ang="0">
                  <a:pos x="connsiteX3" y="connsiteY3"/>
                </a:cxn>
              </a:cxnLst>
              <a:rect b="b" l="l" r="r" t="t"/>
              <a:pathLst>
                <a:path h="1024189" w="275151">
                  <a:moveTo>
                    <a:pt x="6" y="1024189"/>
                  </a:moveTo>
                  <a:cubicBezTo>
                    <a:pt x="-471" y="680099"/>
                    <a:pt x="28756" y="344090"/>
                    <a:pt x="28279" y="0"/>
                  </a:cubicBezTo>
                  <a:lnTo>
                    <a:pt x="275151" y="828652"/>
                  </a:lnTo>
                  <a:lnTo>
                    <a:pt x="6" y="1024189"/>
                  </a:lnTo>
                  <a:close/>
                </a:path>
              </a:pathLst>
            </a:custGeom>
            <a:solidFill>
              <a:srgbClr val="5597D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grpSp>
      <p:sp>
        <p:nvSpPr>
          <p:cNvPr id="33" name="矩形 32"/>
          <p:cNvSpPr/>
          <p:nvPr/>
        </p:nvSpPr>
        <p:spPr>
          <a:xfrm>
            <a:off x="6859489" y="1485811"/>
            <a:ext cx="421612" cy="416380"/>
          </a:xfrm>
          <a:prstGeom prst="rect">
            <a:avLst/>
          </a:prstGeom>
          <a:solidFill>
            <a:srgbClr val="A3D0E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36293" lIns="72585" rIns="72585" rtlCol="0" tIns="36293"/>
          <a:lstStyle/>
          <a:p>
            <a:pPr algn="ctr"/>
            <a:endParaRPr altLang="en-US" lang="zh-CN"/>
          </a:p>
        </p:txBody>
      </p:sp>
      <p:sp>
        <p:nvSpPr>
          <p:cNvPr id="34" name="矩形 33"/>
          <p:cNvSpPr/>
          <p:nvPr/>
        </p:nvSpPr>
        <p:spPr>
          <a:xfrm>
            <a:off x="7752167" y="3507562"/>
            <a:ext cx="246489" cy="243430"/>
          </a:xfrm>
          <a:prstGeom prst="rect">
            <a:avLst/>
          </a:prstGeom>
          <a:solidFill>
            <a:srgbClr val="CAE4F6"/>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36293" lIns="72585" rIns="72585" rtlCol="0" tIns="36293"/>
          <a:lstStyle/>
          <a:p>
            <a:pPr algn="ctr"/>
            <a:endParaRPr altLang="en-US" lang="zh-CN"/>
          </a:p>
        </p:txBody>
      </p:sp>
      <p:sp>
        <p:nvSpPr>
          <p:cNvPr id="35" name="矩形 34"/>
          <p:cNvSpPr/>
          <p:nvPr/>
        </p:nvSpPr>
        <p:spPr>
          <a:xfrm>
            <a:off x="7366331" y="1185304"/>
            <a:ext cx="246489" cy="243430"/>
          </a:xfrm>
          <a:prstGeom prst="rect">
            <a:avLst/>
          </a:prstGeom>
          <a:solidFill>
            <a:srgbClr val="CAE4F6"/>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36293" lIns="72585" rIns="72585" rtlCol="0" tIns="36293"/>
          <a:lstStyle/>
          <a:p>
            <a:pPr algn="ctr"/>
            <a:endParaRPr altLang="en-US" lang="zh-CN"/>
          </a:p>
        </p:txBody>
      </p:sp>
      <p:sp>
        <p:nvSpPr>
          <p:cNvPr id="36" name="矩形 35"/>
          <p:cNvSpPr/>
          <p:nvPr/>
        </p:nvSpPr>
        <p:spPr>
          <a:xfrm>
            <a:off x="7518095" y="3795714"/>
            <a:ext cx="125532" cy="123975"/>
          </a:xfrm>
          <a:prstGeom prst="rect">
            <a:avLst/>
          </a:prstGeom>
          <a:solidFill>
            <a:srgbClr val="E2F0FA"/>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36293" lIns="72585" rIns="72585" rtlCol="0" tIns="36293"/>
          <a:lstStyle/>
          <a:p>
            <a:pPr algn="ctr"/>
            <a:endParaRPr altLang="en-US" lang="zh-CN"/>
          </a:p>
        </p:txBody>
      </p:sp>
      <p:sp>
        <p:nvSpPr>
          <p:cNvPr id="49" name="矩形 48"/>
          <p:cNvSpPr/>
          <p:nvPr/>
        </p:nvSpPr>
        <p:spPr>
          <a:xfrm>
            <a:off x="7709534" y="1185303"/>
            <a:ext cx="125532" cy="123975"/>
          </a:xfrm>
          <a:prstGeom prst="rect">
            <a:avLst/>
          </a:prstGeom>
          <a:solidFill>
            <a:srgbClr val="E2F0FA"/>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36293" lIns="72585" rIns="72585" rtlCol="0" tIns="36293"/>
          <a:lstStyle/>
          <a:p>
            <a:pPr algn="ctr"/>
            <a:endParaRPr altLang="en-US" lang="zh-CN"/>
          </a:p>
        </p:txBody>
      </p:sp>
      <p:sp>
        <p:nvSpPr>
          <p:cNvPr id="50" name="文本框 22"/>
          <p:cNvSpPr txBox="1"/>
          <p:nvPr/>
        </p:nvSpPr>
        <p:spPr>
          <a:xfrm>
            <a:off x="4102539" y="2205124"/>
            <a:ext cx="3178562" cy="804106"/>
          </a:xfrm>
          <a:prstGeom prst="rect">
            <a:avLst/>
          </a:prstGeom>
          <a:noFill/>
        </p:spPr>
        <p:txBody>
          <a:bodyPr bIns="36293" lIns="72585" rIns="72585" rtlCol="0" tIns="36293" wrap="square">
            <a:spAutoFit/>
          </a:bodyPr>
          <a:lstStyle/>
          <a:p>
            <a:pPr algn="ctr"/>
            <a:r>
              <a:rPr altLang="en-US" b="1" lang="zh-CN" smtClean="0" sz="4800">
                <a:solidFill>
                  <a:schemeClr val="bg1"/>
                </a:solidFill>
                <a:latin charset="-122" panose="020b0503020204020204" pitchFamily="34" typeface="微软雅黑"/>
                <a:ea charset="-122" pitchFamily="34" typeface="微软雅黑"/>
              </a:rPr>
              <a:t>您的标题</a:t>
            </a:r>
          </a:p>
        </p:txBody>
      </p:sp>
      <p:sp>
        <p:nvSpPr>
          <p:cNvPr id="51" name="文本框 23"/>
          <p:cNvSpPr txBox="1"/>
          <p:nvPr/>
        </p:nvSpPr>
        <p:spPr>
          <a:xfrm>
            <a:off x="4377508" y="2995060"/>
            <a:ext cx="2628624" cy="377386"/>
          </a:xfrm>
          <a:prstGeom prst="rect">
            <a:avLst/>
          </a:prstGeom>
          <a:noFill/>
        </p:spPr>
        <p:txBody>
          <a:bodyPr bIns="36293" lIns="72585" rIns="72585" rtlCol="0" tIns="36293" wrap="square">
            <a:spAutoFit/>
          </a:bodyPr>
          <a:lstStyle/>
          <a:p>
            <a:pPr algn="ctr"/>
            <a:r>
              <a:rPr altLang="zh-CN" lang="en-US" smtClean="0" spc="300" sz="2000">
                <a:solidFill>
                  <a:schemeClr val="bg1"/>
                </a:solidFill>
                <a:latin typeface="+mn-ea"/>
                <a:ea typeface="+mn-ea"/>
              </a:rPr>
              <a:t>NINDEBIAOTI</a:t>
            </a:r>
          </a:p>
        </p:txBody>
      </p:sp>
      <p:sp>
        <p:nvSpPr>
          <p:cNvPr id="52" name="矩形 51"/>
          <p:cNvSpPr/>
          <p:nvPr/>
        </p:nvSpPr>
        <p:spPr>
          <a:xfrm>
            <a:off x="8710184" y="4468738"/>
            <a:ext cx="1017756" cy="1005126"/>
          </a:xfrm>
          <a:prstGeom prst="rect">
            <a:avLst/>
          </a:prstGeom>
          <a:solidFill>
            <a:srgbClr val="9751CB">
              <a:alpha val="5882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36293" lIns="72585" rIns="72585" rtlCol="0" tIns="36293"/>
          <a:lstStyle/>
          <a:p>
            <a:pPr algn="ctr"/>
            <a:endParaRPr altLang="en-US" lang="zh-CN"/>
          </a:p>
        </p:txBody>
      </p:sp>
      <p:sp>
        <p:nvSpPr>
          <p:cNvPr id="53" name="矩形 52"/>
          <p:cNvSpPr/>
          <p:nvPr/>
        </p:nvSpPr>
        <p:spPr>
          <a:xfrm>
            <a:off x="8085732" y="4845299"/>
            <a:ext cx="486093" cy="480060"/>
          </a:xfrm>
          <a:prstGeom prst="rect">
            <a:avLst/>
          </a:prstGeom>
          <a:solidFill>
            <a:schemeClr val="accent1">
              <a:lumMod val="60000"/>
              <a:lumOff val="40000"/>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36293" lIns="72585" rIns="72585" rtlCol="0" tIns="36293"/>
          <a:lstStyle/>
          <a:p>
            <a:pPr algn="ctr"/>
            <a:endParaRPr altLang="en-US" lang="zh-CN"/>
          </a:p>
        </p:txBody>
      </p:sp>
      <p:sp>
        <p:nvSpPr>
          <p:cNvPr id="54" name="矩形 53"/>
          <p:cNvSpPr/>
          <p:nvPr/>
        </p:nvSpPr>
        <p:spPr>
          <a:xfrm>
            <a:off x="9302442" y="4085059"/>
            <a:ext cx="297951" cy="294253"/>
          </a:xfrm>
          <a:prstGeom prst="rect">
            <a:avLst/>
          </a:prstGeom>
          <a:solidFill>
            <a:srgbClr val="FF9F9F">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36293" lIns="72585" rIns="72585" rtlCol="0" tIns="36293"/>
          <a:lstStyle/>
          <a:p>
            <a:pPr algn="ctr"/>
            <a:endParaRPr altLang="en-US" lang="zh-CN"/>
          </a:p>
        </p:txBody>
      </p:sp>
      <p:sp>
        <p:nvSpPr>
          <p:cNvPr id="55" name="矩形 54"/>
          <p:cNvSpPr/>
          <p:nvPr/>
        </p:nvSpPr>
        <p:spPr>
          <a:xfrm>
            <a:off x="7758206" y="5138539"/>
            <a:ext cx="189168" cy="186820"/>
          </a:xfrm>
          <a:prstGeom prst="rect">
            <a:avLst/>
          </a:prstGeom>
          <a:solidFill>
            <a:srgbClr val="9DDFBE">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36293" lIns="72585" rIns="72585" rtlCol="0" tIns="36293"/>
          <a:lstStyle/>
          <a:p>
            <a:pPr algn="ctr"/>
            <a:endParaRPr altLang="en-US" lang="zh-CN"/>
          </a:p>
        </p:txBody>
      </p:sp>
      <p:sp>
        <p:nvSpPr>
          <p:cNvPr id="56" name="矩形 55"/>
          <p:cNvSpPr/>
          <p:nvPr/>
        </p:nvSpPr>
        <p:spPr>
          <a:xfrm>
            <a:off x="9055219" y="3834882"/>
            <a:ext cx="189168" cy="186820"/>
          </a:xfrm>
          <a:prstGeom prst="rect">
            <a:avLst/>
          </a:prstGeom>
          <a:solidFill>
            <a:srgbClr val="FFFFCC">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36293" lIns="72585" rIns="72585" rtlCol="0" tIns="36293"/>
          <a:lstStyle/>
          <a:p>
            <a:pPr algn="ctr"/>
            <a:endParaRPr altLang="en-US" lang="zh-CN"/>
          </a:p>
        </p:txBody>
      </p:sp>
      <p:sp>
        <p:nvSpPr>
          <p:cNvPr id="57" name="矩形 56"/>
          <p:cNvSpPr/>
          <p:nvPr/>
        </p:nvSpPr>
        <p:spPr>
          <a:xfrm>
            <a:off x="0" y="0"/>
            <a:ext cx="919018" cy="907613"/>
          </a:xfrm>
          <a:prstGeom prst="rect">
            <a:avLst/>
          </a:prstGeom>
          <a:solidFill>
            <a:schemeClr val="bg2">
              <a:lumMod val="75000"/>
              <a:alpha val="58824"/>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36293" lIns="72585" rIns="72585" rtlCol="0" tIns="36293"/>
          <a:lstStyle/>
          <a:p>
            <a:pPr algn="ctr"/>
            <a:endParaRPr altLang="en-US" lang="zh-CN"/>
          </a:p>
        </p:txBody>
      </p:sp>
      <p:sp>
        <p:nvSpPr>
          <p:cNvPr id="58" name="矩形 57"/>
          <p:cNvSpPr/>
          <p:nvPr/>
        </p:nvSpPr>
        <p:spPr>
          <a:xfrm>
            <a:off x="1054437" y="106183"/>
            <a:ext cx="486093" cy="480060"/>
          </a:xfrm>
          <a:prstGeom prst="rect">
            <a:avLst/>
          </a:prstGeom>
          <a:solidFill>
            <a:srgbClr val="5FE8D6">
              <a:alpha val="65882"/>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36293" lIns="72585" rIns="72585" rtlCol="0" tIns="36293"/>
          <a:lstStyle/>
          <a:p>
            <a:pPr algn="ctr"/>
            <a:endParaRPr altLang="en-US" lang="zh-CN"/>
          </a:p>
        </p:txBody>
      </p:sp>
      <p:sp>
        <p:nvSpPr>
          <p:cNvPr id="59" name="矩形 58"/>
          <p:cNvSpPr/>
          <p:nvPr/>
        </p:nvSpPr>
        <p:spPr>
          <a:xfrm>
            <a:off x="86522" y="1004334"/>
            <a:ext cx="297951" cy="294253"/>
          </a:xfrm>
          <a:prstGeom prst="rect">
            <a:avLst/>
          </a:prstGeom>
          <a:solidFill>
            <a:srgbClr val="FF9F9F">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36293" lIns="72585" rIns="72585" rtlCol="0" tIns="36293"/>
          <a:lstStyle/>
          <a:p>
            <a:pPr algn="ctr"/>
            <a:endParaRPr altLang="en-US" lang="zh-CN"/>
          </a:p>
        </p:txBody>
      </p:sp>
      <p:sp>
        <p:nvSpPr>
          <p:cNvPr id="60" name="矩形 59"/>
          <p:cNvSpPr/>
          <p:nvPr/>
        </p:nvSpPr>
        <p:spPr>
          <a:xfrm>
            <a:off x="391245" y="1368218"/>
            <a:ext cx="189168" cy="186820"/>
          </a:xfrm>
          <a:prstGeom prst="rect">
            <a:avLst/>
          </a:prstGeom>
          <a:solidFill>
            <a:srgbClr val="9DDFBE">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36293" lIns="72585" rIns="72585" rtlCol="0" tIns="36293"/>
          <a:lstStyle/>
          <a:p>
            <a:pPr algn="ctr"/>
            <a:endParaRPr altLang="en-US" lang="zh-CN"/>
          </a:p>
        </p:txBody>
      </p:sp>
      <p:sp>
        <p:nvSpPr>
          <p:cNvPr id="61" name="矩形 60"/>
          <p:cNvSpPr/>
          <p:nvPr/>
        </p:nvSpPr>
        <p:spPr>
          <a:xfrm>
            <a:off x="1675949" y="106183"/>
            <a:ext cx="189168" cy="186820"/>
          </a:xfrm>
          <a:prstGeom prst="rect">
            <a:avLst/>
          </a:prstGeom>
          <a:solidFill>
            <a:srgbClr val="FFFFCC">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36293" lIns="72585" rIns="72585" rtlCol="0" tIns="36293"/>
          <a:lstStyle/>
          <a:p>
            <a:pPr algn="ctr"/>
            <a:endParaRPr altLang="en-US" lang="zh-CN"/>
          </a:p>
        </p:txBody>
      </p:sp>
      <p:sp>
        <p:nvSpPr>
          <p:cNvPr id="62" name="矩形 61"/>
          <p:cNvSpPr/>
          <p:nvPr/>
        </p:nvSpPr>
        <p:spPr>
          <a:xfrm>
            <a:off x="1051029" y="720793"/>
            <a:ext cx="189168" cy="186820"/>
          </a:xfrm>
          <a:prstGeom prst="rect">
            <a:avLst/>
          </a:prstGeom>
          <a:solidFill>
            <a:srgbClr val="FFFFCC">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36293" lIns="72585" rIns="72585" rtlCol="0" tIns="36293"/>
          <a:lstStyle/>
          <a:p>
            <a:pPr algn="ctr"/>
            <a:endParaRPr altLang="en-US" lang="zh-CN"/>
          </a:p>
        </p:txBody>
      </p:sp>
    </p:spTree>
  </p:cSld>
  <p:clrMapOvr>
    <a:masterClrMapping/>
  </p:clrMapOvr>
  <p:transition spd="med">
    <p:pull/>
  </p:transition>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grpId="0" id="5" nodeType="afterEffect" presetClass="entr" presetID="53" presetSubtype="0">
                                  <p:stCondLst>
                                    <p:cond delay="0"/>
                                  </p:stCondLst>
                                  <p:childTnLst>
                                    <p:set>
                                      <p:cBhvr>
                                        <p:cTn dur="1" fill="hold" id="6">
                                          <p:stCondLst>
                                            <p:cond delay="0"/>
                                          </p:stCondLst>
                                        </p:cTn>
                                        <p:tgtEl>
                                          <p:spTgt spid="57"/>
                                        </p:tgtEl>
                                        <p:attrNameLst>
                                          <p:attrName>style.visibility</p:attrName>
                                        </p:attrNameLst>
                                      </p:cBhvr>
                                      <p:to>
                                        <p:strVal val="visible"/>
                                      </p:to>
                                    </p:set>
                                    <p:anim calcmode="lin" valueType="num">
                                      <p:cBhvr>
                                        <p:cTn dur="500" fill="hold" id="7"/>
                                        <p:tgtEl>
                                          <p:spTgt spid="57"/>
                                        </p:tgtEl>
                                        <p:attrNameLst>
                                          <p:attrName>ppt_w</p:attrName>
                                        </p:attrNameLst>
                                      </p:cBhvr>
                                      <p:tavLst>
                                        <p:tav tm="0">
                                          <p:val>
                                            <p:fltVal val="0"/>
                                          </p:val>
                                        </p:tav>
                                        <p:tav tm="100000">
                                          <p:val>
                                            <p:strVal val="#ppt_w"/>
                                          </p:val>
                                        </p:tav>
                                      </p:tavLst>
                                    </p:anim>
                                    <p:anim calcmode="lin" valueType="num">
                                      <p:cBhvr>
                                        <p:cTn dur="500" fill="hold" id="8"/>
                                        <p:tgtEl>
                                          <p:spTgt spid="57"/>
                                        </p:tgtEl>
                                        <p:attrNameLst>
                                          <p:attrName>ppt_h</p:attrName>
                                        </p:attrNameLst>
                                      </p:cBhvr>
                                      <p:tavLst>
                                        <p:tav tm="0">
                                          <p:val>
                                            <p:fltVal val="0"/>
                                          </p:val>
                                        </p:tav>
                                        <p:tav tm="100000">
                                          <p:val>
                                            <p:strVal val="#ppt_h"/>
                                          </p:val>
                                        </p:tav>
                                      </p:tavLst>
                                    </p:anim>
                                    <p:animEffect filter="fade" transition="in">
                                      <p:cBhvr>
                                        <p:cTn dur="500" id="9"/>
                                        <p:tgtEl>
                                          <p:spTgt spid="57"/>
                                        </p:tgtEl>
                                      </p:cBhvr>
                                    </p:animEffect>
                                  </p:childTnLst>
                                </p:cTn>
                              </p:par>
                              <p:par>
                                <p:cTn fill="hold" grpId="0" id="10" nodeType="withEffect" presetClass="entr" presetID="53" presetSubtype="0">
                                  <p:stCondLst>
                                    <p:cond delay="0"/>
                                  </p:stCondLst>
                                  <p:childTnLst>
                                    <p:set>
                                      <p:cBhvr>
                                        <p:cTn dur="1" fill="hold" id="11">
                                          <p:stCondLst>
                                            <p:cond delay="0"/>
                                          </p:stCondLst>
                                        </p:cTn>
                                        <p:tgtEl>
                                          <p:spTgt spid="58"/>
                                        </p:tgtEl>
                                        <p:attrNameLst>
                                          <p:attrName>style.visibility</p:attrName>
                                        </p:attrNameLst>
                                      </p:cBhvr>
                                      <p:to>
                                        <p:strVal val="visible"/>
                                      </p:to>
                                    </p:set>
                                    <p:anim calcmode="lin" valueType="num">
                                      <p:cBhvr>
                                        <p:cTn dur="500" fill="hold" id="12"/>
                                        <p:tgtEl>
                                          <p:spTgt spid="58"/>
                                        </p:tgtEl>
                                        <p:attrNameLst>
                                          <p:attrName>ppt_w</p:attrName>
                                        </p:attrNameLst>
                                      </p:cBhvr>
                                      <p:tavLst>
                                        <p:tav tm="0">
                                          <p:val>
                                            <p:fltVal val="0"/>
                                          </p:val>
                                        </p:tav>
                                        <p:tav tm="100000">
                                          <p:val>
                                            <p:strVal val="#ppt_w"/>
                                          </p:val>
                                        </p:tav>
                                      </p:tavLst>
                                    </p:anim>
                                    <p:anim calcmode="lin" valueType="num">
                                      <p:cBhvr>
                                        <p:cTn dur="500" fill="hold" id="13"/>
                                        <p:tgtEl>
                                          <p:spTgt spid="58"/>
                                        </p:tgtEl>
                                        <p:attrNameLst>
                                          <p:attrName>ppt_h</p:attrName>
                                        </p:attrNameLst>
                                      </p:cBhvr>
                                      <p:tavLst>
                                        <p:tav tm="0">
                                          <p:val>
                                            <p:fltVal val="0"/>
                                          </p:val>
                                        </p:tav>
                                        <p:tav tm="100000">
                                          <p:val>
                                            <p:strVal val="#ppt_h"/>
                                          </p:val>
                                        </p:tav>
                                      </p:tavLst>
                                    </p:anim>
                                    <p:animEffect filter="fade" transition="in">
                                      <p:cBhvr>
                                        <p:cTn dur="500" id="14"/>
                                        <p:tgtEl>
                                          <p:spTgt spid="58"/>
                                        </p:tgtEl>
                                      </p:cBhvr>
                                    </p:animEffect>
                                  </p:childTnLst>
                                </p:cTn>
                              </p:par>
                              <p:par>
                                <p:cTn fill="hold" grpId="0" id="15" nodeType="withEffect" presetClass="entr" presetID="53" presetSubtype="0">
                                  <p:stCondLst>
                                    <p:cond delay="0"/>
                                  </p:stCondLst>
                                  <p:childTnLst>
                                    <p:set>
                                      <p:cBhvr>
                                        <p:cTn dur="1" fill="hold" id="16">
                                          <p:stCondLst>
                                            <p:cond delay="0"/>
                                          </p:stCondLst>
                                        </p:cTn>
                                        <p:tgtEl>
                                          <p:spTgt spid="59"/>
                                        </p:tgtEl>
                                        <p:attrNameLst>
                                          <p:attrName>style.visibility</p:attrName>
                                        </p:attrNameLst>
                                      </p:cBhvr>
                                      <p:to>
                                        <p:strVal val="visible"/>
                                      </p:to>
                                    </p:set>
                                    <p:anim calcmode="lin" valueType="num">
                                      <p:cBhvr>
                                        <p:cTn dur="500" fill="hold" id="17"/>
                                        <p:tgtEl>
                                          <p:spTgt spid="59"/>
                                        </p:tgtEl>
                                        <p:attrNameLst>
                                          <p:attrName>ppt_w</p:attrName>
                                        </p:attrNameLst>
                                      </p:cBhvr>
                                      <p:tavLst>
                                        <p:tav tm="0">
                                          <p:val>
                                            <p:fltVal val="0"/>
                                          </p:val>
                                        </p:tav>
                                        <p:tav tm="100000">
                                          <p:val>
                                            <p:strVal val="#ppt_w"/>
                                          </p:val>
                                        </p:tav>
                                      </p:tavLst>
                                    </p:anim>
                                    <p:anim calcmode="lin" valueType="num">
                                      <p:cBhvr>
                                        <p:cTn dur="500" fill="hold" id="18"/>
                                        <p:tgtEl>
                                          <p:spTgt spid="59"/>
                                        </p:tgtEl>
                                        <p:attrNameLst>
                                          <p:attrName>ppt_h</p:attrName>
                                        </p:attrNameLst>
                                      </p:cBhvr>
                                      <p:tavLst>
                                        <p:tav tm="0">
                                          <p:val>
                                            <p:fltVal val="0"/>
                                          </p:val>
                                        </p:tav>
                                        <p:tav tm="100000">
                                          <p:val>
                                            <p:strVal val="#ppt_h"/>
                                          </p:val>
                                        </p:tav>
                                      </p:tavLst>
                                    </p:anim>
                                    <p:animEffect filter="fade" transition="in">
                                      <p:cBhvr>
                                        <p:cTn dur="500" id="19"/>
                                        <p:tgtEl>
                                          <p:spTgt spid="59"/>
                                        </p:tgtEl>
                                      </p:cBhvr>
                                    </p:animEffect>
                                  </p:childTnLst>
                                </p:cTn>
                              </p:par>
                              <p:par>
                                <p:cTn fill="hold" grpId="0" id="20" nodeType="withEffect" presetClass="entr" presetID="53" presetSubtype="0">
                                  <p:stCondLst>
                                    <p:cond delay="0"/>
                                  </p:stCondLst>
                                  <p:childTnLst>
                                    <p:set>
                                      <p:cBhvr>
                                        <p:cTn dur="1" fill="hold" id="21">
                                          <p:stCondLst>
                                            <p:cond delay="0"/>
                                          </p:stCondLst>
                                        </p:cTn>
                                        <p:tgtEl>
                                          <p:spTgt spid="60"/>
                                        </p:tgtEl>
                                        <p:attrNameLst>
                                          <p:attrName>style.visibility</p:attrName>
                                        </p:attrNameLst>
                                      </p:cBhvr>
                                      <p:to>
                                        <p:strVal val="visible"/>
                                      </p:to>
                                    </p:set>
                                    <p:anim calcmode="lin" valueType="num">
                                      <p:cBhvr>
                                        <p:cTn dur="500" fill="hold" id="22"/>
                                        <p:tgtEl>
                                          <p:spTgt spid="60"/>
                                        </p:tgtEl>
                                        <p:attrNameLst>
                                          <p:attrName>ppt_w</p:attrName>
                                        </p:attrNameLst>
                                      </p:cBhvr>
                                      <p:tavLst>
                                        <p:tav tm="0">
                                          <p:val>
                                            <p:fltVal val="0"/>
                                          </p:val>
                                        </p:tav>
                                        <p:tav tm="100000">
                                          <p:val>
                                            <p:strVal val="#ppt_w"/>
                                          </p:val>
                                        </p:tav>
                                      </p:tavLst>
                                    </p:anim>
                                    <p:anim calcmode="lin" valueType="num">
                                      <p:cBhvr>
                                        <p:cTn dur="500" fill="hold" id="23"/>
                                        <p:tgtEl>
                                          <p:spTgt spid="60"/>
                                        </p:tgtEl>
                                        <p:attrNameLst>
                                          <p:attrName>ppt_h</p:attrName>
                                        </p:attrNameLst>
                                      </p:cBhvr>
                                      <p:tavLst>
                                        <p:tav tm="0">
                                          <p:val>
                                            <p:fltVal val="0"/>
                                          </p:val>
                                        </p:tav>
                                        <p:tav tm="100000">
                                          <p:val>
                                            <p:strVal val="#ppt_h"/>
                                          </p:val>
                                        </p:tav>
                                      </p:tavLst>
                                    </p:anim>
                                    <p:animEffect filter="fade" transition="in">
                                      <p:cBhvr>
                                        <p:cTn dur="500" id="24"/>
                                        <p:tgtEl>
                                          <p:spTgt spid="60"/>
                                        </p:tgtEl>
                                      </p:cBhvr>
                                    </p:animEffect>
                                  </p:childTnLst>
                                </p:cTn>
                              </p:par>
                              <p:par>
                                <p:cTn fill="hold" grpId="0" id="25" nodeType="withEffect" presetClass="entr" presetID="53" presetSubtype="0">
                                  <p:stCondLst>
                                    <p:cond delay="0"/>
                                  </p:stCondLst>
                                  <p:childTnLst>
                                    <p:set>
                                      <p:cBhvr>
                                        <p:cTn dur="1" fill="hold" id="26">
                                          <p:stCondLst>
                                            <p:cond delay="0"/>
                                          </p:stCondLst>
                                        </p:cTn>
                                        <p:tgtEl>
                                          <p:spTgt spid="61"/>
                                        </p:tgtEl>
                                        <p:attrNameLst>
                                          <p:attrName>style.visibility</p:attrName>
                                        </p:attrNameLst>
                                      </p:cBhvr>
                                      <p:to>
                                        <p:strVal val="visible"/>
                                      </p:to>
                                    </p:set>
                                    <p:anim calcmode="lin" valueType="num">
                                      <p:cBhvr>
                                        <p:cTn dur="500" fill="hold" id="27"/>
                                        <p:tgtEl>
                                          <p:spTgt spid="61"/>
                                        </p:tgtEl>
                                        <p:attrNameLst>
                                          <p:attrName>ppt_w</p:attrName>
                                        </p:attrNameLst>
                                      </p:cBhvr>
                                      <p:tavLst>
                                        <p:tav tm="0">
                                          <p:val>
                                            <p:fltVal val="0"/>
                                          </p:val>
                                        </p:tav>
                                        <p:tav tm="100000">
                                          <p:val>
                                            <p:strVal val="#ppt_w"/>
                                          </p:val>
                                        </p:tav>
                                      </p:tavLst>
                                    </p:anim>
                                    <p:anim calcmode="lin" valueType="num">
                                      <p:cBhvr>
                                        <p:cTn dur="500" fill="hold" id="28"/>
                                        <p:tgtEl>
                                          <p:spTgt spid="61"/>
                                        </p:tgtEl>
                                        <p:attrNameLst>
                                          <p:attrName>ppt_h</p:attrName>
                                        </p:attrNameLst>
                                      </p:cBhvr>
                                      <p:tavLst>
                                        <p:tav tm="0">
                                          <p:val>
                                            <p:fltVal val="0"/>
                                          </p:val>
                                        </p:tav>
                                        <p:tav tm="100000">
                                          <p:val>
                                            <p:strVal val="#ppt_h"/>
                                          </p:val>
                                        </p:tav>
                                      </p:tavLst>
                                    </p:anim>
                                    <p:animEffect filter="fade" transition="in">
                                      <p:cBhvr>
                                        <p:cTn dur="500" id="29"/>
                                        <p:tgtEl>
                                          <p:spTgt spid="61"/>
                                        </p:tgtEl>
                                      </p:cBhvr>
                                    </p:animEffect>
                                  </p:childTnLst>
                                </p:cTn>
                              </p:par>
                              <p:par>
                                <p:cTn fill="hold" grpId="0" id="30" nodeType="withEffect" presetClass="entr" presetID="53" presetSubtype="0">
                                  <p:stCondLst>
                                    <p:cond delay="0"/>
                                  </p:stCondLst>
                                  <p:childTnLst>
                                    <p:set>
                                      <p:cBhvr>
                                        <p:cTn dur="1" fill="hold" id="31">
                                          <p:stCondLst>
                                            <p:cond delay="0"/>
                                          </p:stCondLst>
                                        </p:cTn>
                                        <p:tgtEl>
                                          <p:spTgt spid="62"/>
                                        </p:tgtEl>
                                        <p:attrNameLst>
                                          <p:attrName>style.visibility</p:attrName>
                                        </p:attrNameLst>
                                      </p:cBhvr>
                                      <p:to>
                                        <p:strVal val="visible"/>
                                      </p:to>
                                    </p:set>
                                    <p:anim calcmode="lin" valueType="num">
                                      <p:cBhvr>
                                        <p:cTn dur="500" fill="hold" id="32"/>
                                        <p:tgtEl>
                                          <p:spTgt spid="62"/>
                                        </p:tgtEl>
                                        <p:attrNameLst>
                                          <p:attrName>ppt_w</p:attrName>
                                        </p:attrNameLst>
                                      </p:cBhvr>
                                      <p:tavLst>
                                        <p:tav tm="0">
                                          <p:val>
                                            <p:fltVal val="0"/>
                                          </p:val>
                                        </p:tav>
                                        <p:tav tm="100000">
                                          <p:val>
                                            <p:strVal val="#ppt_w"/>
                                          </p:val>
                                        </p:tav>
                                      </p:tavLst>
                                    </p:anim>
                                    <p:anim calcmode="lin" valueType="num">
                                      <p:cBhvr>
                                        <p:cTn dur="500" fill="hold" id="33"/>
                                        <p:tgtEl>
                                          <p:spTgt spid="62"/>
                                        </p:tgtEl>
                                        <p:attrNameLst>
                                          <p:attrName>ppt_h</p:attrName>
                                        </p:attrNameLst>
                                      </p:cBhvr>
                                      <p:tavLst>
                                        <p:tav tm="0">
                                          <p:val>
                                            <p:fltVal val="0"/>
                                          </p:val>
                                        </p:tav>
                                        <p:tav tm="100000">
                                          <p:val>
                                            <p:strVal val="#ppt_h"/>
                                          </p:val>
                                        </p:tav>
                                      </p:tavLst>
                                    </p:anim>
                                    <p:animEffect filter="fade" transition="in">
                                      <p:cBhvr>
                                        <p:cTn dur="500" id="34"/>
                                        <p:tgtEl>
                                          <p:spTgt spid="62"/>
                                        </p:tgtEl>
                                      </p:cBhvr>
                                    </p:animEffect>
                                  </p:childTnLst>
                                </p:cTn>
                              </p:par>
                              <p:par>
                                <p:cTn fill="hold" grpId="0" id="35" nodeType="withEffect" presetClass="entr" presetID="53" presetSubtype="0">
                                  <p:stCondLst>
                                    <p:cond delay="0"/>
                                  </p:stCondLst>
                                  <p:childTnLst>
                                    <p:set>
                                      <p:cBhvr>
                                        <p:cTn dur="1" fill="hold" id="36">
                                          <p:stCondLst>
                                            <p:cond delay="0"/>
                                          </p:stCondLst>
                                        </p:cTn>
                                        <p:tgtEl>
                                          <p:spTgt spid="52"/>
                                        </p:tgtEl>
                                        <p:attrNameLst>
                                          <p:attrName>style.visibility</p:attrName>
                                        </p:attrNameLst>
                                      </p:cBhvr>
                                      <p:to>
                                        <p:strVal val="visible"/>
                                      </p:to>
                                    </p:set>
                                    <p:anim calcmode="lin" valueType="num">
                                      <p:cBhvr>
                                        <p:cTn dur="500" fill="hold" id="37"/>
                                        <p:tgtEl>
                                          <p:spTgt spid="52"/>
                                        </p:tgtEl>
                                        <p:attrNameLst>
                                          <p:attrName>ppt_w</p:attrName>
                                        </p:attrNameLst>
                                      </p:cBhvr>
                                      <p:tavLst>
                                        <p:tav tm="0">
                                          <p:val>
                                            <p:fltVal val="0"/>
                                          </p:val>
                                        </p:tav>
                                        <p:tav tm="100000">
                                          <p:val>
                                            <p:strVal val="#ppt_w"/>
                                          </p:val>
                                        </p:tav>
                                      </p:tavLst>
                                    </p:anim>
                                    <p:anim calcmode="lin" valueType="num">
                                      <p:cBhvr>
                                        <p:cTn dur="500" fill="hold" id="38"/>
                                        <p:tgtEl>
                                          <p:spTgt spid="52"/>
                                        </p:tgtEl>
                                        <p:attrNameLst>
                                          <p:attrName>ppt_h</p:attrName>
                                        </p:attrNameLst>
                                      </p:cBhvr>
                                      <p:tavLst>
                                        <p:tav tm="0">
                                          <p:val>
                                            <p:fltVal val="0"/>
                                          </p:val>
                                        </p:tav>
                                        <p:tav tm="100000">
                                          <p:val>
                                            <p:strVal val="#ppt_h"/>
                                          </p:val>
                                        </p:tav>
                                      </p:tavLst>
                                    </p:anim>
                                    <p:animEffect filter="fade" transition="in">
                                      <p:cBhvr>
                                        <p:cTn dur="500" id="39"/>
                                        <p:tgtEl>
                                          <p:spTgt spid="52"/>
                                        </p:tgtEl>
                                      </p:cBhvr>
                                    </p:animEffect>
                                  </p:childTnLst>
                                </p:cTn>
                              </p:par>
                              <p:par>
                                <p:cTn fill="hold" grpId="0" id="40" nodeType="withEffect" presetClass="entr" presetID="53" presetSubtype="0">
                                  <p:stCondLst>
                                    <p:cond delay="0"/>
                                  </p:stCondLst>
                                  <p:childTnLst>
                                    <p:set>
                                      <p:cBhvr>
                                        <p:cTn dur="1" fill="hold" id="41">
                                          <p:stCondLst>
                                            <p:cond delay="0"/>
                                          </p:stCondLst>
                                        </p:cTn>
                                        <p:tgtEl>
                                          <p:spTgt spid="53"/>
                                        </p:tgtEl>
                                        <p:attrNameLst>
                                          <p:attrName>style.visibility</p:attrName>
                                        </p:attrNameLst>
                                      </p:cBhvr>
                                      <p:to>
                                        <p:strVal val="visible"/>
                                      </p:to>
                                    </p:set>
                                    <p:anim calcmode="lin" valueType="num">
                                      <p:cBhvr>
                                        <p:cTn dur="500" fill="hold" id="42"/>
                                        <p:tgtEl>
                                          <p:spTgt spid="53"/>
                                        </p:tgtEl>
                                        <p:attrNameLst>
                                          <p:attrName>ppt_w</p:attrName>
                                        </p:attrNameLst>
                                      </p:cBhvr>
                                      <p:tavLst>
                                        <p:tav tm="0">
                                          <p:val>
                                            <p:fltVal val="0"/>
                                          </p:val>
                                        </p:tav>
                                        <p:tav tm="100000">
                                          <p:val>
                                            <p:strVal val="#ppt_w"/>
                                          </p:val>
                                        </p:tav>
                                      </p:tavLst>
                                    </p:anim>
                                    <p:anim calcmode="lin" valueType="num">
                                      <p:cBhvr>
                                        <p:cTn dur="500" fill="hold" id="43"/>
                                        <p:tgtEl>
                                          <p:spTgt spid="53"/>
                                        </p:tgtEl>
                                        <p:attrNameLst>
                                          <p:attrName>ppt_h</p:attrName>
                                        </p:attrNameLst>
                                      </p:cBhvr>
                                      <p:tavLst>
                                        <p:tav tm="0">
                                          <p:val>
                                            <p:fltVal val="0"/>
                                          </p:val>
                                        </p:tav>
                                        <p:tav tm="100000">
                                          <p:val>
                                            <p:strVal val="#ppt_h"/>
                                          </p:val>
                                        </p:tav>
                                      </p:tavLst>
                                    </p:anim>
                                    <p:animEffect filter="fade" transition="in">
                                      <p:cBhvr>
                                        <p:cTn dur="500" id="44"/>
                                        <p:tgtEl>
                                          <p:spTgt spid="53"/>
                                        </p:tgtEl>
                                      </p:cBhvr>
                                    </p:animEffect>
                                  </p:childTnLst>
                                </p:cTn>
                              </p:par>
                              <p:par>
                                <p:cTn fill="hold" grpId="0" id="45" nodeType="withEffect" presetClass="entr" presetID="53" presetSubtype="0">
                                  <p:stCondLst>
                                    <p:cond delay="0"/>
                                  </p:stCondLst>
                                  <p:childTnLst>
                                    <p:set>
                                      <p:cBhvr>
                                        <p:cTn dur="1" fill="hold" id="46">
                                          <p:stCondLst>
                                            <p:cond delay="0"/>
                                          </p:stCondLst>
                                        </p:cTn>
                                        <p:tgtEl>
                                          <p:spTgt spid="54"/>
                                        </p:tgtEl>
                                        <p:attrNameLst>
                                          <p:attrName>style.visibility</p:attrName>
                                        </p:attrNameLst>
                                      </p:cBhvr>
                                      <p:to>
                                        <p:strVal val="visible"/>
                                      </p:to>
                                    </p:set>
                                    <p:anim calcmode="lin" valueType="num">
                                      <p:cBhvr>
                                        <p:cTn dur="500" fill="hold" id="47"/>
                                        <p:tgtEl>
                                          <p:spTgt spid="54"/>
                                        </p:tgtEl>
                                        <p:attrNameLst>
                                          <p:attrName>ppt_w</p:attrName>
                                        </p:attrNameLst>
                                      </p:cBhvr>
                                      <p:tavLst>
                                        <p:tav tm="0">
                                          <p:val>
                                            <p:fltVal val="0"/>
                                          </p:val>
                                        </p:tav>
                                        <p:tav tm="100000">
                                          <p:val>
                                            <p:strVal val="#ppt_w"/>
                                          </p:val>
                                        </p:tav>
                                      </p:tavLst>
                                    </p:anim>
                                    <p:anim calcmode="lin" valueType="num">
                                      <p:cBhvr>
                                        <p:cTn dur="500" fill="hold" id="48"/>
                                        <p:tgtEl>
                                          <p:spTgt spid="54"/>
                                        </p:tgtEl>
                                        <p:attrNameLst>
                                          <p:attrName>ppt_h</p:attrName>
                                        </p:attrNameLst>
                                      </p:cBhvr>
                                      <p:tavLst>
                                        <p:tav tm="0">
                                          <p:val>
                                            <p:fltVal val="0"/>
                                          </p:val>
                                        </p:tav>
                                        <p:tav tm="100000">
                                          <p:val>
                                            <p:strVal val="#ppt_h"/>
                                          </p:val>
                                        </p:tav>
                                      </p:tavLst>
                                    </p:anim>
                                    <p:animEffect filter="fade" transition="in">
                                      <p:cBhvr>
                                        <p:cTn dur="500" id="49"/>
                                        <p:tgtEl>
                                          <p:spTgt spid="54"/>
                                        </p:tgtEl>
                                      </p:cBhvr>
                                    </p:animEffect>
                                  </p:childTnLst>
                                </p:cTn>
                              </p:par>
                              <p:par>
                                <p:cTn fill="hold" grpId="0" id="50" nodeType="withEffect" presetClass="entr" presetID="53" presetSubtype="0">
                                  <p:stCondLst>
                                    <p:cond delay="0"/>
                                  </p:stCondLst>
                                  <p:childTnLst>
                                    <p:set>
                                      <p:cBhvr>
                                        <p:cTn dur="1" fill="hold" id="51">
                                          <p:stCondLst>
                                            <p:cond delay="0"/>
                                          </p:stCondLst>
                                        </p:cTn>
                                        <p:tgtEl>
                                          <p:spTgt spid="55"/>
                                        </p:tgtEl>
                                        <p:attrNameLst>
                                          <p:attrName>style.visibility</p:attrName>
                                        </p:attrNameLst>
                                      </p:cBhvr>
                                      <p:to>
                                        <p:strVal val="visible"/>
                                      </p:to>
                                    </p:set>
                                    <p:anim calcmode="lin" valueType="num">
                                      <p:cBhvr>
                                        <p:cTn dur="500" fill="hold" id="52"/>
                                        <p:tgtEl>
                                          <p:spTgt spid="55"/>
                                        </p:tgtEl>
                                        <p:attrNameLst>
                                          <p:attrName>ppt_w</p:attrName>
                                        </p:attrNameLst>
                                      </p:cBhvr>
                                      <p:tavLst>
                                        <p:tav tm="0">
                                          <p:val>
                                            <p:fltVal val="0"/>
                                          </p:val>
                                        </p:tav>
                                        <p:tav tm="100000">
                                          <p:val>
                                            <p:strVal val="#ppt_w"/>
                                          </p:val>
                                        </p:tav>
                                      </p:tavLst>
                                    </p:anim>
                                    <p:anim calcmode="lin" valueType="num">
                                      <p:cBhvr>
                                        <p:cTn dur="500" fill="hold" id="53"/>
                                        <p:tgtEl>
                                          <p:spTgt spid="55"/>
                                        </p:tgtEl>
                                        <p:attrNameLst>
                                          <p:attrName>ppt_h</p:attrName>
                                        </p:attrNameLst>
                                      </p:cBhvr>
                                      <p:tavLst>
                                        <p:tav tm="0">
                                          <p:val>
                                            <p:fltVal val="0"/>
                                          </p:val>
                                        </p:tav>
                                        <p:tav tm="100000">
                                          <p:val>
                                            <p:strVal val="#ppt_h"/>
                                          </p:val>
                                        </p:tav>
                                      </p:tavLst>
                                    </p:anim>
                                    <p:animEffect filter="fade" transition="in">
                                      <p:cBhvr>
                                        <p:cTn dur="500" id="54"/>
                                        <p:tgtEl>
                                          <p:spTgt spid="55"/>
                                        </p:tgtEl>
                                      </p:cBhvr>
                                    </p:animEffect>
                                  </p:childTnLst>
                                </p:cTn>
                              </p:par>
                              <p:par>
                                <p:cTn fill="hold" grpId="0" id="55" nodeType="withEffect" presetClass="entr" presetID="53" presetSubtype="0">
                                  <p:stCondLst>
                                    <p:cond delay="0"/>
                                  </p:stCondLst>
                                  <p:childTnLst>
                                    <p:set>
                                      <p:cBhvr>
                                        <p:cTn dur="1" fill="hold" id="56">
                                          <p:stCondLst>
                                            <p:cond delay="0"/>
                                          </p:stCondLst>
                                        </p:cTn>
                                        <p:tgtEl>
                                          <p:spTgt spid="56"/>
                                        </p:tgtEl>
                                        <p:attrNameLst>
                                          <p:attrName>style.visibility</p:attrName>
                                        </p:attrNameLst>
                                      </p:cBhvr>
                                      <p:to>
                                        <p:strVal val="visible"/>
                                      </p:to>
                                    </p:set>
                                    <p:anim calcmode="lin" valueType="num">
                                      <p:cBhvr>
                                        <p:cTn dur="500" fill="hold" id="57"/>
                                        <p:tgtEl>
                                          <p:spTgt spid="56"/>
                                        </p:tgtEl>
                                        <p:attrNameLst>
                                          <p:attrName>ppt_w</p:attrName>
                                        </p:attrNameLst>
                                      </p:cBhvr>
                                      <p:tavLst>
                                        <p:tav tm="0">
                                          <p:val>
                                            <p:fltVal val="0"/>
                                          </p:val>
                                        </p:tav>
                                        <p:tav tm="100000">
                                          <p:val>
                                            <p:strVal val="#ppt_w"/>
                                          </p:val>
                                        </p:tav>
                                      </p:tavLst>
                                    </p:anim>
                                    <p:anim calcmode="lin" valueType="num">
                                      <p:cBhvr>
                                        <p:cTn dur="500" fill="hold" id="58"/>
                                        <p:tgtEl>
                                          <p:spTgt spid="56"/>
                                        </p:tgtEl>
                                        <p:attrNameLst>
                                          <p:attrName>ppt_h</p:attrName>
                                        </p:attrNameLst>
                                      </p:cBhvr>
                                      <p:tavLst>
                                        <p:tav tm="0">
                                          <p:val>
                                            <p:fltVal val="0"/>
                                          </p:val>
                                        </p:tav>
                                        <p:tav tm="100000">
                                          <p:val>
                                            <p:strVal val="#ppt_h"/>
                                          </p:val>
                                        </p:tav>
                                      </p:tavLst>
                                    </p:anim>
                                    <p:animEffect filter="fade" transition="in">
                                      <p:cBhvr>
                                        <p:cTn dur="500" id="59"/>
                                        <p:tgtEl>
                                          <p:spTgt spid="56"/>
                                        </p:tgtEl>
                                      </p:cBhvr>
                                    </p:animEffect>
                                  </p:childTnLst>
                                </p:cTn>
                              </p:par>
                            </p:childTnLst>
                          </p:cTn>
                        </p:par>
                        <p:par>
                          <p:cTn fill="hold" id="60" nodeType="afterGroup">
                            <p:stCondLst>
                              <p:cond delay="500"/>
                            </p:stCondLst>
                            <p:childTnLst>
                              <p:par>
                                <p:cTn fill="hold" id="61" nodeType="afterEffect" presetClass="entr" presetID="53" presetSubtype="0">
                                  <p:stCondLst>
                                    <p:cond delay="0"/>
                                  </p:stCondLst>
                                  <p:childTnLst>
                                    <p:set>
                                      <p:cBhvr>
                                        <p:cTn dur="1" fill="hold" id="62">
                                          <p:stCondLst>
                                            <p:cond delay="0"/>
                                          </p:stCondLst>
                                        </p:cTn>
                                        <p:tgtEl>
                                          <p:spTgt spid="27"/>
                                        </p:tgtEl>
                                        <p:attrNameLst>
                                          <p:attrName>style.visibility</p:attrName>
                                        </p:attrNameLst>
                                      </p:cBhvr>
                                      <p:to>
                                        <p:strVal val="visible"/>
                                      </p:to>
                                    </p:set>
                                    <p:anim calcmode="lin" valueType="num">
                                      <p:cBhvr>
                                        <p:cTn dur="500" fill="hold" id="63"/>
                                        <p:tgtEl>
                                          <p:spTgt spid="27"/>
                                        </p:tgtEl>
                                        <p:attrNameLst>
                                          <p:attrName>ppt_w</p:attrName>
                                        </p:attrNameLst>
                                      </p:cBhvr>
                                      <p:tavLst>
                                        <p:tav tm="0">
                                          <p:val>
                                            <p:fltVal val="0"/>
                                          </p:val>
                                        </p:tav>
                                        <p:tav tm="100000">
                                          <p:val>
                                            <p:strVal val="#ppt_w"/>
                                          </p:val>
                                        </p:tav>
                                      </p:tavLst>
                                    </p:anim>
                                    <p:anim calcmode="lin" valueType="num">
                                      <p:cBhvr>
                                        <p:cTn dur="500" fill="hold" id="64"/>
                                        <p:tgtEl>
                                          <p:spTgt spid="27"/>
                                        </p:tgtEl>
                                        <p:attrNameLst>
                                          <p:attrName>ppt_h</p:attrName>
                                        </p:attrNameLst>
                                      </p:cBhvr>
                                      <p:tavLst>
                                        <p:tav tm="0">
                                          <p:val>
                                            <p:fltVal val="0"/>
                                          </p:val>
                                        </p:tav>
                                        <p:tav tm="100000">
                                          <p:val>
                                            <p:strVal val="#ppt_h"/>
                                          </p:val>
                                        </p:tav>
                                      </p:tavLst>
                                    </p:anim>
                                    <p:animEffect filter="fade" transition="in">
                                      <p:cBhvr>
                                        <p:cTn dur="500" id="65"/>
                                        <p:tgtEl>
                                          <p:spTgt spid="27"/>
                                        </p:tgtEl>
                                      </p:cBhvr>
                                    </p:animEffect>
                                  </p:childTnLst>
                                </p:cTn>
                              </p:par>
                            </p:childTnLst>
                          </p:cTn>
                        </p:par>
                        <p:par>
                          <p:cTn fill="hold" id="66" nodeType="afterGroup">
                            <p:stCondLst>
                              <p:cond delay="1000"/>
                            </p:stCondLst>
                            <p:childTnLst>
                              <p:par>
                                <p:cTn fill="hold" id="67" nodeType="afterEffect" presetClass="emph" presetID="26" presetSubtype="0">
                                  <p:stCondLst>
                                    <p:cond delay="0"/>
                                  </p:stCondLst>
                                  <p:childTnLst>
                                    <p:animEffect filter="fade" transition="out">
                                      <p:cBhvr>
                                        <p:cTn dur="500" id="68" tmFilter="0, 0; .2, .5; .8, .5; 1, 0"/>
                                        <p:tgtEl>
                                          <p:spTgt spid="27"/>
                                        </p:tgtEl>
                                      </p:cBhvr>
                                    </p:animEffect>
                                    <p:animScale>
                                      <p:cBhvr>
                                        <p:cTn autoRev="1" dur="250" fill="hold" id="69"/>
                                        <p:tgtEl>
                                          <p:spTgt spid="27"/>
                                        </p:tgtEl>
                                      </p:cBhvr>
                                      <p:by x="105000" y="105000"/>
                                    </p:animScale>
                                  </p:childTnLst>
                                </p:cTn>
                              </p:par>
                              <p:par>
                                <p:cTn fill="hold" grpId="0" id="70" nodeType="withEffect" presetClass="entr" presetID="53" presetSubtype="0">
                                  <p:stCondLst>
                                    <p:cond delay="0"/>
                                  </p:stCondLst>
                                  <p:childTnLst>
                                    <p:set>
                                      <p:cBhvr>
                                        <p:cTn dur="1" fill="hold" id="71">
                                          <p:stCondLst>
                                            <p:cond delay="0"/>
                                          </p:stCondLst>
                                        </p:cTn>
                                        <p:tgtEl>
                                          <p:spTgt spid="26"/>
                                        </p:tgtEl>
                                        <p:attrNameLst>
                                          <p:attrName>style.visibility</p:attrName>
                                        </p:attrNameLst>
                                      </p:cBhvr>
                                      <p:to>
                                        <p:strVal val="visible"/>
                                      </p:to>
                                    </p:set>
                                    <p:anim calcmode="lin" valueType="num">
                                      <p:cBhvr>
                                        <p:cTn dur="500" fill="hold" id="72"/>
                                        <p:tgtEl>
                                          <p:spTgt spid="26"/>
                                        </p:tgtEl>
                                        <p:attrNameLst>
                                          <p:attrName>ppt_w</p:attrName>
                                        </p:attrNameLst>
                                      </p:cBhvr>
                                      <p:tavLst>
                                        <p:tav tm="0">
                                          <p:val>
                                            <p:fltVal val="0"/>
                                          </p:val>
                                        </p:tav>
                                        <p:tav tm="100000">
                                          <p:val>
                                            <p:strVal val="#ppt_w"/>
                                          </p:val>
                                        </p:tav>
                                      </p:tavLst>
                                    </p:anim>
                                    <p:anim calcmode="lin" valueType="num">
                                      <p:cBhvr>
                                        <p:cTn dur="500" fill="hold" id="73"/>
                                        <p:tgtEl>
                                          <p:spTgt spid="26"/>
                                        </p:tgtEl>
                                        <p:attrNameLst>
                                          <p:attrName>ppt_h</p:attrName>
                                        </p:attrNameLst>
                                      </p:cBhvr>
                                      <p:tavLst>
                                        <p:tav tm="0">
                                          <p:val>
                                            <p:fltVal val="0"/>
                                          </p:val>
                                        </p:tav>
                                        <p:tav tm="100000">
                                          <p:val>
                                            <p:strVal val="#ppt_h"/>
                                          </p:val>
                                        </p:tav>
                                      </p:tavLst>
                                    </p:anim>
                                    <p:animEffect filter="fade" transition="in">
                                      <p:cBhvr>
                                        <p:cTn dur="500" id="74"/>
                                        <p:tgtEl>
                                          <p:spTgt spid="26"/>
                                        </p:tgtEl>
                                      </p:cBhvr>
                                    </p:animEffect>
                                  </p:childTnLst>
                                </p:cTn>
                              </p:par>
                              <p:par>
                                <p:cTn fill="hold" grpId="0" id="75" nodeType="withEffect" presetClass="entr" presetID="53" presetSubtype="0">
                                  <p:stCondLst>
                                    <p:cond delay="0"/>
                                  </p:stCondLst>
                                  <p:childTnLst>
                                    <p:set>
                                      <p:cBhvr>
                                        <p:cTn dur="1" fill="hold" id="76">
                                          <p:stCondLst>
                                            <p:cond delay="0"/>
                                          </p:stCondLst>
                                        </p:cTn>
                                        <p:tgtEl>
                                          <p:spTgt spid="33"/>
                                        </p:tgtEl>
                                        <p:attrNameLst>
                                          <p:attrName>style.visibility</p:attrName>
                                        </p:attrNameLst>
                                      </p:cBhvr>
                                      <p:to>
                                        <p:strVal val="visible"/>
                                      </p:to>
                                    </p:set>
                                    <p:anim calcmode="lin" valueType="num">
                                      <p:cBhvr>
                                        <p:cTn dur="500" fill="hold" id="77"/>
                                        <p:tgtEl>
                                          <p:spTgt spid="33"/>
                                        </p:tgtEl>
                                        <p:attrNameLst>
                                          <p:attrName>ppt_w</p:attrName>
                                        </p:attrNameLst>
                                      </p:cBhvr>
                                      <p:tavLst>
                                        <p:tav tm="0">
                                          <p:val>
                                            <p:fltVal val="0"/>
                                          </p:val>
                                        </p:tav>
                                        <p:tav tm="100000">
                                          <p:val>
                                            <p:strVal val="#ppt_w"/>
                                          </p:val>
                                        </p:tav>
                                      </p:tavLst>
                                    </p:anim>
                                    <p:anim calcmode="lin" valueType="num">
                                      <p:cBhvr>
                                        <p:cTn dur="500" fill="hold" id="78"/>
                                        <p:tgtEl>
                                          <p:spTgt spid="33"/>
                                        </p:tgtEl>
                                        <p:attrNameLst>
                                          <p:attrName>ppt_h</p:attrName>
                                        </p:attrNameLst>
                                      </p:cBhvr>
                                      <p:tavLst>
                                        <p:tav tm="0">
                                          <p:val>
                                            <p:fltVal val="0"/>
                                          </p:val>
                                        </p:tav>
                                        <p:tav tm="100000">
                                          <p:val>
                                            <p:strVal val="#ppt_h"/>
                                          </p:val>
                                        </p:tav>
                                      </p:tavLst>
                                    </p:anim>
                                    <p:animEffect filter="fade" transition="in">
                                      <p:cBhvr>
                                        <p:cTn dur="500" id="79"/>
                                        <p:tgtEl>
                                          <p:spTgt spid="33"/>
                                        </p:tgtEl>
                                      </p:cBhvr>
                                    </p:animEffect>
                                  </p:childTnLst>
                                </p:cTn>
                              </p:par>
                              <p:par>
                                <p:cTn fill="hold" grpId="0" id="80" nodeType="withEffect" presetClass="entr" presetID="53" presetSubtype="0">
                                  <p:stCondLst>
                                    <p:cond delay="0"/>
                                  </p:stCondLst>
                                  <p:childTnLst>
                                    <p:set>
                                      <p:cBhvr>
                                        <p:cTn dur="1" fill="hold" id="81">
                                          <p:stCondLst>
                                            <p:cond delay="0"/>
                                          </p:stCondLst>
                                        </p:cTn>
                                        <p:tgtEl>
                                          <p:spTgt spid="34"/>
                                        </p:tgtEl>
                                        <p:attrNameLst>
                                          <p:attrName>style.visibility</p:attrName>
                                        </p:attrNameLst>
                                      </p:cBhvr>
                                      <p:to>
                                        <p:strVal val="visible"/>
                                      </p:to>
                                    </p:set>
                                    <p:anim calcmode="lin" valueType="num">
                                      <p:cBhvr>
                                        <p:cTn dur="500" fill="hold" id="82"/>
                                        <p:tgtEl>
                                          <p:spTgt spid="34"/>
                                        </p:tgtEl>
                                        <p:attrNameLst>
                                          <p:attrName>ppt_w</p:attrName>
                                        </p:attrNameLst>
                                      </p:cBhvr>
                                      <p:tavLst>
                                        <p:tav tm="0">
                                          <p:val>
                                            <p:fltVal val="0"/>
                                          </p:val>
                                        </p:tav>
                                        <p:tav tm="100000">
                                          <p:val>
                                            <p:strVal val="#ppt_w"/>
                                          </p:val>
                                        </p:tav>
                                      </p:tavLst>
                                    </p:anim>
                                    <p:anim calcmode="lin" valueType="num">
                                      <p:cBhvr>
                                        <p:cTn dur="500" fill="hold" id="83"/>
                                        <p:tgtEl>
                                          <p:spTgt spid="34"/>
                                        </p:tgtEl>
                                        <p:attrNameLst>
                                          <p:attrName>ppt_h</p:attrName>
                                        </p:attrNameLst>
                                      </p:cBhvr>
                                      <p:tavLst>
                                        <p:tav tm="0">
                                          <p:val>
                                            <p:fltVal val="0"/>
                                          </p:val>
                                        </p:tav>
                                        <p:tav tm="100000">
                                          <p:val>
                                            <p:strVal val="#ppt_h"/>
                                          </p:val>
                                        </p:tav>
                                      </p:tavLst>
                                    </p:anim>
                                    <p:animEffect filter="fade" transition="in">
                                      <p:cBhvr>
                                        <p:cTn dur="500" id="84"/>
                                        <p:tgtEl>
                                          <p:spTgt spid="34"/>
                                        </p:tgtEl>
                                      </p:cBhvr>
                                    </p:animEffect>
                                  </p:childTnLst>
                                </p:cTn>
                              </p:par>
                              <p:par>
                                <p:cTn fill="hold" grpId="0" id="85" nodeType="withEffect" presetClass="entr" presetID="53" presetSubtype="0">
                                  <p:stCondLst>
                                    <p:cond delay="0"/>
                                  </p:stCondLst>
                                  <p:childTnLst>
                                    <p:set>
                                      <p:cBhvr>
                                        <p:cTn dur="1" fill="hold" id="86">
                                          <p:stCondLst>
                                            <p:cond delay="0"/>
                                          </p:stCondLst>
                                        </p:cTn>
                                        <p:tgtEl>
                                          <p:spTgt spid="35"/>
                                        </p:tgtEl>
                                        <p:attrNameLst>
                                          <p:attrName>style.visibility</p:attrName>
                                        </p:attrNameLst>
                                      </p:cBhvr>
                                      <p:to>
                                        <p:strVal val="visible"/>
                                      </p:to>
                                    </p:set>
                                    <p:anim calcmode="lin" valueType="num">
                                      <p:cBhvr>
                                        <p:cTn dur="500" fill="hold" id="87"/>
                                        <p:tgtEl>
                                          <p:spTgt spid="35"/>
                                        </p:tgtEl>
                                        <p:attrNameLst>
                                          <p:attrName>ppt_w</p:attrName>
                                        </p:attrNameLst>
                                      </p:cBhvr>
                                      <p:tavLst>
                                        <p:tav tm="0">
                                          <p:val>
                                            <p:fltVal val="0"/>
                                          </p:val>
                                        </p:tav>
                                        <p:tav tm="100000">
                                          <p:val>
                                            <p:strVal val="#ppt_w"/>
                                          </p:val>
                                        </p:tav>
                                      </p:tavLst>
                                    </p:anim>
                                    <p:anim calcmode="lin" valueType="num">
                                      <p:cBhvr>
                                        <p:cTn dur="500" fill="hold" id="88"/>
                                        <p:tgtEl>
                                          <p:spTgt spid="35"/>
                                        </p:tgtEl>
                                        <p:attrNameLst>
                                          <p:attrName>ppt_h</p:attrName>
                                        </p:attrNameLst>
                                      </p:cBhvr>
                                      <p:tavLst>
                                        <p:tav tm="0">
                                          <p:val>
                                            <p:fltVal val="0"/>
                                          </p:val>
                                        </p:tav>
                                        <p:tav tm="100000">
                                          <p:val>
                                            <p:strVal val="#ppt_h"/>
                                          </p:val>
                                        </p:tav>
                                      </p:tavLst>
                                    </p:anim>
                                    <p:animEffect filter="fade" transition="in">
                                      <p:cBhvr>
                                        <p:cTn dur="500" id="89"/>
                                        <p:tgtEl>
                                          <p:spTgt spid="35"/>
                                        </p:tgtEl>
                                      </p:cBhvr>
                                    </p:animEffect>
                                  </p:childTnLst>
                                </p:cTn>
                              </p:par>
                              <p:par>
                                <p:cTn fill="hold" grpId="0" id="90" nodeType="withEffect" presetClass="entr" presetID="53" presetSubtype="0">
                                  <p:stCondLst>
                                    <p:cond delay="0"/>
                                  </p:stCondLst>
                                  <p:childTnLst>
                                    <p:set>
                                      <p:cBhvr>
                                        <p:cTn dur="1" fill="hold" id="91">
                                          <p:stCondLst>
                                            <p:cond delay="0"/>
                                          </p:stCondLst>
                                        </p:cTn>
                                        <p:tgtEl>
                                          <p:spTgt spid="36"/>
                                        </p:tgtEl>
                                        <p:attrNameLst>
                                          <p:attrName>style.visibility</p:attrName>
                                        </p:attrNameLst>
                                      </p:cBhvr>
                                      <p:to>
                                        <p:strVal val="visible"/>
                                      </p:to>
                                    </p:set>
                                    <p:anim calcmode="lin" valueType="num">
                                      <p:cBhvr>
                                        <p:cTn dur="500" fill="hold" id="92"/>
                                        <p:tgtEl>
                                          <p:spTgt spid="36"/>
                                        </p:tgtEl>
                                        <p:attrNameLst>
                                          <p:attrName>ppt_w</p:attrName>
                                        </p:attrNameLst>
                                      </p:cBhvr>
                                      <p:tavLst>
                                        <p:tav tm="0">
                                          <p:val>
                                            <p:fltVal val="0"/>
                                          </p:val>
                                        </p:tav>
                                        <p:tav tm="100000">
                                          <p:val>
                                            <p:strVal val="#ppt_w"/>
                                          </p:val>
                                        </p:tav>
                                      </p:tavLst>
                                    </p:anim>
                                    <p:anim calcmode="lin" valueType="num">
                                      <p:cBhvr>
                                        <p:cTn dur="500" fill="hold" id="93"/>
                                        <p:tgtEl>
                                          <p:spTgt spid="36"/>
                                        </p:tgtEl>
                                        <p:attrNameLst>
                                          <p:attrName>ppt_h</p:attrName>
                                        </p:attrNameLst>
                                      </p:cBhvr>
                                      <p:tavLst>
                                        <p:tav tm="0">
                                          <p:val>
                                            <p:fltVal val="0"/>
                                          </p:val>
                                        </p:tav>
                                        <p:tav tm="100000">
                                          <p:val>
                                            <p:strVal val="#ppt_h"/>
                                          </p:val>
                                        </p:tav>
                                      </p:tavLst>
                                    </p:anim>
                                    <p:animEffect filter="fade" transition="in">
                                      <p:cBhvr>
                                        <p:cTn dur="500" id="94"/>
                                        <p:tgtEl>
                                          <p:spTgt spid="36"/>
                                        </p:tgtEl>
                                      </p:cBhvr>
                                    </p:animEffect>
                                  </p:childTnLst>
                                </p:cTn>
                              </p:par>
                              <p:par>
                                <p:cTn fill="hold" grpId="0" id="95" nodeType="withEffect" presetClass="entr" presetID="53" presetSubtype="0">
                                  <p:stCondLst>
                                    <p:cond delay="0"/>
                                  </p:stCondLst>
                                  <p:childTnLst>
                                    <p:set>
                                      <p:cBhvr>
                                        <p:cTn dur="1" fill="hold" id="96">
                                          <p:stCondLst>
                                            <p:cond delay="0"/>
                                          </p:stCondLst>
                                        </p:cTn>
                                        <p:tgtEl>
                                          <p:spTgt spid="49"/>
                                        </p:tgtEl>
                                        <p:attrNameLst>
                                          <p:attrName>style.visibility</p:attrName>
                                        </p:attrNameLst>
                                      </p:cBhvr>
                                      <p:to>
                                        <p:strVal val="visible"/>
                                      </p:to>
                                    </p:set>
                                    <p:anim calcmode="lin" valueType="num">
                                      <p:cBhvr>
                                        <p:cTn dur="500" fill="hold" id="97"/>
                                        <p:tgtEl>
                                          <p:spTgt spid="49"/>
                                        </p:tgtEl>
                                        <p:attrNameLst>
                                          <p:attrName>ppt_w</p:attrName>
                                        </p:attrNameLst>
                                      </p:cBhvr>
                                      <p:tavLst>
                                        <p:tav tm="0">
                                          <p:val>
                                            <p:fltVal val="0"/>
                                          </p:val>
                                        </p:tav>
                                        <p:tav tm="100000">
                                          <p:val>
                                            <p:strVal val="#ppt_w"/>
                                          </p:val>
                                        </p:tav>
                                      </p:tavLst>
                                    </p:anim>
                                    <p:anim calcmode="lin" valueType="num">
                                      <p:cBhvr>
                                        <p:cTn dur="500" fill="hold" id="98"/>
                                        <p:tgtEl>
                                          <p:spTgt spid="49"/>
                                        </p:tgtEl>
                                        <p:attrNameLst>
                                          <p:attrName>ppt_h</p:attrName>
                                        </p:attrNameLst>
                                      </p:cBhvr>
                                      <p:tavLst>
                                        <p:tav tm="0">
                                          <p:val>
                                            <p:fltVal val="0"/>
                                          </p:val>
                                        </p:tav>
                                        <p:tav tm="100000">
                                          <p:val>
                                            <p:strVal val="#ppt_h"/>
                                          </p:val>
                                        </p:tav>
                                      </p:tavLst>
                                    </p:anim>
                                    <p:animEffect filter="fade" transition="in">
                                      <p:cBhvr>
                                        <p:cTn dur="500" id="99"/>
                                        <p:tgtEl>
                                          <p:spTgt spid="49"/>
                                        </p:tgtEl>
                                      </p:cBhvr>
                                    </p:animEffect>
                                  </p:childTnLst>
                                </p:cTn>
                              </p:par>
                            </p:childTnLst>
                          </p:cTn>
                        </p:par>
                        <p:par>
                          <p:cTn fill="hold" id="100" nodeType="afterGroup">
                            <p:stCondLst>
                              <p:cond delay="1500"/>
                            </p:stCondLst>
                            <p:childTnLst>
                              <p:par>
                                <p:cTn fill="hold" grpId="0" id="101" nodeType="afterEffect" presetClass="entr" presetID="41" presetSubtype="0">
                                  <p:stCondLst>
                                    <p:cond delay="0"/>
                                  </p:stCondLst>
                                  <p:iterate type="lt">
                                    <p:tmPct val="10000"/>
                                  </p:iterate>
                                  <p:childTnLst>
                                    <p:set>
                                      <p:cBhvr>
                                        <p:cTn dur="1" fill="hold" id="102">
                                          <p:stCondLst>
                                            <p:cond delay="0"/>
                                          </p:stCondLst>
                                        </p:cTn>
                                        <p:tgtEl>
                                          <p:spTgt spid="50"/>
                                        </p:tgtEl>
                                        <p:attrNameLst>
                                          <p:attrName>style.visibility</p:attrName>
                                        </p:attrNameLst>
                                      </p:cBhvr>
                                      <p:to>
                                        <p:strVal val="visible"/>
                                      </p:to>
                                    </p:set>
                                    <p:anim calcmode="lin" valueType="num">
                                      <p:cBhvr>
                                        <p:cTn dur="500" fill="hold" id="103"/>
                                        <p:tgtEl>
                                          <p:spTgt spid="50"/>
                                        </p:tgtEl>
                                        <p:attrNameLst>
                                          <p:attrName>ppt_x</p:attrName>
                                        </p:attrNameLst>
                                      </p:cBhvr>
                                      <p:tavLst>
                                        <p:tav tm="0">
                                          <p:val>
                                            <p:strVal val="#ppt_x"/>
                                          </p:val>
                                        </p:tav>
                                        <p:tav tm="50000">
                                          <p:val>
                                            <p:strVal val="#ppt_x+.1"/>
                                          </p:val>
                                        </p:tav>
                                        <p:tav tm="100000">
                                          <p:val>
                                            <p:strVal val="#ppt_x"/>
                                          </p:val>
                                        </p:tav>
                                      </p:tavLst>
                                    </p:anim>
                                    <p:anim calcmode="lin" valueType="num">
                                      <p:cBhvr>
                                        <p:cTn dur="500" fill="hold" id="104"/>
                                        <p:tgtEl>
                                          <p:spTgt spid="50"/>
                                        </p:tgtEl>
                                        <p:attrNameLst>
                                          <p:attrName>ppt_y</p:attrName>
                                        </p:attrNameLst>
                                      </p:cBhvr>
                                      <p:tavLst>
                                        <p:tav tm="0">
                                          <p:val>
                                            <p:strVal val="#ppt_y"/>
                                          </p:val>
                                        </p:tav>
                                        <p:tav tm="100000">
                                          <p:val>
                                            <p:strVal val="#ppt_y"/>
                                          </p:val>
                                        </p:tav>
                                      </p:tavLst>
                                    </p:anim>
                                    <p:anim calcmode="lin" valueType="num">
                                      <p:cBhvr>
                                        <p:cTn dur="500" fill="hold" id="105"/>
                                        <p:tgtEl>
                                          <p:spTgt spid="50"/>
                                        </p:tgtEl>
                                        <p:attrNameLst>
                                          <p:attrName>ppt_h</p:attrName>
                                        </p:attrNameLst>
                                      </p:cBhvr>
                                      <p:tavLst>
                                        <p:tav tm="0">
                                          <p:val>
                                            <p:strVal val="#ppt_h/10"/>
                                          </p:val>
                                        </p:tav>
                                        <p:tav tm="50000">
                                          <p:val>
                                            <p:strVal val="#ppt_h+.01"/>
                                          </p:val>
                                        </p:tav>
                                        <p:tav tm="100000">
                                          <p:val>
                                            <p:strVal val="#ppt_h"/>
                                          </p:val>
                                        </p:tav>
                                      </p:tavLst>
                                    </p:anim>
                                    <p:anim calcmode="lin" valueType="num">
                                      <p:cBhvr>
                                        <p:cTn dur="500" fill="hold" id="106"/>
                                        <p:tgtEl>
                                          <p:spTgt spid="50"/>
                                        </p:tgtEl>
                                        <p:attrNameLst>
                                          <p:attrName>ppt_w</p:attrName>
                                        </p:attrNameLst>
                                      </p:cBhvr>
                                      <p:tavLst>
                                        <p:tav tm="0">
                                          <p:val>
                                            <p:strVal val="#ppt_w/10"/>
                                          </p:val>
                                        </p:tav>
                                        <p:tav tm="50000">
                                          <p:val>
                                            <p:strVal val="#ppt_w+.01"/>
                                          </p:val>
                                        </p:tav>
                                        <p:tav tm="100000">
                                          <p:val>
                                            <p:strVal val="#ppt_w"/>
                                          </p:val>
                                        </p:tav>
                                      </p:tavLst>
                                    </p:anim>
                                    <p:animEffect filter="fade" transition="in">
                                      <p:cBhvr>
                                        <p:cTn dur="500" id="107" tmFilter="0,0; .5, 1; 1, 1"/>
                                        <p:tgtEl>
                                          <p:spTgt spid="50"/>
                                        </p:tgtEl>
                                      </p:cBhvr>
                                    </p:animEffect>
                                  </p:childTnLst>
                                </p:cTn>
                              </p:par>
                            </p:childTnLst>
                          </p:cTn>
                        </p:par>
                        <p:par>
                          <p:cTn fill="hold" id="108" nodeType="afterGroup">
                            <p:stCondLst>
                              <p:cond delay="2000"/>
                            </p:stCondLst>
                            <p:childTnLst>
                              <p:par>
                                <p:cTn fill="hold" grpId="0" id="109" nodeType="afterEffect" presetClass="entr" presetID="16" presetSubtype="37">
                                  <p:stCondLst>
                                    <p:cond delay="0"/>
                                  </p:stCondLst>
                                  <p:childTnLst>
                                    <p:set>
                                      <p:cBhvr>
                                        <p:cTn dur="1" fill="hold" id="110">
                                          <p:stCondLst>
                                            <p:cond delay="0"/>
                                          </p:stCondLst>
                                        </p:cTn>
                                        <p:tgtEl>
                                          <p:spTgt spid="51"/>
                                        </p:tgtEl>
                                        <p:attrNameLst>
                                          <p:attrName>style.visibility</p:attrName>
                                        </p:attrNameLst>
                                      </p:cBhvr>
                                      <p:to>
                                        <p:strVal val="visible"/>
                                      </p:to>
                                    </p:set>
                                    <p:animEffect filter="barn(outVertical)" transition="in">
                                      <p:cBhvr>
                                        <p:cTn dur="500" id="111"/>
                                        <p:tgtEl>
                                          <p:spTgt spid="51"/>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26"/>
      <p:bldP grpId="0" spid="33"/>
      <p:bldP grpId="0" spid="34"/>
      <p:bldP grpId="0" spid="35"/>
      <p:bldP grpId="0" spid="36"/>
      <p:bldP grpId="0" spid="49"/>
      <p:bldP grpId="0" spid="50"/>
      <p:bldP grpId="0" spid="51"/>
      <p:bldP grpId="0" spid="52"/>
      <p:bldP grpId="0" spid="53"/>
      <p:bldP grpId="0" spid="54"/>
      <p:bldP grpId="0" spid="55"/>
      <p:bldP grpId="0" spid="56"/>
      <p:bldP grpId="0" spid="57"/>
      <p:bldP grpId="0" spid="58"/>
      <p:bldP grpId="0" spid="59"/>
      <p:bldP grpId="0" spid="60"/>
      <p:bldP grpId="0" spid="61"/>
      <p:bldP grpId="0" spid="62"/>
    </p:bldLst>
  </p:timing>
</p:sld>
</file>

<file path=ppt/slides/slide30.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54" name="矩形 57"/>
          <p:cNvSpPr/>
          <p:nvPr/>
        </p:nvSpPr>
        <p:spPr>
          <a:xfrm>
            <a:off x="3396106" y="-2763"/>
            <a:ext cx="6294992" cy="791651"/>
          </a:xfrm>
          <a:custGeom>
            <a:gdLst>
              <a:gd fmla="*/ 0 w 6314150" name="connsiteX0"/>
              <a:gd fmla="*/ 342900 h 791651" name="connsiteY0"/>
              <a:gd fmla="*/ 6314150 w 6314150" name="connsiteX1"/>
              <a:gd fmla="*/ 0 h 791651" name="connsiteY1"/>
              <a:gd fmla="*/ 0 w 6314150" name="connsiteX2"/>
              <a:gd fmla="*/ 791651 h 791651" name="connsiteY2"/>
              <a:gd fmla="*/ 0 w 6314150" name="connsiteX3"/>
              <a:gd fmla="*/ 342900 h 791651" name="connsiteY3"/>
              <a:gd fmla="*/ 0 w 2631150" name="connsiteX4"/>
              <a:gd fmla="*/ 330200 h 778951" name="connsiteY4"/>
            </a:gdLst>
            <a:cxnLst>
              <a:cxn ang="0">
                <a:pos x="connsiteX0" y="connsiteY0"/>
              </a:cxn>
              <a:cxn ang="0">
                <a:pos x="connsiteX1" y="connsiteY1"/>
              </a:cxn>
              <a:cxn ang="0">
                <a:pos x="connsiteX2" y="connsiteY2"/>
              </a:cxn>
              <a:cxn ang="0">
                <a:pos x="connsiteX3" y="connsiteY3"/>
              </a:cxn>
            </a:cxnLst>
            <a:rect b="b" l="l" r="r" t="t"/>
            <a:pathLst>
              <a:path h="791651" w="6314150">
                <a:moveTo>
                  <a:pt x="0" y="342900"/>
                </a:moveTo>
                <a:lnTo>
                  <a:pt x="6314150" y="0"/>
                </a:lnTo>
                <a:lnTo>
                  <a:pt x="0" y="791651"/>
                </a:lnTo>
                <a:lnTo>
                  <a:pt x="0" y="342900"/>
                </a:lnTo>
                <a:close/>
              </a:path>
            </a:pathLst>
          </a:custGeom>
          <a:solidFill>
            <a:srgbClr val="FF8B8B"/>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36293" lIns="72585" rIns="72585" rtlCol="0" tIns="36293"/>
          <a:lstStyle/>
          <a:p>
            <a:pPr algn="ctr"/>
            <a:endParaRPr altLang="en-US" lang="zh-CN"/>
          </a:p>
        </p:txBody>
      </p:sp>
      <p:sp>
        <p:nvSpPr>
          <p:cNvPr id="57" name="矩形 56"/>
          <p:cNvSpPr/>
          <p:nvPr/>
        </p:nvSpPr>
        <p:spPr>
          <a:xfrm>
            <a:off x="0" y="207231"/>
            <a:ext cx="4078950" cy="448751"/>
          </a:xfrm>
          <a:prstGeom prst="rect">
            <a:avLst/>
          </a:prstGeom>
          <a:solidFill>
            <a:srgbClr val="FF3F3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36293" lIns="72585" rIns="72585" rtlCol="0" tIns="36293"/>
          <a:lstStyle/>
          <a:p>
            <a:pPr algn="ctr"/>
            <a:endParaRPr altLang="en-US" lang="zh-CN"/>
          </a:p>
        </p:txBody>
      </p:sp>
      <p:sp>
        <p:nvSpPr>
          <p:cNvPr id="65" name="直角三角形 64"/>
          <p:cNvSpPr/>
          <p:nvPr/>
        </p:nvSpPr>
        <p:spPr>
          <a:xfrm flipV="1">
            <a:off x="3396106" y="651509"/>
            <a:ext cx="682844" cy="137160"/>
          </a:xfrm>
          <a:prstGeom prst="rtTriangle">
            <a:avLst/>
          </a:prstGeom>
          <a:solidFill>
            <a:srgbClr val="A4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36293" lIns="72585" rIns="72585" rtlCol="0" tIns="36293"/>
          <a:lstStyle/>
          <a:p>
            <a:pPr algn="ctr"/>
            <a:endParaRPr altLang="en-US" lang="zh-CN"/>
          </a:p>
        </p:txBody>
      </p:sp>
      <p:grpSp>
        <p:nvGrpSpPr>
          <p:cNvPr id="67" name="组合 66"/>
          <p:cNvGrpSpPr/>
          <p:nvPr/>
        </p:nvGrpSpPr>
        <p:grpSpPr>
          <a:xfrm flipH="1">
            <a:off x="8587951" y="212165"/>
            <a:ext cx="990052" cy="766369"/>
            <a:chExt cx="1865117" cy="1555038"/>
          </a:xfrm>
        </p:grpSpPr>
        <p:sp>
          <p:nvSpPr>
            <p:cNvPr id="68" name="矩形 67"/>
            <p:cNvSpPr/>
            <p:nvPr/>
          </p:nvSpPr>
          <p:spPr>
            <a:xfrm>
              <a:off x="0" y="0"/>
              <a:ext cx="919018" cy="907613"/>
            </a:xfrm>
            <a:prstGeom prst="rect">
              <a:avLst/>
            </a:prstGeom>
            <a:solidFill>
              <a:schemeClr val="bg2">
                <a:lumMod val="75000"/>
                <a:alpha val="58824"/>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36293" lIns="72585" rIns="72585" rtlCol="0" tIns="36293"/>
            <a:lstStyle/>
            <a:p>
              <a:pPr algn="ctr"/>
              <a:endParaRPr altLang="en-US" lang="zh-CN"/>
            </a:p>
          </p:txBody>
        </p:sp>
        <p:sp>
          <p:nvSpPr>
            <p:cNvPr id="69" name="矩形 68"/>
            <p:cNvSpPr/>
            <p:nvPr/>
          </p:nvSpPr>
          <p:spPr>
            <a:xfrm>
              <a:off x="1054437" y="106183"/>
              <a:ext cx="486093" cy="480060"/>
            </a:xfrm>
            <a:prstGeom prst="rect">
              <a:avLst/>
            </a:prstGeom>
            <a:solidFill>
              <a:srgbClr val="5FE8D6">
                <a:alpha val="65882"/>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36293" lIns="72585" rIns="72585" rtlCol="0" tIns="36293"/>
            <a:lstStyle/>
            <a:p>
              <a:pPr algn="ctr"/>
              <a:endParaRPr altLang="en-US" lang="zh-CN"/>
            </a:p>
          </p:txBody>
        </p:sp>
        <p:sp>
          <p:nvSpPr>
            <p:cNvPr id="70" name="矩形 69"/>
            <p:cNvSpPr/>
            <p:nvPr/>
          </p:nvSpPr>
          <p:spPr>
            <a:xfrm>
              <a:off x="86522" y="1004334"/>
              <a:ext cx="297951" cy="294253"/>
            </a:xfrm>
            <a:prstGeom prst="rect">
              <a:avLst/>
            </a:prstGeom>
            <a:solidFill>
              <a:srgbClr val="FF9F9F">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36293" lIns="72585" rIns="72585" rtlCol="0" tIns="36293"/>
            <a:lstStyle/>
            <a:p>
              <a:pPr algn="ctr"/>
              <a:endParaRPr altLang="en-US" lang="zh-CN"/>
            </a:p>
          </p:txBody>
        </p:sp>
        <p:sp>
          <p:nvSpPr>
            <p:cNvPr id="71" name="矩形 70"/>
            <p:cNvSpPr/>
            <p:nvPr/>
          </p:nvSpPr>
          <p:spPr>
            <a:xfrm>
              <a:off x="391245" y="1368218"/>
              <a:ext cx="189168" cy="186820"/>
            </a:xfrm>
            <a:prstGeom prst="rect">
              <a:avLst/>
            </a:prstGeom>
            <a:solidFill>
              <a:srgbClr val="9DDFBE">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36293" lIns="72585" rIns="72585" rtlCol="0" tIns="36293"/>
            <a:lstStyle/>
            <a:p>
              <a:pPr algn="ctr"/>
              <a:endParaRPr altLang="en-US" lang="zh-CN"/>
            </a:p>
          </p:txBody>
        </p:sp>
        <p:sp>
          <p:nvSpPr>
            <p:cNvPr id="72" name="矩形 71"/>
            <p:cNvSpPr/>
            <p:nvPr/>
          </p:nvSpPr>
          <p:spPr>
            <a:xfrm>
              <a:off x="1675949" y="106183"/>
              <a:ext cx="189168" cy="186820"/>
            </a:xfrm>
            <a:prstGeom prst="rect">
              <a:avLst/>
            </a:prstGeom>
            <a:solidFill>
              <a:srgbClr val="FFFFCC">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36293" lIns="72585" rIns="72585" rtlCol="0" tIns="36293"/>
            <a:lstStyle/>
            <a:p>
              <a:pPr algn="ctr"/>
              <a:endParaRPr altLang="en-US" lang="zh-CN"/>
            </a:p>
          </p:txBody>
        </p:sp>
        <p:sp>
          <p:nvSpPr>
            <p:cNvPr id="74" name="矩形 73"/>
            <p:cNvSpPr/>
            <p:nvPr/>
          </p:nvSpPr>
          <p:spPr>
            <a:xfrm>
              <a:off x="1051029" y="720793"/>
              <a:ext cx="189168" cy="186820"/>
            </a:xfrm>
            <a:prstGeom prst="rect">
              <a:avLst/>
            </a:prstGeom>
            <a:solidFill>
              <a:srgbClr val="FFFFCC">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36293" lIns="72585" rIns="72585" rtlCol="0" tIns="36293"/>
            <a:lstStyle/>
            <a:p>
              <a:pPr algn="ctr"/>
              <a:endParaRPr altLang="en-US" lang="zh-CN"/>
            </a:p>
          </p:txBody>
        </p:sp>
      </p:grpSp>
      <p:sp>
        <p:nvSpPr>
          <p:cNvPr id="80" name="文本框 6"/>
          <p:cNvSpPr>
            <a:spLocks noChangeArrowheads="1"/>
          </p:cNvSpPr>
          <p:nvPr/>
        </p:nvSpPr>
        <p:spPr bwMode="auto">
          <a:xfrm>
            <a:off x="497584" y="273875"/>
            <a:ext cx="3295650" cy="312410"/>
          </a:xfrm>
          <a:prstGeom prst="rect">
            <a:avLst/>
          </a:prstGeom>
          <a:noFill/>
          <a:ln>
            <a:noFill/>
          </a:ln>
          <a:extLst/>
        </p:spPr>
        <p:txBody>
          <a:bodyPr bIns="34285" lIns="68571" rIns="68571" tIns="34285">
            <a:spAutoFit/>
          </a:bodyPr>
          <a:lstStyle/>
          <a:p>
            <a:pPr defTabSz="967801" fontAlgn="auto">
              <a:spcBef>
                <a:spcPct val="0"/>
              </a:spcBef>
              <a:spcAft>
                <a:spcPct val="0"/>
              </a:spcAft>
              <a:defRPr/>
            </a:pPr>
            <a:r>
              <a:rPr altLang="zh-CN" b="1" lang="en-US" smtClean="0" sz="1600">
                <a:solidFill>
                  <a:schemeClr val="bg1"/>
                </a:solidFill>
                <a:latin charset="-122" panose="020b0503020204020204" pitchFamily="34" typeface="微软雅黑"/>
                <a:ea charset="-122" pitchFamily="34" typeface="微软雅黑"/>
                <a:sym charset="-122" panose="020b0503020204020204" pitchFamily="34" typeface="微软雅黑"/>
              </a:rPr>
              <a:t>· 在此输入您的标题内容</a:t>
            </a:r>
          </a:p>
        </p:txBody>
      </p:sp>
      <p:grpSp>
        <p:nvGrpSpPr>
          <p:cNvPr id="2" name="组合 1"/>
          <p:cNvGrpSpPr/>
          <p:nvPr/>
        </p:nvGrpSpPr>
        <p:grpSpPr>
          <a:xfrm>
            <a:off x="3236146" y="1535468"/>
            <a:ext cx="3183354" cy="2965745"/>
            <a:chOff x="3236146" y="1535468"/>
            <a:chExt cx="3183354" cy="2965745"/>
          </a:xfrm>
        </p:grpSpPr>
        <p:grpSp>
          <p:nvGrpSpPr>
            <p:cNvPr id="29" name="组合 14"/>
            <p:cNvGrpSpPr/>
            <p:nvPr/>
          </p:nvGrpSpPr>
          <p:grpSpPr>
            <a:xfrm>
              <a:off x="3236146" y="1535468"/>
              <a:ext cx="3183354" cy="1457036"/>
              <a:chOff x="0" y="-98208"/>
              <a:chExt cx="6288065" cy="2961767"/>
            </a:xfrm>
          </p:grpSpPr>
          <p:sp>
            <p:nvSpPr>
              <p:cNvPr id="34" name="Freeform 6"/>
              <p:cNvSpPr>
                <a:spLocks noChangeArrowheads="1"/>
              </p:cNvSpPr>
              <p:nvPr/>
            </p:nvSpPr>
            <p:spPr bwMode="auto">
              <a:xfrm flipH="1">
                <a:off x="0" y="0"/>
                <a:ext cx="2849207" cy="2863559"/>
              </a:xfrm>
              <a:custGeom>
                <a:gdLst>
                  <a:gd fmla="*/ 186598 w 1588" name="T0"/>
                  <a:gd fmla="*/ 2863559 h 1596" name="T1"/>
                  <a:gd fmla="*/ 2637490 w 1588" name="T2"/>
                  <a:gd fmla="*/ 2863559 h 1596" name="T3"/>
                  <a:gd fmla="*/ 2637490 w 1588" name="T4"/>
                  <a:gd fmla="*/ 2863559 h 1596" name="T5"/>
                  <a:gd fmla="*/ 2669786 w 1588" name="T6"/>
                  <a:gd fmla="*/ 2863559 h 1596" name="T7"/>
                  <a:gd fmla="*/ 2702082 w 1588" name="T8"/>
                  <a:gd fmla="*/ 2859971 h 1596" name="T9"/>
                  <a:gd fmla="*/ 2727201 w 1588" name="T10"/>
                  <a:gd fmla="*/ 2852794 h 1596" name="T11"/>
                  <a:gd fmla="*/ 2752320 w 1588" name="T12"/>
                  <a:gd fmla="*/ 2842028 h 1596" name="T13"/>
                  <a:gd fmla="*/ 2777439 w 1588" name="T14"/>
                  <a:gd fmla="*/ 2831263 h 1596" name="T15"/>
                  <a:gd fmla="*/ 2795381 w 1588" name="T16"/>
                  <a:gd fmla="*/ 2816910 h 1596" name="T17"/>
                  <a:gd fmla="*/ 2809734 w 1588" name="T18"/>
                  <a:gd fmla="*/ 2802556 h 1596" name="T19"/>
                  <a:gd fmla="*/ 2824088 w 1588" name="T20"/>
                  <a:gd fmla="*/ 2784614 h 1596" name="T21"/>
                  <a:gd fmla="*/ 2834853 w 1588" name="T22"/>
                  <a:gd fmla="*/ 2763083 h 1596" name="T23"/>
                  <a:gd fmla="*/ 2842030 w 1588" name="T24"/>
                  <a:gd fmla="*/ 2741553 h 1596" name="T25"/>
                  <a:gd fmla="*/ 2845619 w 1588" name="T26"/>
                  <a:gd fmla="*/ 2720022 h 1596" name="T27"/>
                  <a:gd fmla="*/ 2849207 w 1588" name="T28"/>
                  <a:gd fmla="*/ 2698492 h 1596" name="T29"/>
                  <a:gd fmla="*/ 2845619 w 1588" name="T30"/>
                  <a:gd fmla="*/ 2673373 h 1596" name="T31"/>
                  <a:gd fmla="*/ 2842030 w 1588" name="T32"/>
                  <a:gd fmla="*/ 2648254 h 1596" name="T33"/>
                  <a:gd fmla="*/ 2831265 w 1588" name="T34"/>
                  <a:gd fmla="*/ 2623135 h 1596" name="T35"/>
                  <a:gd fmla="*/ 2820500 w 1588" name="T36"/>
                  <a:gd fmla="*/ 2594428 h 1596" name="T37"/>
                  <a:gd fmla="*/ 1546610 w 1588" name="T38"/>
                  <a:gd fmla="*/ 104064 h 1596" name="T39"/>
                  <a:gd fmla="*/ 1546610 w 1588" name="T40"/>
                  <a:gd fmla="*/ 104064 h 1596" name="T41"/>
                  <a:gd fmla="*/ 1532256 w 1588" name="T42"/>
                  <a:gd fmla="*/ 78945 h 1596" name="T43"/>
                  <a:gd fmla="*/ 1517902 w 1588" name="T44"/>
                  <a:gd fmla="*/ 57415 h 1596" name="T45"/>
                  <a:gd fmla="*/ 1499960 w 1588" name="T46"/>
                  <a:gd fmla="*/ 39473 h 1596" name="T47"/>
                  <a:gd fmla="*/ 1485607 w 1588" name="T48"/>
                  <a:gd fmla="*/ 25119 h 1596" name="T49"/>
                  <a:gd fmla="*/ 1467665 w 1588" name="T50"/>
                  <a:gd fmla="*/ 14354 h 1596" name="T51"/>
                  <a:gd fmla="*/ 1449722 w 1588" name="T52"/>
                  <a:gd fmla="*/ 7177 h 1596" name="T53"/>
                  <a:gd fmla="*/ 1431780 w 1588" name="T54"/>
                  <a:gd fmla="*/ 0 h 1596" name="T55"/>
                  <a:gd fmla="*/ 1413838 w 1588" name="T56"/>
                  <a:gd fmla="*/ 0 h 1596" name="T57"/>
                  <a:gd fmla="*/ 1395896 w 1588" name="T58"/>
                  <a:gd fmla="*/ 0 h 1596" name="T59"/>
                  <a:gd fmla="*/ 1377954 w 1588" name="T60"/>
                  <a:gd fmla="*/ 7177 h 1596" name="T61"/>
                  <a:gd fmla="*/ 1360012 w 1588" name="T62"/>
                  <a:gd fmla="*/ 14354 h 1596" name="T63"/>
                  <a:gd fmla="*/ 1342070 w 1588" name="T64"/>
                  <a:gd fmla="*/ 25119 h 1596" name="T65"/>
                  <a:gd fmla="*/ 1324128 w 1588" name="T66"/>
                  <a:gd fmla="*/ 39473 h 1596" name="T67"/>
                  <a:gd fmla="*/ 1309774 w 1588" name="T68"/>
                  <a:gd fmla="*/ 57415 h 1596" name="T69"/>
                  <a:gd fmla="*/ 1295420 w 1588" name="T70"/>
                  <a:gd fmla="*/ 78945 h 1596" name="T71"/>
                  <a:gd fmla="*/ 1281067 w 1588" name="T72"/>
                  <a:gd fmla="*/ 104064 h 1596" name="T73"/>
                  <a:gd fmla="*/ 25119 w 1588" name="T74"/>
                  <a:gd fmla="*/ 2612370 h 1596" name="T75"/>
                  <a:gd fmla="*/ 25119 w 1588" name="T76"/>
                  <a:gd fmla="*/ 2612370 h 1596" name="T77"/>
                  <a:gd fmla="*/ 14354 w 1588" name="T78"/>
                  <a:gd fmla="*/ 2641077 h 1596" name="T79"/>
                  <a:gd fmla="*/ 7177 w 1588" name="T80"/>
                  <a:gd fmla="*/ 2666196 h 1596" name="T81"/>
                  <a:gd fmla="*/ 0 w 1588" name="T82"/>
                  <a:gd fmla="*/ 2691315 h 1596" name="T83"/>
                  <a:gd fmla="*/ 0 w 1588" name="T84"/>
                  <a:gd fmla="*/ 2712845 h 1596" name="T85"/>
                  <a:gd fmla="*/ 0 w 1588" name="T86"/>
                  <a:gd fmla="*/ 2734376 h 1596" name="T87"/>
                  <a:gd fmla="*/ 3588 w 1588" name="T88"/>
                  <a:gd fmla="*/ 2755906 h 1596" name="T89"/>
                  <a:gd fmla="*/ 10765 w 1588" name="T90"/>
                  <a:gd fmla="*/ 2773849 h 1596" name="T91"/>
                  <a:gd fmla="*/ 21531 w 1588" name="T92"/>
                  <a:gd fmla="*/ 2791791 h 1596" name="T93"/>
                  <a:gd fmla="*/ 32296 w 1588" name="T94"/>
                  <a:gd fmla="*/ 2809733 h 1596" name="T95"/>
                  <a:gd fmla="*/ 46649 w 1588" name="T96"/>
                  <a:gd fmla="*/ 2824086 h 1596" name="T97"/>
                  <a:gd fmla="*/ 64592 w 1588" name="T98"/>
                  <a:gd fmla="*/ 2834852 h 1596" name="T99"/>
                  <a:gd fmla="*/ 86122 w 1588" name="T100"/>
                  <a:gd fmla="*/ 2845617 h 1596" name="T101"/>
                  <a:gd fmla="*/ 107653 w 1588" name="T102"/>
                  <a:gd fmla="*/ 2852794 h 1596" name="T103"/>
                  <a:gd fmla="*/ 132772 w 1588" name="T104"/>
                  <a:gd fmla="*/ 2859971 h 1596" name="T105"/>
                  <a:gd fmla="*/ 157891 w 1588" name="T106"/>
                  <a:gd fmla="*/ 2863559 h 1596" name="T107"/>
                  <a:gd fmla="*/ 186598 w 1588" name="T108"/>
                  <a:gd fmla="*/ 2863559 h 1596" name="T109"/>
                  <a:gd fmla="*/ 186598 w 1588" name="T110"/>
                  <a:gd fmla="*/ 2863559 h 1596" name="T111"/>
                  <a:gd fmla="*/ 0 60000 65536" name="T112"/>
                  <a:gd fmla="*/ 0 60000 65536" name="T113"/>
                  <a:gd fmla="*/ 0 60000 65536" name="T114"/>
                  <a:gd fmla="*/ 0 60000 65536" name="T115"/>
                  <a:gd fmla="*/ 0 60000 65536" name="T116"/>
                  <a:gd fmla="*/ 0 60000 65536" name="T117"/>
                  <a:gd fmla="*/ 0 60000 65536" name="T118"/>
                  <a:gd fmla="*/ 0 60000 65536" name="T119"/>
                  <a:gd fmla="*/ 0 60000 65536" name="T120"/>
                  <a:gd fmla="*/ 0 60000 65536" name="T121"/>
                  <a:gd fmla="*/ 0 60000 65536" name="T122"/>
                  <a:gd fmla="*/ 0 60000 65536" name="T123"/>
                  <a:gd fmla="*/ 0 60000 65536" name="T124"/>
                  <a:gd fmla="*/ 0 60000 65536" name="T125"/>
                  <a:gd fmla="*/ 0 60000 65536" name="T126"/>
                  <a:gd fmla="*/ 0 60000 65536" name="T127"/>
                  <a:gd fmla="*/ 0 60000 65536" name="T128"/>
                  <a:gd fmla="*/ 0 60000 65536" name="T129"/>
                  <a:gd fmla="*/ 0 60000 65536" name="T130"/>
                  <a:gd fmla="*/ 0 60000 65536" name="T131"/>
                  <a:gd fmla="*/ 0 60000 65536" name="T132"/>
                  <a:gd fmla="*/ 0 60000 65536" name="T133"/>
                  <a:gd fmla="*/ 0 60000 65536" name="T134"/>
                  <a:gd fmla="*/ 0 60000 65536" name="T135"/>
                  <a:gd fmla="*/ 0 60000 65536" name="T136"/>
                  <a:gd fmla="*/ 0 60000 65536" name="T137"/>
                  <a:gd fmla="*/ 0 60000 65536" name="T138"/>
                  <a:gd fmla="*/ 0 60000 65536" name="T139"/>
                  <a:gd fmla="*/ 0 60000 65536" name="T140"/>
                  <a:gd fmla="*/ 0 60000 65536" name="T141"/>
                  <a:gd fmla="*/ 0 60000 65536" name="T142"/>
                  <a:gd fmla="*/ 0 60000 65536" name="T143"/>
                  <a:gd fmla="*/ 0 60000 65536" name="T144"/>
                  <a:gd fmla="*/ 0 60000 65536" name="T145"/>
                  <a:gd fmla="*/ 0 60000 65536" name="T146"/>
                  <a:gd fmla="*/ 0 60000 65536" name="T147"/>
                  <a:gd fmla="*/ 0 60000 65536" name="T148"/>
                  <a:gd fmla="*/ 0 60000 65536" name="T149"/>
                  <a:gd fmla="*/ 0 60000 65536" name="T150"/>
                  <a:gd fmla="*/ 0 60000 65536" name="T151"/>
                  <a:gd fmla="*/ 0 60000 65536" name="T152"/>
                  <a:gd fmla="*/ 0 60000 65536" name="T153"/>
                  <a:gd fmla="*/ 0 60000 65536" name="T154"/>
                  <a:gd fmla="*/ 0 60000 65536" name="T155"/>
                  <a:gd fmla="*/ 0 60000 65536" name="T156"/>
                  <a:gd fmla="*/ 0 60000 65536" name="T157"/>
                  <a:gd fmla="*/ 0 60000 65536" name="T158"/>
                  <a:gd fmla="*/ 0 60000 65536" name="T159"/>
                  <a:gd fmla="*/ 0 60000 65536" name="T160"/>
                  <a:gd fmla="*/ 0 60000 65536" name="T161"/>
                  <a:gd fmla="*/ 0 60000 65536" name="T162"/>
                  <a:gd fmla="*/ 0 60000 65536" name="T163"/>
                  <a:gd fmla="*/ 0 60000 65536" name="T164"/>
                  <a:gd fmla="*/ 0 60000 65536" name="T165"/>
                  <a:gd fmla="*/ 0 60000 65536" name="T166"/>
                  <a:gd fmla="*/ 0 60000 65536" name="T167"/>
                  <a:gd fmla="*/ 0 w 1588" name="T168"/>
                  <a:gd fmla="*/ 0 h 1596" name="T169"/>
                  <a:gd fmla="*/ 1588 w 1588" name="T170"/>
                  <a:gd fmla="*/ 1596 h 1596" name="T171"/>
                </a:gdLst>
                <a:cxnLst>
                  <a:cxn ang="T112">
                    <a:pos x="T0" y="T1"/>
                  </a:cxn>
                  <a:cxn ang="T113">
                    <a:pos x="T2" y="T3"/>
                  </a:cxn>
                  <a:cxn ang="T114">
                    <a:pos x="T4" y="T5"/>
                  </a:cxn>
                  <a:cxn ang="T115">
                    <a:pos x="T6" y="T7"/>
                  </a:cxn>
                  <a:cxn ang="T116">
                    <a:pos x="T8" y="T9"/>
                  </a:cxn>
                  <a:cxn ang="T117">
                    <a:pos x="T10" y="T11"/>
                  </a:cxn>
                  <a:cxn ang="T118">
                    <a:pos x="T12" y="T13"/>
                  </a:cxn>
                  <a:cxn ang="T119">
                    <a:pos x="T14" y="T15"/>
                  </a:cxn>
                  <a:cxn ang="T120">
                    <a:pos x="T16" y="T17"/>
                  </a:cxn>
                  <a:cxn ang="T121">
                    <a:pos x="T18" y="T19"/>
                  </a:cxn>
                  <a:cxn ang="T122">
                    <a:pos x="T20" y="T21"/>
                  </a:cxn>
                  <a:cxn ang="T123">
                    <a:pos x="T22" y="T23"/>
                  </a:cxn>
                  <a:cxn ang="T124">
                    <a:pos x="T24" y="T25"/>
                  </a:cxn>
                  <a:cxn ang="T125">
                    <a:pos x="T26" y="T27"/>
                  </a:cxn>
                  <a:cxn ang="T126">
                    <a:pos x="T28" y="T29"/>
                  </a:cxn>
                  <a:cxn ang="T127">
                    <a:pos x="T30" y="T31"/>
                  </a:cxn>
                  <a:cxn ang="T128">
                    <a:pos x="T32" y="T33"/>
                  </a:cxn>
                  <a:cxn ang="T129">
                    <a:pos x="T34" y="T35"/>
                  </a:cxn>
                  <a:cxn ang="T130">
                    <a:pos x="T36" y="T37"/>
                  </a:cxn>
                  <a:cxn ang="T131">
                    <a:pos x="T38" y="T39"/>
                  </a:cxn>
                  <a:cxn ang="T132">
                    <a:pos x="T40" y="T41"/>
                  </a:cxn>
                  <a:cxn ang="T133">
                    <a:pos x="T42" y="T43"/>
                  </a:cxn>
                  <a:cxn ang="T134">
                    <a:pos x="T44" y="T45"/>
                  </a:cxn>
                  <a:cxn ang="T135">
                    <a:pos x="T46" y="T47"/>
                  </a:cxn>
                  <a:cxn ang="T136">
                    <a:pos x="T48" y="T49"/>
                  </a:cxn>
                  <a:cxn ang="T137">
                    <a:pos x="T50" y="T51"/>
                  </a:cxn>
                  <a:cxn ang="T138">
                    <a:pos x="T52" y="T53"/>
                  </a:cxn>
                  <a:cxn ang="T139">
                    <a:pos x="T54" y="T55"/>
                  </a:cxn>
                  <a:cxn ang="T140">
                    <a:pos x="T56" y="T57"/>
                  </a:cxn>
                  <a:cxn ang="T141">
                    <a:pos x="T58" y="T59"/>
                  </a:cxn>
                  <a:cxn ang="T142">
                    <a:pos x="T60" y="T61"/>
                  </a:cxn>
                  <a:cxn ang="T143">
                    <a:pos x="T62" y="T63"/>
                  </a:cxn>
                  <a:cxn ang="T144">
                    <a:pos x="T64" y="T65"/>
                  </a:cxn>
                  <a:cxn ang="T145">
                    <a:pos x="T66" y="T67"/>
                  </a:cxn>
                  <a:cxn ang="T146">
                    <a:pos x="T68" y="T69"/>
                  </a:cxn>
                  <a:cxn ang="T147">
                    <a:pos x="T70" y="T71"/>
                  </a:cxn>
                  <a:cxn ang="T148">
                    <a:pos x="T72" y="T73"/>
                  </a:cxn>
                  <a:cxn ang="T149">
                    <a:pos x="T74" y="T75"/>
                  </a:cxn>
                  <a:cxn ang="T150">
                    <a:pos x="T76" y="T77"/>
                  </a:cxn>
                  <a:cxn ang="T151">
                    <a:pos x="T78" y="T79"/>
                  </a:cxn>
                  <a:cxn ang="T152">
                    <a:pos x="T80" y="T81"/>
                  </a:cxn>
                  <a:cxn ang="T153">
                    <a:pos x="T82" y="T83"/>
                  </a:cxn>
                  <a:cxn ang="T154">
                    <a:pos x="T84" y="T85"/>
                  </a:cxn>
                  <a:cxn ang="T155">
                    <a:pos x="T86" y="T87"/>
                  </a:cxn>
                  <a:cxn ang="T156">
                    <a:pos x="T88" y="T89"/>
                  </a:cxn>
                  <a:cxn ang="T157">
                    <a:pos x="T90" y="T91"/>
                  </a:cxn>
                  <a:cxn ang="T158">
                    <a:pos x="T92" y="T93"/>
                  </a:cxn>
                  <a:cxn ang="T159">
                    <a:pos x="T94" y="T95"/>
                  </a:cxn>
                  <a:cxn ang="T160">
                    <a:pos x="T96" y="T97"/>
                  </a:cxn>
                  <a:cxn ang="T161">
                    <a:pos x="T98" y="T99"/>
                  </a:cxn>
                  <a:cxn ang="T162">
                    <a:pos x="T100" y="T101"/>
                  </a:cxn>
                  <a:cxn ang="T163">
                    <a:pos x="T102" y="T103"/>
                  </a:cxn>
                  <a:cxn ang="T164">
                    <a:pos x="T104" y="T105"/>
                  </a:cxn>
                  <a:cxn ang="T165">
                    <a:pos x="T106" y="T107"/>
                  </a:cxn>
                  <a:cxn ang="T166">
                    <a:pos x="T108" y="T109"/>
                  </a:cxn>
                  <a:cxn ang="T167">
                    <a:pos x="T110" y="T111"/>
                  </a:cxn>
                </a:cxnLst>
                <a:rect b="T171" l="T168" r="T170" t="T169"/>
                <a:pathLst>
                  <a:path h="1596" w="1588">
                    <a:moveTo>
                      <a:pt x="104" y="1596"/>
                    </a:moveTo>
                    <a:lnTo>
                      <a:pt x="1470" y="1596"/>
                    </a:lnTo>
                    <a:lnTo>
                      <a:pt x="1488" y="1596"/>
                    </a:lnTo>
                    <a:lnTo>
                      <a:pt x="1506" y="1594"/>
                    </a:lnTo>
                    <a:lnTo>
                      <a:pt x="1520" y="1590"/>
                    </a:lnTo>
                    <a:lnTo>
                      <a:pt x="1534" y="1584"/>
                    </a:lnTo>
                    <a:lnTo>
                      <a:pt x="1548" y="1578"/>
                    </a:lnTo>
                    <a:lnTo>
                      <a:pt x="1558" y="1570"/>
                    </a:lnTo>
                    <a:lnTo>
                      <a:pt x="1566" y="1562"/>
                    </a:lnTo>
                    <a:lnTo>
                      <a:pt x="1574" y="1552"/>
                    </a:lnTo>
                    <a:lnTo>
                      <a:pt x="1580" y="1540"/>
                    </a:lnTo>
                    <a:lnTo>
                      <a:pt x="1584" y="1528"/>
                    </a:lnTo>
                    <a:lnTo>
                      <a:pt x="1586" y="1516"/>
                    </a:lnTo>
                    <a:lnTo>
                      <a:pt x="1588" y="1504"/>
                    </a:lnTo>
                    <a:lnTo>
                      <a:pt x="1586" y="1490"/>
                    </a:lnTo>
                    <a:lnTo>
                      <a:pt x="1584" y="1476"/>
                    </a:lnTo>
                    <a:lnTo>
                      <a:pt x="1578" y="1462"/>
                    </a:lnTo>
                    <a:lnTo>
                      <a:pt x="1572" y="1446"/>
                    </a:lnTo>
                    <a:lnTo>
                      <a:pt x="862" y="58"/>
                    </a:lnTo>
                    <a:lnTo>
                      <a:pt x="854" y="44"/>
                    </a:lnTo>
                    <a:lnTo>
                      <a:pt x="846" y="32"/>
                    </a:lnTo>
                    <a:lnTo>
                      <a:pt x="836" y="22"/>
                    </a:lnTo>
                    <a:lnTo>
                      <a:pt x="828" y="14"/>
                    </a:lnTo>
                    <a:lnTo>
                      <a:pt x="818" y="8"/>
                    </a:lnTo>
                    <a:lnTo>
                      <a:pt x="808" y="4"/>
                    </a:lnTo>
                    <a:lnTo>
                      <a:pt x="798" y="0"/>
                    </a:lnTo>
                    <a:lnTo>
                      <a:pt x="788" y="0"/>
                    </a:lnTo>
                    <a:lnTo>
                      <a:pt x="778" y="0"/>
                    </a:lnTo>
                    <a:lnTo>
                      <a:pt x="768" y="4"/>
                    </a:lnTo>
                    <a:lnTo>
                      <a:pt x="758" y="8"/>
                    </a:lnTo>
                    <a:lnTo>
                      <a:pt x="748" y="14"/>
                    </a:lnTo>
                    <a:lnTo>
                      <a:pt x="738" y="22"/>
                    </a:lnTo>
                    <a:lnTo>
                      <a:pt x="730" y="32"/>
                    </a:lnTo>
                    <a:lnTo>
                      <a:pt x="722" y="44"/>
                    </a:lnTo>
                    <a:lnTo>
                      <a:pt x="714" y="58"/>
                    </a:lnTo>
                    <a:lnTo>
                      <a:pt x="14" y="1456"/>
                    </a:lnTo>
                    <a:lnTo>
                      <a:pt x="8" y="1472"/>
                    </a:lnTo>
                    <a:lnTo>
                      <a:pt x="4" y="1486"/>
                    </a:lnTo>
                    <a:lnTo>
                      <a:pt x="0" y="1500"/>
                    </a:lnTo>
                    <a:lnTo>
                      <a:pt x="0" y="1512"/>
                    </a:lnTo>
                    <a:lnTo>
                      <a:pt x="0" y="1524"/>
                    </a:lnTo>
                    <a:lnTo>
                      <a:pt x="2" y="1536"/>
                    </a:lnTo>
                    <a:lnTo>
                      <a:pt x="6" y="1546"/>
                    </a:lnTo>
                    <a:lnTo>
                      <a:pt x="12" y="1556"/>
                    </a:lnTo>
                    <a:lnTo>
                      <a:pt x="18" y="1566"/>
                    </a:lnTo>
                    <a:lnTo>
                      <a:pt x="26" y="1574"/>
                    </a:lnTo>
                    <a:lnTo>
                      <a:pt x="36" y="1580"/>
                    </a:lnTo>
                    <a:lnTo>
                      <a:pt x="48" y="1586"/>
                    </a:lnTo>
                    <a:lnTo>
                      <a:pt x="60" y="1590"/>
                    </a:lnTo>
                    <a:lnTo>
                      <a:pt x="74" y="1594"/>
                    </a:lnTo>
                    <a:lnTo>
                      <a:pt x="88" y="1596"/>
                    </a:lnTo>
                    <a:lnTo>
                      <a:pt x="104" y="1596"/>
                    </a:lnTo>
                    <a:close/>
                  </a:path>
                </a:pathLst>
              </a:custGeom>
              <a:solidFill>
                <a:srgbClr val="4BB0D0"/>
              </a:solidFill>
              <a:ln>
                <a:noFill/>
              </a:ln>
              <a:extLst>
                <a:ext uri="{91240B29-F687-4F45-9708-019B960494DF}">
                  <a14:hiddenLine w="9525">
                    <a:solidFill>
                      <a:srgbClr val="000000"/>
                    </a:solidFill>
                    <a:miter lim="800000"/>
                    <a:headEnd/>
                    <a:tailEnd/>
                  </a14:hiddenLine>
                </a:ext>
              </a:extLst>
            </p:spPr>
            <p:txBody>
              <a:bodyPr/>
              <a:lstStyle/>
              <a:p>
                <a:endParaRPr altLang="en-US" lang="zh-CN"/>
              </a:p>
            </p:txBody>
          </p:sp>
          <p:sp>
            <p:nvSpPr>
              <p:cNvPr id="35" name="Freeform 6"/>
              <p:cNvSpPr>
                <a:spLocks noChangeArrowheads="1"/>
              </p:cNvSpPr>
              <p:nvPr/>
            </p:nvSpPr>
            <p:spPr bwMode="auto">
              <a:xfrm flipH="1">
                <a:off x="3438857" y="0"/>
                <a:ext cx="2849208" cy="2863559"/>
              </a:xfrm>
              <a:custGeom>
                <a:gdLst>
                  <a:gd fmla="*/ 186598 w 1588" name="T0"/>
                  <a:gd fmla="*/ 2863559 h 1596" name="T1"/>
                  <a:gd fmla="*/ 2637490 w 1588" name="T2"/>
                  <a:gd fmla="*/ 2863559 h 1596" name="T3"/>
                  <a:gd fmla="*/ 2637490 w 1588" name="T4"/>
                  <a:gd fmla="*/ 2863559 h 1596" name="T5"/>
                  <a:gd fmla="*/ 2669786 w 1588" name="T6"/>
                  <a:gd fmla="*/ 2863559 h 1596" name="T7"/>
                  <a:gd fmla="*/ 2702082 w 1588" name="T8"/>
                  <a:gd fmla="*/ 2859971 h 1596" name="T9"/>
                  <a:gd fmla="*/ 2727201 w 1588" name="T10"/>
                  <a:gd fmla="*/ 2852794 h 1596" name="T11"/>
                  <a:gd fmla="*/ 2752320 w 1588" name="T12"/>
                  <a:gd fmla="*/ 2842028 h 1596" name="T13"/>
                  <a:gd fmla="*/ 2777439 w 1588" name="T14"/>
                  <a:gd fmla="*/ 2831263 h 1596" name="T15"/>
                  <a:gd fmla="*/ 2795381 w 1588" name="T16"/>
                  <a:gd fmla="*/ 2816910 h 1596" name="T17"/>
                  <a:gd fmla="*/ 2809734 w 1588" name="T18"/>
                  <a:gd fmla="*/ 2802556 h 1596" name="T19"/>
                  <a:gd fmla="*/ 2824088 w 1588" name="T20"/>
                  <a:gd fmla="*/ 2784614 h 1596" name="T21"/>
                  <a:gd fmla="*/ 2834853 w 1588" name="T22"/>
                  <a:gd fmla="*/ 2763083 h 1596" name="T23"/>
                  <a:gd fmla="*/ 2842030 w 1588" name="T24"/>
                  <a:gd fmla="*/ 2741553 h 1596" name="T25"/>
                  <a:gd fmla="*/ 2845619 w 1588" name="T26"/>
                  <a:gd fmla="*/ 2720022 h 1596" name="T27"/>
                  <a:gd fmla="*/ 2849207 w 1588" name="T28"/>
                  <a:gd fmla="*/ 2698492 h 1596" name="T29"/>
                  <a:gd fmla="*/ 2845619 w 1588" name="T30"/>
                  <a:gd fmla="*/ 2673373 h 1596" name="T31"/>
                  <a:gd fmla="*/ 2842030 w 1588" name="T32"/>
                  <a:gd fmla="*/ 2648254 h 1596" name="T33"/>
                  <a:gd fmla="*/ 2831265 w 1588" name="T34"/>
                  <a:gd fmla="*/ 2623135 h 1596" name="T35"/>
                  <a:gd fmla="*/ 2820500 w 1588" name="T36"/>
                  <a:gd fmla="*/ 2594428 h 1596" name="T37"/>
                  <a:gd fmla="*/ 1546610 w 1588" name="T38"/>
                  <a:gd fmla="*/ 104064 h 1596" name="T39"/>
                  <a:gd fmla="*/ 1546610 w 1588" name="T40"/>
                  <a:gd fmla="*/ 104064 h 1596" name="T41"/>
                  <a:gd fmla="*/ 1532256 w 1588" name="T42"/>
                  <a:gd fmla="*/ 78945 h 1596" name="T43"/>
                  <a:gd fmla="*/ 1517902 w 1588" name="T44"/>
                  <a:gd fmla="*/ 57415 h 1596" name="T45"/>
                  <a:gd fmla="*/ 1499960 w 1588" name="T46"/>
                  <a:gd fmla="*/ 39473 h 1596" name="T47"/>
                  <a:gd fmla="*/ 1485607 w 1588" name="T48"/>
                  <a:gd fmla="*/ 25119 h 1596" name="T49"/>
                  <a:gd fmla="*/ 1467665 w 1588" name="T50"/>
                  <a:gd fmla="*/ 14354 h 1596" name="T51"/>
                  <a:gd fmla="*/ 1449722 w 1588" name="T52"/>
                  <a:gd fmla="*/ 7177 h 1596" name="T53"/>
                  <a:gd fmla="*/ 1431780 w 1588" name="T54"/>
                  <a:gd fmla="*/ 0 h 1596" name="T55"/>
                  <a:gd fmla="*/ 1413838 w 1588" name="T56"/>
                  <a:gd fmla="*/ 0 h 1596" name="T57"/>
                  <a:gd fmla="*/ 1395896 w 1588" name="T58"/>
                  <a:gd fmla="*/ 0 h 1596" name="T59"/>
                  <a:gd fmla="*/ 1377954 w 1588" name="T60"/>
                  <a:gd fmla="*/ 7177 h 1596" name="T61"/>
                  <a:gd fmla="*/ 1360012 w 1588" name="T62"/>
                  <a:gd fmla="*/ 14354 h 1596" name="T63"/>
                  <a:gd fmla="*/ 1342070 w 1588" name="T64"/>
                  <a:gd fmla="*/ 25119 h 1596" name="T65"/>
                  <a:gd fmla="*/ 1324128 w 1588" name="T66"/>
                  <a:gd fmla="*/ 39473 h 1596" name="T67"/>
                  <a:gd fmla="*/ 1309774 w 1588" name="T68"/>
                  <a:gd fmla="*/ 57415 h 1596" name="T69"/>
                  <a:gd fmla="*/ 1295420 w 1588" name="T70"/>
                  <a:gd fmla="*/ 78945 h 1596" name="T71"/>
                  <a:gd fmla="*/ 1281067 w 1588" name="T72"/>
                  <a:gd fmla="*/ 104064 h 1596" name="T73"/>
                  <a:gd fmla="*/ 25119 w 1588" name="T74"/>
                  <a:gd fmla="*/ 2612370 h 1596" name="T75"/>
                  <a:gd fmla="*/ 25119 w 1588" name="T76"/>
                  <a:gd fmla="*/ 2612370 h 1596" name="T77"/>
                  <a:gd fmla="*/ 14354 w 1588" name="T78"/>
                  <a:gd fmla="*/ 2641077 h 1596" name="T79"/>
                  <a:gd fmla="*/ 7177 w 1588" name="T80"/>
                  <a:gd fmla="*/ 2666196 h 1596" name="T81"/>
                  <a:gd fmla="*/ 0 w 1588" name="T82"/>
                  <a:gd fmla="*/ 2691315 h 1596" name="T83"/>
                  <a:gd fmla="*/ 0 w 1588" name="T84"/>
                  <a:gd fmla="*/ 2712845 h 1596" name="T85"/>
                  <a:gd fmla="*/ 0 w 1588" name="T86"/>
                  <a:gd fmla="*/ 2734376 h 1596" name="T87"/>
                  <a:gd fmla="*/ 3588 w 1588" name="T88"/>
                  <a:gd fmla="*/ 2755906 h 1596" name="T89"/>
                  <a:gd fmla="*/ 10765 w 1588" name="T90"/>
                  <a:gd fmla="*/ 2773849 h 1596" name="T91"/>
                  <a:gd fmla="*/ 21531 w 1588" name="T92"/>
                  <a:gd fmla="*/ 2791791 h 1596" name="T93"/>
                  <a:gd fmla="*/ 32296 w 1588" name="T94"/>
                  <a:gd fmla="*/ 2809733 h 1596" name="T95"/>
                  <a:gd fmla="*/ 46649 w 1588" name="T96"/>
                  <a:gd fmla="*/ 2824086 h 1596" name="T97"/>
                  <a:gd fmla="*/ 64592 w 1588" name="T98"/>
                  <a:gd fmla="*/ 2834852 h 1596" name="T99"/>
                  <a:gd fmla="*/ 86122 w 1588" name="T100"/>
                  <a:gd fmla="*/ 2845617 h 1596" name="T101"/>
                  <a:gd fmla="*/ 107653 w 1588" name="T102"/>
                  <a:gd fmla="*/ 2852794 h 1596" name="T103"/>
                  <a:gd fmla="*/ 132772 w 1588" name="T104"/>
                  <a:gd fmla="*/ 2859971 h 1596" name="T105"/>
                  <a:gd fmla="*/ 157891 w 1588" name="T106"/>
                  <a:gd fmla="*/ 2863559 h 1596" name="T107"/>
                  <a:gd fmla="*/ 186598 w 1588" name="T108"/>
                  <a:gd fmla="*/ 2863559 h 1596" name="T109"/>
                  <a:gd fmla="*/ 186598 w 1588" name="T110"/>
                  <a:gd fmla="*/ 2863559 h 1596" name="T111"/>
                  <a:gd fmla="*/ 0 60000 65536" name="T112"/>
                  <a:gd fmla="*/ 0 60000 65536" name="T113"/>
                  <a:gd fmla="*/ 0 60000 65536" name="T114"/>
                  <a:gd fmla="*/ 0 60000 65536" name="T115"/>
                  <a:gd fmla="*/ 0 60000 65536" name="T116"/>
                  <a:gd fmla="*/ 0 60000 65536" name="T117"/>
                  <a:gd fmla="*/ 0 60000 65536" name="T118"/>
                  <a:gd fmla="*/ 0 60000 65536" name="T119"/>
                  <a:gd fmla="*/ 0 60000 65536" name="T120"/>
                  <a:gd fmla="*/ 0 60000 65536" name="T121"/>
                  <a:gd fmla="*/ 0 60000 65536" name="T122"/>
                  <a:gd fmla="*/ 0 60000 65536" name="T123"/>
                  <a:gd fmla="*/ 0 60000 65536" name="T124"/>
                  <a:gd fmla="*/ 0 60000 65536" name="T125"/>
                  <a:gd fmla="*/ 0 60000 65536" name="T126"/>
                  <a:gd fmla="*/ 0 60000 65536" name="T127"/>
                  <a:gd fmla="*/ 0 60000 65536" name="T128"/>
                  <a:gd fmla="*/ 0 60000 65536" name="T129"/>
                  <a:gd fmla="*/ 0 60000 65536" name="T130"/>
                  <a:gd fmla="*/ 0 60000 65536" name="T131"/>
                  <a:gd fmla="*/ 0 60000 65536" name="T132"/>
                  <a:gd fmla="*/ 0 60000 65536" name="T133"/>
                  <a:gd fmla="*/ 0 60000 65536" name="T134"/>
                  <a:gd fmla="*/ 0 60000 65536" name="T135"/>
                  <a:gd fmla="*/ 0 60000 65536" name="T136"/>
                  <a:gd fmla="*/ 0 60000 65536" name="T137"/>
                  <a:gd fmla="*/ 0 60000 65536" name="T138"/>
                  <a:gd fmla="*/ 0 60000 65536" name="T139"/>
                  <a:gd fmla="*/ 0 60000 65536" name="T140"/>
                  <a:gd fmla="*/ 0 60000 65536" name="T141"/>
                  <a:gd fmla="*/ 0 60000 65536" name="T142"/>
                  <a:gd fmla="*/ 0 60000 65536" name="T143"/>
                  <a:gd fmla="*/ 0 60000 65536" name="T144"/>
                  <a:gd fmla="*/ 0 60000 65536" name="T145"/>
                  <a:gd fmla="*/ 0 60000 65536" name="T146"/>
                  <a:gd fmla="*/ 0 60000 65536" name="T147"/>
                  <a:gd fmla="*/ 0 60000 65536" name="T148"/>
                  <a:gd fmla="*/ 0 60000 65536" name="T149"/>
                  <a:gd fmla="*/ 0 60000 65536" name="T150"/>
                  <a:gd fmla="*/ 0 60000 65536" name="T151"/>
                  <a:gd fmla="*/ 0 60000 65536" name="T152"/>
                  <a:gd fmla="*/ 0 60000 65536" name="T153"/>
                  <a:gd fmla="*/ 0 60000 65536" name="T154"/>
                  <a:gd fmla="*/ 0 60000 65536" name="T155"/>
                  <a:gd fmla="*/ 0 60000 65536" name="T156"/>
                  <a:gd fmla="*/ 0 60000 65536" name="T157"/>
                  <a:gd fmla="*/ 0 60000 65536" name="T158"/>
                  <a:gd fmla="*/ 0 60000 65536" name="T159"/>
                  <a:gd fmla="*/ 0 60000 65536" name="T160"/>
                  <a:gd fmla="*/ 0 60000 65536" name="T161"/>
                  <a:gd fmla="*/ 0 60000 65536" name="T162"/>
                  <a:gd fmla="*/ 0 60000 65536" name="T163"/>
                  <a:gd fmla="*/ 0 60000 65536" name="T164"/>
                  <a:gd fmla="*/ 0 60000 65536" name="T165"/>
                  <a:gd fmla="*/ 0 60000 65536" name="T166"/>
                  <a:gd fmla="*/ 0 60000 65536" name="T167"/>
                  <a:gd fmla="*/ 0 w 1588" name="T168"/>
                  <a:gd fmla="*/ 0 h 1596" name="T169"/>
                  <a:gd fmla="*/ 1588 w 1588" name="T170"/>
                  <a:gd fmla="*/ 1596 h 1596" name="T171"/>
                </a:gdLst>
                <a:cxnLst>
                  <a:cxn ang="T112">
                    <a:pos x="T0" y="T1"/>
                  </a:cxn>
                  <a:cxn ang="T113">
                    <a:pos x="T2" y="T3"/>
                  </a:cxn>
                  <a:cxn ang="T114">
                    <a:pos x="T4" y="T5"/>
                  </a:cxn>
                  <a:cxn ang="T115">
                    <a:pos x="T6" y="T7"/>
                  </a:cxn>
                  <a:cxn ang="T116">
                    <a:pos x="T8" y="T9"/>
                  </a:cxn>
                  <a:cxn ang="T117">
                    <a:pos x="T10" y="T11"/>
                  </a:cxn>
                  <a:cxn ang="T118">
                    <a:pos x="T12" y="T13"/>
                  </a:cxn>
                  <a:cxn ang="T119">
                    <a:pos x="T14" y="T15"/>
                  </a:cxn>
                  <a:cxn ang="T120">
                    <a:pos x="T16" y="T17"/>
                  </a:cxn>
                  <a:cxn ang="T121">
                    <a:pos x="T18" y="T19"/>
                  </a:cxn>
                  <a:cxn ang="T122">
                    <a:pos x="T20" y="T21"/>
                  </a:cxn>
                  <a:cxn ang="T123">
                    <a:pos x="T22" y="T23"/>
                  </a:cxn>
                  <a:cxn ang="T124">
                    <a:pos x="T24" y="T25"/>
                  </a:cxn>
                  <a:cxn ang="T125">
                    <a:pos x="T26" y="T27"/>
                  </a:cxn>
                  <a:cxn ang="T126">
                    <a:pos x="T28" y="T29"/>
                  </a:cxn>
                  <a:cxn ang="T127">
                    <a:pos x="T30" y="T31"/>
                  </a:cxn>
                  <a:cxn ang="T128">
                    <a:pos x="T32" y="T33"/>
                  </a:cxn>
                  <a:cxn ang="T129">
                    <a:pos x="T34" y="T35"/>
                  </a:cxn>
                  <a:cxn ang="T130">
                    <a:pos x="T36" y="T37"/>
                  </a:cxn>
                  <a:cxn ang="T131">
                    <a:pos x="T38" y="T39"/>
                  </a:cxn>
                  <a:cxn ang="T132">
                    <a:pos x="T40" y="T41"/>
                  </a:cxn>
                  <a:cxn ang="T133">
                    <a:pos x="T42" y="T43"/>
                  </a:cxn>
                  <a:cxn ang="T134">
                    <a:pos x="T44" y="T45"/>
                  </a:cxn>
                  <a:cxn ang="T135">
                    <a:pos x="T46" y="T47"/>
                  </a:cxn>
                  <a:cxn ang="T136">
                    <a:pos x="T48" y="T49"/>
                  </a:cxn>
                  <a:cxn ang="T137">
                    <a:pos x="T50" y="T51"/>
                  </a:cxn>
                  <a:cxn ang="T138">
                    <a:pos x="T52" y="T53"/>
                  </a:cxn>
                  <a:cxn ang="T139">
                    <a:pos x="T54" y="T55"/>
                  </a:cxn>
                  <a:cxn ang="T140">
                    <a:pos x="T56" y="T57"/>
                  </a:cxn>
                  <a:cxn ang="T141">
                    <a:pos x="T58" y="T59"/>
                  </a:cxn>
                  <a:cxn ang="T142">
                    <a:pos x="T60" y="T61"/>
                  </a:cxn>
                  <a:cxn ang="T143">
                    <a:pos x="T62" y="T63"/>
                  </a:cxn>
                  <a:cxn ang="T144">
                    <a:pos x="T64" y="T65"/>
                  </a:cxn>
                  <a:cxn ang="T145">
                    <a:pos x="T66" y="T67"/>
                  </a:cxn>
                  <a:cxn ang="T146">
                    <a:pos x="T68" y="T69"/>
                  </a:cxn>
                  <a:cxn ang="T147">
                    <a:pos x="T70" y="T71"/>
                  </a:cxn>
                  <a:cxn ang="T148">
                    <a:pos x="T72" y="T73"/>
                  </a:cxn>
                  <a:cxn ang="T149">
                    <a:pos x="T74" y="T75"/>
                  </a:cxn>
                  <a:cxn ang="T150">
                    <a:pos x="T76" y="T77"/>
                  </a:cxn>
                  <a:cxn ang="T151">
                    <a:pos x="T78" y="T79"/>
                  </a:cxn>
                  <a:cxn ang="T152">
                    <a:pos x="T80" y="T81"/>
                  </a:cxn>
                  <a:cxn ang="T153">
                    <a:pos x="T82" y="T83"/>
                  </a:cxn>
                  <a:cxn ang="T154">
                    <a:pos x="T84" y="T85"/>
                  </a:cxn>
                  <a:cxn ang="T155">
                    <a:pos x="T86" y="T87"/>
                  </a:cxn>
                  <a:cxn ang="T156">
                    <a:pos x="T88" y="T89"/>
                  </a:cxn>
                  <a:cxn ang="T157">
                    <a:pos x="T90" y="T91"/>
                  </a:cxn>
                  <a:cxn ang="T158">
                    <a:pos x="T92" y="T93"/>
                  </a:cxn>
                  <a:cxn ang="T159">
                    <a:pos x="T94" y="T95"/>
                  </a:cxn>
                  <a:cxn ang="T160">
                    <a:pos x="T96" y="T97"/>
                  </a:cxn>
                  <a:cxn ang="T161">
                    <a:pos x="T98" y="T99"/>
                  </a:cxn>
                  <a:cxn ang="T162">
                    <a:pos x="T100" y="T101"/>
                  </a:cxn>
                  <a:cxn ang="T163">
                    <a:pos x="T102" y="T103"/>
                  </a:cxn>
                  <a:cxn ang="T164">
                    <a:pos x="T104" y="T105"/>
                  </a:cxn>
                  <a:cxn ang="T165">
                    <a:pos x="T106" y="T107"/>
                  </a:cxn>
                  <a:cxn ang="T166">
                    <a:pos x="T108" y="T109"/>
                  </a:cxn>
                  <a:cxn ang="T167">
                    <a:pos x="T110" y="T111"/>
                  </a:cxn>
                </a:cxnLst>
                <a:rect b="T171" l="T168" r="T170" t="T169"/>
                <a:pathLst>
                  <a:path h="1596" w="1588">
                    <a:moveTo>
                      <a:pt x="104" y="1596"/>
                    </a:moveTo>
                    <a:lnTo>
                      <a:pt x="1470" y="1596"/>
                    </a:lnTo>
                    <a:lnTo>
                      <a:pt x="1488" y="1596"/>
                    </a:lnTo>
                    <a:lnTo>
                      <a:pt x="1506" y="1594"/>
                    </a:lnTo>
                    <a:lnTo>
                      <a:pt x="1520" y="1590"/>
                    </a:lnTo>
                    <a:lnTo>
                      <a:pt x="1534" y="1584"/>
                    </a:lnTo>
                    <a:lnTo>
                      <a:pt x="1548" y="1578"/>
                    </a:lnTo>
                    <a:lnTo>
                      <a:pt x="1558" y="1570"/>
                    </a:lnTo>
                    <a:lnTo>
                      <a:pt x="1566" y="1562"/>
                    </a:lnTo>
                    <a:lnTo>
                      <a:pt x="1574" y="1552"/>
                    </a:lnTo>
                    <a:lnTo>
                      <a:pt x="1580" y="1540"/>
                    </a:lnTo>
                    <a:lnTo>
                      <a:pt x="1584" y="1528"/>
                    </a:lnTo>
                    <a:lnTo>
                      <a:pt x="1586" y="1516"/>
                    </a:lnTo>
                    <a:lnTo>
                      <a:pt x="1588" y="1504"/>
                    </a:lnTo>
                    <a:lnTo>
                      <a:pt x="1586" y="1490"/>
                    </a:lnTo>
                    <a:lnTo>
                      <a:pt x="1584" y="1476"/>
                    </a:lnTo>
                    <a:lnTo>
                      <a:pt x="1578" y="1462"/>
                    </a:lnTo>
                    <a:lnTo>
                      <a:pt x="1572" y="1446"/>
                    </a:lnTo>
                    <a:lnTo>
                      <a:pt x="862" y="58"/>
                    </a:lnTo>
                    <a:lnTo>
                      <a:pt x="854" y="44"/>
                    </a:lnTo>
                    <a:lnTo>
                      <a:pt x="846" y="32"/>
                    </a:lnTo>
                    <a:lnTo>
                      <a:pt x="836" y="22"/>
                    </a:lnTo>
                    <a:lnTo>
                      <a:pt x="828" y="14"/>
                    </a:lnTo>
                    <a:lnTo>
                      <a:pt x="818" y="8"/>
                    </a:lnTo>
                    <a:lnTo>
                      <a:pt x="808" y="4"/>
                    </a:lnTo>
                    <a:lnTo>
                      <a:pt x="798" y="0"/>
                    </a:lnTo>
                    <a:lnTo>
                      <a:pt x="788" y="0"/>
                    </a:lnTo>
                    <a:lnTo>
                      <a:pt x="778" y="0"/>
                    </a:lnTo>
                    <a:lnTo>
                      <a:pt x="768" y="4"/>
                    </a:lnTo>
                    <a:lnTo>
                      <a:pt x="758" y="8"/>
                    </a:lnTo>
                    <a:lnTo>
                      <a:pt x="748" y="14"/>
                    </a:lnTo>
                    <a:lnTo>
                      <a:pt x="738" y="22"/>
                    </a:lnTo>
                    <a:lnTo>
                      <a:pt x="730" y="32"/>
                    </a:lnTo>
                    <a:lnTo>
                      <a:pt x="722" y="44"/>
                    </a:lnTo>
                    <a:lnTo>
                      <a:pt x="714" y="58"/>
                    </a:lnTo>
                    <a:lnTo>
                      <a:pt x="14" y="1456"/>
                    </a:lnTo>
                    <a:lnTo>
                      <a:pt x="8" y="1472"/>
                    </a:lnTo>
                    <a:lnTo>
                      <a:pt x="4" y="1486"/>
                    </a:lnTo>
                    <a:lnTo>
                      <a:pt x="0" y="1500"/>
                    </a:lnTo>
                    <a:lnTo>
                      <a:pt x="0" y="1512"/>
                    </a:lnTo>
                    <a:lnTo>
                      <a:pt x="0" y="1524"/>
                    </a:lnTo>
                    <a:lnTo>
                      <a:pt x="2" y="1536"/>
                    </a:lnTo>
                    <a:lnTo>
                      <a:pt x="6" y="1546"/>
                    </a:lnTo>
                    <a:lnTo>
                      <a:pt x="12" y="1556"/>
                    </a:lnTo>
                    <a:lnTo>
                      <a:pt x="18" y="1566"/>
                    </a:lnTo>
                    <a:lnTo>
                      <a:pt x="26" y="1574"/>
                    </a:lnTo>
                    <a:lnTo>
                      <a:pt x="36" y="1580"/>
                    </a:lnTo>
                    <a:lnTo>
                      <a:pt x="48" y="1586"/>
                    </a:lnTo>
                    <a:lnTo>
                      <a:pt x="60" y="1590"/>
                    </a:lnTo>
                    <a:lnTo>
                      <a:pt x="74" y="1594"/>
                    </a:lnTo>
                    <a:lnTo>
                      <a:pt x="88" y="1596"/>
                    </a:lnTo>
                    <a:lnTo>
                      <a:pt x="104" y="1596"/>
                    </a:lnTo>
                    <a:close/>
                  </a:path>
                </a:pathLst>
              </a:custGeom>
              <a:solidFill>
                <a:srgbClr val="A6BABA"/>
              </a:solidFill>
              <a:ln>
                <a:noFill/>
              </a:ln>
              <a:extLst>
                <a:ext uri="{91240B29-F687-4F45-9708-019B960494DF}">
                  <a14:hiddenLine w="9525">
                    <a:solidFill>
                      <a:srgbClr val="000000"/>
                    </a:solidFill>
                    <a:miter lim="800000"/>
                    <a:headEnd/>
                    <a:tailEnd/>
                  </a14:hiddenLine>
                </a:ext>
              </a:extLst>
            </p:spPr>
            <p:txBody>
              <a:bodyPr/>
              <a:lstStyle/>
              <a:p>
                <a:endParaRPr altLang="en-US" lang="zh-CN"/>
              </a:p>
            </p:txBody>
          </p:sp>
          <p:sp>
            <p:nvSpPr>
              <p:cNvPr id="36" name="Freeform 6"/>
              <p:cNvSpPr>
                <a:spLocks noChangeArrowheads="1"/>
              </p:cNvSpPr>
              <p:nvPr/>
            </p:nvSpPr>
            <p:spPr bwMode="auto">
              <a:xfrm flipH="1" flipV="1">
                <a:off x="1719429" y="-98208"/>
                <a:ext cx="2849208" cy="2863559"/>
              </a:xfrm>
              <a:custGeom>
                <a:gdLst>
                  <a:gd fmla="*/ 186598 w 1588" name="T0"/>
                  <a:gd fmla="*/ 2863559 h 1596" name="T1"/>
                  <a:gd fmla="*/ 2637490 w 1588" name="T2"/>
                  <a:gd fmla="*/ 2863559 h 1596" name="T3"/>
                  <a:gd fmla="*/ 2637490 w 1588" name="T4"/>
                  <a:gd fmla="*/ 2863559 h 1596" name="T5"/>
                  <a:gd fmla="*/ 2669786 w 1588" name="T6"/>
                  <a:gd fmla="*/ 2863559 h 1596" name="T7"/>
                  <a:gd fmla="*/ 2702082 w 1588" name="T8"/>
                  <a:gd fmla="*/ 2859971 h 1596" name="T9"/>
                  <a:gd fmla="*/ 2727201 w 1588" name="T10"/>
                  <a:gd fmla="*/ 2852794 h 1596" name="T11"/>
                  <a:gd fmla="*/ 2752320 w 1588" name="T12"/>
                  <a:gd fmla="*/ 2842028 h 1596" name="T13"/>
                  <a:gd fmla="*/ 2777439 w 1588" name="T14"/>
                  <a:gd fmla="*/ 2831263 h 1596" name="T15"/>
                  <a:gd fmla="*/ 2795381 w 1588" name="T16"/>
                  <a:gd fmla="*/ 2816910 h 1596" name="T17"/>
                  <a:gd fmla="*/ 2809734 w 1588" name="T18"/>
                  <a:gd fmla="*/ 2802556 h 1596" name="T19"/>
                  <a:gd fmla="*/ 2824088 w 1588" name="T20"/>
                  <a:gd fmla="*/ 2784614 h 1596" name="T21"/>
                  <a:gd fmla="*/ 2834853 w 1588" name="T22"/>
                  <a:gd fmla="*/ 2763083 h 1596" name="T23"/>
                  <a:gd fmla="*/ 2842030 w 1588" name="T24"/>
                  <a:gd fmla="*/ 2741553 h 1596" name="T25"/>
                  <a:gd fmla="*/ 2845619 w 1588" name="T26"/>
                  <a:gd fmla="*/ 2720022 h 1596" name="T27"/>
                  <a:gd fmla="*/ 2849207 w 1588" name="T28"/>
                  <a:gd fmla="*/ 2698492 h 1596" name="T29"/>
                  <a:gd fmla="*/ 2845619 w 1588" name="T30"/>
                  <a:gd fmla="*/ 2673373 h 1596" name="T31"/>
                  <a:gd fmla="*/ 2842030 w 1588" name="T32"/>
                  <a:gd fmla="*/ 2648254 h 1596" name="T33"/>
                  <a:gd fmla="*/ 2831265 w 1588" name="T34"/>
                  <a:gd fmla="*/ 2623135 h 1596" name="T35"/>
                  <a:gd fmla="*/ 2820500 w 1588" name="T36"/>
                  <a:gd fmla="*/ 2594428 h 1596" name="T37"/>
                  <a:gd fmla="*/ 1546610 w 1588" name="T38"/>
                  <a:gd fmla="*/ 104064 h 1596" name="T39"/>
                  <a:gd fmla="*/ 1546610 w 1588" name="T40"/>
                  <a:gd fmla="*/ 104064 h 1596" name="T41"/>
                  <a:gd fmla="*/ 1532256 w 1588" name="T42"/>
                  <a:gd fmla="*/ 78945 h 1596" name="T43"/>
                  <a:gd fmla="*/ 1517902 w 1588" name="T44"/>
                  <a:gd fmla="*/ 57415 h 1596" name="T45"/>
                  <a:gd fmla="*/ 1499960 w 1588" name="T46"/>
                  <a:gd fmla="*/ 39473 h 1596" name="T47"/>
                  <a:gd fmla="*/ 1485607 w 1588" name="T48"/>
                  <a:gd fmla="*/ 25119 h 1596" name="T49"/>
                  <a:gd fmla="*/ 1467665 w 1588" name="T50"/>
                  <a:gd fmla="*/ 14354 h 1596" name="T51"/>
                  <a:gd fmla="*/ 1449722 w 1588" name="T52"/>
                  <a:gd fmla="*/ 7177 h 1596" name="T53"/>
                  <a:gd fmla="*/ 1431780 w 1588" name="T54"/>
                  <a:gd fmla="*/ 0 h 1596" name="T55"/>
                  <a:gd fmla="*/ 1413838 w 1588" name="T56"/>
                  <a:gd fmla="*/ 0 h 1596" name="T57"/>
                  <a:gd fmla="*/ 1395896 w 1588" name="T58"/>
                  <a:gd fmla="*/ 0 h 1596" name="T59"/>
                  <a:gd fmla="*/ 1377954 w 1588" name="T60"/>
                  <a:gd fmla="*/ 7177 h 1596" name="T61"/>
                  <a:gd fmla="*/ 1360012 w 1588" name="T62"/>
                  <a:gd fmla="*/ 14354 h 1596" name="T63"/>
                  <a:gd fmla="*/ 1342070 w 1588" name="T64"/>
                  <a:gd fmla="*/ 25119 h 1596" name="T65"/>
                  <a:gd fmla="*/ 1324128 w 1588" name="T66"/>
                  <a:gd fmla="*/ 39473 h 1596" name="T67"/>
                  <a:gd fmla="*/ 1309774 w 1588" name="T68"/>
                  <a:gd fmla="*/ 57415 h 1596" name="T69"/>
                  <a:gd fmla="*/ 1295420 w 1588" name="T70"/>
                  <a:gd fmla="*/ 78945 h 1596" name="T71"/>
                  <a:gd fmla="*/ 1281067 w 1588" name="T72"/>
                  <a:gd fmla="*/ 104064 h 1596" name="T73"/>
                  <a:gd fmla="*/ 25119 w 1588" name="T74"/>
                  <a:gd fmla="*/ 2612370 h 1596" name="T75"/>
                  <a:gd fmla="*/ 25119 w 1588" name="T76"/>
                  <a:gd fmla="*/ 2612370 h 1596" name="T77"/>
                  <a:gd fmla="*/ 14354 w 1588" name="T78"/>
                  <a:gd fmla="*/ 2641077 h 1596" name="T79"/>
                  <a:gd fmla="*/ 7177 w 1588" name="T80"/>
                  <a:gd fmla="*/ 2666196 h 1596" name="T81"/>
                  <a:gd fmla="*/ 0 w 1588" name="T82"/>
                  <a:gd fmla="*/ 2691315 h 1596" name="T83"/>
                  <a:gd fmla="*/ 0 w 1588" name="T84"/>
                  <a:gd fmla="*/ 2712845 h 1596" name="T85"/>
                  <a:gd fmla="*/ 0 w 1588" name="T86"/>
                  <a:gd fmla="*/ 2734376 h 1596" name="T87"/>
                  <a:gd fmla="*/ 3588 w 1588" name="T88"/>
                  <a:gd fmla="*/ 2755906 h 1596" name="T89"/>
                  <a:gd fmla="*/ 10765 w 1588" name="T90"/>
                  <a:gd fmla="*/ 2773849 h 1596" name="T91"/>
                  <a:gd fmla="*/ 21531 w 1588" name="T92"/>
                  <a:gd fmla="*/ 2791791 h 1596" name="T93"/>
                  <a:gd fmla="*/ 32296 w 1588" name="T94"/>
                  <a:gd fmla="*/ 2809733 h 1596" name="T95"/>
                  <a:gd fmla="*/ 46649 w 1588" name="T96"/>
                  <a:gd fmla="*/ 2824086 h 1596" name="T97"/>
                  <a:gd fmla="*/ 64592 w 1588" name="T98"/>
                  <a:gd fmla="*/ 2834852 h 1596" name="T99"/>
                  <a:gd fmla="*/ 86122 w 1588" name="T100"/>
                  <a:gd fmla="*/ 2845617 h 1596" name="T101"/>
                  <a:gd fmla="*/ 107653 w 1588" name="T102"/>
                  <a:gd fmla="*/ 2852794 h 1596" name="T103"/>
                  <a:gd fmla="*/ 132772 w 1588" name="T104"/>
                  <a:gd fmla="*/ 2859971 h 1596" name="T105"/>
                  <a:gd fmla="*/ 157891 w 1588" name="T106"/>
                  <a:gd fmla="*/ 2863559 h 1596" name="T107"/>
                  <a:gd fmla="*/ 186598 w 1588" name="T108"/>
                  <a:gd fmla="*/ 2863559 h 1596" name="T109"/>
                  <a:gd fmla="*/ 186598 w 1588" name="T110"/>
                  <a:gd fmla="*/ 2863559 h 1596" name="T111"/>
                  <a:gd fmla="*/ 0 60000 65536" name="T112"/>
                  <a:gd fmla="*/ 0 60000 65536" name="T113"/>
                  <a:gd fmla="*/ 0 60000 65536" name="T114"/>
                  <a:gd fmla="*/ 0 60000 65536" name="T115"/>
                  <a:gd fmla="*/ 0 60000 65536" name="T116"/>
                  <a:gd fmla="*/ 0 60000 65536" name="T117"/>
                  <a:gd fmla="*/ 0 60000 65536" name="T118"/>
                  <a:gd fmla="*/ 0 60000 65536" name="T119"/>
                  <a:gd fmla="*/ 0 60000 65536" name="T120"/>
                  <a:gd fmla="*/ 0 60000 65536" name="T121"/>
                  <a:gd fmla="*/ 0 60000 65536" name="T122"/>
                  <a:gd fmla="*/ 0 60000 65536" name="T123"/>
                  <a:gd fmla="*/ 0 60000 65536" name="T124"/>
                  <a:gd fmla="*/ 0 60000 65536" name="T125"/>
                  <a:gd fmla="*/ 0 60000 65536" name="T126"/>
                  <a:gd fmla="*/ 0 60000 65536" name="T127"/>
                  <a:gd fmla="*/ 0 60000 65536" name="T128"/>
                  <a:gd fmla="*/ 0 60000 65536" name="T129"/>
                  <a:gd fmla="*/ 0 60000 65536" name="T130"/>
                  <a:gd fmla="*/ 0 60000 65536" name="T131"/>
                  <a:gd fmla="*/ 0 60000 65536" name="T132"/>
                  <a:gd fmla="*/ 0 60000 65536" name="T133"/>
                  <a:gd fmla="*/ 0 60000 65536" name="T134"/>
                  <a:gd fmla="*/ 0 60000 65536" name="T135"/>
                  <a:gd fmla="*/ 0 60000 65536" name="T136"/>
                  <a:gd fmla="*/ 0 60000 65536" name="T137"/>
                  <a:gd fmla="*/ 0 60000 65536" name="T138"/>
                  <a:gd fmla="*/ 0 60000 65536" name="T139"/>
                  <a:gd fmla="*/ 0 60000 65536" name="T140"/>
                  <a:gd fmla="*/ 0 60000 65536" name="T141"/>
                  <a:gd fmla="*/ 0 60000 65536" name="T142"/>
                  <a:gd fmla="*/ 0 60000 65536" name="T143"/>
                  <a:gd fmla="*/ 0 60000 65536" name="T144"/>
                  <a:gd fmla="*/ 0 60000 65536" name="T145"/>
                  <a:gd fmla="*/ 0 60000 65536" name="T146"/>
                  <a:gd fmla="*/ 0 60000 65536" name="T147"/>
                  <a:gd fmla="*/ 0 60000 65536" name="T148"/>
                  <a:gd fmla="*/ 0 60000 65536" name="T149"/>
                  <a:gd fmla="*/ 0 60000 65536" name="T150"/>
                  <a:gd fmla="*/ 0 60000 65536" name="T151"/>
                  <a:gd fmla="*/ 0 60000 65536" name="T152"/>
                  <a:gd fmla="*/ 0 60000 65536" name="T153"/>
                  <a:gd fmla="*/ 0 60000 65536" name="T154"/>
                  <a:gd fmla="*/ 0 60000 65536" name="T155"/>
                  <a:gd fmla="*/ 0 60000 65536" name="T156"/>
                  <a:gd fmla="*/ 0 60000 65536" name="T157"/>
                  <a:gd fmla="*/ 0 60000 65536" name="T158"/>
                  <a:gd fmla="*/ 0 60000 65536" name="T159"/>
                  <a:gd fmla="*/ 0 60000 65536" name="T160"/>
                  <a:gd fmla="*/ 0 60000 65536" name="T161"/>
                  <a:gd fmla="*/ 0 60000 65536" name="T162"/>
                  <a:gd fmla="*/ 0 60000 65536" name="T163"/>
                  <a:gd fmla="*/ 0 60000 65536" name="T164"/>
                  <a:gd fmla="*/ 0 60000 65536" name="T165"/>
                  <a:gd fmla="*/ 0 60000 65536" name="T166"/>
                  <a:gd fmla="*/ 0 60000 65536" name="T167"/>
                  <a:gd fmla="*/ 0 w 1588" name="T168"/>
                  <a:gd fmla="*/ 0 h 1596" name="T169"/>
                  <a:gd fmla="*/ 1588 w 1588" name="T170"/>
                  <a:gd fmla="*/ 1596 h 1596" name="T171"/>
                </a:gdLst>
                <a:cxnLst>
                  <a:cxn ang="T112">
                    <a:pos x="T0" y="T1"/>
                  </a:cxn>
                  <a:cxn ang="T113">
                    <a:pos x="T2" y="T3"/>
                  </a:cxn>
                  <a:cxn ang="T114">
                    <a:pos x="T4" y="T5"/>
                  </a:cxn>
                  <a:cxn ang="T115">
                    <a:pos x="T6" y="T7"/>
                  </a:cxn>
                  <a:cxn ang="T116">
                    <a:pos x="T8" y="T9"/>
                  </a:cxn>
                  <a:cxn ang="T117">
                    <a:pos x="T10" y="T11"/>
                  </a:cxn>
                  <a:cxn ang="T118">
                    <a:pos x="T12" y="T13"/>
                  </a:cxn>
                  <a:cxn ang="T119">
                    <a:pos x="T14" y="T15"/>
                  </a:cxn>
                  <a:cxn ang="T120">
                    <a:pos x="T16" y="T17"/>
                  </a:cxn>
                  <a:cxn ang="T121">
                    <a:pos x="T18" y="T19"/>
                  </a:cxn>
                  <a:cxn ang="T122">
                    <a:pos x="T20" y="T21"/>
                  </a:cxn>
                  <a:cxn ang="T123">
                    <a:pos x="T22" y="T23"/>
                  </a:cxn>
                  <a:cxn ang="T124">
                    <a:pos x="T24" y="T25"/>
                  </a:cxn>
                  <a:cxn ang="T125">
                    <a:pos x="T26" y="T27"/>
                  </a:cxn>
                  <a:cxn ang="T126">
                    <a:pos x="T28" y="T29"/>
                  </a:cxn>
                  <a:cxn ang="T127">
                    <a:pos x="T30" y="T31"/>
                  </a:cxn>
                  <a:cxn ang="T128">
                    <a:pos x="T32" y="T33"/>
                  </a:cxn>
                  <a:cxn ang="T129">
                    <a:pos x="T34" y="T35"/>
                  </a:cxn>
                  <a:cxn ang="T130">
                    <a:pos x="T36" y="T37"/>
                  </a:cxn>
                  <a:cxn ang="T131">
                    <a:pos x="T38" y="T39"/>
                  </a:cxn>
                  <a:cxn ang="T132">
                    <a:pos x="T40" y="T41"/>
                  </a:cxn>
                  <a:cxn ang="T133">
                    <a:pos x="T42" y="T43"/>
                  </a:cxn>
                  <a:cxn ang="T134">
                    <a:pos x="T44" y="T45"/>
                  </a:cxn>
                  <a:cxn ang="T135">
                    <a:pos x="T46" y="T47"/>
                  </a:cxn>
                  <a:cxn ang="T136">
                    <a:pos x="T48" y="T49"/>
                  </a:cxn>
                  <a:cxn ang="T137">
                    <a:pos x="T50" y="T51"/>
                  </a:cxn>
                  <a:cxn ang="T138">
                    <a:pos x="T52" y="T53"/>
                  </a:cxn>
                  <a:cxn ang="T139">
                    <a:pos x="T54" y="T55"/>
                  </a:cxn>
                  <a:cxn ang="T140">
                    <a:pos x="T56" y="T57"/>
                  </a:cxn>
                  <a:cxn ang="T141">
                    <a:pos x="T58" y="T59"/>
                  </a:cxn>
                  <a:cxn ang="T142">
                    <a:pos x="T60" y="T61"/>
                  </a:cxn>
                  <a:cxn ang="T143">
                    <a:pos x="T62" y="T63"/>
                  </a:cxn>
                  <a:cxn ang="T144">
                    <a:pos x="T64" y="T65"/>
                  </a:cxn>
                  <a:cxn ang="T145">
                    <a:pos x="T66" y="T67"/>
                  </a:cxn>
                  <a:cxn ang="T146">
                    <a:pos x="T68" y="T69"/>
                  </a:cxn>
                  <a:cxn ang="T147">
                    <a:pos x="T70" y="T71"/>
                  </a:cxn>
                  <a:cxn ang="T148">
                    <a:pos x="T72" y="T73"/>
                  </a:cxn>
                  <a:cxn ang="T149">
                    <a:pos x="T74" y="T75"/>
                  </a:cxn>
                  <a:cxn ang="T150">
                    <a:pos x="T76" y="T77"/>
                  </a:cxn>
                  <a:cxn ang="T151">
                    <a:pos x="T78" y="T79"/>
                  </a:cxn>
                  <a:cxn ang="T152">
                    <a:pos x="T80" y="T81"/>
                  </a:cxn>
                  <a:cxn ang="T153">
                    <a:pos x="T82" y="T83"/>
                  </a:cxn>
                  <a:cxn ang="T154">
                    <a:pos x="T84" y="T85"/>
                  </a:cxn>
                  <a:cxn ang="T155">
                    <a:pos x="T86" y="T87"/>
                  </a:cxn>
                  <a:cxn ang="T156">
                    <a:pos x="T88" y="T89"/>
                  </a:cxn>
                  <a:cxn ang="T157">
                    <a:pos x="T90" y="T91"/>
                  </a:cxn>
                  <a:cxn ang="T158">
                    <a:pos x="T92" y="T93"/>
                  </a:cxn>
                  <a:cxn ang="T159">
                    <a:pos x="T94" y="T95"/>
                  </a:cxn>
                  <a:cxn ang="T160">
                    <a:pos x="T96" y="T97"/>
                  </a:cxn>
                  <a:cxn ang="T161">
                    <a:pos x="T98" y="T99"/>
                  </a:cxn>
                  <a:cxn ang="T162">
                    <a:pos x="T100" y="T101"/>
                  </a:cxn>
                  <a:cxn ang="T163">
                    <a:pos x="T102" y="T103"/>
                  </a:cxn>
                  <a:cxn ang="T164">
                    <a:pos x="T104" y="T105"/>
                  </a:cxn>
                  <a:cxn ang="T165">
                    <a:pos x="T106" y="T107"/>
                  </a:cxn>
                  <a:cxn ang="T166">
                    <a:pos x="T108" y="T109"/>
                  </a:cxn>
                  <a:cxn ang="T167">
                    <a:pos x="T110" y="T111"/>
                  </a:cxn>
                </a:cxnLst>
                <a:rect b="T171" l="T168" r="T170" t="T169"/>
                <a:pathLst>
                  <a:path h="1596" w="1588">
                    <a:moveTo>
                      <a:pt x="104" y="1596"/>
                    </a:moveTo>
                    <a:lnTo>
                      <a:pt x="1470" y="1596"/>
                    </a:lnTo>
                    <a:lnTo>
                      <a:pt x="1488" y="1596"/>
                    </a:lnTo>
                    <a:lnTo>
                      <a:pt x="1506" y="1594"/>
                    </a:lnTo>
                    <a:lnTo>
                      <a:pt x="1520" y="1590"/>
                    </a:lnTo>
                    <a:lnTo>
                      <a:pt x="1534" y="1584"/>
                    </a:lnTo>
                    <a:lnTo>
                      <a:pt x="1548" y="1578"/>
                    </a:lnTo>
                    <a:lnTo>
                      <a:pt x="1558" y="1570"/>
                    </a:lnTo>
                    <a:lnTo>
                      <a:pt x="1566" y="1562"/>
                    </a:lnTo>
                    <a:lnTo>
                      <a:pt x="1574" y="1552"/>
                    </a:lnTo>
                    <a:lnTo>
                      <a:pt x="1580" y="1540"/>
                    </a:lnTo>
                    <a:lnTo>
                      <a:pt x="1584" y="1528"/>
                    </a:lnTo>
                    <a:lnTo>
                      <a:pt x="1586" y="1516"/>
                    </a:lnTo>
                    <a:lnTo>
                      <a:pt x="1588" y="1504"/>
                    </a:lnTo>
                    <a:lnTo>
                      <a:pt x="1586" y="1490"/>
                    </a:lnTo>
                    <a:lnTo>
                      <a:pt x="1584" y="1476"/>
                    </a:lnTo>
                    <a:lnTo>
                      <a:pt x="1578" y="1462"/>
                    </a:lnTo>
                    <a:lnTo>
                      <a:pt x="1572" y="1446"/>
                    </a:lnTo>
                    <a:lnTo>
                      <a:pt x="862" y="58"/>
                    </a:lnTo>
                    <a:lnTo>
                      <a:pt x="854" y="44"/>
                    </a:lnTo>
                    <a:lnTo>
                      <a:pt x="846" y="32"/>
                    </a:lnTo>
                    <a:lnTo>
                      <a:pt x="836" y="22"/>
                    </a:lnTo>
                    <a:lnTo>
                      <a:pt x="828" y="14"/>
                    </a:lnTo>
                    <a:lnTo>
                      <a:pt x="818" y="8"/>
                    </a:lnTo>
                    <a:lnTo>
                      <a:pt x="808" y="4"/>
                    </a:lnTo>
                    <a:lnTo>
                      <a:pt x="798" y="0"/>
                    </a:lnTo>
                    <a:lnTo>
                      <a:pt x="788" y="0"/>
                    </a:lnTo>
                    <a:lnTo>
                      <a:pt x="778" y="0"/>
                    </a:lnTo>
                    <a:lnTo>
                      <a:pt x="768" y="4"/>
                    </a:lnTo>
                    <a:lnTo>
                      <a:pt x="758" y="8"/>
                    </a:lnTo>
                    <a:lnTo>
                      <a:pt x="748" y="14"/>
                    </a:lnTo>
                    <a:lnTo>
                      <a:pt x="738" y="22"/>
                    </a:lnTo>
                    <a:lnTo>
                      <a:pt x="730" y="32"/>
                    </a:lnTo>
                    <a:lnTo>
                      <a:pt x="722" y="44"/>
                    </a:lnTo>
                    <a:lnTo>
                      <a:pt x="714" y="58"/>
                    </a:lnTo>
                    <a:lnTo>
                      <a:pt x="14" y="1456"/>
                    </a:lnTo>
                    <a:lnTo>
                      <a:pt x="8" y="1472"/>
                    </a:lnTo>
                    <a:lnTo>
                      <a:pt x="4" y="1486"/>
                    </a:lnTo>
                    <a:lnTo>
                      <a:pt x="0" y="1500"/>
                    </a:lnTo>
                    <a:lnTo>
                      <a:pt x="0" y="1512"/>
                    </a:lnTo>
                    <a:lnTo>
                      <a:pt x="0" y="1524"/>
                    </a:lnTo>
                    <a:lnTo>
                      <a:pt x="2" y="1536"/>
                    </a:lnTo>
                    <a:lnTo>
                      <a:pt x="6" y="1546"/>
                    </a:lnTo>
                    <a:lnTo>
                      <a:pt x="12" y="1556"/>
                    </a:lnTo>
                    <a:lnTo>
                      <a:pt x="18" y="1566"/>
                    </a:lnTo>
                    <a:lnTo>
                      <a:pt x="26" y="1574"/>
                    </a:lnTo>
                    <a:lnTo>
                      <a:pt x="36" y="1580"/>
                    </a:lnTo>
                    <a:lnTo>
                      <a:pt x="48" y="1586"/>
                    </a:lnTo>
                    <a:lnTo>
                      <a:pt x="60" y="1590"/>
                    </a:lnTo>
                    <a:lnTo>
                      <a:pt x="74" y="1594"/>
                    </a:lnTo>
                    <a:lnTo>
                      <a:pt x="88" y="1596"/>
                    </a:lnTo>
                    <a:lnTo>
                      <a:pt x="104" y="1596"/>
                    </a:lnTo>
                    <a:close/>
                  </a:path>
                </a:pathLst>
              </a:custGeom>
              <a:solidFill>
                <a:srgbClr val="EE9065"/>
              </a:solidFill>
              <a:ln>
                <a:noFill/>
              </a:ln>
              <a:extLst>
                <a:ext uri="{91240B29-F687-4F45-9708-019B960494DF}">
                  <a14:hiddenLine w="9525">
                    <a:solidFill>
                      <a:srgbClr val="000000"/>
                    </a:solidFill>
                    <a:miter lim="800000"/>
                    <a:headEnd/>
                    <a:tailEnd/>
                  </a14:hiddenLine>
                </a:ext>
              </a:extLst>
            </p:spPr>
            <p:txBody>
              <a:bodyPr/>
              <a:lstStyle/>
              <a:p>
                <a:endParaRPr altLang="en-US" lang="zh-CN"/>
              </a:p>
            </p:txBody>
          </p:sp>
        </p:grpSp>
        <p:grpSp>
          <p:nvGrpSpPr>
            <p:cNvPr id="30" name="组合 15"/>
            <p:cNvGrpSpPr/>
            <p:nvPr/>
          </p:nvGrpSpPr>
          <p:grpSpPr>
            <a:xfrm>
              <a:off x="3236146" y="3044770"/>
              <a:ext cx="3183354" cy="1456443"/>
              <a:chExt cx="6288064" cy="2960563"/>
            </a:xfrm>
          </p:grpSpPr>
          <p:sp>
            <p:nvSpPr>
              <p:cNvPr id="31" name="Freeform 6"/>
              <p:cNvSpPr>
                <a:spLocks noChangeArrowheads="1"/>
              </p:cNvSpPr>
              <p:nvPr/>
            </p:nvSpPr>
            <p:spPr bwMode="auto">
              <a:xfrm flipH="1" flipV="1">
                <a:off x="3438857" y="0"/>
                <a:ext cx="2849207" cy="2863559"/>
              </a:xfrm>
              <a:custGeom>
                <a:gdLst>
                  <a:gd fmla="*/ 186598 w 1588" name="T0"/>
                  <a:gd fmla="*/ 2863559 h 1596" name="T1"/>
                  <a:gd fmla="*/ 2637490 w 1588" name="T2"/>
                  <a:gd fmla="*/ 2863559 h 1596" name="T3"/>
                  <a:gd fmla="*/ 2637490 w 1588" name="T4"/>
                  <a:gd fmla="*/ 2863559 h 1596" name="T5"/>
                  <a:gd fmla="*/ 2669786 w 1588" name="T6"/>
                  <a:gd fmla="*/ 2863559 h 1596" name="T7"/>
                  <a:gd fmla="*/ 2702082 w 1588" name="T8"/>
                  <a:gd fmla="*/ 2859971 h 1596" name="T9"/>
                  <a:gd fmla="*/ 2727201 w 1588" name="T10"/>
                  <a:gd fmla="*/ 2852794 h 1596" name="T11"/>
                  <a:gd fmla="*/ 2752320 w 1588" name="T12"/>
                  <a:gd fmla="*/ 2842028 h 1596" name="T13"/>
                  <a:gd fmla="*/ 2777439 w 1588" name="T14"/>
                  <a:gd fmla="*/ 2831263 h 1596" name="T15"/>
                  <a:gd fmla="*/ 2795381 w 1588" name="T16"/>
                  <a:gd fmla="*/ 2816910 h 1596" name="T17"/>
                  <a:gd fmla="*/ 2809734 w 1588" name="T18"/>
                  <a:gd fmla="*/ 2802556 h 1596" name="T19"/>
                  <a:gd fmla="*/ 2824088 w 1588" name="T20"/>
                  <a:gd fmla="*/ 2784614 h 1596" name="T21"/>
                  <a:gd fmla="*/ 2834853 w 1588" name="T22"/>
                  <a:gd fmla="*/ 2763083 h 1596" name="T23"/>
                  <a:gd fmla="*/ 2842030 w 1588" name="T24"/>
                  <a:gd fmla="*/ 2741553 h 1596" name="T25"/>
                  <a:gd fmla="*/ 2845619 w 1588" name="T26"/>
                  <a:gd fmla="*/ 2720022 h 1596" name="T27"/>
                  <a:gd fmla="*/ 2849207 w 1588" name="T28"/>
                  <a:gd fmla="*/ 2698492 h 1596" name="T29"/>
                  <a:gd fmla="*/ 2845619 w 1588" name="T30"/>
                  <a:gd fmla="*/ 2673373 h 1596" name="T31"/>
                  <a:gd fmla="*/ 2842030 w 1588" name="T32"/>
                  <a:gd fmla="*/ 2648254 h 1596" name="T33"/>
                  <a:gd fmla="*/ 2831265 w 1588" name="T34"/>
                  <a:gd fmla="*/ 2623135 h 1596" name="T35"/>
                  <a:gd fmla="*/ 2820500 w 1588" name="T36"/>
                  <a:gd fmla="*/ 2594428 h 1596" name="T37"/>
                  <a:gd fmla="*/ 1546610 w 1588" name="T38"/>
                  <a:gd fmla="*/ 104064 h 1596" name="T39"/>
                  <a:gd fmla="*/ 1546610 w 1588" name="T40"/>
                  <a:gd fmla="*/ 104064 h 1596" name="T41"/>
                  <a:gd fmla="*/ 1532256 w 1588" name="T42"/>
                  <a:gd fmla="*/ 78945 h 1596" name="T43"/>
                  <a:gd fmla="*/ 1517902 w 1588" name="T44"/>
                  <a:gd fmla="*/ 57415 h 1596" name="T45"/>
                  <a:gd fmla="*/ 1499960 w 1588" name="T46"/>
                  <a:gd fmla="*/ 39473 h 1596" name="T47"/>
                  <a:gd fmla="*/ 1485607 w 1588" name="T48"/>
                  <a:gd fmla="*/ 25119 h 1596" name="T49"/>
                  <a:gd fmla="*/ 1467665 w 1588" name="T50"/>
                  <a:gd fmla="*/ 14354 h 1596" name="T51"/>
                  <a:gd fmla="*/ 1449722 w 1588" name="T52"/>
                  <a:gd fmla="*/ 7177 h 1596" name="T53"/>
                  <a:gd fmla="*/ 1431780 w 1588" name="T54"/>
                  <a:gd fmla="*/ 0 h 1596" name="T55"/>
                  <a:gd fmla="*/ 1413838 w 1588" name="T56"/>
                  <a:gd fmla="*/ 0 h 1596" name="T57"/>
                  <a:gd fmla="*/ 1395896 w 1588" name="T58"/>
                  <a:gd fmla="*/ 0 h 1596" name="T59"/>
                  <a:gd fmla="*/ 1377954 w 1588" name="T60"/>
                  <a:gd fmla="*/ 7177 h 1596" name="T61"/>
                  <a:gd fmla="*/ 1360012 w 1588" name="T62"/>
                  <a:gd fmla="*/ 14354 h 1596" name="T63"/>
                  <a:gd fmla="*/ 1342070 w 1588" name="T64"/>
                  <a:gd fmla="*/ 25119 h 1596" name="T65"/>
                  <a:gd fmla="*/ 1324128 w 1588" name="T66"/>
                  <a:gd fmla="*/ 39473 h 1596" name="T67"/>
                  <a:gd fmla="*/ 1309774 w 1588" name="T68"/>
                  <a:gd fmla="*/ 57415 h 1596" name="T69"/>
                  <a:gd fmla="*/ 1295420 w 1588" name="T70"/>
                  <a:gd fmla="*/ 78945 h 1596" name="T71"/>
                  <a:gd fmla="*/ 1281067 w 1588" name="T72"/>
                  <a:gd fmla="*/ 104064 h 1596" name="T73"/>
                  <a:gd fmla="*/ 25119 w 1588" name="T74"/>
                  <a:gd fmla="*/ 2612370 h 1596" name="T75"/>
                  <a:gd fmla="*/ 25119 w 1588" name="T76"/>
                  <a:gd fmla="*/ 2612370 h 1596" name="T77"/>
                  <a:gd fmla="*/ 14354 w 1588" name="T78"/>
                  <a:gd fmla="*/ 2641077 h 1596" name="T79"/>
                  <a:gd fmla="*/ 7177 w 1588" name="T80"/>
                  <a:gd fmla="*/ 2666196 h 1596" name="T81"/>
                  <a:gd fmla="*/ 0 w 1588" name="T82"/>
                  <a:gd fmla="*/ 2691315 h 1596" name="T83"/>
                  <a:gd fmla="*/ 0 w 1588" name="T84"/>
                  <a:gd fmla="*/ 2712845 h 1596" name="T85"/>
                  <a:gd fmla="*/ 0 w 1588" name="T86"/>
                  <a:gd fmla="*/ 2734376 h 1596" name="T87"/>
                  <a:gd fmla="*/ 3588 w 1588" name="T88"/>
                  <a:gd fmla="*/ 2755906 h 1596" name="T89"/>
                  <a:gd fmla="*/ 10765 w 1588" name="T90"/>
                  <a:gd fmla="*/ 2773849 h 1596" name="T91"/>
                  <a:gd fmla="*/ 21531 w 1588" name="T92"/>
                  <a:gd fmla="*/ 2791791 h 1596" name="T93"/>
                  <a:gd fmla="*/ 32296 w 1588" name="T94"/>
                  <a:gd fmla="*/ 2809733 h 1596" name="T95"/>
                  <a:gd fmla="*/ 46649 w 1588" name="T96"/>
                  <a:gd fmla="*/ 2824086 h 1596" name="T97"/>
                  <a:gd fmla="*/ 64592 w 1588" name="T98"/>
                  <a:gd fmla="*/ 2834852 h 1596" name="T99"/>
                  <a:gd fmla="*/ 86122 w 1588" name="T100"/>
                  <a:gd fmla="*/ 2845617 h 1596" name="T101"/>
                  <a:gd fmla="*/ 107653 w 1588" name="T102"/>
                  <a:gd fmla="*/ 2852794 h 1596" name="T103"/>
                  <a:gd fmla="*/ 132772 w 1588" name="T104"/>
                  <a:gd fmla="*/ 2859971 h 1596" name="T105"/>
                  <a:gd fmla="*/ 157891 w 1588" name="T106"/>
                  <a:gd fmla="*/ 2863559 h 1596" name="T107"/>
                  <a:gd fmla="*/ 186598 w 1588" name="T108"/>
                  <a:gd fmla="*/ 2863559 h 1596" name="T109"/>
                  <a:gd fmla="*/ 186598 w 1588" name="T110"/>
                  <a:gd fmla="*/ 2863559 h 1596" name="T111"/>
                  <a:gd fmla="*/ 0 60000 65536" name="T112"/>
                  <a:gd fmla="*/ 0 60000 65536" name="T113"/>
                  <a:gd fmla="*/ 0 60000 65536" name="T114"/>
                  <a:gd fmla="*/ 0 60000 65536" name="T115"/>
                  <a:gd fmla="*/ 0 60000 65536" name="T116"/>
                  <a:gd fmla="*/ 0 60000 65536" name="T117"/>
                  <a:gd fmla="*/ 0 60000 65536" name="T118"/>
                  <a:gd fmla="*/ 0 60000 65536" name="T119"/>
                  <a:gd fmla="*/ 0 60000 65536" name="T120"/>
                  <a:gd fmla="*/ 0 60000 65536" name="T121"/>
                  <a:gd fmla="*/ 0 60000 65536" name="T122"/>
                  <a:gd fmla="*/ 0 60000 65536" name="T123"/>
                  <a:gd fmla="*/ 0 60000 65536" name="T124"/>
                  <a:gd fmla="*/ 0 60000 65536" name="T125"/>
                  <a:gd fmla="*/ 0 60000 65536" name="T126"/>
                  <a:gd fmla="*/ 0 60000 65536" name="T127"/>
                  <a:gd fmla="*/ 0 60000 65536" name="T128"/>
                  <a:gd fmla="*/ 0 60000 65536" name="T129"/>
                  <a:gd fmla="*/ 0 60000 65536" name="T130"/>
                  <a:gd fmla="*/ 0 60000 65536" name="T131"/>
                  <a:gd fmla="*/ 0 60000 65536" name="T132"/>
                  <a:gd fmla="*/ 0 60000 65536" name="T133"/>
                  <a:gd fmla="*/ 0 60000 65536" name="T134"/>
                  <a:gd fmla="*/ 0 60000 65536" name="T135"/>
                  <a:gd fmla="*/ 0 60000 65536" name="T136"/>
                  <a:gd fmla="*/ 0 60000 65536" name="T137"/>
                  <a:gd fmla="*/ 0 60000 65536" name="T138"/>
                  <a:gd fmla="*/ 0 60000 65536" name="T139"/>
                  <a:gd fmla="*/ 0 60000 65536" name="T140"/>
                  <a:gd fmla="*/ 0 60000 65536" name="T141"/>
                  <a:gd fmla="*/ 0 60000 65536" name="T142"/>
                  <a:gd fmla="*/ 0 60000 65536" name="T143"/>
                  <a:gd fmla="*/ 0 60000 65536" name="T144"/>
                  <a:gd fmla="*/ 0 60000 65536" name="T145"/>
                  <a:gd fmla="*/ 0 60000 65536" name="T146"/>
                  <a:gd fmla="*/ 0 60000 65536" name="T147"/>
                  <a:gd fmla="*/ 0 60000 65536" name="T148"/>
                  <a:gd fmla="*/ 0 60000 65536" name="T149"/>
                  <a:gd fmla="*/ 0 60000 65536" name="T150"/>
                  <a:gd fmla="*/ 0 60000 65536" name="T151"/>
                  <a:gd fmla="*/ 0 60000 65536" name="T152"/>
                  <a:gd fmla="*/ 0 60000 65536" name="T153"/>
                  <a:gd fmla="*/ 0 60000 65536" name="T154"/>
                  <a:gd fmla="*/ 0 60000 65536" name="T155"/>
                  <a:gd fmla="*/ 0 60000 65536" name="T156"/>
                  <a:gd fmla="*/ 0 60000 65536" name="T157"/>
                  <a:gd fmla="*/ 0 60000 65536" name="T158"/>
                  <a:gd fmla="*/ 0 60000 65536" name="T159"/>
                  <a:gd fmla="*/ 0 60000 65536" name="T160"/>
                  <a:gd fmla="*/ 0 60000 65536" name="T161"/>
                  <a:gd fmla="*/ 0 60000 65536" name="T162"/>
                  <a:gd fmla="*/ 0 60000 65536" name="T163"/>
                  <a:gd fmla="*/ 0 60000 65536" name="T164"/>
                  <a:gd fmla="*/ 0 60000 65536" name="T165"/>
                  <a:gd fmla="*/ 0 60000 65536" name="T166"/>
                  <a:gd fmla="*/ 0 60000 65536" name="T167"/>
                  <a:gd fmla="*/ 0 w 1588" name="T168"/>
                  <a:gd fmla="*/ 0 h 1596" name="T169"/>
                  <a:gd fmla="*/ 1588 w 1588" name="T170"/>
                  <a:gd fmla="*/ 1596 h 1596" name="T171"/>
                </a:gdLst>
                <a:cxnLst>
                  <a:cxn ang="T112">
                    <a:pos x="T0" y="T1"/>
                  </a:cxn>
                  <a:cxn ang="T113">
                    <a:pos x="T2" y="T3"/>
                  </a:cxn>
                  <a:cxn ang="T114">
                    <a:pos x="T4" y="T5"/>
                  </a:cxn>
                  <a:cxn ang="T115">
                    <a:pos x="T6" y="T7"/>
                  </a:cxn>
                  <a:cxn ang="T116">
                    <a:pos x="T8" y="T9"/>
                  </a:cxn>
                  <a:cxn ang="T117">
                    <a:pos x="T10" y="T11"/>
                  </a:cxn>
                  <a:cxn ang="T118">
                    <a:pos x="T12" y="T13"/>
                  </a:cxn>
                  <a:cxn ang="T119">
                    <a:pos x="T14" y="T15"/>
                  </a:cxn>
                  <a:cxn ang="T120">
                    <a:pos x="T16" y="T17"/>
                  </a:cxn>
                  <a:cxn ang="T121">
                    <a:pos x="T18" y="T19"/>
                  </a:cxn>
                  <a:cxn ang="T122">
                    <a:pos x="T20" y="T21"/>
                  </a:cxn>
                  <a:cxn ang="T123">
                    <a:pos x="T22" y="T23"/>
                  </a:cxn>
                  <a:cxn ang="T124">
                    <a:pos x="T24" y="T25"/>
                  </a:cxn>
                  <a:cxn ang="T125">
                    <a:pos x="T26" y="T27"/>
                  </a:cxn>
                  <a:cxn ang="T126">
                    <a:pos x="T28" y="T29"/>
                  </a:cxn>
                  <a:cxn ang="T127">
                    <a:pos x="T30" y="T31"/>
                  </a:cxn>
                  <a:cxn ang="T128">
                    <a:pos x="T32" y="T33"/>
                  </a:cxn>
                  <a:cxn ang="T129">
                    <a:pos x="T34" y="T35"/>
                  </a:cxn>
                  <a:cxn ang="T130">
                    <a:pos x="T36" y="T37"/>
                  </a:cxn>
                  <a:cxn ang="T131">
                    <a:pos x="T38" y="T39"/>
                  </a:cxn>
                  <a:cxn ang="T132">
                    <a:pos x="T40" y="T41"/>
                  </a:cxn>
                  <a:cxn ang="T133">
                    <a:pos x="T42" y="T43"/>
                  </a:cxn>
                  <a:cxn ang="T134">
                    <a:pos x="T44" y="T45"/>
                  </a:cxn>
                  <a:cxn ang="T135">
                    <a:pos x="T46" y="T47"/>
                  </a:cxn>
                  <a:cxn ang="T136">
                    <a:pos x="T48" y="T49"/>
                  </a:cxn>
                  <a:cxn ang="T137">
                    <a:pos x="T50" y="T51"/>
                  </a:cxn>
                  <a:cxn ang="T138">
                    <a:pos x="T52" y="T53"/>
                  </a:cxn>
                  <a:cxn ang="T139">
                    <a:pos x="T54" y="T55"/>
                  </a:cxn>
                  <a:cxn ang="T140">
                    <a:pos x="T56" y="T57"/>
                  </a:cxn>
                  <a:cxn ang="T141">
                    <a:pos x="T58" y="T59"/>
                  </a:cxn>
                  <a:cxn ang="T142">
                    <a:pos x="T60" y="T61"/>
                  </a:cxn>
                  <a:cxn ang="T143">
                    <a:pos x="T62" y="T63"/>
                  </a:cxn>
                  <a:cxn ang="T144">
                    <a:pos x="T64" y="T65"/>
                  </a:cxn>
                  <a:cxn ang="T145">
                    <a:pos x="T66" y="T67"/>
                  </a:cxn>
                  <a:cxn ang="T146">
                    <a:pos x="T68" y="T69"/>
                  </a:cxn>
                  <a:cxn ang="T147">
                    <a:pos x="T70" y="T71"/>
                  </a:cxn>
                  <a:cxn ang="T148">
                    <a:pos x="T72" y="T73"/>
                  </a:cxn>
                  <a:cxn ang="T149">
                    <a:pos x="T74" y="T75"/>
                  </a:cxn>
                  <a:cxn ang="T150">
                    <a:pos x="T76" y="T77"/>
                  </a:cxn>
                  <a:cxn ang="T151">
                    <a:pos x="T78" y="T79"/>
                  </a:cxn>
                  <a:cxn ang="T152">
                    <a:pos x="T80" y="T81"/>
                  </a:cxn>
                  <a:cxn ang="T153">
                    <a:pos x="T82" y="T83"/>
                  </a:cxn>
                  <a:cxn ang="T154">
                    <a:pos x="T84" y="T85"/>
                  </a:cxn>
                  <a:cxn ang="T155">
                    <a:pos x="T86" y="T87"/>
                  </a:cxn>
                  <a:cxn ang="T156">
                    <a:pos x="T88" y="T89"/>
                  </a:cxn>
                  <a:cxn ang="T157">
                    <a:pos x="T90" y="T91"/>
                  </a:cxn>
                  <a:cxn ang="T158">
                    <a:pos x="T92" y="T93"/>
                  </a:cxn>
                  <a:cxn ang="T159">
                    <a:pos x="T94" y="T95"/>
                  </a:cxn>
                  <a:cxn ang="T160">
                    <a:pos x="T96" y="T97"/>
                  </a:cxn>
                  <a:cxn ang="T161">
                    <a:pos x="T98" y="T99"/>
                  </a:cxn>
                  <a:cxn ang="T162">
                    <a:pos x="T100" y="T101"/>
                  </a:cxn>
                  <a:cxn ang="T163">
                    <a:pos x="T102" y="T103"/>
                  </a:cxn>
                  <a:cxn ang="T164">
                    <a:pos x="T104" y="T105"/>
                  </a:cxn>
                  <a:cxn ang="T165">
                    <a:pos x="T106" y="T107"/>
                  </a:cxn>
                  <a:cxn ang="T166">
                    <a:pos x="T108" y="T109"/>
                  </a:cxn>
                  <a:cxn ang="T167">
                    <a:pos x="T110" y="T111"/>
                  </a:cxn>
                </a:cxnLst>
                <a:rect b="T171" l="T168" r="T170" t="T169"/>
                <a:pathLst>
                  <a:path h="1596" w="1588">
                    <a:moveTo>
                      <a:pt x="104" y="1596"/>
                    </a:moveTo>
                    <a:lnTo>
                      <a:pt x="1470" y="1596"/>
                    </a:lnTo>
                    <a:lnTo>
                      <a:pt x="1488" y="1596"/>
                    </a:lnTo>
                    <a:lnTo>
                      <a:pt x="1506" y="1594"/>
                    </a:lnTo>
                    <a:lnTo>
                      <a:pt x="1520" y="1590"/>
                    </a:lnTo>
                    <a:lnTo>
                      <a:pt x="1534" y="1584"/>
                    </a:lnTo>
                    <a:lnTo>
                      <a:pt x="1548" y="1578"/>
                    </a:lnTo>
                    <a:lnTo>
                      <a:pt x="1558" y="1570"/>
                    </a:lnTo>
                    <a:lnTo>
                      <a:pt x="1566" y="1562"/>
                    </a:lnTo>
                    <a:lnTo>
                      <a:pt x="1574" y="1552"/>
                    </a:lnTo>
                    <a:lnTo>
                      <a:pt x="1580" y="1540"/>
                    </a:lnTo>
                    <a:lnTo>
                      <a:pt x="1584" y="1528"/>
                    </a:lnTo>
                    <a:lnTo>
                      <a:pt x="1586" y="1516"/>
                    </a:lnTo>
                    <a:lnTo>
                      <a:pt x="1588" y="1504"/>
                    </a:lnTo>
                    <a:lnTo>
                      <a:pt x="1586" y="1490"/>
                    </a:lnTo>
                    <a:lnTo>
                      <a:pt x="1584" y="1476"/>
                    </a:lnTo>
                    <a:lnTo>
                      <a:pt x="1578" y="1462"/>
                    </a:lnTo>
                    <a:lnTo>
                      <a:pt x="1572" y="1446"/>
                    </a:lnTo>
                    <a:lnTo>
                      <a:pt x="862" y="58"/>
                    </a:lnTo>
                    <a:lnTo>
                      <a:pt x="854" y="44"/>
                    </a:lnTo>
                    <a:lnTo>
                      <a:pt x="846" y="32"/>
                    </a:lnTo>
                    <a:lnTo>
                      <a:pt x="836" y="22"/>
                    </a:lnTo>
                    <a:lnTo>
                      <a:pt x="828" y="14"/>
                    </a:lnTo>
                    <a:lnTo>
                      <a:pt x="818" y="8"/>
                    </a:lnTo>
                    <a:lnTo>
                      <a:pt x="808" y="4"/>
                    </a:lnTo>
                    <a:lnTo>
                      <a:pt x="798" y="0"/>
                    </a:lnTo>
                    <a:lnTo>
                      <a:pt x="788" y="0"/>
                    </a:lnTo>
                    <a:lnTo>
                      <a:pt x="778" y="0"/>
                    </a:lnTo>
                    <a:lnTo>
                      <a:pt x="768" y="4"/>
                    </a:lnTo>
                    <a:lnTo>
                      <a:pt x="758" y="8"/>
                    </a:lnTo>
                    <a:lnTo>
                      <a:pt x="748" y="14"/>
                    </a:lnTo>
                    <a:lnTo>
                      <a:pt x="738" y="22"/>
                    </a:lnTo>
                    <a:lnTo>
                      <a:pt x="730" y="32"/>
                    </a:lnTo>
                    <a:lnTo>
                      <a:pt x="722" y="44"/>
                    </a:lnTo>
                    <a:lnTo>
                      <a:pt x="714" y="58"/>
                    </a:lnTo>
                    <a:lnTo>
                      <a:pt x="14" y="1456"/>
                    </a:lnTo>
                    <a:lnTo>
                      <a:pt x="8" y="1472"/>
                    </a:lnTo>
                    <a:lnTo>
                      <a:pt x="4" y="1486"/>
                    </a:lnTo>
                    <a:lnTo>
                      <a:pt x="0" y="1500"/>
                    </a:lnTo>
                    <a:lnTo>
                      <a:pt x="0" y="1512"/>
                    </a:lnTo>
                    <a:lnTo>
                      <a:pt x="0" y="1524"/>
                    </a:lnTo>
                    <a:lnTo>
                      <a:pt x="2" y="1536"/>
                    </a:lnTo>
                    <a:lnTo>
                      <a:pt x="6" y="1546"/>
                    </a:lnTo>
                    <a:lnTo>
                      <a:pt x="12" y="1556"/>
                    </a:lnTo>
                    <a:lnTo>
                      <a:pt x="18" y="1566"/>
                    </a:lnTo>
                    <a:lnTo>
                      <a:pt x="26" y="1574"/>
                    </a:lnTo>
                    <a:lnTo>
                      <a:pt x="36" y="1580"/>
                    </a:lnTo>
                    <a:lnTo>
                      <a:pt x="48" y="1586"/>
                    </a:lnTo>
                    <a:lnTo>
                      <a:pt x="60" y="1590"/>
                    </a:lnTo>
                    <a:lnTo>
                      <a:pt x="74" y="1594"/>
                    </a:lnTo>
                    <a:lnTo>
                      <a:pt x="88" y="1596"/>
                    </a:lnTo>
                    <a:lnTo>
                      <a:pt x="104" y="1596"/>
                    </a:lnTo>
                    <a:close/>
                  </a:path>
                </a:pathLst>
              </a:custGeom>
              <a:solidFill>
                <a:srgbClr val="4BB0D0"/>
              </a:solidFill>
              <a:ln>
                <a:noFill/>
              </a:ln>
              <a:extLst>
                <a:ext uri="{91240B29-F687-4F45-9708-019B960494DF}">
                  <a14:hiddenLine w="9525">
                    <a:solidFill>
                      <a:srgbClr val="000000"/>
                    </a:solidFill>
                    <a:miter lim="800000"/>
                    <a:headEnd/>
                    <a:tailEnd/>
                  </a14:hiddenLine>
                </a:ext>
              </a:extLst>
            </p:spPr>
            <p:txBody>
              <a:bodyPr/>
              <a:lstStyle/>
              <a:p>
                <a:endParaRPr altLang="en-US" lang="zh-CN"/>
              </a:p>
            </p:txBody>
          </p:sp>
          <p:sp>
            <p:nvSpPr>
              <p:cNvPr id="32" name="Freeform 6"/>
              <p:cNvSpPr>
                <a:spLocks noChangeArrowheads="1"/>
              </p:cNvSpPr>
              <p:nvPr/>
            </p:nvSpPr>
            <p:spPr bwMode="auto">
              <a:xfrm flipH="1" flipV="1">
                <a:off x="0" y="0"/>
                <a:ext cx="2849207" cy="2863559"/>
              </a:xfrm>
              <a:custGeom>
                <a:gdLst>
                  <a:gd fmla="*/ 186598 w 1588" name="T0"/>
                  <a:gd fmla="*/ 2863559 h 1596" name="T1"/>
                  <a:gd fmla="*/ 2637490 w 1588" name="T2"/>
                  <a:gd fmla="*/ 2863559 h 1596" name="T3"/>
                  <a:gd fmla="*/ 2637490 w 1588" name="T4"/>
                  <a:gd fmla="*/ 2863559 h 1596" name="T5"/>
                  <a:gd fmla="*/ 2669786 w 1588" name="T6"/>
                  <a:gd fmla="*/ 2863559 h 1596" name="T7"/>
                  <a:gd fmla="*/ 2702082 w 1588" name="T8"/>
                  <a:gd fmla="*/ 2859971 h 1596" name="T9"/>
                  <a:gd fmla="*/ 2727201 w 1588" name="T10"/>
                  <a:gd fmla="*/ 2852794 h 1596" name="T11"/>
                  <a:gd fmla="*/ 2752320 w 1588" name="T12"/>
                  <a:gd fmla="*/ 2842028 h 1596" name="T13"/>
                  <a:gd fmla="*/ 2777439 w 1588" name="T14"/>
                  <a:gd fmla="*/ 2831263 h 1596" name="T15"/>
                  <a:gd fmla="*/ 2795381 w 1588" name="T16"/>
                  <a:gd fmla="*/ 2816910 h 1596" name="T17"/>
                  <a:gd fmla="*/ 2809734 w 1588" name="T18"/>
                  <a:gd fmla="*/ 2802556 h 1596" name="T19"/>
                  <a:gd fmla="*/ 2824088 w 1588" name="T20"/>
                  <a:gd fmla="*/ 2784614 h 1596" name="T21"/>
                  <a:gd fmla="*/ 2834853 w 1588" name="T22"/>
                  <a:gd fmla="*/ 2763083 h 1596" name="T23"/>
                  <a:gd fmla="*/ 2842030 w 1588" name="T24"/>
                  <a:gd fmla="*/ 2741553 h 1596" name="T25"/>
                  <a:gd fmla="*/ 2845619 w 1588" name="T26"/>
                  <a:gd fmla="*/ 2720022 h 1596" name="T27"/>
                  <a:gd fmla="*/ 2849207 w 1588" name="T28"/>
                  <a:gd fmla="*/ 2698492 h 1596" name="T29"/>
                  <a:gd fmla="*/ 2845619 w 1588" name="T30"/>
                  <a:gd fmla="*/ 2673373 h 1596" name="T31"/>
                  <a:gd fmla="*/ 2842030 w 1588" name="T32"/>
                  <a:gd fmla="*/ 2648254 h 1596" name="T33"/>
                  <a:gd fmla="*/ 2831265 w 1588" name="T34"/>
                  <a:gd fmla="*/ 2623135 h 1596" name="T35"/>
                  <a:gd fmla="*/ 2820500 w 1588" name="T36"/>
                  <a:gd fmla="*/ 2594428 h 1596" name="T37"/>
                  <a:gd fmla="*/ 1546610 w 1588" name="T38"/>
                  <a:gd fmla="*/ 104064 h 1596" name="T39"/>
                  <a:gd fmla="*/ 1546610 w 1588" name="T40"/>
                  <a:gd fmla="*/ 104064 h 1596" name="T41"/>
                  <a:gd fmla="*/ 1532256 w 1588" name="T42"/>
                  <a:gd fmla="*/ 78945 h 1596" name="T43"/>
                  <a:gd fmla="*/ 1517902 w 1588" name="T44"/>
                  <a:gd fmla="*/ 57415 h 1596" name="T45"/>
                  <a:gd fmla="*/ 1499960 w 1588" name="T46"/>
                  <a:gd fmla="*/ 39473 h 1596" name="T47"/>
                  <a:gd fmla="*/ 1485607 w 1588" name="T48"/>
                  <a:gd fmla="*/ 25119 h 1596" name="T49"/>
                  <a:gd fmla="*/ 1467665 w 1588" name="T50"/>
                  <a:gd fmla="*/ 14354 h 1596" name="T51"/>
                  <a:gd fmla="*/ 1449722 w 1588" name="T52"/>
                  <a:gd fmla="*/ 7177 h 1596" name="T53"/>
                  <a:gd fmla="*/ 1431780 w 1588" name="T54"/>
                  <a:gd fmla="*/ 0 h 1596" name="T55"/>
                  <a:gd fmla="*/ 1413838 w 1588" name="T56"/>
                  <a:gd fmla="*/ 0 h 1596" name="T57"/>
                  <a:gd fmla="*/ 1395896 w 1588" name="T58"/>
                  <a:gd fmla="*/ 0 h 1596" name="T59"/>
                  <a:gd fmla="*/ 1377954 w 1588" name="T60"/>
                  <a:gd fmla="*/ 7177 h 1596" name="T61"/>
                  <a:gd fmla="*/ 1360012 w 1588" name="T62"/>
                  <a:gd fmla="*/ 14354 h 1596" name="T63"/>
                  <a:gd fmla="*/ 1342070 w 1588" name="T64"/>
                  <a:gd fmla="*/ 25119 h 1596" name="T65"/>
                  <a:gd fmla="*/ 1324128 w 1588" name="T66"/>
                  <a:gd fmla="*/ 39473 h 1596" name="T67"/>
                  <a:gd fmla="*/ 1309774 w 1588" name="T68"/>
                  <a:gd fmla="*/ 57415 h 1596" name="T69"/>
                  <a:gd fmla="*/ 1295420 w 1588" name="T70"/>
                  <a:gd fmla="*/ 78945 h 1596" name="T71"/>
                  <a:gd fmla="*/ 1281067 w 1588" name="T72"/>
                  <a:gd fmla="*/ 104064 h 1596" name="T73"/>
                  <a:gd fmla="*/ 25119 w 1588" name="T74"/>
                  <a:gd fmla="*/ 2612370 h 1596" name="T75"/>
                  <a:gd fmla="*/ 25119 w 1588" name="T76"/>
                  <a:gd fmla="*/ 2612370 h 1596" name="T77"/>
                  <a:gd fmla="*/ 14354 w 1588" name="T78"/>
                  <a:gd fmla="*/ 2641077 h 1596" name="T79"/>
                  <a:gd fmla="*/ 7177 w 1588" name="T80"/>
                  <a:gd fmla="*/ 2666196 h 1596" name="T81"/>
                  <a:gd fmla="*/ 0 w 1588" name="T82"/>
                  <a:gd fmla="*/ 2691315 h 1596" name="T83"/>
                  <a:gd fmla="*/ 0 w 1588" name="T84"/>
                  <a:gd fmla="*/ 2712845 h 1596" name="T85"/>
                  <a:gd fmla="*/ 0 w 1588" name="T86"/>
                  <a:gd fmla="*/ 2734376 h 1596" name="T87"/>
                  <a:gd fmla="*/ 3588 w 1588" name="T88"/>
                  <a:gd fmla="*/ 2755906 h 1596" name="T89"/>
                  <a:gd fmla="*/ 10765 w 1588" name="T90"/>
                  <a:gd fmla="*/ 2773849 h 1596" name="T91"/>
                  <a:gd fmla="*/ 21531 w 1588" name="T92"/>
                  <a:gd fmla="*/ 2791791 h 1596" name="T93"/>
                  <a:gd fmla="*/ 32296 w 1588" name="T94"/>
                  <a:gd fmla="*/ 2809733 h 1596" name="T95"/>
                  <a:gd fmla="*/ 46649 w 1588" name="T96"/>
                  <a:gd fmla="*/ 2824086 h 1596" name="T97"/>
                  <a:gd fmla="*/ 64592 w 1588" name="T98"/>
                  <a:gd fmla="*/ 2834852 h 1596" name="T99"/>
                  <a:gd fmla="*/ 86122 w 1588" name="T100"/>
                  <a:gd fmla="*/ 2845617 h 1596" name="T101"/>
                  <a:gd fmla="*/ 107653 w 1588" name="T102"/>
                  <a:gd fmla="*/ 2852794 h 1596" name="T103"/>
                  <a:gd fmla="*/ 132772 w 1588" name="T104"/>
                  <a:gd fmla="*/ 2859971 h 1596" name="T105"/>
                  <a:gd fmla="*/ 157891 w 1588" name="T106"/>
                  <a:gd fmla="*/ 2863559 h 1596" name="T107"/>
                  <a:gd fmla="*/ 186598 w 1588" name="T108"/>
                  <a:gd fmla="*/ 2863559 h 1596" name="T109"/>
                  <a:gd fmla="*/ 186598 w 1588" name="T110"/>
                  <a:gd fmla="*/ 2863559 h 1596" name="T111"/>
                  <a:gd fmla="*/ 0 60000 65536" name="T112"/>
                  <a:gd fmla="*/ 0 60000 65536" name="T113"/>
                  <a:gd fmla="*/ 0 60000 65536" name="T114"/>
                  <a:gd fmla="*/ 0 60000 65536" name="T115"/>
                  <a:gd fmla="*/ 0 60000 65536" name="T116"/>
                  <a:gd fmla="*/ 0 60000 65536" name="T117"/>
                  <a:gd fmla="*/ 0 60000 65536" name="T118"/>
                  <a:gd fmla="*/ 0 60000 65536" name="T119"/>
                  <a:gd fmla="*/ 0 60000 65536" name="T120"/>
                  <a:gd fmla="*/ 0 60000 65536" name="T121"/>
                  <a:gd fmla="*/ 0 60000 65536" name="T122"/>
                  <a:gd fmla="*/ 0 60000 65536" name="T123"/>
                  <a:gd fmla="*/ 0 60000 65536" name="T124"/>
                  <a:gd fmla="*/ 0 60000 65536" name="T125"/>
                  <a:gd fmla="*/ 0 60000 65536" name="T126"/>
                  <a:gd fmla="*/ 0 60000 65536" name="T127"/>
                  <a:gd fmla="*/ 0 60000 65536" name="T128"/>
                  <a:gd fmla="*/ 0 60000 65536" name="T129"/>
                  <a:gd fmla="*/ 0 60000 65536" name="T130"/>
                  <a:gd fmla="*/ 0 60000 65536" name="T131"/>
                  <a:gd fmla="*/ 0 60000 65536" name="T132"/>
                  <a:gd fmla="*/ 0 60000 65536" name="T133"/>
                  <a:gd fmla="*/ 0 60000 65536" name="T134"/>
                  <a:gd fmla="*/ 0 60000 65536" name="T135"/>
                  <a:gd fmla="*/ 0 60000 65536" name="T136"/>
                  <a:gd fmla="*/ 0 60000 65536" name="T137"/>
                  <a:gd fmla="*/ 0 60000 65536" name="T138"/>
                  <a:gd fmla="*/ 0 60000 65536" name="T139"/>
                  <a:gd fmla="*/ 0 60000 65536" name="T140"/>
                  <a:gd fmla="*/ 0 60000 65536" name="T141"/>
                  <a:gd fmla="*/ 0 60000 65536" name="T142"/>
                  <a:gd fmla="*/ 0 60000 65536" name="T143"/>
                  <a:gd fmla="*/ 0 60000 65536" name="T144"/>
                  <a:gd fmla="*/ 0 60000 65536" name="T145"/>
                  <a:gd fmla="*/ 0 60000 65536" name="T146"/>
                  <a:gd fmla="*/ 0 60000 65536" name="T147"/>
                  <a:gd fmla="*/ 0 60000 65536" name="T148"/>
                  <a:gd fmla="*/ 0 60000 65536" name="T149"/>
                  <a:gd fmla="*/ 0 60000 65536" name="T150"/>
                  <a:gd fmla="*/ 0 60000 65536" name="T151"/>
                  <a:gd fmla="*/ 0 60000 65536" name="T152"/>
                  <a:gd fmla="*/ 0 60000 65536" name="T153"/>
                  <a:gd fmla="*/ 0 60000 65536" name="T154"/>
                  <a:gd fmla="*/ 0 60000 65536" name="T155"/>
                  <a:gd fmla="*/ 0 60000 65536" name="T156"/>
                  <a:gd fmla="*/ 0 60000 65536" name="T157"/>
                  <a:gd fmla="*/ 0 60000 65536" name="T158"/>
                  <a:gd fmla="*/ 0 60000 65536" name="T159"/>
                  <a:gd fmla="*/ 0 60000 65536" name="T160"/>
                  <a:gd fmla="*/ 0 60000 65536" name="T161"/>
                  <a:gd fmla="*/ 0 60000 65536" name="T162"/>
                  <a:gd fmla="*/ 0 60000 65536" name="T163"/>
                  <a:gd fmla="*/ 0 60000 65536" name="T164"/>
                  <a:gd fmla="*/ 0 60000 65536" name="T165"/>
                  <a:gd fmla="*/ 0 60000 65536" name="T166"/>
                  <a:gd fmla="*/ 0 60000 65536" name="T167"/>
                  <a:gd fmla="*/ 0 w 1588" name="T168"/>
                  <a:gd fmla="*/ 0 h 1596" name="T169"/>
                  <a:gd fmla="*/ 1588 w 1588" name="T170"/>
                  <a:gd fmla="*/ 1596 h 1596" name="T171"/>
                </a:gdLst>
                <a:cxnLst>
                  <a:cxn ang="T112">
                    <a:pos x="T0" y="T1"/>
                  </a:cxn>
                  <a:cxn ang="T113">
                    <a:pos x="T2" y="T3"/>
                  </a:cxn>
                  <a:cxn ang="T114">
                    <a:pos x="T4" y="T5"/>
                  </a:cxn>
                  <a:cxn ang="T115">
                    <a:pos x="T6" y="T7"/>
                  </a:cxn>
                  <a:cxn ang="T116">
                    <a:pos x="T8" y="T9"/>
                  </a:cxn>
                  <a:cxn ang="T117">
                    <a:pos x="T10" y="T11"/>
                  </a:cxn>
                  <a:cxn ang="T118">
                    <a:pos x="T12" y="T13"/>
                  </a:cxn>
                  <a:cxn ang="T119">
                    <a:pos x="T14" y="T15"/>
                  </a:cxn>
                  <a:cxn ang="T120">
                    <a:pos x="T16" y="T17"/>
                  </a:cxn>
                  <a:cxn ang="T121">
                    <a:pos x="T18" y="T19"/>
                  </a:cxn>
                  <a:cxn ang="T122">
                    <a:pos x="T20" y="T21"/>
                  </a:cxn>
                  <a:cxn ang="T123">
                    <a:pos x="T22" y="T23"/>
                  </a:cxn>
                  <a:cxn ang="T124">
                    <a:pos x="T24" y="T25"/>
                  </a:cxn>
                  <a:cxn ang="T125">
                    <a:pos x="T26" y="T27"/>
                  </a:cxn>
                  <a:cxn ang="T126">
                    <a:pos x="T28" y="T29"/>
                  </a:cxn>
                  <a:cxn ang="T127">
                    <a:pos x="T30" y="T31"/>
                  </a:cxn>
                  <a:cxn ang="T128">
                    <a:pos x="T32" y="T33"/>
                  </a:cxn>
                  <a:cxn ang="T129">
                    <a:pos x="T34" y="T35"/>
                  </a:cxn>
                  <a:cxn ang="T130">
                    <a:pos x="T36" y="T37"/>
                  </a:cxn>
                  <a:cxn ang="T131">
                    <a:pos x="T38" y="T39"/>
                  </a:cxn>
                  <a:cxn ang="T132">
                    <a:pos x="T40" y="T41"/>
                  </a:cxn>
                  <a:cxn ang="T133">
                    <a:pos x="T42" y="T43"/>
                  </a:cxn>
                  <a:cxn ang="T134">
                    <a:pos x="T44" y="T45"/>
                  </a:cxn>
                  <a:cxn ang="T135">
                    <a:pos x="T46" y="T47"/>
                  </a:cxn>
                  <a:cxn ang="T136">
                    <a:pos x="T48" y="T49"/>
                  </a:cxn>
                  <a:cxn ang="T137">
                    <a:pos x="T50" y="T51"/>
                  </a:cxn>
                  <a:cxn ang="T138">
                    <a:pos x="T52" y="T53"/>
                  </a:cxn>
                  <a:cxn ang="T139">
                    <a:pos x="T54" y="T55"/>
                  </a:cxn>
                  <a:cxn ang="T140">
                    <a:pos x="T56" y="T57"/>
                  </a:cxn>
                  <a:cxn ang="T141">
                    <a:pos x="T58" y="T59"/>
                  </a:cxn>
                  <a:cxn ang="T142">
                    <a:pos x="T60" y="T61"/>
                  </a:cxn>
                  <a:cxn ang="T143">
                    <a:pos x="T62" y="T63"/>
                  </a:cxn>
                  <a:cxn ang="T144">
                    <a:pos x="T64" y="T65"/>
                  </a:cxn>
                  <a:cxn ang="T145">
                    <a:pos x="T66" y="T67"/>
                  </a:cxn>
                  <a:cxn ang="T146">
                    <a:pos x="T68" y="T69"/>
                  </a:cxn>
                  <a:cxn ang="T147">
                    <a:pos x="T70" y="T71"/>
                  </a:cxn>
                  <a:cxn ang="T148">
                    <a:pos x="T72" y="T73"/>
                  </a:cxn>
                  <a:cxn ang="T149">
                    <a:pos x="T74" y="T75"/>
                  </a:cxn>
                  <a:cxn ang="T150">
                    <a:pos x="T76" y="T77"/>
                  </a:cxn>
                  <a:cxn ang="T151">
                    <a:pos x="T78" y="T79"/>
                  </a:cxn>
                  <a:cxn ang="T152">
                    <a:pos x="T80" y="T81"/>
                  </a:cxn>
                  <a:cxn ang="T153">
                    <a:pos x="T82" y="T83"/>
                  </a:cxn>
                  <a:cxn ang="T154">
                    <a:pos x="T84" y="T85"/>
                  </a:cxn>
                  <a:cxn ang="T155">
                    <a:pos x="T86" y="T87"/>
                  </a:cxn>
                  <a:cxn ang="T156">
                    <a:pos x="T88" y="T89"/>
                  </a:cxn>
                  <a:cxn ang="T157">
                    <a:pos x="T90" y="T91"/>
                  </a:cxn>
                  <a:cxn ang="T158">
                    <a:pos x="T92" y="T93"/>
                  </a:cxn>
                  <a:cxn ang="T159">
                    <a:pos x="T94" y="T95"/>
                  </a:cxn>
                  <a:cxn ang="T160">
                    <a:pos x="T96" y="T97"/>
                  </a:cxn>
                  <a:cxn ang="T161">
                    <a:pos x="T98" y="T99"/>
                  </a:cxn>
                  <a:cxn ang="T162">
                    <a:pos x="T100" y="T101"/>
                  </a:cxn>
                  <a:cxn ang="T163">
                    <a:pos x="T102" y="T103"/>
                  </a:cxn>
                  <a:cxn ang="T164">
                    <a:pos x="T104" y="T105"/>
                  </a:cxn>
                  <a:cxn ang="T165">
                    <a:pos x="T106" y="T107"/>
                  </a:cxn>
                  <a:cxn ang="T166">
                    <a:pos x="T108" y="T109"/>
                  </a:cxn>
                  <a:cxn ang="T167">
                    <a:pos x="T110" y="T111"/>
                  </a:cxn>
                </a:cxnLst>
                <a:rect b="T171" l="T168" r="T170" t="T169"/>
                <a:pathLst>
                  <a:path h="1596" w="1588">
                    <a:moveTo>
                      <a:pt x="104" y="1596"/>
                    </a:moveTo>
                    <a:lnTo>
                      <a:pt x="1470" y="1596"/>
                    </a:lnTo>
                    <a:lnTo>
                      <a:pt x="1488" y="1596"/>
                    </a:lnTo>
                    <a:lnTo>
                      <a:pt x="1506" y="1594"/>
                    </a:lnTo>
                    <a:lnTo>
                      <a:pt x="1520" y="1590"/>
                    </a:lnTo>
                    <a:lnTo>
                      <a:pt x="1534" y="1584"/>
                    </a:lnTo>
                    <a:lnTo>
                      <a:pt x="1548" y="1578"/>
                    </a:lnTo>
                    <a:lnTo>
                      <a:pt x="1558" y="1570"/>
                    </a:lnTo>
                    <a:lnTo>
                      <a:pt x="1566" y="1562"/>
                    </a:lnTo>
                    <a:lnTo>
                      <a:pt x="1574" y="1552"/>
                    </a:lnTo>
                    <a:lnTo>
                      <a:pt x="1580" y="1540"/>
                    </a:lnTo>
                    <a:lnTo>
                      <a:pt x="1584" y="1528"/>
                    </a:lnTo>
                    <a:lnTo>
                      <a:pt x="1586" y="1516"/>
                    </a:lnTo>
                    <a:lnTo>
                      <a:pt x="1588" y="1504"/>
                    </a:lnTo>
                    <a:lnTo>
                      <a:pt x="1586" y="1490"/>
                    </a:lnTo>
                    <a:lnTo>
                      <a:pt x="1584" y="1476"/>
                    </a:lnTo>
                    <a:lnTo>
                      <a:pt x="1578" y="1462"/>
                    </a:lnTo>
                    <a:lnTo>
                      <a:pt x="1572" y="1446"/>
                    </a:lnTo>
                    <a:lnTo>
                      <a:pt x="862" y="58"/>
                    </a:lnTo>
                    <a:lnTo>
                      <a:pt x="854" y="44"/>
                    </a:lnTo>
                    <a:lnTo>
                      <a:pt x="846" y="32"/>
                    </a:lnTo>
                    <a:lnTo>
                      <a:pt x="836" y="22"/>
                    </a:lnTo>
                    <a:lnTo>
                      <a:pt x="828" y="14"/>
                    </a:lnTo>
                    <a:lnTo>
                      <a:pt x="818" y="8"/>
                    </a:lnTo>
                    <a:lnTo>
                      <a:pt x="808" y="4"/>
                    </a:lnTo>
                    <a:lnTo>
                      <a:pt x="798" y="0"/>
                    </a:lnTo>
                    <a:lnTo>
                      <a:pt x="788" y="0"/>
                    </a:lnTo>
                    <a:lnTo>
                      <a:pt x="778" y="0"/>
                    </a:lnTo>
                    <a:lnTo>
                      <a:pt x="768" y="4"/>
                    </a:lnTo>
                    <a:lnTo>
                      <a:pt x="758" y="8"/>
                    </a:lnTo>
                    <a:lnTo>
                      <a:pt x="748" y="14"/>
                    </a:lnTo>
                    <a:lnTo>
                      <a:pt x="738" y="22"/>
                    </a:lnTo>
                    <a:lnTo>
                      <a:pt x="730" y="32"/>
                    </a:lnTo>
                    <a:lnTo>
                      <a:pt x="722" y="44"/>
                    </a:lnTo>
                    <a:lnTo>
                      <a:pt x="714" y="58"/>
                    </a:lnTo>
                    <a:lnTo>
                      <a:pt x="14" y="1456"/>
                    </a:lnTo>
                    <a:lnTo>
                      <a:pt x="8" y="1472"/>
                    </a:lnTo>
                    <a:lnTo>
                      <a:pt x="4" y="1486"/>
                    </a:lnTo>
                    <a:lnTo>
                      <a:pt x="0" y="1500"/>
                    </a:lnTo>
                    <a:lnTo>
                      <a:pt x="0" y="1512"/>
                    </a:lnTo>
                    <a:lnTo>
                      <a:pt x="0" y="1524"/>
                    </a:lnTo>
                    <a:lnTo>
                      <a:pt x="2" y="1536"/>
                    </a:lnTo>
                    <a:lnTo>
                      <a:pt x="6" y="1546"/>
                    </a:lnTo>
                    <a:lnTo>
                      <a:pt x="12" y="1556"/>
                    </a:lnTo>
                    <a:lnTo>
                      <a:pt x="18" y="1566"/>
                    </a:lnTo>
                    <a:lnTo>
                      <a:pt x="26" y="1574"/>
                    </a:lnTo>
                    <a:lnTo>
                      <a:pt x="36" y="1580"/>
                    </a:lnTo>
                    <a:lnTo>
                      <a:pt x="48" y="1586"/>
                    </a:lnTo>
                    <a:lnTo>
                      <a:pt x="60" y="1590"/>
                    </a:lnTo>
                    <a:lnTo>
                      <a:pt x="74" y="1594"/>
                    </a:lnTo>
                    <a:lnTo>
                      <a:pt x="88" y="1596"/>
                    </a:lnTo>
                    <a:lnTo>
                      <a:pt x="104" y="1596"/>
                    </a:lnTo>
                    <a:close/>
                  </a:path>
                </a:pathLst>
              </a:custGeom>
              <a:solidFill>
                <a:srgbClr val="A6BABA"/>
              </a:solidFill>
              <a:ln>
                <a:noFill/>
              </a:ln>
              <a:extLst>
                <a:ext uri="{91240B29-F687-4F45-9708-019B960494DF}">
                  <a14:hiddenLine w="9525">
                    <a:solidFill>
                      <a:srgbClr val="000000"/>
                    </a:solidFill>
                    <a:miter lim="800000"/>
                    <a:headEnd/>
                    <a:tailEnd/>
                  </a14:hiddenLine>
                </a:ext>
              </a:extLst>
            </p:spPr>
            <p:txBody>
              <a:bodyPr/>
              <a:lstStyle/>
              <a:p>
                <a:endParaRPr altLang="en-US" lang="zh-CN"/>
              </a:p>
            </p:txBody>
          </p:sp>
          <p:sp>
            <p:nvSpPr>
              <p:cNvPr id="33" name="Freeform 6"/>
              <p:cNvSpPr>
                <a:spLocks noChangeArrowheads="1"/>
              </p:cNvSpPr>
              <p:nvPr/>
            </p:nvSpPr>
            <p:spPr bwMode="auto">
              <a:xfrm flipH="1">
                <a:off x="1719429" y="97004"/>
                <a:ext cx="2849208" cy="2863559"/>
              </a:xfrm>
              <a:custGeom>
                <a:gdLst>
                  <a:gd fmla="*/ 186598 w 1588" name="T0"/>
                  <a:gd fmla="*/ 2863559 h 1596" name="T1"/>
                  <a:gd fmla="*/ 2637490 w 1588" name="T2"/>
                  <a:gd fmla="*/ 2863559 h 1596" name="T3"/>
                  <a:gd fmla="*/ 2637490 w 1588" name="T4"/>
                  <a:gd fmla="*/ 2863559 h 1596" name="T5"/>
                  <a:gd fmla="*/ 2669786 w 1588" name="T6"/>
                  <a:gd fmla="*/ 2863559 h 1596" name="T7"/>
                  <a:gd fmla="*/ 2702082 w 1588" name="T8"/>
                  <a:gd fmla="*/ 2859971 h 1596" name="T9"/>
                  <a:gd fmla="*/ 2727201 w 1588" name="T10"/>
                  <a:gd fmla="*/ 2852794 h 1596" name="T11"/>
                  <a:gd fmla="*/ 2752320 w 1588" name="T12"/>
                  <a:gd fmla="*/ 2842028 h 1596" name="T13"/>
                  <a:gd fmla="*/ 2777439 w 1588" name="T14"/>
                  <a:gd fmla="*/ 2831263 h 1596" name="T15"/>
                  <a:gd fmla="*/ 2795381 w 1588" name="T16"/>
                  <a:gd fmla="*/ 2816910 h 1596" name="T17"/>
                  <a:gd fmla="*/ 2809734 w 1588" name="T18"/>
                  <a:gd fmla="*/ 2802556 h 1596" name="T19"/>
                  <a:gd fmla="*/ 2824088 w 1588" name="T20"/>
                  <a:gd fmla="*/ 2784614 h 1596" name="T21"/>
                  <a:gd fmla="*/ 2834853 w 1588" name="T22"/>
                  <a:gd fmla="*/ 2763083 h 1596" name="T23"/>
                  <a:gd fmla="*/ 2842030 w 1588" name="T24"/>
                  <a:gd fmla="*/ 2741553 h 1596" name="T25"/>
                  <a:gd fmla="*/ 2845619 w 1588" name="T26"/>
                  <a:gd fmla="*/ 2720022 h 1596" name="T27"/>
                  <a:gd fmla="*/ 2849207 w 1588" name="T28"/>
                  <a:gd fmla="*/ 2698492 h 1596" name="T29"/>
                  <a:gd fmla="*/ 2845619 w 1588" name="T30"/>
                  <a:gd fmla="*/ 2673373 h 1596" name="T31"/>
                  <a:gd fmla="*/ 2842030 w 1588" name="T32"/>
                  <a:gd fmla="*/ 2648254 h 1596" name="T33"/>
                  <a:gd fmla="*/ 2831265 w 1588" name="T34"/>
                  <a:gd fmla="*/ 2623135 h 1596" name="T35"/>
                  <a:gd fmla="*/ 2820500 w 1588" name="T36"/>
                  <a:gd fmla="*/ 2594428 h 1596" name="T37"/>
                  <a:gd fmla="*/ 1546610 w 1588" name="T38"/>
                  <a:gd fmla="*/ 104064 h 1596" name="T39"/>
                  <a:gd fmla="*/ 1546610 w 1588" name="T40"/>
                  <a:gd fmla="*/ 104064 h 1596" name="T41"/>
                  <a:gd fmla="*/ 1532256 w 1588" name="T42"/>
                  <a:gd fmla="*/ 78945 h 1596" name="T43"/>
                  <a:gd fmla="*/ 1517902 w 1588" name="T44"/>
                  <a:gd fmla="*/ 57415 h 1596" name="T45"/>
                  <a:gd fmla="*/ 1499960 w 1588" name="T46"/>
                  <a:gd fmla="*/ 39473 h 1596" name="T47"/>
                  <a:gd fmla="*/ 1485607 w 1588" name="T48"/>
                  <a:gd fmla="*/ 25119 h 1596" name="T49"/>
                  <a:gd fmla="*/ 1467665 w 1588" name="T50"/>
                  <a:gd fmla="*/ 14354 h 1596" name="T51"/>
                  <a:gd fmla="*/ 1449722 w 1588" name="T52"/>
                  <a:gd fmla="*/ 7177 h 1596" name="T53"/>
                  <a:gd fmla="*/ 1431780 w 1588" name="T54"/>
                  <a:gd fmla="*/ 0 h 1596" name="T55"/>
                  <a:gd fmla="*/ 1413838 w 1588" name="T56"/>
                  <a:gd fmla="*/ 0 h 1596" name="T57"/>
                  <a:gd fmla="*/ 1395896 w 1588" name="T58"/>
                  <a:gd fmla="*/ 0 h 1596" name="T59"/>
                  <a:gd fmla="*/ 1377954 w 1588" name="T60"/>
                  <a:gd fmla="*/ 7177 h 1596" name="T61"/>
                  <a:gd fmla="*/ 1360012 w 1588" name="T62"/>
                  <a:gd fmla="*/ 14354 h 1596" name="T63"/>
                  <a:gd fmla="*/ 1342070 w 1588" name="T64"/>
                  <a:gd fmla="*/ 25119 h 1596" name="T65"/>
                  <a:gd fmla="*/ 1324128 w 1588" name="T66"/>
                  <a:gd fmla="*/ 39473 h 1596" name="T67"/>
                  <a:gd fmla="*/ 1309774 w 1588" name="T68"/>
                  <a:gd fmla="*/ 57415 h 1596" name="T69"/>
                  <a:gd fmla="*/ 1295420 w 1588" name="T70"/>
                  <a:gd fmla="*/ 78945 h 1596" name="T71"/>
                  <a:gd fmla="*/ 1281067 w 1588" name="T72"/>
                  <a:gd fmla="*/ 104064 h 1596" name="T73"/>
                  <a:gd fmla="*/ 25119 w 1588" name="T74"/>
                  <a:gd fmla="*/ 2612370 h 1596" name="T75"/>
                  <a:gd fmla="*/ 25119 w 1588" name="T76"/>
                  <a:gd fmla="*/ 2612370 h 1596" name="T77"/>
                  <a:gd fmla="*/ 14354 w 1588" name="T78"/>
                  <a:gd fmla="*/ 2641077 h 1596" name="T79"/>
                  <a:gd fmla="*/ 7177 w 1588" name="T80"/>
                  <a:gd fmla="*/ 2666196 h 1596" name="T81"/>
                  <a:gd fmla="*/ 0 w 1588" name="T82"/>
                  <a:gd fmla="*/ 2691315 h 1596" name="T83"/>
                  <a:gd fmla="*/ 0 w 1588" name="T84"/>
                  <a:gd fmla="*/ 2712845 h 1596" name="T85"/>
                  <a:gd fmla="*/ 0 w 1588" name="T86"/>
                  <a:gd fmla="*/ 2734376 h 1596" name="T87"/>
                  <a:gd fmla="*/ 3588 w 1588" name="T88"/>
                  <a:gd fmla="*/ 2755906 h 1596" name="T89"/>
                  <a:gd fmla="*/ 10765 w 1588" name="T90"/>
                  <a:gd fmla="*/ 2773849 h 1596" name="T91"/>
                  <a:gd fmla="*/ 21531 w 1588" name="T92"/>
                  <a:gd fmla="*/ 2791791 h 1596" name="T93"/>
                  <a:gd fmla="*/ 32296 w 1588" name="T94"/>
                  <a:gd fmla="*/ 2809733 h 1596" name="T95"/>
                  <a:gd fmla="*/ 46649 w 1588" name="T96"/>
                  <a:gd fmla="*/ 2824086 h 1596" name="T97"/>
                  <a:gd fmla="*/ 64592 w 1588" name="T98"/>
                  <a:gd fmla="*/ 2834852 h 1596" name="T99"/>
                  <a:gd fmla="*/ 86122 w 1588" name="T100"/>
                  <a:gd fmla="*/ 2845617 h 1596" name="T101"/>
                  <a:gd fmla="*/ 107653 w 1588" name="T102"/>
                  <a:gd fmla="*/ 2852794 h 1596" name="T103"/>
                  <a:gd fmla="*/ 132772 w 1588" name="T104"/>
                  <a:gd fmla="*/ 2859971 h 1596" name="T105"/>
                  <a:gd fmla="*/ 157891 w 1588" name="T106"/>
                  <a:gd fmla="*/ 2863559 h 1596" name="T107"/>
                  <a:gd fmla="*/ 186598 w 1588" name="T108"/>
                  <a:gd fmla="*/ 2863559 h 1596" name="T109"/>
                  <a:gd fmla="*/ 186598 w 1588" name="T110"/>
                  <a:gd fmla="*/ 2863559 h 1596" name="T111"/>
                  <a:gd fmla="*/ 0 60000 65536" name="T112"/>
                  <a:gd fmla="*/ 0 60000 65536" name="T113"/>
                  <a:gd fmla="*/ 0 60000 65536" name="T114"/>
                  <a:gd fmla="*/ 0 60000 65536" name="T115"/>
                  <a:gd fmla="*/ 0 60000 65536" name="T116"/>
                  <a:gd fmla="*/ 0 60000 65536" name="T117"/>
                  <a:gd fmla="*/ 0 60000 65536" name="T118"/>
                  <a:gd fmla="*/ 0 60000 65536" name="T119"/>
                  <a:gd fmla="*/ 0 60000 65536" name="T120"/>
                  <a:gd fmla="*/ 0 60000 65536" name="T121"/>
                  <a:gd fmla="*/ 0 60000 65536" name="T122"/>
                  <a:gd fmla="*/ 0 60000 65536" name="T123"/>
                  <a:gd fmla="*/ 0 60000 65536" name="T124"/>
                  <a:gd fmla="*/ 0 60000 65536" name="T125"/>
                  <a:gd fmla="*/ 0 60000 65536" name="T126"/>
                  <a:gd fmla="*/ 0 60000 65536" name="T127"/>
                  <a:gd fmla="*/ 0 60000 65536" name="T128"/>
                  <a:gd fmla="*/ 0 60000 65536" name="T129"/>
                  <a:gd fmla="*/ 0 60000 65536" name="T130"/>
                  <a:gd fmla="*/ 0 60000 65536" name="T131"/>
                  <a:gd fmla="*/ 0 60000 65536" name="T132"/>
                  <a:gd fmla="*/ 0 60000 65536" name="T133"/>
                  <a:gd fmla="*/ 0 60000 65536" name="T134"/>
                  <a:gd fmla="*/ 0 60000 65536" name="T135"/>
                  <a:gd fmla="*/ 0 60000 65536" name="T136"/>
                  <a:gd fmla="*/ 0 60000 65536" name="T137"/>
                  <a:gd fmla="*/ 0 60000 65536" name="T138"/>
                  <a:gd fmla="*/ 0 60000 65536" name="T139"/>
                  <a:gd fmla="*/ 0 60000 65536" name="T140"/>
                  <a:gd fmla="*/ 0 60000 65536" name="T141"/>
                  <a:gd fmla="*/ 0 60000 65536" name="T142"/>
                  <a:gd fmla="*/ 0 60000 65536" name="T143"/>
                  <a:gd fmla="*/ 0 60000 65536" name="T144"/>
                  <a:gd fmla="*/ 0 60000 65536" name="T145"/>
                  <a:gd fmla="*/ 0 60000 65536" name="T146"/>
                  <a:gd fmla="*/ 0 60000 65536" name="T147"/>
                  <a:gd fmla="*/ 0 60000 65536" name="T148"/>
                  <a:gd fmla="*/ 0 60000 65536" name="T149"/>
                  <a:gd fmla="*/ 0 60000 65536" name="T150"/>
                  <a:gd fmla="*/ 0 60000 65536" name="T151"/>
                  <a:gd fmla="*/ 0 60000 65536" name="T152"/>
                  <a:gd fmla="*/ 0 60000 65536" name="T153"/>
                  <a:gd fmla="*/ 0 60000 65536" name="T154"/>
                  <a:gd fmla="*/ 0 60000 65536" name="T155"/>
                  <a:gd fmla="*/ 0 60000 65536" name="T156"/>
                  <a:gd fmla="*/ 0 60000 65536" name="T157"/>
                  <a:gd fmla="*/ 0 60000 65536" name="T158"/>
                  <a:gd fmla="*/ 0 60000 65536" name="T159"/>
                  <a:gd fmla="*/ 0 60000 65536" name="T160"/>
                  <a:gd fmla="*/ 0 60000 65536" name="T161"/>
                  <a:gd fmla="*/ 0 60000 65536" name="T162"/>
                  <a:gd fmla="*/ 0 60000 65536" name="T163"/>
                  <a:gd fmla="*/ 0 60000 65536" name="T164"/>
                  <a:gd fmla="*/ 0 60000 65536" name="T165"/>
                  <a:gd fmla="*/ 0 60000 65536" name="T166"/>
                  <a:gd fmla="*/ 0 60000 65536" name="T167"/>
                  <a:gd fmla="*/ 0 w 1588" name="T168"/>
                  <a:gd fmla="*/ 0 h 1596" name="T169"/>
                  <a:gd fmla="*/ 1588 w 1588" name="T170"/>
                  <a:gd fmla="*/ 1596 h 1596" name="T171"/>
                </a:gdLst>
                <a:cxnLst>
                  <a:cxn ang="T112">
                    <a:pos x="T0" y="T1"/>
                  </a:cxn>
                  <a:cxn ang="T113">
                    <a:pos x="T2" y="T3"/>
                  </a:cxn>
                  <a:cxn ang="T114">
                    <a:pos x="T4" y="T5"/>
                  </a:cxn>
                  <a:cxn ang="T115">
                    <a:pos x="T6" y="T7"/>
                  </a:cxn>
                  <a:cxn ang="T116">
                    <a:pos x="T8" y="T9"/>
                  </a:cxn>
                  <a:cxn ang="T117">
                    <a:pos x="T10" y="T11"/>
                  </a:cxn>
                  <a:cxn ang="T118">
                    <a:pos x="T12" y="T13"/>
                  </a:cxn>
                  <a:cxn ang="T119">
                    <a:pos x="T14" y="T15"/>
                  </a:cxn>
                  <a:cxn ang="T120">
                    <a:pos x="T16" y="T17"/>
                  </a:cxn>
                  <a:cxn ang="T121">
                    <a:pos x="T18" y="T19"/>
                  </a:cxn>
                  <a:cxn ang="T122">
                    <a:pos x="T20" y="T21"/>
                  </a:cxn>
                  <a:cxn ang="T123">
                    <a:pos x="T22" y="T23"/>
                  </a:cxn>
                  <a:cxn ang="T124">
                    <a:pos x="T24" y="T25"/>
                  </a:cxn>
                  <a:cxn ang="T125">
                    <a:pos x="T26" y="T27"/>
                  </a:cxn>
                  <a:cxn ang="T126">
                    <a:pos x="T28" y="T29"/>
                  </a:cxn>
                  <a:cxn ang="T127">
                    <a:pos x="T30" y="T31"/>
                  </a:cxn>
                  <a:cxn ang="T128">
                    <a:pos x="T32" y="T33"/>
                  </a:cxn>
                  <a:cxn ang="T129">
                    <a:pos x="T34" y="T35"/>
                  </a:cxn>
                  <a:cxn ang="T130">
                    <a:pos x="T36" y="T37"/>
                  </a:cxn>
                  <a:cxn ang="T131">
                    <a:pos x="T38" y="T39"/>
                  </a:cxn>
                  <a:cxn ang="T132">
                    <a:pos x="T40" y="T41"/>
                  </a:cxn>
                  <a:cxn ang="T133">
                    <a:pos x="T42" y="T43"/>
                  </a:cxn>
                  <a:cxn ang="T134">
                    <a:pos x="T44" y="T45"/>
                  </a:cxn>
                  <a:cxn ang="T135">
                    <a:pos x="T46" y="T47"/>
                  </a:cxn>
                  <a:cxn ang="T136">
                    <a:pos x="T48" y="T49"/>
                  </a:cxn>
                  <a:cxn ang="T137">
                    <a:pos x="T50" y="T51"/>
                  </a:cxn>
                  <a:cxn ang="T138">
                    <a:pos x="T52" y="T53"/>
                  </a:cxn>
                  <a:cxn ang="T139">
                    <a:pos x="T54" y="T55"/>
                  </a:cxn>
                  <a:cxn ang="T140">
                    <a:pos x="T56" y="T57"/>
                  </a:cxn>
                  <a:cxn ang="T141">
                    <a:pos x="T58" y="T59"/>
                  </a:cxn>
                  <a:cxn ang="T142">
                    <a:pos x="T60" y="T61"/>
                  </a:cxn>
                  <a:cxn ang="T143">
                    <a:pos x="T62" y="T63"/>
                  </a:cxn>
                  <a:cxn ang="T144">
                    <a:pos x="T64" y="T65"/>
                  </a:cxn>
                  <a:cxn ang="T145">
                    <a:pos x="T66" y="T67"/>
                  </a:cxn>
                  <a:cxn ang="T146">
                    <a:pos x="T68" y="T69"/>
                  </a:cxn>
                  <a:cxn ang="T147">
                    <a:pos x="T70" y="T71"/>
                  </a:cxn>
                  <a:cxn ang="T148">
                    <a:pos x="T72" y="T73"/>
                  </a:cxn>
                  <a:cxn ang="T149">
                    <a:pos x="T74" y="T75"/>
                  </a:cxn>
                  <a:cxn ang="T150">
                    <a:pos x="T76" y="T77"/>
                  </a:cxn>
                  <a:cxn ang="T151">
                    <a:pos x="T78" y="T79"/>
                  </a:cxn>
                  <a:cxn ang="T152">
                    <a:pos x="T80" y="T81"/>
                  </a:cxn>
                  <a:cxn ang="T153">
                    <a:pos x="T82" y="T83"/>
                  </a:cxn>
                  <a:cxn ang="T154">
                    <a:pos x="T84" y="T85"/>
                  </a:cxn>
                  <a:cxn ang="T155">
                    <a:pos x="T86" y="T87"/>
                  </a:cxn>
                  <a:cxn ang="T156">
                    <a:pos x="T88" y="T89"/>
                  </a:cxn>
                  <a:cxn ang="T157">
                    <a:pos x="T90" y="T91"/>
                  </a:cxn>
                  <a:cxn ang="T158">
                    <a:pos x="T92" y="T93"/>
                  </a:cxn>
                  <a:cxn ang="T159">
                    <a:pos x="T94" y="T95"/>
                  </a:cxn>
                  <a:cxn ang="T160">
                    <a:pos x="T96" y="T97"/>
                  </a:cxn>
                  <a:cxn ang="T161">
                    <a:pos x="T98" y="T99"/>
                  </a:cxn>
                  <a:cxn ang="T162">
                    <a:pos x="T100" y="T101"/>
                  </a:cxn>
                  <a:cxn ang="T163">
                    <a:pos x="T102" y="T103"/>
                  </a:cxn>
                  <a:cxn ang="T164">
                    <a:pos x="T104" y="T105"/>
                  </a:cxn>
                  <a:cxn ang="T165">
                    <a:pos x="T106" y="T107"/>
                  </a:cxn>
                  <a:cxn ang="T166">
                    <a:pos x="T108" y="T109"/>
                  </a:cxn>
                  <a:cxn ang="T167">
                    <a:pos x="T110" y="T111"/>
                  </a:cxn>
                </a:cxnLst>
                <a:rect b="T171" l="T168" r="T170" t="T169"/>
                <a:pathLst>
                  <a:path h="1596" w="1588">
                    <a:moveTo>
                      <a:pt x="104" y="1596"/>
                    </a:moveTo>
                    <a:lnTo>
                      <a:pt x="1470" y="1596"/>
                    </a:lnTo>
                    <a:lnTo>
                      <a:pt x="1488" y="1596"/>
                    </a:lnTo>
                    <a:lnTo>
                      <a:pt x="1506" y="1594"/>
                    </a:lnTo>
                    <a:lnTo>
                      <a:pt x="1520" y="1590"/>
                    </a:lnTo>
                    <a:lnTo>
                      <a:pt x="1534" y="1584"/>
                    </a:lnTo>
                    <a:lnTo>
                      <a:pt x="1548" y="1578"/>
                    </a:lnTo>
                    <a:lnTo>
                      <a:pt x="1558" y="1570"/>
                    </a:lnTo>
                    <a:lnTo>
                      <a:pt x="1566" y="1562"/>
                    </a:lnTo>
                    <a:lnTo>
                      <a:pt x="1574" y="1552"/>
                    </a:lnTo>
                    <a:lnTo>
                      <a:pt x="1580" y="1540"/>
                    </a:lnTo>
                    <a:lnTo>
                      <a:pt x="1584" y="1528"/>
                    </a:lnTo>
                    <a:lnTo>
                      <a:pt x="1586" y="1516"/>
                    </a:lnTo>
                    <a:lnTo>
                      <a:pt x="1588" y="1504"/>
                    </a:lnTo>
                    <a:lnTo>
                      <a:pt x="1586" y="1490"/>
                    </a:lnTo>
                    <a:lnTo>
                      <a:pt x="1584" y="1476"/>
                    </a:lnTo>
                    <a:lnTo>
                      <a:pt x="1578" y="1462"/>
                    </a:lnTo>
                    <a:lnTo>
                      <a:pt x="1572" y="1446"/>
                    </a:lnTo>
                    <a:lnTo>
                      <a:pt x="862" y="58"/>
                    </a:lnTo>
                    <a:lnTo>
                      <a:pt x="854" y="44"/>
                    </a:lnTo>
                    <a:lnTo>
                      <a:pt x="846" y="32"/>
                    </a:lnTo>
                    <a:lnTo>
                      <a:pt x="836" y="22"/>
                    </a:lnTo>
                    <a:lnTo>
                      <a:pt x="828" y="14"/>
                    </a:lnTo>
                    <a:lnTo>
                      <a:pt x="818" y="8"/>
                    </a:lnTo>
                    <a:lnTo>
                      <a:pt x="808" y="4"/>
                    </a:lnTo>
                    <a:lnTo>
                      <a:pt x="798" y="0"/>
                    </a:lnTo>
                    <a:lnTo>
                      <a:pt x="788" y="0"/>
                    </a:lnTo>
                    <a:lnTo>
                      <a:pt x="778" y="0"/>
                    </a:lnTo>
                    <a:lnTo>
                      <a:pt x="768" y="4"/>
                    </a:lnTo>
                    <a:lnTo>
                      <a:pt x="758" y="8"/>
                    </a:lnTo>
                    <a:lnTo>
                      <a:pt x="748" y="14"/>
                    </a:lnTo>
                    <a:lnTo>
                      <a:pt x="738" y="22"/>
                    </a:lnTo>
                    <a:lnTo>
                      <a:pt x="730" y="32"/>
                    </a:lnTo>
                    <a:lnTo>
                      <a:pt x="722" y="44"/>
                    </a:lnTo>
                    <a:lnTo>
                      <a:pt x="714" y="58"/>
                    </a:lnTo>
                    <a:lnTo>
                      <a:pt x="14" y="1456"/>
                    </a:lnTo>
                    <a:lnTo>
                      <a:pt x="8" y="1472"/>
                    </a:lnTo>
                    <a:lnTo>
                      <a:pt x="4" y="1486"/>
                    </a:lnTo>
                    <a:lnTo>
                      <a:pt x="0" y="1500"/>
                    </a:lnTo>
                    <a:lnTo>
                      <a:pt x="0" y="1512"/>
                    </a:lnTo>
                    <a:lnTo>
                      <a:pt x="0" y="1524"/>
                    </a:lnTo>
                    <a:lnTo>
                      <a:pt x="2" y="1536"/>
                    </a:lnTo>
                    <a:lnTo>
                      <a:pt x="6" y="1546"/>
                    </a:lnTo>
                    <a:lnTo>
                      <a:pt x="12" y="1556"/>
                    </a:lnTo>
                    <a:lnTo>
                      <a:pt x="18" y="1566"/>
                    </a:lnTo>
                    <a:lnTo>
                      <a:pt x="26" y="1574"/>
                    </a:lnTo>
                    <a:lnTo>
                      <a:pt x="36" y="1580"/>
                    </a:lnTo>
                    <a:lnTo>
                      <a:pt x="48" y="1586"/>
                    </a:lnTo>
                    <a:lnTo>
                      <a:pt x="60" y="1590"/>
                    </a:lnTo>
                    <a:lnTo>
                      <a:pt x="74" y="1594"/>
                    </a:lnTo>
                    <a:lnTo>
                      <a:pt x="88" y="1596"/>
                    </a:lnTo>
                    <a:lnTo>
                      <a:pt x="104" y="1596"/>
                    </a:lnTo>
                    <a:close/>
                  </a:path>
                </a:pathLst>
              </a:custGeom>
              <a:solidFill>
                <a:srgbClr val="EE9065"/>
              </a:solidFill>
              <a:ln>
                <a:noFill/>
              </a:ln>
              <a:extLst>
                <a:ext uri="{91240B29-F687-4F45-9708-019B960494DF}">
                  <a14:hiddenLine w="9525">
                    <a:solidFill>
                      <a:srgbClr val="000000"/>
                    </a:solidFill>
                    <a:miter lim="800000"/>
                    <a:headEnd/>
                    <a:tailEnd/>
                  </a14:hiddenLine>
                </a:ext>
              </a:extLst>
            </p:spPr>
            <p:txBody>
              <a:bodyPr/>
              <a:lstStyle/>
              <a:p>
                <a:endParaRPr altLang="en-US" lang="zh-CN"/>
              </a:p>
            </p:txBody>
          </p:sp>
        </p:grpSp>
        <p:sp>
          <p:nvSpPr>
            <p:cNvPr id="37" name="椭圆 3"/>
            <p:cNvSpPr>
              <a:spLocks noChangeArrowheads="1"/>
            </p:cNvSpPr>
            <p:nvPr/>
          </p:nvSpPr>
          <p:spPr bwMode="auto">
            <a:xfrm>
              <a:off x="4223476" y="2300141"/>
              <a:ext cx="1325558" cy="1288097"/>
            </a:xfrm>
            <a:prstGeom prst="ellipse">
              <a:avLst/>
            </a:prstGeom>
            <a:solidFill>
              <a:schemeClr val="bg1"/>
            </a:solidFill>
            <a:ln>
              <a:noFill/>
            </a:ln>
            <a:extLst>
              <a:ext uri="{91240B29-F687-4F45-9708-019B960494DF}">
                <a14:hiddenLine w="9525">
                  <a:solidFill>
                    <a:srgbClr val="000000"/>
                  </a:solidFill>
                  <a:round/>
                  <a:headEnd/>
                  <a:tailEnd/>
                </a14:hiddenLine>
              </a:ext>
            </a:extLst>
          </p:spPr>
          <p:txBody>
            <a:bodyPr anchor="ctr" bIns="36293" lIns="72585" rIns="72585" tIns="36293"/>
            <a:lstStyle/>
            <a:p>
              <a:pPr algn="ctr"/>
              <a:endParaRPr altLang="zh-CN" lang="zh-CN">
                <a:solidFill>
                  <a:srgbClr val="FFFFFF"/>
                </a:solidFill>
              </a:endParaRPr>
            </a:p>
          </p:txBody>
        </p:sp>
        <p:pic>
          <p:nvPicPr>
            <p:cNvPr id="39" name="图片 18"/>
            <p:cNvPicPr>
              <a:picLocks noChangeArrowheads="1" noChangeAspect="1"/>
            </p:cNvPicPr>
            <p:nvPr/>
          </p:nvPicPr>
          <p:blipFill>
            <a:blip r:embed="rId3">
              <a:extLst>
                <a:ext uri="{28A0092B-C50C-407E-A947-70E740481C1C}">
                  <a14:useLocalDpi val="0"/>
                </a:ext>
              </a:extLst>
            </a:blip>
            <a:stretch>
              <a:fillRect/>
            </a:stretch>
          </p:blipFill>
          <p:spPr bwMode="auto">
            <a:xfrm>
              <a:off x="3649907" y="2085106"/>
              <a:ext cx="614897" cy="597939"/>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pic>
        <p:pic>
          <p:nvPicPr>
            <p:cNvPr id="41" name="图片 19"/>
            <p:cNvPicPr>
              <a:picLocks noChangeArrowheads="1" noChangeAspect="1"/>
            </p:cNvPicPr>
            <p:nvPr/>
          </p:nvPicPr>
          <p:blipFill>
            <a:blip r:embed="rId4">
              <a:extLst>
                <a:ext uri="{28A0092B-C50C-407E-A947-70E740481C1C}">
                  <a14:useLocalDpi val="0"/>
                </a:ext>
              </a:extLst>
            </a:blip>
            <a:stretch>
              <a:fillRect/>
            </a:stretch>
          </p:blipFill>
          <p:spPr bwMode="auto">
            <a:xfrm>
              <a:off x="5663878" y="2216365"/>
              <a:ext cx="456637" cy="443248"/>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pic>
        <p:pic>
          <p:nvPicPr>
            <p:cNvPr id="46" name="图片 5"/>
            <p:cNvPicPr>
              <a:picLocks noChangeArrowheads="1" noChangeAspect="1"/>
            </p:cNvPicPr>
            <p:nvPr/>
          </p:nvPicPr>
          <p:blipFill>
            <a:blip r:embed="rId5">
              <a:extLst>
                <a:ext uri="{28A0092B-C50C-407E-A947-70E740481C1C}">
                  <a14:useLocalDpi val="0"/>
                </a:ext>
              </a:extLst>
            </a:blip>
            <a:stretch>
              <a:fillRect/>
            </a:stretch>
          </p:blipFill>
          <p:spPr bwMode="auto">
            <a:xfrm>
              <a:off x="4630352" y="1701500"/>
              <a:ext cx="459662" cy="447215"/>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pic>
        <p:pic>
          <p:nvPicPr>
            <p:cNvPr id="49" name="图片 27"/>
            <p:cNvPicPr>
              <a:picLocks noChangeArrowheads="1" noChangeAspect="1"/>
            </p:cNvPicPr>
            <p:nvPr/>
          </p:nvPicPr>
          <p:blipFill>
            <a:blip r:embed="rId6">
              <a:extLst>
                <a:ext uri="{28A0092B-C50C-407E-A947-70E740481C1C}">
                  <a14:useLocalDpi val="0"/>
                </a:ext>
              </a:extLst>
            </a:blip>
            <a:stretch>
              <a:fillRect/>
            </a:stretch>
          </p:blipFill>
          <p:spPr bwMode="auto">
            <a:xfrm>
              <a:off x="4611761" y="3749131"/>
              <a:ext cx="525183" cy="510678"/>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pic>
        <p:pic>
          <p:nvPicPr>
            <p:cNvPr id="55" name="图片 6"/>
            <p:cNvPicPr>
              <a:picLocks noChangeArrowheads="1" noChangeAspect="1"/>
            </p:cNvPicPr>
            <p:nvPr/>
          </p:nvPicPr>
          <p:blipFill>
            <a:blip r:embed="rId7">
              <a:extLst>
                <a:ext uri="{28A0092B-C50C-407E-A947-70E740481C1C}">
                  <a14:useLocalDpi val="0"/>
                </a:ext>
              </a:extLst>
            </a:blip>
            <a:stretch>
              <a:fillRect/>
            </a:stretch>
          </p:blipFill>
          <p:spPr bwMode="auto">
            <a:xfrm>
              <a:off x="3743333" y="3304868"/>
              <a:ext cx="552399" cy="536459"/>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pic>
        <p:pic>
          <p:nvPicPr>
            <p:cNvPr id="56" name="图片 7"/>
            <p:cNvPicPr>
              <a:picLocks noChangeArrowheads="1" noChangeAspect="1"/>
            </p:cNvPicPr>
            <p:nvPr/>
          </p:nvPicPr>
          <p:blipFill>
            <a:blip r:embed="rId8">
              <a:extLst>
                <a:ext uri="{28A0092B-C50C-407E-A947-70E740481C1C}">
                  <a14:useLocalDpi val="0"/>
                </a:ext>
              </a:extLst>
            </a:blip>
            <a:stretch>
              <a:fillRect/>
            </a:stretch>
          </p:blipFill>
          <p:spPr bwMode="auto">
            <a:xfrm>
              <a:off x="5511707" y="3304868"/>
              <a:ext cx="558447" cy="541417"/>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pic>
        <p:pic>
          <p:nvPicPr>
            <p:cNvPr id="58" name="图片 13"/>
            <p:cNvPicPr>
              <a:picLocks noChangeArrowheads="1" noChangeAspect="1"/>
            </p:cNvPicPr>
            <p:nvPr/>
          </p:nvPicPr>
          <p:blipFill>
            <a:blip r:embed="rId9">
              <a:extLst>
                <a:ext uri="{28A0092B-C50C-407E-A947-70E740481C1C}">
                  <a14:useLocalDpi val="0"/>
                </a:ext>
              </a:extLst>
            </a:blip>
            <a:stretch>
              <a:fillRect/>
            </a:stretch>
          </p:blipFill>
          <p:spPr bwMode="auto">
            <a:xfrm>
              <a:off x="4328344" y="2534092"/>
              <a:ext cx="998957" cy="510677"/>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pic>
        <p:sp>
          <p:nvSpPr>
            <p:cNvPr id="59" name="矩形 33"/>
            <p:cNvSpPr>
              <a:spLocks noChangeArrowheads="1"/>
            </p:cNvSpPr>
            <p:nvPr/>
          </p:nvSpPr>
          <p:spPr bwMode="auto">
            <a:xfrm>
              <a:off x="4344099" y="2944189"/>
              <a:ext cx="1135040" cy="621226"/>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36293" lIns="72585" rIns="72585" tIns="36293" wrap="square">
              <a:spAutoFit/>
            </a:bodyPr>
            <a:lstStyle/>
            <a:p>
              <a:pPr algn="ctr">
                <a:lnSpc>
                  <a:spcPct val="150000"/>
                </a:lnSpc>
              </a:pPr>
              <a:r>
                <a:rPr altLang="en-US" b="1" lang="zh-CN" smtClean="0" sz="2400">
                  <a:solidFill>
                    <a:srgbClr val="002060"/>
                  </a:solidFill>
                  <a:latin charset="0" pitchFamily="34" typeface="Impact"/>
                  <a:ea charset="-122" pitchFamily="34" typeface="微软雅黑"/>
                  <a:sym charset="0" pitchFamily="34" typeface="Impact"/>
                </a:rPr>
                <a:t>标题</a:t>
              </a:r>
            </a:p>
          </p:txBody>
        </p:sp>
      </p:grpSp>
      <p:sp>
        <p:nvSpPr>
          <p:cNvPr id="60" name="矩形 23"/>
          <p:cNvSpPr>
            <a:spLocks noChangeArrowheads="1"/>
          </p:cNvSpPr>
          <p:nvPr/>
        </p:nvSpPr>
        <p:spPr bwMode="auto">
          <a:xfrm>
            <a:off x="6997189" y="1510176"/>
            <a:ext cx="1498415" cy="484066"/>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36293" lIns="72585" rIns="72585" tIns="36293" wrap="square">
            <a:spAutoFit/>
          </a:bodyPr>
          <a:lstStyle/>
          <a:p>
            <a:pPr>
              <a:lnSpc>
                <a:spcPct val="150000"/>
              </a:lnSpc>
            </a:pPr>
            <a:r>
              <a:rPr altLang="en-US" b="1" lang="zh-CN" sz="1800">
                <a:solidFill>
                  <a:schemeClr val="tx2">
                    <a:lumMod val="60000"/>
                    <a:lumOff val="40000"/>
                  </a:schemeClr>
                </a:solidFill>
                <a:latin charset="0" pitchFamily="34" typeface="Impact"/>
                <a:ea charset="-122" pitchFamily="34" typeface="微软雅黑"/>
                <a:sym charset="0" pitchFamily="34" typeface="Impact"/>
              </a:rPr>
              <a:t>内容说明</a:t>
            </a:r>
          </a:p>
        </p:txBody>
      </p:sp>
      <p:sp>
        <p:nvSpPr>
          <p:cNvPr id="61" name="矩形 25"/>
          <p:cNvSpPr>
            <a:spLocks noChangeArrowheads="1"/>
          </p:cNvSpPr>
          <p:nvPr/>
        </p:nvSpPr>
        <p:spPr bwMode="auto">
          <a:xfrm>
            <a:off x="6997190" y="1992774"/>
            <a:ext cx="2005372" cy="895546"/>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36293" lIns="72585" rIns="72585" tIns="36293" wrap="square">
            <a:spAutoFit/>
          </a:bodyPr>
          <a:lstStyle/>
          <a:p>
            <a:pPr>
              <a:lnSpc>
                <a:spcPct val="150000"/>
              </a:lnSpc>
            </a:pPr>
            <a:r>
              <a:rPr altLang="en-US" lang="zh-CN" smtClean="0" sz="1200">
                <a:solidFill>
                  <a:srgbClr val="434154"/>
                </a:solidFill>
                <a:latin charset="0" pitchFamily="34" typeface="Impact"/>
                <a:ea charset="-122" pitchFamily="34" typeface="微软雅黑"/>
                <a:sym charset="0" pitchFamily="34" typeface="Impact"/>
              </a:rPr>
              <a:t>请输入您的文字内容请输入您的文字内容请输入您的文字内容文字</a:t>
            </a:r>
          </a:p>
        </p:txBody>
      </p:sp>
      <p:sp>
        <p:nvSpPr>
          <p:cNvPr id="62" name="直接连接符 21"/>
          <p:cNvSpPr>
            <a:spLocks noChangeShapeType="1"/>
          </p:cNvSpPr>
          <p:nvPr/>
        </p:nvSpPr>
        <p:spPr bwMode="auto">
          <a:xfrm flipV="1">
            <a:off x="6093340" y="1837341"/>
            <a:ext cx="872929" cy="512763"/>
          </a:xfrm>
          <a:prstGeom prst="line">
            <a:avLst/>
          </a:prstGeom>
          <a:noFill/>
          <a:ln w="6350">
            <a:solidFill>
              <a:schemeClr val="bg1">
                <a:lumMod val="65000"/>
              </a:schemeClr>
            </a:solidFill>
            <a:miter lim="800000"/>
          </a:ln>
          <a:extLst>
            <a:ext uri="{909E8E84-426E-40DD-AFC4-6F175D3DCCD1}">
              <a14:hiddenFill>
                <a:noFill/>
              </a14:hiddenFill>
            </a:ext>
          </a:extLst>
        </p:spPr>
        <p:txBody>
          <a:bodyPr bIns="36293" lIns="72585" rIns="72585" tIns="36293"/>
          <a:lstStyle/>
          <a:p>
            <a:endParaRPr altLang="en-US" lang="zh-CN"/>
          </a:p>
        </p:txBody>
      </p:sp>
      <p:sp>
        <p:nvSpPr>
          <p:cNvPr id="63" name="矩形 23"/>
          <p:cNvSpPr>
            <a:spLocks noChangeArrowheads="1"/>
          </p:cNvSpPr>
          <p:nvPr/>
        </p:nvSpPr>
        <p:spPr bwMode="auto">
          <a:xfrm>
            <a:off x="4137047" y="774293"/>
            <a:ext cx="1498415" cy="484066"/>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36293" lIns="72585" rIns="72585" tIns="36293" wrap="square">
            <a:spAutoFit/>
          </a:bodyPr>
          <a:lstStyle/>
          <a:p>
            <a:pPr algn="ctr">
              <a:lnSpc>
                <a:spcPct val="150000"/>
              </a:lnSpc>
            </a:pPr>
            <a:r>
              <a:rPr altLang="en-US" b="1" lang="zh-CN" sz="1800">
                <a:solidFill>
                  <a:schemeClr val="tx2">
                    <a:lumMod val="60000"/>
                    <a:lumOff val="40000"/>
                  </a:schemeClr>
                </a:solidFill>
                <a:latin charset="0" pitchFamily="34" typeface="Impact"/>
                <a:ea charset="-122" pitchFamily="34" typeface="微软雅黑"/>
                <a:sym charset="0" pitchFamily="34" typeface="Impact"/>
              </a:rPr>
              <a:t>内容说明</a:t>
            </a:r>
          </a:p>
        </p:txBody>
      </p:sp>
      <p:sp>
        <p:nvSpPr>
          <p:cNvPr id="64" name="矩形 25"/>
          <p:cNvSpPr>
            <a:spLocks noChangeArrowheads="1"/>
          </p:cNvSpPr>
          <p:nvPr/>
        </p:nvSpPr>
        <p:spPr bwMode="auto">
          <a:xfrm>
            <a:off x="3623697" y="1142290"/>
            <a:ext cx="2790888" cy="346906"/>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36293" lIns="72585" rIns="72585" tIns="36293" wrap="square">
            <a:spAutoFit/>
          </a:bodyPr>
          <a:lstStyle/>
          <a:p>
            <a:pPr>
              <a:lnSpc>
                <a:spcPct val="150000"/>
              </a:lnSpc>
            </a:pPr>
            <a:r>
              <a:rPr altLang="en-US" lang="zh-CN" smtClean="0" sz="1200">
                <a:solidFill>
                  <a:srgbClr val="434154"/>
                </a:solidFill>
                <a:latin charset="0" pitchFamily="34" typeface="Impact"/>
                <a:ea charset="-122" pitchFamily="34" typeface="微软雅黑"/>
                <a:sym charset="0" pitchFamily="34" typeface="Impact"/>
              </a:rPr>
              <a:t>请输入您的文字内容请输入您的文字</a:t>
            </a:r>
          </a:p>
        </p:txBody>
      </p:sp>
      <p:sp>
        <p:nvSpPr>
          <p:cNvPr id="73" name="矩形 23"/>
          <p:cNvSpPr>
            <a:spLocks noChangeArrowheads="1"/>
          </p:cNvSpPr>
          <p:nvPr/>
        </p:nvSpPr>
        <p:spPr bwMode="auto">
          <a:xfrm>
            <a:off x="1061613" y="1510177"/>
            <a:ext cx="1498415" cy="484066"/>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36293" lIns="72585" rIns="72585" tIns="36293" wrap="square">
            <a:spAutoFit/>
          </a:bodyPr>
          <a:lstStyle/>
          <a:p>
            <a:pPr algn="r">
              <a:lnSpc>
                <a:spcPct val="150000"/>
              </a:lnSpc>
            </a:pPr>
            <a:r>
              <a:rPr altLang="en-US" b="1" lang="zh-CN" sz="1800">
                <a:solidFill>
                  <a:schemeClr val="tx2">
                    <a:lumMod val="60000"/>
                    <a:lumOff val="40000"/>
                  </a:schemeClr>
                </a:solidFill>
                <a:latin charset="0" pitchFamily="34" typeface="Impact"/>
                <a:ea charset="-122" pitchFamily="34" typeface="微软雅黑"/>
                <a:sym charset="0" pitchFamily="34" typeface="Impact"/>
              </a:rPr>
              <a:t>内容说明</a:t>
            </a:r>
          </a:p>
        </p:txBody>
      </p:sp>
      <p:sp>
        <p:nvSpPr>
          <p:cNvPr id="75" name="矩形 25"/>
          <p:cNvSpPr>
            <a:spLocks noChangeArrowheads="1"/>
          </p:cNvSpPr>
          <p:nvPr/>
        </p:nvSpPr>
        <p:spPr bwMode="auto">
          <a:xfrm>
            <a:off x="658712" y="1985843"/>
            <a:ext cx="2005372" cy="895546"/>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36293" lIns="72585" rIns="72585" tIns="36293" wrap="square">
            <a:spAutoFit/>
          </a:bodyPr>
          <a:lstStyle/>
          <a:p>
            <a:pPr algn="r">
              <a:lnSpc>
                <a:spcPct val="150000"/>
              </a:lnSpc>
            </a:pPr>
            <a:r>
              <a:rPr altLang="en-US" lang="zh-CN" smtClean="0" sz="1200">
                <a:solidFill>
                  <a:srgbClr val="434154"/>
                </a:solidFill>
                <a:latin charset="0" pitchFamily="34" typeface="Impact"/>
                <a:ea charset="-122" pitchFamily="34" typeface="微软雅黑"/>
                <a:sym charset="0" pitchFamily="34" typeface="Impact"/>
              </a:rPr>
              <a:t>请输入您的文字内容请输入您的文字内容请输入您的文字内容文字</a:t>
            </a:r>
          </a:p>
        </p:txBody>
      </p:sp>
      <p:sp>
        <p:nvSpPr>
          <p:cNvPr id="76" name="直接连接符 21"/>
          <p:cNvSpPr>
            <a:spLocks noChangeShapeType="1"/>
          </p:cNvSpPr>
          <p:nvPr/>
        </p:nvSpPr>
        <p:spPr bwMode="auto">
          <a:xfrm flipH="1" flipV="1">
            <a:off x="2664084" y="1837342"/>
            <a:ext cx="899792" cy="576512"/>
          </a:xfrm>
          <a:prstGeom prst="line">
            <a:avLst/>
          </a:prstGeom>
          <a:noFill/>
          <a:ln w="6350">
            <a:solidFill>
              <a:schemeClr val="bg1">
                <a:lumMod val="65000"/>
              </a:schemeClr>
            </a:solidFill>
            <a:miter lim="800000"/>
          </a:ln>
          <a:extLst>
            <a:ext uri="{909E8E84-426E-40DD-AFC4-6F175D3DCCD1}">
              <a14:hiddenFill>
                <a:noFill/>
              </a14:hiddenFill>
            </a:ext>
          </a:extLst>
        </p:spPr>
        <p:txBody>
          <a:bodyPr bIns="36293" lIns="72585" rIns="72585" tIns="36293"/>
          <a:lstStyle/>
          <a:p>
            <a:endParaRPr altLang="en-US" lang="zh-CN"/>
          </a:p>
        </p:txBody>
      </p:sp>
      <p:sp>
        <p:nvSpPr>
          <p:cNvPr id="77" name="矩形 23"/>
          <p:cNvSpPr>
            <a:spLocks noChangeArrowheads="1"/>
          </p:cNvSpPr>
          <p:nvPr/>
        </p:nvSpPr>
        <p:spPr bwMode="auto">
          <a:xfrm>
            <a:off x="6997189" y="3251201"/>
            <a:ext cx="1498415" cy="484066"/>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36293" lIns="72585" rIns="72585" tIns="36293" wrap="square">
            <a:spAutoFit/>
          </a:bodyPr>
          <a:lstStyle/>
          <a:p>
            <a:pPr>
              <a:lnSpc>
                <a:spcPct val="150000"/>
              </a:lnSpc>
            </a:pPr>
            <a:r>
              <a:rPr altLang="en-US" b="1" lang="zh-CN" sz="1800">
                <a:solidFill>
                  <a:schemeClr val="tx2">
                    <a:lumMod val="60000"/>
                    <a:lumOff val="40000"/>
                  </a:schemeClr>
                </a:solidFill>
                <a:latin charset="0" pitchFamily="34" typeface="Impact"/>
                <a:ea charset="-122" pitchFamily="34" typeface="微软雅黑"/>
                <a:sym charset="0" pitchFamily="34" typeface="Impact"/>
              </a:rPr>
              <a:t>内容说明</a:t>
            </a:r>
          </a:p>
        </p:txBody>
      </p:sp>
      <p:sp>
        <p:nvSpPr>
          <p:cNvPr id="78" name="矩形 25"/>
          <p:cNvSpPr>
            <a:spLocks noChangeArrowheads="1"/>
          </p:cNvSpPr>
          <p:nvPr/>
        </p:nvSpPr>
        <p:spPr bwMode="auto">
          <a:xfrm>
            <a:off x="6997190" y="3733799"/>
            <a:ext cx="2005372" cy="895546"/>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36293" lIns="72585" rIns="72585" tIns="36293" wrap="square">
            <a:spAutoFit/>
          </a:bodyPr>
          <a:lstStyle/>
          <a:p>
            <a:pPr>
              <a:lnSpc>
                <a:spcPct val="150000"/>
              </a:lnSpc>
            </a:pPr>
            <a:r>
              <a:rPr altLang="en-US" lang="zh-CN" smtClean="0" sz="1200">
                <a:solidFill>
                  <a:srgbClr val="434154"/>
                </a:solidFill>
                <a:latin charset="0" pitchFamily="34" typeface="Impact"/>
                <a:ea charset="-122" pitchFamily="34" typeface="微软雅黑"/>
                <a:sym charset="0" pitchFamily="34" typeface="Impact"/>
              </a:rPr>
              <a:t>请输入您的文字内容请输入您的文字内容请输入您的文字内容文字</a:t>
            </a:r>
          </a:p>
        </p:txBody>
      </p:sp>
      <p:sp>
        <p:nvSpPr>
          <p:cNvPr id="79" name="直接连接符 21"/>
          <p:cNvSpPr>
            <a:spLocks noChangeShapeType="1"/>
          </p:cNvSpPr>
          <p:nvPr/>
        </p:nvSpPr>
        <p:spPr bwMode="auto">
          <a:xfrm flipV="1">
            <a:off x="5983035" y="3571482"/>
            <a:ext cx="983234" cy="118241"/>
          </a:xfrm>
          <a:prstGeom prst="line">
            <a:avLst/>
          </a:prstGeom>
          <a:noFill/>
          <a:ln w="6350">
            <a:solidFill>
              <a:schemeClr val="bg1">
                <a:lumMod val="65000"/>
              </a:schemeClr>
            </a:solidFill>
            <a:miter lim="800000"/>
          </a:ln>
          <a:extLst>
            <a:ext uri="{909E8E84-426E-40DD-AFC4-6F175D3DCCD1}">
              <a14:hiddenFill>
                <a:noFill/>
              </a14:hiddenFill>
            </a:ext>
          </a:extLst>
        </p:spPr>
        <p:txBody>
          <a:bodyPr bIns="36293" lIns="72585" rIns="72585" tIns="36293"/>
          <a:lstStyle/>
          <a:p>
            <a:endParaRPr altLang="en-US" lang="zh-CN"/>
          </a:p>
        </p:txBody>
      </p:sp>
      <p:sp>
        <p:nvSpPr>
          <p:cNvPr id="81" name="矩形 23"/>
          <p:cNvSpPr>
            <a:spLocks noChangeArrowheads="1"/>
          </p:cNvSpPr>
          <p:nvPr/>
        </p:nvSpPr>
        <p:spPr bwMode="auto">
          <a:xfrm>
            <a:off x="1061613" y="3273465"/>
            <a:ext cx="1498415" cy="484066"/>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36293" lIns="72585" rIns="72585" tIns="36293" wrap="square">
            <a:spAutoFit/>
          </a:bodyPr>
          <a:lstStyle/>
          <a:p>
            <a:pPr algn="r">
              <a:lnSpc>
                <a:spcPct val="150000"/>
              </a:lnSpc>
            </a:pPr>
            <a:r>
              <a:rPr altLang="en-US" b="1" lang="zh-CN" sz="1800">
                <a:solidFill>
                  <a:schemeClr val="tx2">
                    <a:lumMod val="60000"/>
                    <a:lumOff val="40000"/>
                  </a:schemeClr>
                </a:solidFill>
                <a:latin charset="0" pitchFamily="34" typeface="Impact"/>
                <a:ea charset="-122" pitchFamily="34" typeface="微软雅黑"/>
                <a:sym charset="0" pitchFamily="34" typeface="Impact"/>
              </a:rPr>
              <a:t>内容说明</a:t>
            </a:r>
          </a:p>
        </p:txBody>
      </p:sp>
      <p:sp>
        <p:nvSpPr>
          <p:cNvPr id="82" name="矩形 25"/>
          <p:cNvSpPr>
            <a:spLocks noChangeArrowheads="1"/>
          </p:cNvSpPr>
          <p:nvPr/>
        </p:nvSpPr>
        <p:spPr bwMode="auto">
          <a:xfrm>
            <a:off x="658712" y="3749131"/>
            <a:ext cx="2005372" cy="895546"/>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36293" lIns="72585" rIns="72585" tIns="36293" wrap="square">
            <a:spAutoFit/>
          </a:bodyPr>
          <a:lstStyle/>
          <a:p>
            <a:pPr algn="r">
              <a:lnSpc>
                <a:spcPct val="150000"/>
              </a:lnSpc>
            </a:pPr>
            <a:r>
              <a:rPr altLang="en-US" lang="zh-CN" smtClean="0" sz="1200">
                <a:solidFill>
                  <a:srgbClr val="434154"/>
                </a:solidFill>
                <a:latin charset="0" pitchFamily="34" typeface="Impact"/>
                <a:ea charset="-122" pitchFamily="34" typeface="微软雅黑"/>
                <a:sym charset="0" pitchFamily="34" typeface="Impact"/>
              </a:rPr>
              <a:t>请输入您的文字内容请输入您的文字内容请输入您的文字内容文字</a:t>
            </a:r>
          </a:p>
        </p:txBody>
      </p:sp>
      <p:sp>
        <p:nvSpPr>
          <p:cNvPr id="83" name="直接连接符 21"/>
          <p:cNvSpPr>
            <a:spLocks noChangeShapeType="1"/>
          </p:cNvSpPr>
          <p:nvPr/>
        </p:nvSpPr>
        <p:spPr bwMode="auto">
          <a:xfrm flipV="1">
            <a:off x="2560028" y="3486965"/>
            <a:ext cx="1045569" cy="59120"/>
          </a:xfrm>
          <a:prstGeom prst="line">
            <a:avLst/>
          </a:prstGeom>
          <a:noFill/>
          <a:ln w="6350">
            <a:solidFill>
              <a:schemeClr val="bg1">
                <a:lumMod val="65000"/>
              </a:schemeClr>
            </a:solidFill>
            <a:miter lim="800000"/>
          </a:ln>
          <a:extLst>
            <a:ext uri="{909E8E84-426E-40DD-AFC4-6F175D3DCCD1}">
              <a14:hiddenFill>
                <a:noFill/>
              </a14:hiddenFill>
            </a:ext>
          </a:extLst>
        </p:spPr>
        <p:txBody>
          <a:bodyPr bIns="36293" lIns="72585" rIns="72585" tIns="36293"/>
          <a:lstStyle/>
          <a:p>
            <a:endParaRPr altLang="en-US" lang="zh-CN"/>
          </a:p>
        </p:txBody>
      </p:sp>
      <p:sp>
        <p:nvSpPr>
          <p:cNvPr id="84" name="矩形 23"/>
          <p:cNvSpPr>
            <a:spLocks noChangeArrowheads="1"/>
          </p:cNvSpPr>
          <p:nvPr/>
        </p:nvSpPr>
        <p:spPr bwMode="auto">
          <a:xfrm>
            <a:off x="4137047" y="4561510"/>
            <a:ext cx="1498415" cy="484066"/>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36293" lIns="72585" rIns="72585" tIns="36293" wrap="square">
            <a:spAutoFit/>
          </a:bodyPr>
          <a:lstStyle/>
          <a:p>
            <a:pPr algn="ctr">
              <a:lnSpc>
                <a:spcPct val="150000"/>
              </a:lnSpc>
            </a:pPr>
            <a:r>
              <a:rPr altLang="en-US" b="1" lang="zh-CN" sz="1800">
                <a:solidFill>
                  <a:schemeClr val="tx2">
                    <a:lumMod val="60000"/>
                    <a:lumOff val="40000"/>
                  </a:schemeClr>
                </a:solidFill>
                <a:latin charset="0" pitchFamily="34" typeface="Impact"/>
                <a:ea charset="-122" pitchFamily="34" typeface="微软雅黑"/>
                <a:sym charset="0" pitchFamily="34" typeface="Impact"/>
              </a:rPr>
              <a:t>内容说明</a:t>
            </a:r>
          </a:p>
        </p:txBody>
      </p:sp>
      <p:sp>
        <p:nvSpPr>
          <p:cNvPr id="85" name="矩形 25"/>
          <p:cNvSpPr>
            <a:spLocks noChangeArrowheads="1"/>
          </p:cNvSpPr>
          <p:nvPr/>
        </p:nvSpPr>
        <p:spPr bwMode="auto">
          <a:xfrm>
            <a:off x="3623697" y="4929507"/>
            <a:ext cx="2790888" cy="346906"/>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36293" lIns="72585" rIns="72585" tIns="36293" wrap="square">
            <a:spAutoFit/>
          </a:bodyPr>
          <a:lstStyle/>
          <a:p>
            <a:pPr>
              <a:lnSpc>
                <a:spcPct val="150000"/>
              </a:lnSpc>
            </a:pPr>
            <a:r>
              <a:rPr altLang="en-US" lang="zh-CN" smtClean="0" sz="1200">
                <a:solidFill>
                  <a:srgbClr val="434154"/>
                </a:solidFill>
                <a:latin charset="0" pitchFamily="34" typeface="Impact"/>
                <a:ea charset="-122" pitchFamily="34" typeface="微软雅黑"/>
                <a:sym charset="0" pitchFamily="34" typeface="Impact"/>
              </a:rPr>
              <a:t>请输入您的文字内容请输入您的文字</a:t>
            </a:r>
          </a:p>
        </p:txBody>
      </p:sp>
    </p:spTree>
    <p:extLst>
      <p:ext uri="{BB962C8B-B14F-4D97-AF65-F5344CB8AC3E}">
        <p14:creationId val="3413448489"/>
      </p:ext>
    </p:extLst>
  </p:cSld>
  <p:clrMapOvr>
    <a:masterClrMapping/>
  </p:clrMapOvr>
  <p:transition spd="med">
    <p:pull/>
  </p:transition>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grpId="0" id="5" nodeType="afterEffect" presetClass="entr" presetID="2" presetSubtype="8">
                                  <p:stCondLst>
                                    <p:cond delay="0"/>
                                  </p:stCondLst>
                                  <p:childTnLst>
                                    <p:set>
                                      <p:cBhvr>
                                        <p:cTn dur="1" fill="hold" id="6">
                                          <p:stCondLst>
                                            <p:cond delay="0"/>
                                          </p:stCondLst>
                                        </p:cTn>
                                        <p:tgtEl>
                                          <p:spTgt spid="57"/>
                                        </p:tgtEl>
                                        <p:attrNameLst>
                                          <p:attrName>style.visibility</p:attrName>
                                        </p:attrNameLst>
                                      </p:cBhvr>
                                      <p:to>
                                        <p:strVal val="visible"/>
                                      </p:to>
                                    </p:set>
                                    <p:anim calcmode="lin" valueType="num">
                                      <p:cBhvr additive="base">
                                        <p:cTn dur="500" fill="hold" id="7"/>
                                        <p:tgtEl>
                                          <p:spTgt spid="57"/>
                                        </p:tgtEl>
                                        <p:attrNameLst>
                                          <p:attrName>ppt_x</p:attrName>
                                        </p:attrNameLst>
                                      </p:cBhvr>
                                      <p:tavLst>
                                        <p:tav tm="0">
                                          <p:val>
                                            <p:strVal val="0-#ppt_w/2"/>
                                          </p:val>
                                        </p:tav>
                                        <p:tav tm="100000">
                                          <p:val>
                                            <p:strVal val="#ppt_x"/>
                                          </p:val>
                                        </p:tav>
                                      </p:tavLst>
                                    </p:anim>
                                    <p:anim calcmode="lin" valueType="num">
                                      <p:cBhvr additive="base">
                                        <p:cTn dur="500" fill="hold" id="8"/>
                                        <p:tgtEl>
                                          <p:spTgt spid="57"/>
                                        </p:tgtEl>
                                        <p:attrNameLst>
                                          <p:attrName>ppt_y</p:attrName>
                                        </p:attrNameLst>
                                      </p:cBhvr>
                                      <p:tavLst>
                                        <p:tav tm="0">
                                          <p:val>
                                            <p:strVal val="#ppt_y"/>
                                          </p:val>
                                        </p:tav>
                                        <p:tav tm="100000">
                                          <p:val>
                                            <p:strVal val="#ppt_y"/>
                                          </p:val>
                                        </p:tav>
                                      </p:tavLst>
                                    </p:anim>
                                  </p:childTnLst>
                                </p:cTn>
                              </p:par>
                            </p:childTnLst>
                          </p:cTn>
                        </p:par>
                        <p:par>
                          <p:cTn fill="hold" id="9" nodeType="afterGroup">
                            <p:stCondLst>
                              <p:cond delay="500"/>
                            </p:stCondLst>
                            <p:childTnLst>
                              <p:par>
                                <p:cTn fill="hold" grpId="0" id="10" nodeType="afterEffect" presetClass="entr" presetID="22" presetSubtype="2">
                                  <p:stCondLst>
                                    <p:cond delay="0"/>
                                  </p:stCondLst>
                                  <p:childTnLst>
                                    <p:set>
                                      <p:cBhvr>
                                        <p:cTn dur="1" fill="hold" id="11">
                                          <p:stCondLst>
                                            <p:cond delay="0"/>
                                          </p:stCondLst>
                                        </p:cTn>
                                        <p:tgtEl>
                                          <p:spTgt spid="65"/>
                                        </p:tgtEl>
                                        <p:attrNameLst>
                                          <p:attrName>style.visibility</p:attrName>
                                        </p:attrNameLst>
                                      </p:cBhvr>
                                      <p:to>
                                        <p:strVal val="visible"/>
                                      </p:to>
                                    </p:set>
                                    <p:animEffect filter="wipe(right)" transition="in">
                                      <p:cBhvr>
                                        <p:cTn dur="500" id="12"/>
                                        <p:tgtEl>
                                          <p:spTgt spid="65"/>
                                        </p:tgtEl>
                                      </p:cBhvr>
                                    </p:animEffect>
                                  </p:childTnLst>
                                </p:cTn>
                              </p:par>
                            </p:childTnLst>
                          </p:cTn>
                        </p:par>
                        <p:par>
                          <p:cTn fill="hold" id="13" nodeType="afterGroup">
                            <p:stCondLst>
                              <p:cond delay="1000"/>
                            </p:stCondLst>
                            <p:childTnLst>
                              <p:par>
                                <p:cTn fill="hold" grpId="0" id="14" nodeType="afterEffect" presetClass="entr" presetID="22" presetSubtype="8">
                                  <p:stCondLst>
                                    <p:cond delay="0"/>
                                  </p:stCondLst>
                                  <p:childTnLst>
                                    <p:set>
                                      <p:cBhvr>
                                        <p:cTn dur="1" fill="hold" id="15">
                                          <p:stCondLst>
                                            <p:cond delay="0"/>
                                          </p:stCondLst>
                                        </p:cTn>
                                        <p:tgtEl>
                                          <p:spTgt spid="54"/>
                                        </p:tgtEl>
                                        <p:attrNameLst>
                                          <p:attrName>style.visibility</p:attrName>
                                        </p:attrNameLst>
                                      </p:cBhvr>
                                      <p:to>
                                        <p:strVal val="visible"/>
                                      </p:to>
                                    </p:set>
                                    <p:animEffect filter="wipe(left)" transition="in">
                                      <p:cBhvr>
                                        <p:cTn dur="500" id="16"/>
                                        <p:tgtEl>
                                          <p:spTgt spid="54"/>
                                        </p:tgtEl>
                                      </p:cBhvr>
                                    </p:animEffect>
                                  </p:childTnLst>
                                </p:cTn>
                              </p:par>
                              <p:par>
                                <p:cTn fill="hold" grpId="0" id="17" nodeType="withEffect" presetClass="entr" presetID="41" presetSubtype="0">
                                  <p:stCondLst>
                                    <p:cond delay="0"/>
                                  </p:stCondLst>
                                  <p:iterate type="lt">
                                    <p:tmPct val="10000"/>
                                  </p:iterate>
                                  <p:childTnLst>
                                    <p:set>
                                      <p:cBhvr>
                                        <p:cTn dur="1" fill="hold" id="18">
                                          <p:stCondLst>
                                            <p:cond delay="0"/>
                                          </p:stCondLst>
                                        </p:cTn>
                                        <p:tgtEl>
                                          <p:spTgt spid="80"/>
                                        </p:tgtEl>
                                        <p:attrNameLst>
                                          <p:attrName>style.visibility</p:attrName>
                                        </p:attrNameLst>
                                      </p:cBhvr>
                                      <p:to>
                                        <p:strVal val="visible"/>
                                      </p:to>
                                    </p:set>
                                    <p:anim calcmode="lin" valueType="num">
                                      <p:cBhvr>
                                        <p:cTn dur="500" fill="hold" id="19"/>
                                        <p:tgtEl>
                                          <p:spTgt spid="80"/>
                                        </p:tgtEl>
                                        <p:attrNameLst>
                                          <p:attrName>ppt_x</p:attrName>
                                        </p:attrNameLst>
                                      </p:cBhvr>
                                      <p:tavLst>
                                        <p:tav tm="0">
                                          <p:val>
                                            <p:strVal val="#ppt_x"/>
                                          </p:val>
                                        </p:tav>
                                        <p:tav tm="50000">
                                          <p:val>
                                            <p:strVal val="#ppt_x+.1"/>
                                          </p:val>
                                        </p:tav>
                                        <p:tav tm="100000">
                                          <p:val>
                                            <p:strVal val="#ppt_x"/>
                                          </p:val>
                                        </p:tav>
                                      </p:tavLst>
                                    </p:anim>
                                    <p:anim calcmode="lin" valueType="num">
                                      <p:cBhvr>
                                        <p:cTn dur="500" fill="hold" id="20"/>
                                        <p:tgtEl>
                                          <p:spTgt spid="80"/>
                                        </p:tgtEl>
                                        <p:attrNameLst>
                                          <p:attrName>ppt_y</p:attrName>
                                        </p:attrNameLst>
                                      </p:cBhvr>
                                      <p:tavLst>
                                        <p:tav tm="0">
                                          <p:val>
                                            <p:strVal val="#ppt_y"/>
                                          </p:val>
                                        </p:tav>
                                        <p:tav tm="100000">
                                          <p:val>
                                            <p:strVal val="#ppt_y"/>
                                          </p:val>
                                        </p:tav>
                                      </p:tavLst>
                                    </p:anim>
                                    <p:anim calcmode="lin" valueType="num">
                                      <p:cBhvr>
                                        <p:cTn dur="500" fill="hold" id="21"/>
                                        <p:tgtEl>
                                          <p:spTgt spid="80"/>
                                        </p:tgtEl>
                                        <p:attrNameLst>
                                          <p:attrName>ppt_h</p:attrName>
                                        </p:attrNameLst>
                                      </p:cBhvr>
                                      <p:tavLst>
                                        <p:tav tm="0">
                                          <p:val>
                                            <p:strVal val="#ppt_h/10"/>
                                          </p:val>
                                        </p:tav>
                                        <p:tav tm="50000">
                                          <p:val>
                                            <p:strVal val="#ppt_h+.01"/>
                                          </p:val>
                                        </p:tav>
                                        <p:tav tm="100000">
                                          <p:val>
                                            <p:strVal val="#ppt_h"/>
                                          </p:val>
                                        </p:tav>
                                      </p:tavLst>
                                    </p:anim>
                                    <p:anim calcmode="lin" valueType="num">
                                      <p:cBhvr>
                                        <p:cTn dur="500" fill="hold" id="22"/>
                                        <p:tgtEl>
                                          <p:spTgt spid="80"/>
                                        </p:tgtEl>
                                        <p:attrNameLst>
                                          <p:attrName>ppt_w</p:attrName>
                                        </p:attrNameLst>
                                      </p:cBhvr>
                                      <p:tavLst>
                                        <p:tav tm="0">
                                          <p:val>
                                            <p:strVal val="#ppt_w/10"/>
                                          </p:val>
                                        </p:tav>
                                        <p:tav tm="50000">
                                          <p:val>
                                            <p:strVal val="#ppt_w+.01"/>
                                          </p:val>
                                        </p:tav>
                                        <p:tav tm="100000">
                                          <p:val>
                                            <p:strVal val="#ppt_w"/>
                                          </p:val>
                                        </p:tav>
                                      </p:tavLst>
                                    </p:anim>
                                    <p:animEffect filter="">
                                      <p:cBhvr>
                                        <p:cTn dur="500" id="23" tmFilter="0,0; .5, 1; 1, 1"/>
                                        <p:tgtEl>
                                          <p:spTgt spid="80"/>
                                        </p:tgtEl>
                                      </p:cBhvr>
                                    </p:animEffect>
                                  </p:childTnLst>
                                </p:cTn>
                              </p:par>
                              <p:par>
                                <p:cTn fill="hold" id="24" nodeType="withEffect" presetClass="entr" presetID="53" presetSubtype="0">
                                  <p:stCondLst>
                                    <p:cond delay="0"/>
                                  </p:stCondLst>
                                  <p:childTnLst>
                                    <p:set>
                                      <p:cBhvr>
                                        <p:cTn dur="1" fill="hold" id="25">
                                          <p:stCondLst>
                                            <p:cond delay="0"/>
                                          </p:stCondLst>
                                        </p:cTn>
                                        <p:tgtEl>
                                          <p:spTgt spid="67"/>
                                        </p:tgtEl>
                                        <p:attrNameLst>
                                          <p:attrName>style.visibility</p:attrName>
                                        </p:attrNameLst>
                                      </p:cBhvr>
                                      <p:to>
                                        <p:strVal val="visible"/>
                                      </p:to>
                                    </p:set>
                                    <p:anim calcmode="lin" valueType="num">
                                      <p:cBhvr>
                                        <p:cTn dur="500" fill="hold" id="26"/>
                                        <p:tgtEl>
                                          <p:spTgt spid="67"/>
                                        </p:tgtEl>
                                        <p:attrNameLst>
                                          <p:attrName>ppt_w</p:attrName>
                                        </p:attrNameLst>
                                      </p:cBhvr>
                                      <p:tavLst>
                                        <p:tav tm="0">
                                          <p:val>
                                            <p:fltVal val="0"/>
                                          </p:val>
                                        </p:tav>
                                        <p:tav tm="100000">
                                          <p:val>
                                            <p:strVal val="#ppt_w"/>
                                          </p:val>
                                        </p:tav>
                                      </p:tavLst>
                                    </p:anim>
                                    <p:anim calcmode="lin" valueType="num">
                                      <p:cBhvr>
                                        <p:cTn dur="500" fill="hold" id="27"/>
                                        <p:tgtEl>
                                          <p:spTgt spid="67"/>
                                        </p:tgtEl>
                                        <p:attrNameLst>
                                          <p:attrName>ppt_h</p:attrName>
                                        </p:attrNameLst>
                                      </p:cBhvr>
                                      <p:tavLst>
                                        <p:tav tm="0">
                                          <p:val>
                                            <p:fltVal val="0"/>
                                          </p:val>
                                        </p:tav>
                                        <p:tav tm="100000">
                                          <p:val>
                                            <p:strVal val="#ppt_h"/>
                                          </p:val>
                                        </p:tav>
                                      </p:tavLst>
                                    </p:anim>
                                    <p:animEffect filter="fade" transition="in">
                                      <p:cBhvr>
                                        <p:cTn dur="500" id="28"/>
                                        <p:tgtEl>
                                          <p:spTgt spid="67"/>
                                        </p:tgtEl>
                                      </p:cBhvr>
                                    </p:animEffect>
                                  </p:childTnLst>
                                </p:cTn>
                              </p:par>
                            </p:childTnLst>
                          </p:cTn>
                        </p:par>
                        <p:par>
                          <p:cTn fill="hold" id="29" nodeType="afterGroup">
                            <p:stCondLst>
                              <p:cond delay="1500"/>
                            </p:stCondLst>
                            <p:childTnLst>
                              <p:par>
                                <p:cTn fill="hold" id="30" nodeType="afterEffect" presetClass="entr" presetID="53" presetSubtype="0">
                                  <p:stCondLst>
                                    <p:cond delay="0"/>
                                  </p:stCondLst>
                                  <p:childTnLst>
                                    <p:set>
                                      <p:cBhvr>
                                        <p:cTn dur="1" fill="hold" id="31">
                                          <p:stCondLst>
                                            <p:cond delay="0"/>
                                          </p:stCondLst>
                                        </p:cTn>
                                        <p:tgtEl>
                                          <p:spTgt spid="2"/>
                                        </p:tgtEl>
                                        <p:attrNameLst>
                                          <p:attrName>style.visibility</p:attrName>
                                        </p:attrNameLst>
                                      </p:cBhvr>
                                      <p:to>
                                        <p:strVal val="visible"/>
                                      </p:to>
                                    </p:set>
                                    <p:anim calcmode="lin" valueType="num">
                                      <p:cBhvr>
                                        <p:cTn dur="500" fill="hold" id="32"/>
                                        <p:tgtEl>
                                          <p:spTgt spid="2"/>
                                        </p:tgtEl>
                                        <p:attrNameLst>
                                          <p:attrName>ppt_w</p:attrName>
                                        </p:attrNameLst>
                                      </p:cBhvr>
                                      <p:tavLst>
                                        <p:tav tm="0">
                                          <p:val>
                                            <p:fltVal val="0"/>
                                          </p:val>
                                        </p:tav>
                                        <p:tav tm="100000">
                                          <p:val>
                                            <p:strVal val="#ppt_w"/>
                                          </p:val>
                                        </p:tav>
                                      </p:tavLst>
                                    </p:anim>
                                    <p:anim calcmode="lin" valueType="num">
                                      <p:cBhvr>
                                        <p:cTn dur="500" fill="hold" id="33"/>
                                        <p:tgtEl>
                                          <p:spTgt spid="2"/>
                                        </p:tgtEl>
                                        <p:attrNameLst>
                                          <p:attrName>ppt_h</p:attrName>
                                        </p:attrNameLst>
                                      </p:cBhvr>
                                      <p:tavLst>
                                        <p:tav tm="0">
                                          <p:val>
                                            <p:fltVal val="0"/>
                                          </p:val>
                                        </p:tav>
                                        <p:tav tm="100000">
                                          <p:val>
                                            <p:strVal val="#ppt_h"/>
                                          </p:val>
                                        </p:tav>
                                      </p:tavLst>
                                    </p:anim>
                                    <p:animEffect filter="fade" transition="in">
                                      <p:cBhvr>
                                        <p:cTn dur="500" id="34"/>
                                        <p:tgtEl>
                                          <p:spTgt spid="2"/>
                                        </p:tgtEl>
                                      </p:cBhvr>
                                    </p:animEffect>
                                  </p:childTnLst>
                                </p:cTn>
                              </p:par>
                            </p:childTnLst>
                          </p:cTn>
                        </p:par>
                        <p:par>
                          <p:cTn fill="hold" id="35" nodeType="afterGroup">
                            <p:stCondLst>
                              <p:cond delay="2000"/>
                            </p:stCondLst>
                            <p:childTnLst>
                              <p:par>
                                <p:cTn fill="hold" grpId="0" id="36" nodeType="afterEffect" presetClass="entr" presetID="22" presetSubtype="8">
                                  <p:stCondLst>
                                    <p:cond delay="0"/>
                                  </p:stCondLst>
                                  <p:childTnLst>
                                    <p:set>
                                      <p:cBhvr>
                                        <p:cTn dur="1" fill="hold" id="37">
                                          <p:stCondLst>
                                            <p:cond delay="0"/>
                                          </p:stCondLst>
                                        </p:cTn>
                                        <p:tgtEl>
                                          <p:spTgt spid="62"/>
                                        </p:tgtEl>
                                        <p:attrNameLst>
                                          <p:attrName>style.visibility</p:attrName>
                                        </p:attrNameLst>
                                      </p:cBhvr>
                                      <p:to>
                                        <p:strVal val="visible"/>
                                      </p:to>
                                    </p:set>
                                    <p:animEffect filter="wipe(left)" transition="in">
                                      <p:cBhvr>
                                        <p:cTn dur="500" id="38"/>
                                        <p:tgtEl>
                                          <p:spTgt spid="62"/>
                                        </p:tgtEl>
                                      </p:cBhvr>
                                    </p:animEffect>
                                  </p:childTnLst>
                                </p:cTn>
                              </p:par>
                              <p:par>
                                <p:cTn fill="hold" grpId="0" id="39" nodeType="withEffect" presetClass="entr" presetID="22" presetSubtype="2">
                                  <p:stCondLst>
                                    <p:cond delay="0"/>
                                  </p:stCondLst>
                                  <p:childTnLst>
                                    <p:set>
                                      <p:cBhvr>
                                        <p:cTn dur="1" fill="hold" id="40">
                                          <p:stCondLst>
                                            <p:cond delay="0"/>
                                          </p:stCondLst>
                                        </p:cTn>
                                        <p:tgtEl>
                                          <p:spTgt spid="76"/>
                                        </p:tgtEl>
                                        <p:attrNameLst>
                                          <p:attrName>style.visibility</p:attrName>
                                        </p:attrNameLst>
                                      </p:cBhvr>
                                      <p:to>
                                        <p:strVal val="visible"/>
                                      </p:to>
                                    </p:set>
                                    <p:animEffect filter="wipe(right)" transition="in">
                                      <p:cBhvr>
                                        <p:cTn dur="500" id="41"/>
                                        <p:tgtEl>
                                          <p:spTgt spid="76"/>
                                        </p:tgtEl>
                                      </p:cBhvr>
                                    </p:animEffect>
                                  </p:childTnLst>
                                </p:cTn>
                              </p:par>
                              <p:par>
                                <p:cTn fill="hold" grpId="0" id="42" nodeType="withEffect" presetClass="entr" presetID="22" presetSubtype="2">
                                  <p:stCondLst>
                                    <p:cond delay="0"/>
                                  </p:stCondLst>
                                  <p:childTnLst>
                                    <p:set>
                                      <p:cBhvr>
                                        <p:cTn dur="1" fill="hold" id="43">
                                          <p:stCondLst>
                                            <p:cond delay="0"/>
                                          </p:stCondLst>
                                        </p:cTn>
                                        <p:tgtEl>
                                          <p:spTgt spid="83"/>
                                        </p:tgtEl>
                                        <p:attrNameLst>
                                          <p:attrName>style.visibility</p:attrName>
                                        </p:attrNameLst>
                                      </p:cBhvr>
                                      <p:to>
                                        <p:strVal val="visible"/>
                                      </p:to>
                                    </p:set>
                                    <p:animEffect filter="wipe(right)" transition="in">
                                      <p:cBhvr>
                                        <p:cTn dur="500" id="44"/>
                                        <p:tgtEl>
                                          <p:spTgt spid="83"/>
                                        </p:tgtEl>
                                      </p:cBhvr>
                                    </p:animEffect>
                                  </p:childTnLst>
                                </p:cTn>
                              </p:par>
                              <p:par>
                                <p:cTn fill="hold" grpId="0" id="45" nodeType="withEffect" presetClass="entr" presetID="22" presetSubtype="8">
                                  <p:stCondLst>
                                    <p:cond delay="0"/>
                                  </p:stCondLst>
                                  <p:childTnLst>
                                    <p:set>
                                      <p:cBhvr>
                                        <p:cTn dur="1" fill="hold" id="46">
                                          <p:stCondLst>
                                            <p:cond delay="0"/>
                                          </p:stCondLst>
                                        </p:cTn>
                                        <p:tgtEl>
                                          <p:spTgt spid="79"/>
                                        </p:tgtEl>
                                        <p:attrNameLst>
                                          <p:attrName>style.visibility</p:attrName>
                                        </p:attrNameLst>
                                      </p:cBhvr>
                                      <p:to>
                                        <p:strVal val="visible"/>
                                      </p:to>
                                    </p:set>
                                    <p:animEffect filter="wipe(left)" transition="in">
                                      <p:cBhvr>
                                        <p:cTn dur="500" id="47"/>
                                        <p:tgtEl>
                                          <p:spTgt spid="79"/>
                                        </p:tgtEl>
                                      </p:cBhvr>
                                    </p:animEffect>
                                  </p:childTnLst>
                                </p:cTn>
                              </p:par>
                            </p:childTnLst>
                          </p:cTn>
                        </p:par>
                        <p:par>
                          <p:cTn fill="hold" id="48" nodeType="afterGroup">
                            <p:stCondLst>
                              <p:cond delay="2500"/>
                            </p:stCondLst>
                            <p:childTnLst>
                              <p:par>
                                <p:cTn fill="hold" grpId="0" id="49" nodeType="afterEffect" presetClass="entr" presetID="22" presetSubtype="8">
                                  <p:stCondLst>
                                    <p:cond delay="0"/>
                                  </p:stCondLst>
                                  <p:childTnLst>
                                    <p:set>
                                      <p:cBhvr>
                                        <p:cTn dur="1" fill="hold" id="50">
                                          <p:stCondLst>
                                            <p:cond delay="0"/>
                                          </p:stCondLst>
                                        </p:cTn>
                                        <p:tgtEl>
                                          <p:spTgt spid="73"/>
                                        </p:tgtEl>
                                        <p:attrNameLst>
                                          <p:attrName>style.visibility</p:attrName>
                                        </p:attrNameLst>
                                      </p:cBhvr>
                                      <p:to>
                                        <p:strVal val="visible"/>
                                      </p:to>
                                    </p:set>
                                    <p:animEffect filter="wipe(left)" transition="in">
                                      <p:cBhvr>
                                        <p:cTn dur="500" id="51"/>
                                        <p:tgtEl>
                                          <p:spTgt spid="73"/>
                                        </p:tgtEl>
                                      </p:cBhvr>
                                    </p:animEffect>
                                  </p:childTnLst>
                                </p:cTn>
                              </p:par>
                              <p:par>
                                <p:cTn fill="hold" grpId="0" id="52" nodeType="withEffect" presetClass="entr" presetID="22" presetSubtype="8">
                                  <p:stCondLst>
                                    <p:cond delay="0"/>
                                  </p:stCondLst>
                                  <p:childTnLst>
                                    <p:set>
                                      <p:cBhvr>
                                        <p:cTn dur="1" fill="hold" id="53">
                                          <p:stCondLst>
                                            <p:cond delay="0"/>
                                          </p:stCondLst>
                                        </p:cTn>
                                        <p:tgtEl>
                                          <p:spTgt spid="81"/>
                                        </p:tgtEl>
                                        <p:attrNameLst>
                                          <p:attrName>style.visibility</p:attrName>
                                        </p:attrNameLst>
                                      </p:cBhvr>
                                      <p:to>
                                        <p:strVal val="visible"/>
                                      </p:to>
                                    </p:set>
                                    <p:animEffect filter="wipe(left)" transition="in">
                                      <p:cBhvr>
                                        <p:cTn dur="500" id="54"/>
                                        <p:tgtEl>
                                          <p:spTgt spid="81"/>
                                        </p:tgtEl>
                                      </p:cBhvr>
                                    </p:animEffect>
                                  </p:childTnLst>
                                </p:cTn>
                              </p:par>
                              <p:par>
                                <p:cTn fill="hold" grpId="0" id="55" nodeType="withEffect" presetClass="entr" presetID="22" presetSubtype="8">
                                  <p:stCondLst>
                                    <p:cond delay="0"/>
                                  </p:stCondLst>
                                  <p:childTnLst>
                                    <p:set>
                                      <p:cBhvr>
                                        <p:cTn dur="1" fill="hold" id="56">
                                          <p:stCondLst>
                                            <p:cond delay="0"/>
                                          </p:stCondLst>
                                        </p:cTn>
                                        <p:tgtEl>
                                          <p:spTgt spid="63"/>
                                        </p:tgtEl>
                                        <p:attrNameLst>
                                          <p:attrName>style.visibility</p:attrName>
                                        </p:attrNameLst>
                                      </p:cBhvr>
                                      <p:to>
                                        <p:strVal val="visible"/>
                                      </p:to>
                                    </p:set>
                                    <p:animEffect filter="wipe(left)" transition="in">
                                      <p:cBhvr>
                                        <p:cTn dur="500" id="57"/>
                                        <p:tgtEl>
                                          <p:spTgt spid="63"/>
                                        </p:tgtEl>
                                      </p:cBhvr>
                                    </p:animEffect>
                                  </p:childTnLst>
                                </p:cTn>
                              </p:par>
                              <p:par>
                                <p:cTn fill="hold" grpId="0" id="58" nodeType="withEffect" presetClass="entr" presetID="22" presetSubtype="8">
                                  <p:stCondLst>
                                    <p:cond delay="0"/>
                                  </p:stCondLst>
                                  <p:childTnLst>
                                    <p:set>
                                      <p:cBhvr>
                                        <p:cTn dur="1" fill="hold" id="59">
                                          <p:stCondLst>
                                            <p:cond delay="0"/>
                                          </p:stCondLst>
                                        </p:cTn>
                                        <p:tgtEl>
                                          <p:spTgt spid="60"/>
                                        </p:tgtEl>
                                        <p:attrNameLst>
                                          <p:attrName>style.visibility</p:attrName>
                                        </p:attrNameLst>
                                      </p:cBhvr>
                                      <p:to>
                                        <p:strVal val="visible"/>
                                      </p:to>
                                    </p:set>
                                    <p:animEffect filter="wipe(left)" transition="in">
                                      <p:cBhvr>
                                        <p:cTn dur="500" id="60"/>
                                        <p:tgtEl>
                                          <p:spTgt spid="60"/>
                                        </p:tgtEl>
                                      </p:cBhvr>
                                    </p:animEffect>
                                  </p:childTnLst>
                                </p:cTn>
                              </p:par>
                              <p:par>
                                <p:cTn fill="hold" grpId="0" id="61" nodeType="withEffect" presetClass="entr" presetID="22" presetSubtype="8">
                                  <p:stCondLst>
                                    <p:cond delay="0"/>
                                  </p:stCondLst>
                                  <p:childTnLst>
                                    <p:set>
                                      <p:cBhvr>
                                        <p:cTn dur="1" fill="hold" id="62">
                                          <p:stCondLst>
                                            <p:cond delay="0"/>
                                          </p:stCondLst>
                                        </p:cTn>
                                        <p:tgtEl>
                                          <p:spTgt spid="77"/>
                                        </p:tgtEl>
                                        <p:attrNameLst>
                                          <p:attrName>style.visibility</p:attrName>
                                        </p:attrNameLst>
                                      </p:cBhvr>
                                      <p:to>
                                        <p:strVal val="visible"/>
                                      </p:to>
                                    </p:set>
                                    <p:animEffect filter="wipe(left)" transition="in">
                                      <p:cBhvr>
                                        <p:cTn dur="500" id="63"/>
                                        <p:tgtEl>
                                          <p:spTgt spid="77"/>
                                        </p:tgtEl>
                                      </p:cBhvr>
                                    </p:animEffect>
                                  </p:childTnLst>
                                </p:cTn>
                              </p:par>
                              <p:par>
                                <p:cTn fill="hold" grpId="0" id="64" nodeType="withEffect" presetClass="entr" presetID="22" presetSubtype="8">
                                  <p:stCondLst>
                                    <p:cond delay="0"/>
                                  </p:stCondLst>
                                  <p:childTnLst>
                                    <p:set>
                                      <p:cBhvr>
                                        <p:cTn dur="1" fill="hold" id="65">
                                          <p:stCondLst>
                                            <p:cond delay="0"/>
                                          </p:stCondLst>
                                        </p:cTn>
                                        <p:tgtEl>
                                          <p:spTgt spid="84"/>
                                        </p:tgtEl>
                                        <p:attrNameLst>
                                          <p:attrName>style.visibility</p:attrName>
                                        </p:attrNameLst>
                                      </p:cBhvr>
                                      <p:to>
                                        <p:strVal val="visible"/>
                                      </p:to>
                                    </p:set>
                                    <p:animEffect filter="wipe(left)" transition="in">
                                      <p:cBhvr>
                                        <p:cTn dur="500" id="66"/>
                                        <p:tgtEl>
                                          <p:spTgt spid="84"/>
                                        </p:tgtEl>
                                      </p:cBhvr>
                                    </p:animEffect>
                                  </p:childTnLst>
                                </p:cTn>
                              </p:par>
                            </p:childTnLst>
                          </p:cTn>
                        </p:par>
                        <p:par>
                          <p:cTn fill="hold" id="67" nodeType="afterGroup">
                            <p:stCondLst>
                              <p:cond delay="3000"/>
                            </p:stCondLst>
                            <p:childTnLst>
                              <p:par>
                                <p:cTn fill="hold" grpId="0" id="68" nodeType="afterEffect" presetClass="entr" presetID="14" presetSubtype="10">
                                  <p:stCondLst>
                                    <p:cond delay="0"/>
                                  </p:stCondLst>
                                  <p:childTnLst>
                                    <p:set>
                                      <p:cBhvr>
                                        <p:cTn dur="1" fill="hold" id="69">
                                          <p:stCondLst>
                                            <p:cond delay="0"/>
                                          </p:stCondLst>
                                        </p:cTn>
                                        <p:tgtEl>
                                          <p:spTgt spid="64"/>
                                        </p:tgtEl>
                                        <p:attrNameLst>
                                          <p:attrName>style.visibility</p:attrName>
                                        </p:attrNameLst>
                                      </p:cBhvr>
                                      <p:to>
                                        <p:strVal val="visible"/>
                                      </p:to>
                                    </p:set>
                                    <p:animEffect filter="randombar(horizontal)" transition="in">
                                      <p:cBhvr>
                                        <p:cTn dur="500" id="70"/>
                                        <p:tgtEl>
                                          <p:spTgt spid="64"/>
                                        </p:tgtEl>
                                      </p:cBhvr>
                                    </p:animEffect>
                                  </p:childTnLst>
                                </p:cTn>
                              </p:par>
                              <p:par>
                                <p:cTn fill="hold" grpId="0" id="71" nodeType="withEffect" presetClass="entr" presetID="14" presetSubtype="10">
                                  <p:stCondLst>
                                    <p:cond delay="0"/>
                                  </p:stCondLst>
                                  <p:childTnLst>
                                    <p:set>
                                      <p:cBhvr>
                                        <p:cTn dur="1" fill="hold" id="72">
                                          <p:stCondLst>
                                            <p:cond delay="0"/>
                                          </p:stCondLst>
                                        </p:cTn>
                                        <p:tgtEl>
                                          <p:spTgt spid="75"/>
                                        </p:tgtEl>
                                        <p:attrNameLst>
                                          <p:attrName>style.visibility</p:attrName>
                                        </p:attrNameLst>
                                      </p:cBhvr>
                                      <p:to>
                                        <p:strVal val="visible"/>
                                      </p:to>
                                    </p:set>
                                    <p:animEffect filter="randombar(horizontal)" transition="in">
                                      <p:cBhvr>
                                        <p:cTn dur="500" id="73"/>
                                        <p:tgtEl>
                                          <p:spTgt spid="75"/>
                                        </p:tgtEl>
                                      </p:cBhvr>
                                    </p:animEffect>
                                  </p:childTnLst>
                                </p:cTn>
                              </p:par>
                              <p:par>
                                <p:cTn fill="hold" grpId="0" id="74" nodeType="withEffect" presetClass="entr" presetID="14" presetSubtype="10">
                                  <p:stCondLst>
                                    <p:cond delay="0"/>
                                  </p:stCondLst>
                                  <p:childTnLst>
                                    <p:set>
                                      <p:cBhvr>
                                        <p:cTn dur="1" fill="hold" id="75">
                                          <p:stCondLst>
                                            <p:cond delay="0"/>
                                          </p:stCondLst>
                                        </p:cTn>
                                        <p:tgtEl>
                                          <p:spTgt spid="61"/>
                                        </p:tgtEl>
                                        <p:attrNameLst>
                                          <p:attrName>style.visibility</p:attrName>
                                        </p:attrNameLst>
                                      </p:cBhvr>
                                      <p:to>
                                        <p:strVal val="visible"/>
                                      </p:to>
                                    </p:set>
                                    <p:animEffect filter="randombar(horizontal)" transition="in">
                                      <p:cBhvr>
                                        <p:cTn dur="500" id="76"/>
                                        <p:tgtEl>
                                          <p:spTgt spid="61"/>
                                        </p:tgtEl>
                                      </p:cBhvr>
                                    </p:animEffect>
                                  </p:childTnLst>
                                </p:cTn>
                              </p:par>
                              <p:par>
                                <p:cTn fill="hold" grpId="0" id="77" nodeType="withEffect" presetClass="entr" presetID="14" presetSubtype="10">
                                  <p:stCondLst>
                                    <p:cond delay="0"/>
                                  </p:stCondLst>
                                  <p:childTnLst>
                                    <p:set>
                                      <p:cBhvr>
                                        <p:cTn dur="1" fill="hold" id="78">
                                          <p:stCondLst>
                                            <p:cond delay="0"/>
                                          </p:stCondLst>
                                        </p:cTn>
                                        <p:tgtEl>
                                          <p:spTgt spid="82"/>
                                        </p:tgtEl>
                                        <p:attrNameLst>
                                          <p:attrName>style.visibility</p:attrName>
                                        </p:attrNameLst>
                                      </p:cBhvr>
                                      <p:to>
                                        <p:strVal val="visible"/>
                                      </p:to>
                                    </p:set>
                                    <p:animEffect filter="randombar(horizontal)" transition="in">
                                      <p:cBhvr>
                                        <p:cTn dur="500" id="79"/>
                                        <p:tgtEl>
                                          <p:spTgt spid="82"/>
                                        </p:tgtEl>
                                      </p:cBhvr>
                                    </p:animEffect>
                                  </p:childTnLst>
                                </p:cTn>
                              </p:par>
                              <p:par>
                                <p:cTn fill="hold" grpId="0" id="80" nodeType="withEffect" presetClass="entr" presetID="14" presetSubtype="10">
                                  <p:stCondLst>
                                    <p:cond delay="0"/>
                                  </p:stCondLst>
                                  <p:childTnLst>
                                    <p:set>
                                      <p:cBhvr>
                                        <p:cTn dur="1" fill="hold" id="81">
                                          <p:stCondLst>
                                            <p:cond delay="0"/>
                                          </p:stCondLst>
                                        </p:cTn>
                                        <p:tgtEl>
                                          <p:spTgt spid="85"/>
                                        </p:tgtEl>
                                        <p:attrNameLst>
                                          <p:attrName>style.visibility</p:attrName>
                                        </p:attrNameLst>
                                      </p:cBhvr>
                                      <p:to>
                                        <p:strVal val="visible"/>
                                      </p:to>
                                    </p:set>
                                    <p:animEffect filter="randombar(horizontal)" transition="in">
                                      <p:cBhvr>
                                        <p:cTn dur="500" id="82"/>
                                        <p:tgtEl>
                                          <p:spTgt spid="85"/>
                                        </p:tgtEl>
                                      </p:cBhvr>
                                    </p:animEffect>
                                  </p:childTnLst>
                                </p:cTn>
                              </p:par>
                              <p:par>
                                <p:cTn fill="hold" grpId="0" id="83" nodeType="withEffect" presetClass="entr" presetID="14" presetSubtype="10">
                                  <p:stCondLst>
                                    <p:cond delay="0"/>
                                  </p:stCondLst>
                                  <p:childTnLst>
                                    <p:set>
                                      <p:cBhvr>
                                        <p:cTn dur="1" fill="hold" id="84">
                                          <p:stCondLst>
                                            <p:cond delay="0"/>
                                          </p:stCondLst>
                                        </p:cTn>
                                        <p:tgtEl>
                                          <p:spTgt spid="78"/>
                                        </p:tgtEl>
                                        <p:attrNameLst>
                                          <p:attrName>style.visibility</p:attrName>
                                        </p:attrNameLst>
                                      </p:cBhvr>
                                      <p:to>
                                        <p:strVal val="visible"/>
                                      </p:to>
                                    </p:set>
                                    <p:animEffect filter="randombar(horizontal)" transition="in">
                                      <p:cBhvr>
                                        <p:cTn dur="500" id="85"/>
                                        <p:tgtEl>
                                          <p:spTgt spid="78"/>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54"/>
      <p:bldP grpId="0" spid="57"/>
      <p:bldP grpId="0" spid="65"/>
      <p:bldP grpId="0" spid="80"/>
      <p:bldP grpId="0" spid="60"/>
      <p:bldP grpId="0" spid="61"/>
      <p:bldP grpId="0" spid="62"/>
      <p:bldP grpId="0" spid="63"/>
      <p:bldP grpId="0" spid="64"/>
      <p:bldP grpId="0" spid="73"/>
      <p:bldP grpId="0" spid="75"/>
      <p:bldP grpId="0" spid="76"/>
      <p:bldP grpId="0" spid="77"/>
      <p:bldP grpId="0" spid="78"/>
      <p:bldP grpId="0" spid="79"/>
      <p:bldP grpId="0" spid="81"/>
      <p:bldP grpId="0" spid="82"/>
      <p:bldP grpId="0" spid="83"/>
      <p:bldP grpId="0" spid="84"/>
      <p:bldP grpId="0" spid="85"/>
    </p:bldLst>
  </p:timing>
</p:sld>
</file>

<file path=ppt/slides/slide31.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54" name="矩形 57"/>
          <p:cNvSpPr/>
          <p:nvPr/>
        </p:nvSpPr>
        <p:spPr>
          <a:xfrm>
            <a:off x="3396106" y="-2763"/>
            <a:ext cx="6294992" cy="791651"/>
          </a:xfrm>
          <a:custGeom>
            <a:gdLst>
              <a:gd fmla="*/ 0 w 6314150" name="connsiteX0"/>
              <a:gd fmla="*/ 342900 h 791651" name="connsiteY0"/>
              <a:gd fmla="*/ 6314150 w 6314150" name="connsiteX1"/>
              <a:gd fmla="*/ 0 h 791651" name="connsiteY1"/>
              <a:gd fmla="*/ 0 w 6314150" name="connsiteX2"/>
              <a:gd fmla="*/ 791651 h 791651" name="connsiteY2"/>
              <a:gd fmla="*/ 0 w 6314150" name="connsiteX3"/>
              <a:gd fmla="*/ 342900 h 791651" name="connsiteY3"/>
              <a:gd fmla="*/ 0 w 2631150" name="connsiteX4"/>
              <a:gd fmla="*/ 330200 h 778951" name="connsiteY4"/>
            </a:gdLst>
            <a:cxnLst>
              <a:cxn ang="0">
                <a:pos x="connsiteX0" y="connsiteY0"/>
              </a:cxn>
              <a:cxn ang="0">
                <a:pos x="connsiteX1" y="connsiteY1"/>
              </a:cxn>
              <a:cxn ang="0">
                <a:pos x="connsiteX2" y="connsiteY2"/>
              </a:cxn>
              <a:cxn ang="0">
                <a:pos x="connsiteX3" y="connsiteY3"/>
              </a:cxn>
            </a:cxnLst>
            <a:rect b="b" l="l" r="r" t="t"/>
            <a:pathLst>
              <a:path h="791651" w="6314150">
                <a:moveTo>
                  <a:pt x="0" y="342900"/>
                </a:moveTo>
                <a:lnTo>
                  <a:pt x="6314150" y="0"/>
                </a:lnTo>
                <a:lnTo>
                  <a:pt x="0" y="791651"/>
                </a:lnTo>
                <a:lnTo>
                  <a:pt x="0" y="342900"/>
                </a:lnTo>
                <a:close/>
              </a:path>
            </a:pathLst>
          </a:custGeom>
          <a:solidFill>
            <a:srgbClr val="FF8B8B"/>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36293" lIns="72585" rIns="72585" rtlCol="0" tIns="36293"/>
          <a:lstStyle/>
          <a:p>
            <a:pPr algn="ctr"/>
            <a:endParaRPr altLang="en-US" lang="zh-CN"/>
          </a:p>
        </p:txBody>
      </p:sp>
      <p:sp>
        <p:nvSpPr>
          <p:cNvPr id="57" name="矩形 56"/>
          <p:cNvSpPr/>
          <p:nvPr/>
        </p:nvSpPr>
        <p:spPr>
          <a:xfrm>
            <a:off x="0" y="207231"/>
            <a:ext cx="4078950" cy="448751"/>
          </a:xfrm>
          <a:prstGeom prst="rect">
            <a:avLst/>
          </a:prstGeom>
          <a:solidFill>
            <a:srgbClr val="FF3F3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36293" lIns="72585" rIns="72585" rtlCol="0" tIns="36293"/>
          <a:lstStyle/>
          <a:p>
            <a:pPr algn="ctr"/>
            <a:endParaRPr altLang="en-US" lang="zh-CN"/>
          </a:p>
        </p:txBody>
      </p:sp>
      <p:sp>
        <p:nvSpPr>
          <p:cNvPr id="65" name="直角三角形 64"/>
          <p:cNvSpPr/>
          <p:nvPr/>
        </p:nvSpPr>
        <p:spPr>
          <a:xfrm flipV="1">
            <a:off x="3396106" y="651509"/>
            <a:ext cx="682844" cy="137160"/>
          </a:xfrm>
          <a:prstGeom prst="rtTriangle">
            <a:avLst/>
          </a:prstGeom>
          <a:solidFill>
            <a:srgbClr val="A4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36293" lIns="72585" rIns="72585" rtlCol="0" tIns="36293"/>
          <a:lstStyle/>
          <a:p>
            <a:pPr algn="ctr"/>
            <a:endParaRPr altLang="en-US" lang="zh-CN"/>
          </a:p>
        </p:txBody>
      </p:sp>
      <p:grpSp>
        <p:nvGrpSpPr>
          <p:cNvPr id="67" name="组合 66"/>
          <p:cNvGrpSpPr/>
          <p:nvPr/>
        </p:nvGrpSpPr>
        <p:grpSpPr>
          <a:xfrm flipH="1">
            <a:off x="8587951" y="212165"/>
            <a:ext cx="990052" cy="766369"/>
            <a:chExt cx="1865117" cy="1555038"/>
          </a:xfrm>
        </p:grpSpPr>
        <p:sp>
          <p:nvSpPr>
            <p:cNvPr id="68" name="矩形 67"/>
            <p:cNvSpPr/>
            <p:nvPr/>
          </p:nvSpPr>
          <p:spPr>
            <a:xfrm>
              <a:off x="0" y="0"/>
              <a:ext cx="919018" cy="907613"/>
            </a:xfrm>
            <a:prstGeom prst="rect">
              <a:avLst/>
            </a:prstGeom>
            <a:solidFill>
              <a:schemeClr val="bg2">
                <a:lumMod val="75000"/>
                <a:alpha val="58824"/>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36293" lIns="72585" rIns="72585" rtlCol="0" tIns="36293"/>
            <a:lstStyle/>
            <a:p>
              <a:pPr algn="ctr"/>
              <a:endParaRPr altLang="en-US" lang="zh-CN"/>
            </a:p>
          </p:txBody>
        </p:sp>
        <p:sp>
          <p:nvSpPr>
            <p:cNvPr id="69" name="矩形 68"/>
            <p:cNvSpPr/>
            <p:nvPr/>
          </p:nvSpPr>
          <p:spPr>
            <a:xfrm>
              <a:off x="1054437" y="106183"/>
              <a:ext cx="486093" cy="480060"/>
            </a:xfrm>
            <a:prstGeom prst="rect">
              <a:avLst/>
            </a:prstGeom>
            <a:solidFill>
              <a:srgbClr val="5FE8D6">
                <a:alpha val="65882"/>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36293" lIns="72585" rIns="72585" rtlCol="0" tIns="36293"/>
            <a:lstStyle/>
            <a:p>
              <a:pPr algn="ctr"/>
              <a:endParaRPr altLang="en-US" lang="zh-CN"/>
            </a:p>
          </p:txBody>
        </p:sp>
        <p:sp>
          <p:nvSpPr>
            <p:cNvPr id="70" name="矩形 69"/>
            <p:cNvSpPr/>
            <p:nvPr/>
          </p:nvSpPr>
          <p:spPr>
            <a:xfrm>
              <a:off x="86522" y="1004334"/>
              <a:ext cx="297951" cy="294253"/>
            </a:xfrm>
            <a:prstGeom prst="rect">
              <a:avLst/>
            </a:prstGeom>
            <a:solidFill>
              <a:srgbClr val="FF9F9F">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36293" lIns="72585" rIns="72585" rtlCol="0" tIns="36293"/>
            <a:lstStyle/>
            <a:p>
              <a:pPr algn="ctr"/>
              <a:endParaRPr altLang="en-US" lang="zh-CN"/>
            </a:p>
          </p:txBody>
        </p:sp>
        <p:sp>
          <p:nvSpPr>
            <p:cNvPr id="71" name="矩形 70"/>
            <p:cNvSpPr/>
            <p:nvPr/>
          </p:nvSpPr>
          <p:spPr>
            <a:xfrm>
              <a:off x="391245" y="1368218"/>
              <a:ext cx="189168" cy="186820"/>
            </a:xfrm>
            <a:prstGeom prst="rect">
              <a:avLst/>
            </a:prstGeom>
            <a:solidFill>
              <a:srgbClr val="9DDFBE">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36293" lIns="72585" rIns="72585" rtlCol="0" tIns="36293"/>
            <a:lstStyle/>
            <a:p>
              <a:pPr algn="ctr"/>
              <a:endParaRPr altLang="en-US" lang="zh-CN"/>
            </a:p>
          </p:txBody>
        </p:sp>
        <p:sp>
          <p:nvSpPr>
            <p:cNvPr id="72" name="矩形 71"/>
            <p:cNvSpPr/>
            <p:nvPr/>
          </p:nvSpPr>
          <p:spPr>
            <a:xfrm>
              <a:off x="1675949" y="106183"/>
              <a:ext cx="189168" cy="186820"/>
            </a:xfrm>
            <a:prstGeom prst="rect">
              <a:avLst/>
            </a:prstGeom>
            <a:solidFill>
              <a:srgbClr val="FFFFCC">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36293" lIns="72585" rIns="72585" rtlCol="0" tIns="36293"/>
            <a:lstStyle/>
            <a:p>
              <a:pPr algn="ctr"/>
              <a:endParaRPr altLang="en-US" lang="zh-CN"/>
            </a:p>
          </p:txBody>
        </p:sp>
        <p:sp>
          <p:nvSpPr>
            <p:cNvPr id="74" name="矩形 73"/>
            <p:cNvSpPr/>
            <p:nvPr/>
          </p:nvSpPr>
          <p:spPr>
            <a:xfrm>
              <a:off x="1051029" y="720793"/>
              <a:ext cx="189168" cy="186820"/>
            </a:xfrm>
            <a:prstGeom prst="rect">
              <a:avLst/>
            </a:prstGeom>
            <a:solidFill>
              <a:srgbClr val="FFFFCC">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36293" lIns="72585" rIns="72585" rtlCol="0" tIns="36293"/>
            <a:lstStyle/>
            <a:p>
              <a:pPr algn="ctr"/>
              <a:endParaRPr altLang="en-US" lang="zh-CN"/>
            </a:p>
          </p:txBody>
        </p:sp>
      </p:grpSp>
      <p:sp>
        <p:nvSpPr>
          <p:cNvPr id="80" name="文本框 6"/>
          <p:cNvSpPr>
            <a:spLocks noChangeArrowheads="1"/>
          </p:cNvSpPr>
          <p:nvPr/>
        </p:nvSpPr>
        <p:spPr bwMode="auto">
          <a:xfrm>
            <a:off x="497584" y="273875"/>
            <a:ext cx="3295650" cy="312410"/>
          </a:xfrm>
          <a:prstGeom prst="rect">
            <a:avLst/>
          </a:prstGeom>
          <a:noFill/>
          <a:ln>
            <a:noFill/>
          </a:ln>
          <a:extLst/>
        </p:spPr>
        <p:txBody>
          <a:bodyPr bIns="34285" lIns="68571" rIns="68571" tIns="34285">
            <a:spAutoFit/>
          </a:bodyPr>
          <a:lstStyle/>
          <a:p>
            <a:pPr defTabSz="967801" fontAlgn="auto">
              <a:spcBef>
                <a:spcPct val="0"/>
              </a:spcBef>
              <a:spcAft>
                <a:spcPct val="0"/>
              </a:spcAft>
              <a:defRPr/>
            </a:pPr>
            <a:r>
              <a:rPr altLang="zh-CN" b="1" lang="en-US" smtClean="0" sz="1600">
                <a:solidFill>
                  <a:schemeClr val="bg1"/>
                </a:solidFill>
                <a:latin charset="-122" panose="020b0503020204020204" pitchFamily="34" typeface="微软雅黑"/>
                <a:ea charset="-122" pitchFamily="34" typeface="微软雅黑"/>
                <a:sym charset="-122" panose="020b0503020204020204" pitchFamily="34" typeface="微软雅黑"/>
              </a:rPr>
              <a:t>· 在此输入您的标题内容</a:t>
            </a:r>
          </a:p>
        </p:txBody>
      </p:sp>
      <p:grpSp>
        <p:nvGrpSpPr>
          <p:cNvPr id="4" name="组合 3"/>
          <p:cNvGrpSpPr/>
          <p:nvPr/>
        </p:nvGrpSpPr>
        <p:grpSpPr>
          <a:xfrm>
            <a:off x="927216" y="2800621"/>
            <a:ext cx="2620963" cy="2117144"/>
            <a:chOff x="927216" y="2800621"/>
            <a:chExt cx="2620963" cy="2117144"/>
          </a:xfrm>
        </p:grpSpPr>
        <p:sp>
          <p:nvSpPr>
            <p:cNvPr id="50" name="Freeform 216"/>
            <p:cNvSpPr>
              <a:spLocks noChangeArrowheads="1"/>
            </p:cNvSpPr>
            <p:nvPr/>
          </p:nvSpPr>
          <p:spPr bwMode="auto">
            <a:xfrm>
              <a:off x="2163291" y="3629860"/>
              <a:ext cx="613481" cy="303751"/>
            </a:xfrm>
            <a:custGeom>
              <a:gdLst>
                <a:gd fmla="*/ 66 w 404" name="T0"/>
                <a:gd fmla="*/ 200 h 201" name="T1"/>
                <a:gd fmla="*/ 66 w 404" name="T2"/>
                <a:gd fmla="*/ 200 h 201" name="T3"/>
                <a:gd fmla="*/ 54 w 404" name="T4"/>
                <a:gd fmla="*/ 201 h 201" name="T5"/>
                <a:gd fmla="*/ 43 w 404" name="T6"/>
                <a:gd fmla="*/ 200 h 201" name="T7"/>
                <a:gd fmla="*/ 34 w 404" name="T8"/>
                <a:gd fmla="*/ 197 h 201" name="T9"/>
                <a:gd fmla="*/ 24 w 404" name="T10"/>
                <a:gd fmla="*/ 191 h 201" name="T11"/>
                <a:gd fmla="*/ 16 w 404" name="T12"/>
                <a:gd fmla="*/ 185 h 201" name="T13"/>
                <a:gd fmla="*/ 9 w 404" name="T14"/>
                <a:gd fmla="*/ 176 h 201" name="T15"/>
                <a:gd fmla="*/ 4 w 404" name="T16"/>
                <a:gd fmla="*/ 166 h 201" name="T17"/>
                <a:gd fmla="*/ 1 w 404" name="T18"/>
                <a:gd fmla="*/ 155 h 201" name="T19"/>
                <a:gd fmla="*/ 1 w 404" name="T20"/>
                <a:gd fmla="*/ 155 h 201" name="T21"/>
                <a:gd fmla="*/ 1 w 404" name="T22"/>
                <a:gd fmla="*/ 155 h 201" name="T23"/>
                <a:gd fmla="*/ 0 w 404" name="T24"/>
                <a:gd fmla="*/ 144 h 201" name="T25"/>
                <a:gd fmla="*/ 1 w 404" name="T26"/>
                <a:gd fmla="*/ 134 h 201" name="T27"/>
                <a:gd fmla="*/ 4 w 404" name="T28"/>
                <a:gd fmla="*/ 123 h 201" name="T29"/>
                <a:gd fmla="*/ 10 w 404" name="T30"/>
                <a:gd fmla="*/ 113 h 201" name="T31"/>
                <a:gd fmla="*/ 16 w 404" name="T32"/>
                <a:gd fmla="*/ 105 h 201" name="T33"/>
                <a:gd fmla="*/ 25 w 404" name="T34"/>
                <a:gd fmla="*/ 99 h 201" name="T35"/>
                <a:gd fmla="*/ 35 w 404" name="T36"/>
                <a:gd fmla="*/ 93 h 201" name="T37"/>
                <a:gd fmla="*/ 46 w 404" name="T38"/>
                <a:gd fmla="*/ 90 h 201" name="T39"/>
                <a:gd fmla="*/ 338 w 404" name="T40"/>
                <a:gd fmla="*/ 1 h 201" name="T41"/>
                <a:gd fmla="*/ 338 w 404" name="T42"/>
                <a:gd fmla="*/ 1 h 201" name="T43"/>
                <a:gd fmla="*/ 349 w 404" name="T44"/>
                <a:gd fmla="*/ 0 h 201" name="T45"/>
                <a:gd fmla="*/ 360 w 404" name="T46"/>
                <a:gd fmla="*/ 1 h 201" name="T47"/>
                <a:gd fmla="*/ 371 w 404" name="T48"/>
                <a:gd fmla="*/ 5 h 201" name="T49"/>
                <a:gd fmla="*/ 379 w 404" name="T50"/>
                <a:gd fmla="*/ 10 h 201" name="T51"/>
                <a:gd fmla="*/ 388 w 404" name="T52"/>
                <a:gd fmla="*/ 17 h 201" name="T53"/>
                <a:gd fmla="*/ 395 w 404" name="T54"/>
                <a:gd fmla="*/ 25 h 201" name="T55"/>
                <a:gd fmla="*/ 400 w 404" name="T56"/>
                <a:gd fmla="*/ 35 h 201" name="T57"/>
                <a:gd fmla="*/ 403 w 404" name="T58"/>
                <a:gd fmla="*/ 46 h 201" name="T59"/>
                <a:gd fmla="*/ 403 w 404" name="T60"/>
                <a:gd fmla="*/ 46 h 201" name="T61"/>
                <a:gd fmla="*/ 403 w 404" name="T62"/>
                <a:gd fmla="*/ 46 h 201" name="T63"/>
                <a:gd fmla="*/ 404 w 404" name="T64"/>
                <a:gd fmla="*/ 58 h 201" name="T65"/>
                <a:gd fmla="*/ 403 w 404" name="T66"/>
                <a:gd fmla="*/ 68 h 201" name="T67"/>
                <a:gd fmla="*/ 399 w 404" name="T68"/>
                <a:gd fmla="*/ 78 h 201" name="T69"/>
                <a:gd fmla="*/ 395 w 404" name="T70"/>
                <a:gd fmla="*/ 88 h 201" name="T71"/>
                <a:gd fmla="*/ 387 w 404" name="T72"/>
                <a:gd fmla="*/ 96 h 201" name="T73"/>
                <a:gd fmla="*/ 379 w 404" name="T74"/>
                <a:gd fmla="*/ 102 h 201" name="T75"/>
                <a:gd fmla="*/ 370 w 404" name="T76"/>
                <a:gd fmla="*/ 108 h 201" name="T77"/>
                <a:gd fmla="*/ 359 w 404" name="T78"/>
                <a:gd fmla="*/ 111 h 201" name="T79"/>
                <a:gd fmla="*/ 66 w 404" name="T80"/>
                <a:gd fmla="*/ 200 h 201" name="T81"/>
                <a:gd fmla="*/ 0 60000 65536" name="T82"/>
                <a:gd fmla="*/ 0 60000 65536" name="T83"/>
                <a:gd fmla="*/ 0 60000 65536" name="T84"/>
                <a:gd fmla="*/ 0 60000 65536" name="T85"/>
                <a:gd fmla="*/ 0 60000 65536" name="T86"/>
                <a:gd fmla="*/ 0 60000 65536" name="T87"/>
                <a:gd fmla="*/ 0 60000 65536" name="T88"/>
                <a:gd fmla="*/ 0 60000 65536" name="T89"/>
                <a:gd fmla="*/ 0 60000 65536" name="T90"/>
                <a:gd fmla="*/ 0 60000 65536" name="T91"/>
                <a:gd fmla="*/ 0 60000 65536" name="T92"/>
                <a:gd fmla="*/ 0 60000 65536" name="T93"/>
                <a:gd fmla="*/ 0 60000 65536" name="T94"/>
                <a:gd fmla="*/ 0 60000 65536" name="T95"/>
                <a:gd fmla="*/ 0 60000 65536" name="T96"/>
                <a:gd fmla="*/ 0 60000 65536" name="T97"/>
                <a:gd fmla="*/ 0 60000 65536" name="T98"/>
                <a:gd fmla="*/ 0 60000 65536" name="T99"/>
                <a:gd fmla="*/ 0 60000 65536" name="T100"/>
                <a:gd fmla="*/ 0 60000 65536" name="T101"/>
                <a:gd fmla="*/ 0 60000 65536" name="T102"/>
                <a:gd fmla="*/ 0 60000 65536" name="T103"/>
                <a:gd fmla="*/ 0 60000 65536" name="T104"/>
                <a:gd fmla="*/ 0 60000 65536" name="T105"/>
                <a:gd fmla="*/ 0 60000 65536" name="T106"/>
                <a:gd fmla="*/ 0 60000 65536" name="T107"/>
                <a:gd fmla="*/ 0 60000 65536" name="T108"/>
                <a:gd fmla="*/ 0 60000 65536" name="T109"/>
                <a:gd fmla="*/ 0 60000 65536" name="T110"/>
                <a:gd fmla="*/ 0 60000 65536" name="T111"/>
                <a:gd fmla="*/ 0 60000 65536" name="T112"/>
                <a:gd fmla="*/ 0 60000 65536" name="T113"/>
                <a:gd fmla="*/ 0 60000 65536" name="T114"/>
                <a:gd fmla="*/ 0 60000 65536" name="T115"/>
                <a:gd fmla="*/ 0 60000 65536" name="T116"/>
                <a:gd fmla="*/ 0 60000 65536" name="T117"/>
                <a:gd fmla="*/ 0 60000 65536" name="T118"/>
                <a:gd fmla="*/ 0 60000 65536" name="T119"/>
                <a:gd fmla="*/ 0 60000 65536" name="T120"/>
                <a:gd fmla="*/ 0 60000 65536" name="T121"/>
                <a:gd fmla="*/ 0 60000 65536" name="T122"/>
                <a:gd fmla="*/ 0 w 404" name="T123"/>
                <a:gd fmla="*/ 0 h 201" name="T124"/>
                <a:gd fmla="*/ 404 w 404" name="T125"/>
                <a:gd fmla="*/ 201 h 201" name="T126"/>
              </a:gdLst>
              <a:cxnLst>
                <a:cxn ang="T82">
                  <a:pos x="T0" y="T1"/>
                </a:cxn>
                <a:cxn ang="T83">
                  <a:pos x="T2" y="T3"/>
                </a:cxn>
                <a:cxn ang="T84">
                  <a:pos x="T4" y="T5"/>
                </a:cxn>
                <a:cxn ang="T85">
                  <a:pos x="T6" y="T7"/>
                </a:cxn>
                <a:cxn ang="T86">
                  <a:pos x="T8" y="T9"/>
                </a:cxn>
                <a:cxn ang="T87">
                  <a:pos x="T10" y="T11"/>
                </a:cxn>
                <a:cxn ang="T88">
                  <a:pos x="T12" y="T13"/>
                </a:cxn>
                <a:cxn ang="T89">
                  <a:pos x="T14" y="T15"/>
                </a:cxn>
                <a:cxn ang="T90">
                  <a:pos x="T16" y="T17"/>
                </a:cxn>
                <a:cxn ang="T91">
                  <a:pos x="T18" y="T19"/>
                </a:cxn>
                <a:cxn ang="T92">
                  <a:pos x="T20" y="T21"/>
                </a:cxn>
                <a:cxn ang="T93">
                  <a:pos x="T22" y="T23"/>
                </a:cxn>
                <a:cxn ang="T94">
                  <a:pos x="T24" y="T25"/>
                </a:cxn>
                <a:cxn ang="T95">
                  <a:pos x="T26" y="T27"/>
                </a:cxn>
                <a:cxn ang="T96">
                  <a:pos x="T28" y="T29"/>
                </a:cxn>
                <a:cxn ang="T97">
                  <a:pos x="T30" y="T31"/>
                </a:cxn>
                <a:cxn ang="T98">
                  <a:pos x="T32" y="T33"/>
                </a:cxn>
                <a:cxn ang="T99">
                  <a:pos x="T34" y="T35"/>
                </a:cxn>
                <a:cxn ang="T100">
                  <a:pos x="T36" y="T37"/>
                </a:cxn>
                <a:cxn ang="T101">
                  <a:pos x="T38" y="T39"/>
                </a:cxn>
                <a:cxn ang="T102">
                  <a:pos x="T40" y="T41"/>
                </a:cxn>
                <a:cxn ang="T103">
                  <a:pos x="T42" y="T43"/>
                </a:cxn>
                <a:cxn ang="T104">
                  <a:pos x="T44" y="T45"/>
                </a:cxn>
                <a:cxn ang="T105">
                  <a:pos x="T46" y="T47"/>
                </a:cxn>
                <a:cxn ang="T106">
                  <a:pos x="T48" y="T49"/>
                </a:cxn>
                <a:cxn ang="T107">
                  <a:pos x="T50" y="T51"/>
                </a:cxn>
                <a:cxn ang="T108">
                  <a:pos x="T52" y="T53"/>
                </a:cxn>
                <a:cxn ang="T109">
                  <a:pos x="T54" y="T55"/>
                </a:cxn>
                <a:cxn ang="T110">
                  <a:pos x="T56" y="T57"/>
                </a:cxn>
                <a:cxn ang="T111">
                  <a:pos x="T58" y="T59"/>
                </a:cxn>
                <a:cxn ang="T112">
                  <a:pos x="T60" y="T61"/>
                </a:cxn>
                <a:cxn ang="T113">
                  <a:pos x="T62" y="T63"/>
                </a:cxn>
                <a:cxn ang="T114">
                  <a:pos x="T64" y="T65"/>
                </a:cxn>
                <a:cxn ang="T115">
                  <a:pos x="T66" y="T67"/>
                </a:cxn>
                <a:cxn ang="T116">
                  <a:pos x="T68" y="T69"/>
                </a:cxn>
                <a:cxn ang="T117">
                  <a:pos x="T70" y="T71"/>
                </a:cxn>
                <a:cxn ang="T118">
                  <a:pos x="T72" y="T73"/>
                </a:cxn>
                <a:cxn ang="T119">
                  <a:pos x="T74" y="T75"/>
                </a:cxn>
                <a:cxn ang="T120">
                  <a:pos x="T76" y="T77"/>
                </a:cxn>
                <a:cxn ang="T121">
                  <a:pos x="T78" y="T79"/>
                </a:cxn>
                <a:cxn ang="T122">
                  <a:pos x="T80" y="T81"/>
                </a:cxn>
              </a:cxnLst>
              <a:rect b="T126" l="T123" r="T125" t="T124"/>
              <a:pathLst>
                <a:path h="201" w="403">
                  <a:moveTo>
                    <a:pt x="66" y="200"/>
                  </a:moveTo>
                  <a:lnTo>
                    <a:pt x="66" y="200"/>
                  </a:lnTo>
                  <a:lnTo>
                    <a:pt x="54" y="201"/>
                  </a:lnTo>
                  <a:lnTo>
                    <a:pt x="43" y="200"/>
                  </a:lnTo>
                  <a:lnTo>
                    <a:pt x="34" y="197"/>
                  </a:lnTo>
                  <a:lnTo>
                    <a:pt x="24" y="191"/>
                  </a:lnTo>
                  <a:lnTo>
                    <a:pt x="16" y="185"/>
                  </a:lnTo>
                  <a:lnTo>
                    <a:pt x="9" y="176"/>
                  </a:lnTo>
                  <a:lnTo>
                    <a:pt x="4" y="166"/>
                  </a:lnTo>
                  <a:lnTo>
                    <a:pt x="1" y="155"/>
                  </a:lnTo>
                  <a:lnTo>
                    <a:pt x="1" y="155"/>
                  </a:lnTo>
                  <a:lnTo>
                    <a:pt x="1" y="155"/>
                  </a:lnTo>
                  <a:lnTo>
                    <a:pt x="0" y="144"/>
                  </a:lnTo>
                  <a:lnTo>
                    <a:pt x="1" y="134"/>
                  </a:lnTo>
                  <a:lnTo>
                    <a:pt x="4" y="123"/>
                  </a:lnTo>
                  <a:lnTo>
                    <a:pt x="10" y="113"/>
                  </a:lnTo>
                  <a:lnTo>
                    <a:pt x="16" y="105"/>
                  </a:lnTo>
                  <a:lnTo>
                    <a:pt x="25" y="99"/>
                  </a:lnTo>
                  <a:lnTo>
                    <a:pt x="35" y="93"/>
                  </a:lnTo>
                  <a:lnTo>
                    <a:pt x="46" y="90"/>
                  </a:lnTo>
                  <a:lnTo>
                    <a:pt x="338" y="1"/>
                  </a:lnTo>
                  <a:lnTo>
                    <a:pt x="338" y="1"/>
                  </a:lnTo>
                  <a:lnTo>
                    <a:pt x="349" y="0"/>
                  </a:lnTo>
                  <a:lnTo>
                    <a:pt x="360" y="1"/>
                  </a:lnTo>
                  <a:lnTo>
                    <a:pt x="371" y="5"/>
                  </a:lnTo>
                  <a:lnTo>
                    <a:pt x="379" y="10"/>
                  </a:lnTo>
                  <a:lnTo>
                    <a:pt x="388" y="17"/>
                  </a:lnTo>
                  <a:lnTo>
                    <a:pt x="395" y="25"/>
                  </a:lnTo>
                  <a:lnTo>
                    <a:pt x="400" y="35"/>
                  </a:lnTo>
                  <a:lnTo>
                    <a:pt x="403" y="46"/>
                  </a:lnTo>
                  <a:lnTo>
                    <a:pt x="403" y="46"/>
                  </a:lnTo>
                  <a:lnTo>
                    <a:pt x="403" y="46"/>
                  </a:lnTo>
                  <a:lnTo>
                    <a:pt x="404" y="58"/>
                  </a:lnTo>
                  <a:lnTo>
                    <a:pt x="403" y="68"/>
                  </a:lnTo>
                  <a:lnTo>
                    <a:pt x="399" y="78"/>
                  </a:lnTo>
                  <a:lnTo>
                    <a:pt x="395" y="88"/>
                  </a:lnTo>
                  <a:lnTo>
                    <a:pt x="387" y="96"/>
                  </a:lnTo>
                  <a:lnTo>
                    <a:pt x="379" y="102"/>
                  </a:lnTo>
                  <a:lnTo>
                    <a:pt x="370" y="108"/>
                  </a:lnTo>
                  <a:lnTo>
                    <a:pt x="359" y="111"/>
                  </a:lnTo>
                  <a:lnTo>
                    <a:pt x="66" y="200"/>
                  </a:lnTo>
                  <a:close/>
                </a:path>
              </a:pathLst>
            </a:custGeom>
            <a:solidFill>
              <a:srgbClr val="585656"/>
            </a:solidFill>
            <a:ln>
              <a:noFill/>
            </a:ln>
            <a:extLst>
              <a:ext uri="{91240B29-F687-4F45-9708-019B960494DF}">
                <a14:hiddenLine cmpd="sng" w="9525">
                  <a:solidFill>
                    <a:srgbClr val="000000"/>
                  </a:solidFill>
                  <a:bevel/>
                  <a:headEnd/>
                  <a:tailEnd/>
                </a14:hiddenLine>
              </a:ext>
            </a:extLst>
          </p:spPr>
          <p:txBody>
            <a:bodyPr/>
            <a:lstStyle/>
            <a:p>
              <a:endParaRPr altLang="zh-CN" lang="zh-CN">
                <a:solidFill>
                  <a:srgbClr val="000000"/>
                </a:solidFill>
                <a:latin charset="-122" panose="020b0503020204020204" pitchFamily="34" typeface="微软雅黑"/>
                <a:ea charset="-122" pitchFamily="34" typeface="微软雅黑"/>
                <a:sym charset="-122" panose="020b0503020204020204" pitchFamily="34" typeface="微软雅黑"/>
              </a:endParaRPr>
            </a:p>
          </p:txBody>
        </p:sp>
        <p:sp>
          <p:nvSpPr>
            <p:cNvPr id="51" name="Freeform 217"/>
            <p:cNvSpPr>
              <a:spLocks noChangeArrowheads="1"/>
            </p:cNvSpPr>
            <p:nvPr/>
          </p:nvSpPr>
          <p:spPr bwMode="auto">
            <a:xfrm>
              <a:off x="2606698" y="3286623"/>
              <a:ext cx="546666" cy="507263"/>
            </a:xfrm>
            <a:custGeom>
              <a:gdLst>
                <a:gd fmla="*/ 100 w 360" name="T0"/>
                <a:gd fmla="*/ 314 h 336" name="T1"/>
                <a:gd fmla="*/ 84 w 360" name="T2"/>
                <a:gd fmla="*/ 329 h 336" name="T3"/>
                <a:gd fmla="*/ 63 w 360" name="T4"/>
                <a:gd fmla="*/ 336 h 336" name="T5"/>
                <a:gd fmla="*/ 42 w 360" name="T6"/>
                <a:gd fmla="*/ 335 h 336" name="T7"/>
                <a:gd fmla="*/ 22 w 360" name="T8"/>
                <a:gd fmla="*/ 325 h 336" name="T9"/>
                <a:gd fmla="*/ 13 w 360" name="T10"/>
                <a:gd fmla="*/ 316 h 336" name="T11"/>
                <a:gd fmla="*/ 4 w 360" name="T12"/>
                <a:gd fmla="*/ 298 h 336" name="T13"/>
                <a:gd fmla="*/ 0 w 360" name="T14"/>
                <a:gd fmla="*/ 277 h 336" name="T15"/>
                <a:gd fmla="*/ 6 w 360" name="T16"/>
                <a:gd fmla="*/ 255 h 336" name="T17"/>
                <a:gd fmla="*/ 12 w 360" name="T18"/>
                <a:gd fmla="*/ 245 h 336" name="T19"/>
                <a:gd fmla="*/ 100 w 360" name="T20"/>
                <a:gd fmla="*/ 100 h 336" name="T21"/>
                <a:gd fmla="*/ 121 w 360" name="T22"/>
                <a:gd fmla="*/ 63 h 336" name="T23"/>
                <a:gd fmla="*/ 137 w 360" name="T24"/>
                <a:gd fmla="*/ 40 h 336" name="T25"/>
                <a:gd fmla="*/ 157 w 360" name="T26"/>
                <a:gd fmla="*/ 21 h 336" name="T27"/>
                <a:gd fmla="*/ 169 w 360" name="T28"/>
                <a:gd fmla="*/ 13 h 336" name="T29"/>
                <a:gd fmla="*/ 196 w 360" name="T30"/>
                <a:gd fmla="*/ 3 h 336" name="T31"/>
                <a:gd fmla="*/ 224 w 360" name="T32"/>
                <a:gd fmla="*/ 0 h 336" name="T33"/>
                <a:gd fmla="*/ 254 w 360" name="T34"/>
                <a:gd fmla="*/ 3 h 336" name="T35"/>
                <a:gd fmla="*/ 282 w 360" name="T36"/>
                <a:gd fmla="*/ 12 h 336" name="T37"/>
                <a:gd fmla="*/ 293 w 360" name="T38"/>
                <a:gd fmla="*/ 16 h 336" name="T39"/>
                <a:gd fmla="*/ 316 w 360" name="T40"/>
                <a:gd fmla="*/ 28 h 336" name="T41"/>
                <a:gd fmla="*/ 336 w 360" name="T42"/>
                <a:gd fmla="*/ 44 h 336" name="T43"/>
                <a:gd fmla="*/ 351 w 360" name="T44"/>
                <a:gd fmla="*/ 63 h 336" name="T45"/>
                <a:gd fmla="*/ 357 w 360" name="T46"/>
                <a:gd fmla="*/ 74 h 336" name="T47"/>
                <a:gd fmla="*/ 360 w 360" name="T48"/>
                <a:gd fmla="*/ 90 h 336" name="T49"/>
                <a:gd fmla="*/ 360 w 360" name="T50"/>
                <a:gd fmla="*/ 106 h 336" name="T51"/>
                <a:gd fmla="*/ 356 w 360" name="T52"/>
                <a:gd fmla="*/ 138 h 336" name="T53"/>
                <a:gd fmla="*/ 348 w 360" name="T54"/>
                <a:gd fmla="*/ 139 h 336" name="T55"/>
                <a:gd fmla="*/ 333 w 360" name="T56"/>
                <a:gd fmla="*/ 139 h 336" name="T57"/>
                <a:gd fmla="*/ 311 w 360" name="T58"/>
                <a:gd fmla="*/ 135 h 336" name="T59"/>
                <a:gd fmla="*/ 297 w 360" name="T60"/>
                <a:gd fmla="*/ 131 h 336" name="T61"/>
                <a:gd fmla="*/ 278 w 360" name="T62"/>
                <a:gd fmla="*/ 131 h 336" name="T63"/>
                <a:gd fmla="*/ 259 w 360" name="T64"/>
                <a:gd fmla="*/ 134 h 336" name="T65"/>
                <a:gd fmla="*/ 243 w 360" name="T66"/>
                <a:gd fmla="*/ 138 h 336" name="T67"/>
                <a:gd fmla="*/ 212 w 360" name="T68"/>
                <a:gd fmla="*/ 154 h 336" name="T69"/>
                <a:gd fmla="*/ 187 w 360" name="T70"/>
                <a:gd fmla="*/ 177 h 336" name="T71"/>
                <a:gd fmla="*/ 165 w 360" name="T72"/>
                <a:gd fmla="*/ 205 h 336" name="T73"/>
                <a:gd fmla="*/ 135 w 360" name="T74"/>
                <a:gd fmla="*/ 252 h 336" name="T75"/>
                <a:gd fmla="*/ 100 w 360" name="T76"/>
                <a:gd fmla="*/ 314 h 336" name="T77"/>
                <a:gd fmla="*/ 0 60000 65536" name="T78"/>
                <a:gd fmla="*/ 0 60000 65536" name="T79"/>
                <a:gd fmla="*/ 0 60000 65536" name="T80"/>
                <a:gd fmla="*/ 0 60000 65536" name="T81"/>
                <a:gd fmla="*/ 0 60000 65536" name="T82"/>
                <a:gd fmla="*/ 0 60000 65536" name="T83"/>
                <a:gd fmla="*/ 0 60000 65536" name="T84"/>
                <a:gd fmla="*/ 0 60000 65536" name="T85"/>
                <a:gd fmla="*/ 0 60000 65536" name="T86"/>
                <a:gd fmla="*/ 0 60000 65536" name="T87"/>
                <a:gd fmla="*/ 0 60000 65536" name="T88"/>
                <a:gd fmla="*/ 0 60000 65536" name="T89"/>
                <a:gd fmla="*/ 0 60000 65536" name="T90"/>
                <a:gd fmla="*/ 0 60000 65536" name="T91"/>
                <a:gd fmla="*/ 0 60000 65536" name="T92"/>
                <a:gd fmla="*/ 0 60000 65536" name="T93"/>
                <a:gd fmla="*/ 0 60000 65536" name="T94"/>
                <a:gd fmla="*/ 0 60000 65536" name="T95"/>
                <a:gd fmla="*/ 0 60000 65536" name="T96"/>
                <a:gd fmla="*/ 0 60000 65536" name="T97"/>
                <a:gd fmla="*/ 0 60000 65536" name="T98"/>
                <a:gd fmla="*/ 0 60000 65536" name="T99"/>
                <a:gd fmla="*/ 0 60000 65536" name="T100"/>
                <a:gd fmla="*/ 0 60000 65536" name="T101"/>
                <a:gd fmla="*/ 0 60000 65536" name="T102"/>
                <a:gd fmla="*/ 0 60000 65536" name="T103"/>
                <a:gd fmla="*/ 0 60000 65536" name="T104"/>
                <a:gd fmla="*/ 0 60000 65536" name="T105"/>
                <a:gd fmla="*/ 0 60000 65536" name="T106"/>
                <a:gd fmla="*/ 0 60000 65536" name="T107"/>
                <a:gd fmla="*/ 0 60000 65536" name="T108"/>
                <a:gd fmla="*/ 0 60000 65536" name="T109"/>
                <a:gd fmla="*/ 0 60000 65536" name="T110"/>
                <a:gd fmla="*/ 0 60000 65536" name="T111"/>
                <a:gd fmla="*/ 0 60000 65536" name="T112"/>
                <a:gd fmla="*/ 0 60000 65536" name="T113"/>
                <a:gd fmla="*/ 0 60000 65536" name="T114"/>
                <a:gd fmla="*/ 0 60000 65536" name="T115"/>
                <a:gd fmla="*/ 0 60000 65536" name="T116"/>
                <a:gd fmla="*/ 0 w 360" name="T117"/>
                <a:gd fmla="*/ 0 h 336" name="T118"/>
                <a:gd fmla="*/ 360 w 360" name="T119"/>
                <a:gd fmla="*/ 336 h 336" name="T120"/>
              </a:gdLst>
              <a:cxnLst>
                <a:cxn ang="T78">
                  <a:pos x="T0" y="T1"/>
                </a:cxn>
                <a:cxn ang="T79">
                  <a:pos x="T2" y="T3"/>
                </a:cxn>
                <a:cxn ang="T80">
                  <a:pos x="T4" y="T5"/>
                </a:cxn>
                <a:cxn ang="T81">
                  <a:pos x="T6" y="T7"/>
                </a:cxn>
                <a:cxn ang="T82">
                  <a:pos x="T8" y="T9"/>
                </a:cxn>
                <a:cxn ang="T83">
                  <a:pos x="T10" y="T11"/>
                </a:cxn>
                <a:cxn ang="T84">
                  <a:pos x="T12" y="T13"/>
                </a:cxn>
                <a:cxn ang="T85">
                  <a:pos x="T14" y="T15"/>
                </a:cxn>
                <a:cxn ang="T86">
                  <a:pos x="T16" y="T17"/>
                </a:cxn>
                <a:cxn ang="T87">
                  <a:pos x="T18" y="T19"/>
                </a:cxn>
                <a:cxn ang="T88">
                  <a:pos x="T20" y="T21"/>
                </a:cxn>
                <a:cxn ang="T89">
                  <a:pos x="T22" y="T23"/>
                </a:cxn>
                <a:cxn ang="T90">
                  <a:pos x="T24" y="T25"/>
                </a:cxn>
                <a:cxn ang="T91">
                  <a:pos x="T26" y="T27"/>
                </a:cxn>
                <a:cxn ang="T92">
                  <a:pos x="T28" y="T29"/>
                </a:cxn>
                <a:cxn ang="T93">
                  <a:pos x="T30" y="T31"/>
                </a:cxn>
                <a:cxn ang="T94">
                  <a:pos x="T32" y="T33"/>
                </a:cxn>
                <a:cxn ang="T95">
                  <a:pos x="T34" y="T35"/>
                </a:cxn>
                <a:cxn ang="T96">
                  <a:pos x="T36" y="T37"/>
                </a:cxn>
                <a:cxn ang="T97">
                  <a:pos x="T38" y="T39"/>
                </a:cxn>
                <a:cxn ang="T98">
                  <a:pos x="T40" y="T41"/>
                </a:cxn>
                <a:cxn ang="T99">
                  <a:pos x="T42" y="T43"/>
                </a:cxn>
                <a:cxn ang="T100">
                  <a:pos x="T44" y="T45"/>
                </a:cxn>
                <a:cxn ang="T101">
                  <a:pos x="T46" y="T47"/>
                </a:cxn>
                <a:cxn ang="T102">
                  <a:pos x="T48" y="T49"/>
                </a:cxn>
                <a:cxn ang="T103">
                  <a:pos x="T50" y="T51"/>
                </a:cxn>
                <a:cxn ang="T104">
                  <a:pos x="T52" y="T53"/>
                </a:cxn>
                <a:cxn ang="T105">
                  <a:pos x="T54" y="T55"/>
                </a:cxn>
                <a:cxn ang="T106">
                  <a:pos x="T56" y="T57"/>
                </a:cxn>
                <a:cxn ang="T107">
                  <a:pos x="T58" y="T59"/>
                </a:cxn>
                <a:cxn ang="T108">
                  <a:pos x="T60" y="T61"/>
                </a:cxn>
                <a:cxn ang="T109">
                  <a:pos x="T62" y="T63"/>
                </a:cxn>
                <a:cxn ang="T110">
                  <a:pos x="T64" y="T65"/>
                </a:cxn>
                <a:cxn ang="T111">
                  <a:pos x="T66" y="T67"/>
                </a:cxn>
                <a:cxn ang="T112">
                  <a:pos x="T68" y="T69"/>
                </a:cxn>
                <a:cxn ang="T113">
                  <a:pos x="T70" y="T71"/>
                </a:cxn>
                <a:cxn ang="T114">
                  <a:pos x="T72" y="T73"/>
                </a:cxn>
                <a:cxn ang="T115">
                  <a:pos x="T74" y="T75"/>
                </a:cxn>
                <a:cxn ang="T116">
                  <a:pos x="T76" y="T77"/>
                </a:cxn>
              </a:cxnLst>
              <a:rect b="T120" l="T117" r="T119" t="T118"/>
              <a:pathLst>
                <a:path h="336" w="360">
                  <a:moveTo>
                    <a:pt x="100" y="314"/>
                  </a:moveTo>
                  <a:lnTo>
                    <a:pt x="100" y="314"/>
                  </a:lnTo>
                  <a:lnTo>
                    <a:pt x="93" y="323"/>
                  </a:lnTo>
                  <a:lnTo>
                    <a:pt x="84" y="329"/>
                  </a:lnTo>
                  <a:lnTo>
                    <a:pt x="73" y="333"/>
                  </a:lnTo>
                  <a:lnTo>
                    <a:pt x="63" y="336"/>
                  </a:lnTo>
                  <a:lnTo>
                    <a:pt x="53" y="336"/>
                  </a:lnTo>
                  <a:lnTo>
                    <a:pt x="42" y="335"/>
                  </a:lnTo>
                  <a:lnTo>
                    <a:pt x="32" y="330"/>
                  </a:lnTo>
                  <a:lnTo>
                    <a:pt x="22" y="325"/>
                  </a:lnTo>
                  <a:lnTo>
                    <a:pt x="22" y="325"/>
                  </a:lnTo>
                  <a:lnTo>
                    <a:pt x="13" y="316"/>
                  </a:lnTo>
                  <a:lnTo>
                    <a:pt x="8" y="307"/>
                  </a:lnTo>
                  <a:lnTo>
                    <a:pt x="4" y="298"/>
                  </a:lnTo>
                  <a:lnTo>
                    <a:pt x="0" y="287"/>
                  </a:lnTo>
                  <a:lnTo>
                    <a:pt x="0" y="277"/>
                  </a:lnTo>
                  <a:lnTo>
                    <a:pt x="3" y="266"/>
                  </a:lnTo>
                  <a:lnTo>
                    <a:pt x="6" y="255"/>
                  </a:lnTo>
                  <a:lnTo>
                    <a:pt x="12" y="245"/>
                  </a:lnTo>
                  <a:lnTo>
                    <a:pt x="12" y="245"/>
                  </a:lnTo>
                  <a:lnTo>
                    <a:pt x="100" y="100"/>
                  </a:lnTo>
                  <a:lnTo>
                    <a:pt x="100" y="100"/>
                  </a:lnTo>
                  <a:lnTo>
                    <a:pt x="115" y="75"/>
                  </a:lnTo>
                  <a:lnTo>
                    <a:pt x="121" y="63"/>
                  </a:lnTo>
                  <a:lnTo>
                    <a:pt x="129" y="51"/>
                  </a:lnTo>
                  <a:lnTo>
                    <a:pt x="137" y="40"/>
                  </a:lnTo>
                  <a:lnTo>
                    <a:pt x="146" y="29"/>
                  </a:lnTo>
                  <a:lnTo>
                    <a:pt x="157" y="21"/>
                  </a:lnTo>
                  <a:lnTo>
                    <a:pt x="169" y="13"/>
                  </a:lnTo>
                  <a:lnTo>
                    <a:pt x="169" y="13"/>
                  </a:lnTo>
                  <a:lnTo>
                    <a:pt x="182" y="7"/>
                  </a:lnTo>
                  <a:lnTo>
                    <a:pt x="196" y="3"/>
                  </a:lnTo>
                  <a:lnTo>
                    <a:pt x="210" y="0"/>
                  </a:lnTo>
                  <a:lnTo>
                    <a:pt x="224" y="0"/>
                  </a:lnTo>
                  <a:lnTo>
                    <a:pt x="239" y="1"/>
                  </a:lnTo>
                  <a:lnTo>
                    <a:pt x="254" y="3"/>
                  </a:lnTo>
                  <a:lnTo>
                    <a:pt x="268" y="7"/>
                  </a:lnTo>
                  <a:lnTo>
                    <a:pt x="282" y="12"/>
                  </a:lnTo>
                  <a:lnTo>
                    <a:pt x="282" y="12"/>
                  </a:lnTo>
                  <a:lnTo>
                    <a:pt x="293" y="16"/>
                  </a:lnTo>
                  <a:lnTo>
                    <a:pt x="304" y="22"/>
                  </a:lnTo>
                  <a:lnTo>
                    <a:pt x="316" y="28"/>
                  </a:lnTo>
                  <a:lnTo>
                    <a:pt x="325" y="36"/>
                  </a:lnTo>
                  <a:lnTo>
                    <a:pt x="336" y="44"/>
                  </a:lnTo>
                  <a:lnTo>
                    <a:pt x="344" y="53"/>
                  </a:lnTo>
                  <a:lnTo>
                    <a:pt x="351" y="63"/>
                  </a:lnTo>
                  <a:lnTo>
                    <a:pt x="357" y="74"/>
                  </a:lnTo>
                  <a:lnTo>
                    <a:pt x="357" y="74"/>
                  </a:lnTo>
                  <a:lnTo>
                    <a:pt x="359" y="82"/>
                  </a:lnTo>
                  <a:lnTo>
                    <a:pt x="360" y="90"/>
                  </a:lnTo>
                  <a:lnTo>
                    <a:pt x="360" y="98"/>
                  </a:lnTo>
                  <a:lnTo>
                    <a:pt x="360" y="106"/>
                  </a:lnTo>
                  <a:lnTo>
                    <a:pt x="358" y="123"/>
                  </a:lnTo>
                  <a:lnTo>
                    <a:pt x="356" y="138"/>
                  </a:lnTo>
                  <a:lnTo>
                    <a:pt x="356" y="138"/>
                  </a:lnTo>
                  <a:lnTo>
                    <a:pt x="348" y="139"/>
                  </a:lnTo>
                  <a:lnTo>
                    <a:pt x="341" y="139"/>
                  </a:lnTo>
                  <a:lnTo>
                    <a:pt x="333" y="139"/>
                  </a:lnTo>
                  <a:lnTo>
                    <a:pt x="326" y="137"/>
                  </a:lnTo>
                  <a:lnTo>
                    <a:pt x="311" y="135"/>
                  </a:lnTo>
                  <a:lnTo>
                    <a:pt x="297" y="131"/>
                  </a:lnTo>
                  <a:lnTo>
                    <a:pt x="297" y="131"/>
                  </a:lnTo>
                  <a:lnTo>
                    <a:pt x="287" y="131"/>
                  </a:lnTo>
                  <a:lnTo>
                    <a:pt x="278" y="131"/>
                  </a:lnTo>
                  <a:lnTo>
                    <a:pt x="268" y="133"/>
                  </a:lnTo>
                  <a:lnTo>
                    <a:pt x="259" y="134"/>
                  </a:lnTo>
                  <a:lnTo>
                    <a:pt x="250" y="136"/>
                  </a:lnTo>
                  <a:lnTo>
                    <a:pt x="243" y="138"/>
                  </a:lnTo>
                  <a:lnTo>
                    <a:pt x="228" y="146"/>
                  </a:lnTo>
                  <a:lnTo>
                    <a:pt x="212" y="154"/>
                  </a:lnTo>
                  <a:lnTo>
                    <a:pt x="199" y="165"/>
                  </a:lnTo>
                  <a:lnTo>
                    <a:pt x="187" y="177"/>
                  </a:lnTo>
                  <a:lnTo>
                    <a:pt x="175" y="191"/>
                  </a:lnTo>
                  <a:lnTo>
                    <a:pt x="165" y="205"/>
                  </a:lnTo>
                  <a:lnTo>
                    <a:pt x="154" y="221"/>
                  </a:lnTo>
                  <a:lnTo>
                    <a:pt x="135" y="252"/>
                  </a:lnTo>
                  <a:lnTo>
                    <a:pt x="118" y="285"/>
                  </a:lnTo>
                  <a:lnTo>
                    <a:pt x="100" y="314"/>
                  </a:lnTo>
                  <a:lnTo>
                    <a:pt x="100" y="314"/>
                  </a:lnTo>
                  <a:close/>
                </a:path>
              </a:pathLst>
            </a:custGeom>
            <a:solidFill>
              <a:srgbClr val="585656"/>
            </a:solidFill>
            <a:ln>
              <a:noFill/>
            </a:ln>
            <a:extLst>
              <a:ext uri="{91240B29-F687-4F45-9708-019B960494DF}">
                <a14:hiddenLine cmpd="sng" w="9525">
                  <a:solidFill>
                    <a:srgbClr val="000000"/>
                  </a:solidFill>
                  <a:bevel/>
                  <a:headEnd/>
                  <a:tailEnd/>
                </a14:hiddenLine>
              </a:ext>
            </a:extLst>
          </p:spPr>
          <p:txBody>
            <a:bodyPr/>
            <a:lstStyle/>
            <a:p>
              <a:endParaRPr altLang="zh-CN" lang="zh-CN">
                <a:solidFill>
                  <a:srgbClr val="000000"/>
                </a:solidFill>
                <a:latin charset="-122" panose="020b0503020204020204" pitchFamily="34" typeface="微软雅黑"/>
                <a:ea charset="-122" pitchFamily="34" typeface="微软雅黑"/>
                <a:sym charset="-122" panose="020b0503020204020204" pitchFamily="34" typeface="微软雅黑"/>
              </a:endParaRPr>
            </a:p>
          </p:txBody>
        </p:sp>
        <p:sp>
          <p:nvSpPr>
            <p:cNvPr id="52" name="Freeform 218"/>
            <p:cNvSpPr>
              <a:spLocks noChangeArrowheads="1"/>
            </p:cNvSpPr>
            <p:nvPr/>
          </p:nvSpPr>
          <p:spPr bwMode="auto">
            <a:xfrm>
              <a:off x="2542919" y="2800621"/>
              <a:ext cx="501112" cy="501188"/>
            </a:xfrm>
            <a:custGeom>
              <a:gdLst>
                <a:gd fmla="*/ 106 w 329" name="T0"/>
                <a:gd fmla="*/ 319 h 330" name="T1"/>
                <a:gd fmla="*/ 138 w 329" name="T2"/>
                <a:gd fmla="*/ 328 h 330" name="T3"/>
                <a:gd fmla="*/ 170 w 329" name="T4"/>
                <a:gd fmla="*/ 330 h 330" name="T5"/>
                <a:gd fmla="*/ 201 w 329" name="T6"/>
                <a:gd fmla="*/ 326 h 330" name="T7"/>
                <a:gd fmla="*/ 232 w 329" name="T8"/>
                <a:gd fmla="*/ 316 h 330" name="T9"/>
                <a:gd fmla="*/ 259 w 329" name="T10"/>
                <a:gd fmla="*/ 300 h 330" name="T11"/>
                <a:gd fmla="*/ 284 w 329" name="T12"/>
                <a:gd fmla="*/ 279 h 330" name="T13"/>
                <a:gd fmla="*/ 303 w 329" name="T14"/>
                <a:gd fmla="*/ 254 h 330" name="T15"/>
                <a:gd fmla="*/ 319 w 329" name="T16"/>
                <a:gd fmla="*/ 224 h 330" name="T17"/>
                <a:gd fmla="*/ 324 w 329" name="T18"/>
                <a:gd fmla="*/ 208 h 330" name="T19"/>
                <a:gd fmla="*/ 328 w 329" name="T20"/>
                <a:gd fmla="*/ 176 h 330" name="T21"/>
                <a:gd fmla="*/ 327 w 329" name="T22"/>
                <a:gd fmla="*/ 143 h 330" name="T23"/>
                <a:gd fmla="*/ 321 w 329" name="T24"/>
                <a:gd fmla="*/ 113 h 330" name="T25"/>
                <a:gd fmla="*/ 308 w 329" name="T26"/>
                <a:gd fmla="*/ 83 h 330" name="T27"/>
                <a:gd fmla="*/ 289 w 329" name="T28"/>
                <a:gd fmla="*/ 57 h 330" name="T29"/>
                <a:gd fmla="*/ 266 w 329" name="T30"/>
                <a:gd fmla="*/ 36 h 330" name="T31"/>
                <a:gd fmla="*/ 239 w 329" name="T32"/>
                <a:gd fmla="*/ 18 h 330" name="T33"/>
                <a:gd fmla="*/ 223 w 329" name="T34"/>
                <a:gd fmla="*/ 11 h 330" name="T35"/>
                <a:gd fmla="*/ 191 w 329" name="T36"/>
                <a:gd fmla="*/ 2 h 330" name="T37"/>
                <a:gd fmla="*/ 159 w 329" name="T38"/>
                <a:gd fmla="*/ 0 h 330" name="T39"/>
                <a:gd fmla="*/ 127 w 329" name="T40"/>
                <a:gd fmla="*/ 4 h 330" name="T41"/>
                <a:gd fmla="*/ 97 w 329" name="T42"/>
                <a:gd fmla="*/ 15 h 330" name="T43"/>
                <a:gd fmla="*/ 70 w 329" name="T44"/>
                <a:gd fmla="*/ 30 h 330" name="T45"/>
                <a:gd fmla="*/ 46 w 329" name="T46"/>
                <a:gd fmla="*/ 51 h 330" name="T47"/>
                <a:gd fmla="*/ 25 w 329" name="T48"/>
                <a:gd fmla="*/ 77 h 330" name="T49"/>
                <a:gd fmla="*/ 11 w 329" name="T50"/>
                <a:gd fmla="*/ 106 h 330" name="T51"/>
                <a:gd fmla="*/ 6 w 329" name="T52"/>
                <a:gd fmla="*/ 123 h 330" name="T53"/>
                <a:gd fmla="*/ 0 w 329" name="T54"/>
                <a:gd fmla="*/ 155 h 330" name="T55"/>
                <a:gd fmla="*/ 1 w 329" name="T56"/>
                <a:gd fmla="*/ 187 h 330" name="T57"/>
                <a:gd fmla="*/ 8 w 329" name="T58"/>
                <a:gd fmla="*/ 217 h 330" name="T59"/>
                <a:gd fmla="*/ 21 w 329" name="T60"/>
                <a:gd fmla="*/ 246 h 330" name="T61"/>
                <a:gd fmla="*/ 39 w 329" name="T62"/>
                <a:gd fmla="*/ 272 h 330" name="T63"/>
                <a:gd fmla="*/ 62 w 329" name="T64"/>
                <a:gd fmla="*/ 294 h 330" name="T65"/>
                <a:gd fmla="*/ 90 w 329" name="T66"/>
                <a:gd fmla="*/ 311 h 330" name="T67"/>
                <a:gd fmla="*/ 106 w 329" name="T68"/>
                <a:gd fmla="*/ 319 h 330" name="T69"/>
                <a:gd fmla="*/ 0 60000 65536" name="T70"/>
                <a:gd fmla="*/ 0 60000 65536" name="T71"/>
                <a:gd fmla="*/ 0 60000 65536" name="T72"/>
                <a:gd fmla="*/ 0 60000 65536" name="T73"/>
                <a:gd fmla="*/ 0 60000 65536" name="T74"/>
                <a:gd fmla="*/ 0 60000 65536" name="T75"/>
                <a:gd fmla="*/ 0 60000 65536" name="T76"/>
                <a:gd fmla="*/ 0 60000 65536" name="T77"/>
                <a:gd fmla="*/ 0 60000 65536" name="T78"/>
                <a:gd fmla="*/ 0 60000 65536" name="T79"/>
                <a:gd fmla="*/ 0 60000 65536" name="T80"/>
                <a:gd fmla="*/ 0 60000 65536" name="T81"/>
                <a:gd fmla="*/ 0 60000 65536" name="T82"/>
                <a:gd fmla="*/ 0 60000 65536" name="T83"/>
                <a:gd fmla="*/ 0 60000 65536" name="T84"/>
                <a:gd fmla="*/ 0 60000 65536" name="T85"/>
                <a:gd fmla="*/ 0 60000 65536" name="T86"/>
                <a:gd fmla="*/ 0 60000 65536" name="T87"/>
                <a:gd fmla="*/ 0 60000 65536" name="T88"/>
                <a:gd fmla="*/ 0 60000 65536" name="T89"/>
                <a:gd fmla="*/ 0 60000 65536" name="T90"/>
                <a:gd fmla="*/ 0 60000 65536" name="T91"/>
                <a:gd fmla="*/ 0 60000 65536" name="T92"/>
                <a:gd fmla="*/ 0 60000 65536" name="T93"/>
                <a:gd fmla="*/ 0 60000 65536" name="T94"/>
                <a:gd fmla="*/ 0 60000 65536" name="T95"/>
                <a:gd fmla="*/ 0 60000 65536" name="T96"/>
                <a:gd fmla="*/ 0 60000 65536" name="T97"/>
                <a:gd fmla="*/ 0 60000 65536" name="T98"/>
                <a:gd fmla="*/ 0 60000 65536" name="T99"/>
                <a:gd fmla="*/ 0 60000 65536" name="T100"/>
                <a:gd fmla="*/ 0 60000 65536" name="T101"/>
                <a:gd fmla="*/ 0 60000 65536" name="T102"/>
                <a:gd fmla="*/ 0 60000 65536" name="T103"/>
                <a:gd fmla="*/ 0 60000 65536" name="T104"/>
                <a:gd fmla="*/ 0 w 329" name="T105"/>
                <a:gd fmla="*/ 0 h 330" name="T106"/>
                <a:gd fmla="*/ 329 w 329" name="T107"/>
                <a:gd fmla="*/ 330 h 330" name="T108"/>
              </a:gd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b="T108" l="T105" r="T107" t="T106"/>
              <a:pathLst>
                <a:path h="330" w="329">
                  <a:moveTo>
                    <a:pt x="106" y="319"/>
                  </a:moveTo>
                  <a:lnTo>
                    <a:pt x="106" y="319"/>
                  </a:lnTo>
                  <a:lnTo>
                    <a:pt x="122" y="323"/>
                  </a:lnTo>
                  <a:lnTo>
                    <a:pt x="138" y="328"/>
                  </a:lnTo>
                  <a:lnTo>
                    <a:pt x="153" y="329"/>
                  </a:lnTo>
                  <a:lnTo>
                    <a:pt x="170" y="330"/>
                  </a:lnTo>
                  <a:lnTo>
                    <a:pt x="186" y="328"/>
                  </a:lnTo>
                  <a:lnTo>
                    <a:pt x="201" y="326"/>
                  </a:lnTo>
                  <a:lnTo>
                    <a:pt x="216" y="321"/>
                  </a:lnTo>
                  <a:lnTo>
                    <a:pt x="232" y="316"/>
                  </a:lnTo>
                  <a:lnTo>
                    <a:pt x="246" y="308"/>
                  </a:lnTo>
                  <a:lnTo>
                    <a:pt x="259" y="300"/>
                  </a:lnTo>
                  <a:lnTo>
                    <a:pt x="272" y="290"/>
                  </a:lnTo>
                  <a:lnTo>
                    <a:pt x="284" y="279"/>
                  </a:lnTo>
                  <a:lnTo>
                    <a:pt x="294" y="267"/>
                  </a:lnTo>
                  <a:lnTo>
                    <a:pt x="303" y="254"/>
                  </a:lnTo>
                  <a:lnTo>
                    <a:pt x="311" y="240"/>
                  </a:lnTo>
                  <a:lnTo>
                    <a:pt x="319" y="224"/>
                  </a:lnTo>
                  <a:lnTo>
                    <a:pt x="319" y="224"/>
                  </a:lnTo>
                  <a:lnTo>
                    <a:pt x="324" y="208"/>
                  </a:lnTo>
                  <a:lnTo>
                    <a:pt x="327" y="192"/>
                  </a:lnTo>
                  <a:lnTo>
                    <a:pt x="328" y="176"/>
                  </a:lnTo>
                  <a:lnTo>
                    <a:pt x="329" y="159"/>
                  </a:lnTo>
                  <a:lnTo>
                    <a:pt x="327" y="143"/>
                  </a:lnTo>
                  <a:lnTo>
                    <a:pt x="325" y="128"/>
                  </a:lnTo>
                  <a:lnTo>
                    <a:pt x="321" y="113"/>
                  </a:lnTo>
                  <a:lnTo>
                    <a:pt x="315" y="98"/>
                  </a:lnTo>
                  <a:lnTo>
                    <a:pt x="308" y="83"/>
                  </a:lnTo>
                  <a:lnTo>
                    <a:pt x="299" y="70"/>
                  </a:lnTo>
                  <a:lnTo>
                    <a:pt x="289" y="57"/>
                  </a:lnTo>
                  <a:lnTo>
                    <a:pt x="278" y="47"/>
                  </a:lnTo>
                  <a:lnTo>
                    <a:pt x="266" y="36"/>
                  </a:lnTo>
                  <a:lnTo>
                    <a:pt x="253" y="26"/>
                  </a:lnTo>
                  <a:lnTo>
                    <a:pt x="239" y="18"/>
                  </a:lnTo>
                  <a:lnTo>
                    <a:pt x="223" y="11"/>
                  </a:lnTo>
                  <a:lnTo>
                    <a:pt x="223" y="11"/>
                  </a:lnTo>
                  <a:lnTo>
                    <a:pt x="208" y="6"/>
                  </a:lnTo>
                  <a:lnTo>
                    <a:pt x="191" y="2"/>
                  </a:lnTo>
                  <a:lnTo>
                    <a:pt x="175" y="1"/>
                  </a:lnTo>
                  <a:lnTo>
                    <a:pt x="159" y="0"/>
                  </a:lnTo>
                  <a:lnTo>
                    <a:pt x="142" y="2"/>
                  </a:lnTo>
                  <a:lnTo>
                    <a:pt x="127" y="4"/>
                  </a:lnTo>
                  <a:lnTo>
                    <a:pt x="112" y="9"/>
                  </a:lnTo>
                  <a:lnTo>
                    <a:pt x="97" y="15"/>
                  </a:lnTo>
                  <a:lnTo>
                    <a:pt x="83" y="22"/>
                  </a:lnTo>
                  <a:lnTo>
                    <a:pt x="70" y="30"/>
                  </a:lnTo>
                  <a:lnTo>
                    <a:pt x="57" y="40"/>
                  </a:lnTo>
                  <a:lnTo>
                    <a:pt x="46" y="51"/>
                  </a:lnTo>
                  <a:lnTo>
                    <a:pt x="35" y="63"/>
                  </a:lnTo>
                  <a:lnTo>
                    <a:pt x="25" y="77"/>
                  </a:lnTo>
                  <a:lnTo>
                    <a:pt x="17" y="91"/>
                  </a:lnTo>
                  <a:lnTo>
                    <a:pt x="11" y="106"/>
                  </a:lnTo>
                  <a:lnTo>
                    <a:pt x="11" y="106"/>
                  </a:lnTo>
                  <a:lnTo>
                    <a:pt x="6" y="123"/>
                  </a:lnTo>
                  <a:lnTo>
                    <a:pt x="1" y="139"/>
                  </a:lnTo>
                  <a:lnTo>
                    <a:pt x="0" y="155"/>
                  </a:lnTo>
                  <a:lnTo>
                    <a:pt x="0" y="170"/>
                  </a:lnTo>
                  <a:lnTo>
                    <a:pt x="1" y="187"/>
                  </a:lnTo>
                  <a:lnTo>
                    <a:pt x="3" y="202"/>
                  </a:lnTo>
                  <a:lnTo>
                    <a:pt x="8" y="217"/>
                  </a:lnTo>
                  <a:lnTo>
                    <a:pt x="14" y="232"/>
                  </a:lnTo>
                  <a:lnTo>
                    <a:pt x="21" y="246"/>
                  </a:lnTo>
                  <a:lnTo>
                    <a:pt x="29" y="259"/>
                  </a:lnTo>
                  <a:lnTo>
                    <a:pt x="39" y="272"/>
                  </a:lnTo>
                  <a:lnTo>
                    <a:pt x="50" y="283"/>
                  </a:lnTo>
                  <a:lnTo>
                    <a:pt x="62" y="294"/>
                  </a:lnTo>
                  <a:lnTo>
                    <a:pt x="75" y="304"/>
                  </a:lnTo>
                  <a:lnTo>
                    <a:pt x="90" y="311"/>
                  </a:lnTo>
                  <a:lnTo>
                    <a:pt x="106" y="319"/>
                  </a:lnTo>
                  <a:lnTo>
                    <a:pt x="106" y="319"/>
                  </a:lnTo>
                  <a:close/>
                </a:path>
              </a:pathLst>
            </a:custGeom>
            <a:solidFill>
              <a:srgbClr val="585656"/>
            </a:solidFill>
            <a:ln>
              <a:noFill/>
            </a:ln>
            <a:extLst>
              <a:ext uri="{91240B29-F687-4F45-9708-019B960494DF}">
                <a14:hiddenLine cmpd="sng" w="9525">
                  <a:solidFill>
                    <a:srgbClr val="000000"/>
                  </a:solidFill>
                  <a:bevel/>
                  <a:headEnd/>
                  <a:tailEnd/>
                </a14:hiddenLine>
              </a:ext>
            </a:extLst>
          </p:spPr>
          <p:txBody>
            <a:bodyPr/>
            <a:lstStyle/>
            <a:p>
              <a:endParaRPr altLang="zh-CN" lang="zh-CN">
                <a:solidFill>
                  <a:srgbClr val="000000"/>
                </a:solidFill>
                <a:latin charset="-122" panose="020b0503020204020204" pitchFamily="34" typeface="微软雅黑"/>
                <a:ea charset="-122" pitchFamily="34" typeface="微软雅黑"/>
                <a:sym charset="-122" panose="020b0503020204020204" pitchFamily="34" typeface="微软雅黑"/>
              </a:endParaRPr>
            </a:p>
          </p:txBody>
        </p:sp>
        <p:sp>
          <p:nvSpPr>
            <p:cNvPr id="53" name="Freeform 219"/>
            <p:cNvSpPr>
              <a:spLocks noChangeArrowheads="1"/>
            </p:cNvSpPr>
            <p:nvPr/>
          </p:nvSpPr>
          <p:spPr bwMode="auto">
            <a:xfrm>
              <a:off x="2545957" y="4064225"/>
              <a:ext cx="303704" cy="820128"/>
            </a:xfrm>
            <a:custGeom>
              <a:gdLst>
                <a:gd fmla="*/ 156 w 199" name="T0"/>
                <a:gd fmla="*/ 470 h 538" name="T1"/>
                <a:gd fmla="*/ 152 w 199" name="T2"/>
                <a:gd fmla="*/ 485 h 538" name="T3"/>
                <a:gd fmla="*/ 146 w 199" name="T4"/>
                <a:gd fmla="*/ 499 h 538" name="T5"/>
                <a:gd fmla="*/ 137 w 199" name="T6"/>
                <a:gd fmla="*/ 511 h 538" name="T7"/>
                <a:gd fmla="*/ 126 w 199" name="T8"/>
                <a:gd fmla="*/ 521 h 538" name="T9"/>
                <a:gd fmla="*/ 114 w 199" name="T10"/>
                <a:gd fmla="*/ 530 h 538" name="T11"/>
                <a:gd fmla="*/ 100 w 199" name="T12"/>
                <a:gd fmla="*/ 535 h 538" name="T13"/>
                <a:gd fmla="*/ 85 w 199" name="T14"/>
                <a:gd fmla="*/ 538 h 538" name="T15"/>
                <a:gd fmla="*/ 70 w 199" name="T16"/>
                <a:gd fmla="*/ 538 h 538" name="T17"/>
                <a:gd fmla="*/ 70 w 199" name="T18"/>
                <a:gd fmla="*/ 538 h 538" name="T19"/>
                <a:gd fmla="*/ 55 w 199" name="T20"/>
                <a:gd fmla="*/ 534 h 538" name="T21"/>
                <a:gd fmla="*/ 40 w 199" name="T22"/>
                <a:gd fmla="*/ 528 h 538" name="T23"/>
                <a:gd fmla="*/ 27 w 199" name="T24"/>
                <a:gd fmla="*/ 520 h 538" name="T25"/>
                <a:gd fmla="*/ 18 w 199" name="T26"/>
                <a:gd fmla="*/ 509 h 538" name="T27"/>
                <a:gd fmla="*/ 9 w 199" name="T28"/>
                <a:gd fmla="*/ 497 h 538" name="T29"/>
                <a:gd fmla="*/ 4 w 199" name="T30"/>
                <a:gd fmla="*/ 483 h 538" name="T31"/>
                <a:gd fmla="*/ 1 w 199" name="T32"/>
                <a:gd fmla="*/ 468 h 538" name="T33"/>
                <a:gd fmla="*/ 1 w 199" name="T34"/>
                <a:gd fmla="*/ 451 h 538" name="T35"/>
                <a:gd fmla="*/ 45 w 199" name="T36"/>
                <a:gd fmla="*/ 68 h 538" name="T37"/>
                <a:gd fmla="*/ 48 w 199" name="T38"/>
                <a:gd fmla="*/ 53 h 538" name="T39"/>
                <a:gd fmla="*/ 55 w 199" name="T40"/>
                <a:gd fmla="*/ 39 h 538" name="T41"/>
                <a:gd fmla="*/ 63 w 199" name="T42"/>
                <a:gd fmla="*/ 27 h 538" name="T43"/>
                <a:gd fmla="*/ 73 w 199" name="T44"/>
                <a:gd fmla="*/ 16 h 538" name="T45"/>
                <a:gd fmla="*/ 86 w 199" name="T46"/>
                <a:gd fmla="*/ 8 h 538" name="T47"/>
                <a:gd fmla="*/ 100 w 199" name="T48"/>
                <a:gd fmla="*/ 3 h 538" name="T49"/>
                <a:gd fmla="*/ 114 w 199" name="T50"/>
                <a:gd fmla="*/ 0 h 538" name="T51"/>
                <a:gd fmla="*/ 131 w 199" name="T52"/>
                <a:gd fmla="*/ 0 h 538" name="T53"/>
                <a:gd fmla="*/ 131 w 199" name="T54"/>
                <a:gd fmla="*/ 0 h 538" name="T55"/>
                <a:gd fmla="*/ 146 w 199" name="T56"/>
                <a:gd fmla="*/ 3 h 538" name="T57"/>
                <a:gd fmla="*/ 160 w 199" name="T58"/>
                <a:gd fmla="*/ 9 h 538" name="T59"/>
                <a:gd fmla="*/ 172 w 199" name="T60"/>
                <a:gd fmla="*/ 18 h 538" name="T61"/>
                <a:gd fmla="*/ 183 w 199" name="T62"/>
                <a:gd fmla="*/ 28 h 538" name="T63"/>
                <a:gd fmla="*/ 190 w 199" name="T64"/>
                <a:gd fmla="*/ 41 h 538" name="T65"/>
                <a:gd fmla="*/ 196 w 199" name="T66"/>
                <a:gd fmla="*/ 55 h 538" name="T67"/>
                <a:gd fmla="*/ 199 w 199" name="T68"/>
                <a:gd fmla="*/ 70 h 538" name="T69"/>
                <a:gd fmla="*/ 199 w 199" name="T70"/>
                <a:gd fmla="*/ 85 h 538" name="T71"/>
                <a:gd fmla="*/ 0 60000 65536" name="T72"/>
                <a:gd fmla="*/ 0 60000 65536" name="T73"/>
                <a:gd fmla="*/ 0 60000 65536" name="T74"/>
                <a:gd fmla="*/ 0 60000 65536" name="T75"/>
                <a:gd fmla="*/ 0 60000 65536" name="T76"/>
                <a:gd fmla="*/ 0 60000 65536" name="T77"/>
                <a:gd fmla="*/ 0 60000 65536" name="T78"/>
                <a:gd fmla="*/ 0 60000 65536" name="T79"/>
                <a:gd fmla="*/ 0 60000 65536" name="T80"/>
                <a:gd fmla="*/ 0 60000 65536" name="T81"/>
                <a:gd fmla="*/ 0 60000 65536" name="T82"/>
                <a:gd fmla="*/ 0 60000 65536" name="T83"/>
                <a:gd fmla="*/ 0 60000 65536" name="T84"/>
                <a:gd fmla="*/ 0 60000 65536" name="T85"/>
                <a:gd fmla="*/ 0 60000 65536" name="T86"/>
                <a:gd fmla="*/ 0 60000 65536" name="T87"/>
                <a:gd fmla="*/ 0 60000 65536" name="T88"/>
                <a:gd fmla="*/ 0 60000 65536" name="T89"/>
                <a:gd fmla="*/ 0 60000 65536" name="T90"/>
                <a:gd fmla="*/ 0 60000 65536" name="T91"/>
                <a:gd fmla="*/ 0 60000 65536" name="T92"/>
                <a:gd fmla="*/ 0 60000 65536" name="T93"/>
                <a:gd fmla="*/ 0 60000 65536" name="T94"/>
                <a:gd fmla="*/ 0 60000 65536" name="T95"/>
                <a:gd fmla="*/ 0 60000 65536" name="T96"/>
                <a:gd fmla="*/ 0 60000 65536" name="T97"/>
                <a:gd fmla="*/ 0 60000 65536" name="T98"/>
                <a:gd fmla="*/ 0 60000 65536" name="T99"/>
                <a:gd fmla="*/ 0 60000 65536" name="T100"/>
                <a:gd fmla="*/ 0 60000 65536" name="T101"/>
                <a:gd fmla="*/ 0 60000 65536" name="T102"/>
                <a:gd fmla="*/ 0 60000 65536" name="T103"/>
                <a:gd fmla="*/ 0 60000 65536" name="T104"/>
                <a:gd fmla="*/ 0 60000 65536" name="T105"/>
                <a:gd fmla="*/ 0 60000 65536" name="T106"/>
                <a:gd fmla="*/ 0 60000 65536" name="T107"/>
                <a:gd fmla="*/ 0 w 199" name="T108"/>
                <a:gd fmla="*/ 0 h 538" name="T109"/>
                <a:gd fmla="*/ 199 w 199" name="T110"/>
                <a:gd fmla="*/ 538 h 538" name="T111"/>
              </a:gd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b="T111" l="T108" r="T110" t="T109"/>
              <a:pathLst>
                <a:path h="538" w="199">
                  <a:moveTo>
                    <a:pt x="156" y="470"/>
                  </a:moveTo>
                  <a:lnTo>
                    <a:pt x="156" y="470"/>
                  </a:lnTo>
                  <a:lnTo>
                    <a:pt x="154" y="477"/>
                  </a:lnTo>
                  <a:lnTo>
                    <a:pt x="152" y="485"/>
                  </a:lnTo>
                  <a:lnTo>
                    <a:pt x="149" y="492"/>
                  </a:lnTo>
                  <a:lnTo>
                    <a:pt x="146" y="499"/>
                  </a:lnTo>
                  <a:lnTo>
                    <a:pt x="142" y="505"/>
                  </a:lnTo>
                  <a:lnTo>
                    <a:pt x="137" y="511"/>
                  </a:lnTo>
                  <a:lnTo>
                    <a:pt x="132" y="516"/>
                  </a:lnTo>
                  <a:lnTo>
                    <a:pt x="126" y="521"/>
                  </a:lnTo>
                  <a:lnTo>
                    <a:pt x="121" y="525"/>
                  </a:lnTo>
                  <a:lnTo>
                    <a:pt x="114" y="530"/>
                  </a:lnTo>
                  <a:lnTo>
                    <a:pt x="107" y="533"/>
                  </a:lnTo>
                  <a:lnTo>
                    <a:pt x="100" y="535"/>
                  </a:lnTo>
                  <a:lnTo>
                    <a:pt x="93" y="537"/>
                  </a:lnTo>
                  <a:lnTo>
                    <a:pt x="85" y="538"/>
                  </a:lnTo>
                  <a:lnTo>
                    <a:pt x="77" y="538"/>
                  </a:lnTo>
                  <a:lnTo>
                    <a:pt x="70" y="538"/>
                  </a:lnTo>
                  <a:lnTo>
                    <a:pt x="70" y="538"/>
                  </a:lnTo>
                  <a:lnTo>
                    <a:pt x="70" y="538"/>
                  </a:lnTo>
                  <a:lnTo>
                    <a:pt x="61" y="536"/>
                  </a:lnTo>
                  <a:lnTo>
                    <a:pt x="55" y="534"/>
                  </a:lnTo>
                  <a:lnTo>
                    <a:pt x="47" y="532"/>
                  </a:lnTo>
                  <a:lnTo>
                    <a:pt x="40" y="528"/>
                  </a:lnTo>
                  <a:lnTo>
                    <a:pt x="34" y="524"/>
                  </a:lnTo>
                  <a:lnTo>
                    <a:pt x="27" y="520"/>
                  </a:lnTo>
                  <a:lnTo>
                    <a:pt x="22" y="514"/>
                  </a:lnTo>
                  <a:lnTo>
                    <a:pt x="18" y="509"/>
                  </a:lnTo>
                  <a:lnTo>
                    <a:pt x="13" y="502"/>
                  </a:lnTo>
                  <a:lnTo>
                    <a:pt x="9" y="497"/>
                  </a:lnTo>
                  <a:lnTo>
                    <a:pt x="7" y="489"/>
                  </a:lnTo>
                  <a:lnTo>
                    <a:pt x="4" y="483"/>
                  </a:lnTo>
                  <a:lnTo>
                    <a:pt x="2" y="475"/>
                  </a:lnTo>
                  <a:lnTo>
                    <a:pt x="1" y="468"/>
                  </a:lnTo>
                  <a:lnTo>
                    <a:pt x="0" y="460"/>
                  </a:lnTo>
                  <a:lnTo>
                    <a:pt x="1" y="451"/>
                  </a:lnTo>
                  <a:lnTo>
                    <a:pt x="45" y="68"/>
                  </a:lnTo>
                  <a:lnTo>
                    <a:pt x="45" y="68"/>
                  </a:lnTo>
                  <a:lnTo>
                    <a:pt x="46" y="60"/>
                  </a:lnTo>
                  <a:lnTo>
                    <a:pt x="48" y="53"/>
                  </a:lnTo>
                  <a:lnTo>
                    <a:pt x="51" y="45"/>
                  </a:lnTo>
                  <a:lnTo>
                    <a:pt x="55" y="39"/>
                  </a:lnTo>
                  <a:lnTo>
                    <a:pt x="58" y="32"/>
                  </a:lnTo>
                  <a:lnTo>
                    <a:pt x="63" y="27"/>
                  </a:lnTo>
                  <a:lnTo>
                    <a:pt x="68" y="21"/>
                  </a:lnTo>
                  <a:lnTo>
                    <a:pt x="73" y="16"/>
                  </a:lnTo>
                  <a:lnTo>
                    <a:pt x="80" y="12"/>
                  </a:lnTo>
                  <a:lnTo>
                    <a:pt x="86" y="8"/>
                  </a:lnTo>
                  <a:lnTo>
                    <a:pt x="93" y="5"/>
                  </a:lnTo>
                  <a:lnTo>
                    <a:pt x="100" y="3"/>
                  </a:lnTo>
                  <a:lnTo>
                    <a:pt x="107" y="1"/>
                  </a:lnTo>
                  <a:lnTo>
                    <a:pt x="114" y="0"/>
                  </a:lnTo>
                  <a:lnTo>
                    <a:pt x="123" y="0"/>
                  </a:lnTo>
                  <a:lnTo>
                    <a:pt x="131" y="0"/>
                  </a:lnTo>
                  <a:lnTo>
                    <a:pt x="131" y="0"/>
                  </a:lnTo>
                  <a:lnTo>
                    <a:pt x="131" y="0"/>
                  </a:lnTo>
                  <a:lnTo>
                    <a:pt x="138" y="1"/>
                  </a:lnTo>
                  <a:lnTo>
                    <a:pt x="146" y="3"/>
                  </a:lnTo>
                  <a:lnTo>
                    <a:pt x="154" y="6"/>
                  </a:lnTo>
                  <a:lnTo>
                    <a:pt x="160" y="9"/>
                  </a:lnTo>
                  <a:lnTo>
                    <a:pt x="167" y="13"/>
                  </a:lnTo>
                  <a:lnTo>
                    <a:pt x="172" y="18"/>
                  </a:lnTo>
                  <a:lnTo>
                    <a:pt x="177" y="22"/>
                  </a:lnTo>
                  <a:lnTo>
                    <a:pt x="183" y="28"/>
                  </a:lnTo>
                  <a:lnTo>
                    <a:pt x="187" y="34"/>
                  </a:lnTo>
                  <a:lnTo>
                    <a:pt x="190" y="41"/>
                  </a:lnTo>
                  <a:lnTo>
                    <a:pt x="194" y="47"/>
                  </a:lnTo>
                  <a:lnTo>
                    <a:pt x="196" y="55"/>
                  </a:lnTo>
                  <a:lnTo>
                    <a:pt x="198" y="63"/>
                  </a:lnTo>
                  <a:lnTo>
                    <a:pt x="199" y="70"/>
                  </a:lnTo>
                  <a:lnTo>
                    <a:pt x="199" y="78"/>
                  </a:lnTo>
                  <a:lnTo>
                    <a:pt x="199" y="85"/>
                  </a:lnTo>
                  <a:lnTo>
                    <a:pt x="156" y="470"/>
                  </a:lnTo>
                  <a:close/>
                </a:path>
              </a:pathLst>
            </a:custGeom>
            <a:solidFill>
              <a:srgbClr val="585656"/>
            </a:solidFill>
            <a:ln>
              <a:noFill/>
            </a:ln>
            <a:extLst>
              <a:ext uri="{91240B29-F687-4F45-9708-019B960494DF}">
                <a14:hiddenLine cmpd="sng" w="9525">
                  <a:solidFill>
                    <a:srgbClr val="000000"/>
                  </a:solidFill>
                  <a:bevel/>
                  <a:headEnd/>
                  <a:tailEnd/>
                </a14:hiddenLine>
              </a:ext>
            </a:extLst>
          </p:spPr>
          <p:txBody>
            <a:bodyPr/>
            <a:lstStyle/>
            <a:p>
              <a:endParaRPr altLang="zh-CN" lang="zh-CN">
                <a:solidFill>
                  <a:srgbClr val="000000"/>
                </a:solidFill>
                <a:latin charset="-122" panose="020b0503020204020204" pitchFamily="34" typeface="微软雅黑"/>
                <a:ea charset="-122" pitchFamily="34" typeface="微软雅黑"/>
                <a:sym charset="-122" panose="020b0503020204020204" pitchFamily="34" typeface="微软雅黑"/>
              </a:endParaRPr>
            </a:p>
          </p:txBody>
        </p:sp>
        <p:sp>
          <p:nvSpPr>
            <p:cNvPr id="66" name="Freeform 220"/>
            <p:cNvSpPr>
              <a:spLocks noChangeArrowheads="1"/>
            </p:cNvSpPr>
            <p:nvPr/>
          </p:nvSpPr>
          <p:spPr bwMode="auto">
            <a:xfrm>
              <a:off x="2655290" y="4006512"/>
              <a:ext cx="710666" cy="285526"/>
            </a:xfrm>
            <a:custGeom>
              <a:gdLst>
                <a:gd fmla="*/ 86 w 467" name="T0"/>
                <a:gd fmla="*/ 187 h 188" name="T1"/>
                <a:gd fmla="*/ 70 w 467" name="T2"/>
                <a:gd fmla="*/ 187 h 188" name="T3"/>
                <a:gd fmla="*/ 55 w 467" name="T4"/>
                <a:gd fmla="*/ 185 h 188" name="T5"/>
                <a:gd fmla="*/ 41 w 467" name="T6"/>
                <a:gd fmla="*/ 180 h 188" name="T7"/>
                <a:gd fmla="*/ 28 w 467" name="T8"/>
                <a:gd fmla="*/ 171 h 188" name="T9"/>
                <a:gd fmla="*/ 18 w 467" name="T10"/>
                <a:gd fmla="*/ 161 h 188" name="T11"/>
                <a:gd fmla="*/ 10 w 467" name="T12"/>
                <a:gd fmla="*/ 148 h 188" name="T13"/>
                <a:gd fmla="*/ 3 w 467" name="T14"/>
                <a:gd fmla="*/ 134 h 188" name="T15"/>
                <a:gd fmla="*/ 0 w 467" name="T16"/>
                <a:gd fmla="*/ 119 h 188" name="T17"/>
                <a:gd fmla="*/ 0 w 467" name="T18"/>
                <a:gd fmla="*/ 119 h 188" name="T19"/>
                <a:gd fmla="*/ 0 w 467" name="T20"/>
                <a:gd fmla="*/ 104 h 188" name="T21"/>
                <a:gd fmla="*/ 3 w 467" name="T22"/>
                <a:gd fmla="*/ 89 h 188" name="T23"/>
                <a:gd fmla="*/ 9 w 467" name="T24"/>
                <a:gd fmla="*/ 74 h 188" name="T25"/>
                <a:gd fmla="*/ 16 w 467" name="T26"/>
                <a:gd fmla="*/ 63 h 188" name="T27"/>
                <a:gd fmla="*/ 27 w 467" name="T28"/>
                <a:gd fmla="*/ 52 h 188" name="T29"/>
                <a:gd fmla="*/ 39 w 467" name="T30"/>
                <a:gd fmla="*/ 43 h 188" name="T31"/>
                <a:gd fmla="*/ 53 w 467" name="T32"/>
                <a:gd fmla="*/ 36 h 188" name="T33"/>
                <a:gd fmla="*/ 68 w 467" name="T34"/>
                <a:gd fmla="*/ 33 h 188" name="T35"/>
                <a:gd fmla="*/ 381 w 467" name="T36"/>
                <a:gd fmla="*/ 0 h 188" name="T37"/>
                <a:gd fmla="*/ 398 w 467" name="T38"/>
                <a:gd fmla="*/ 0 h 188" name="T39"/>
                <a:gd fmla="*/ 413 w 467" name="T40"/>
                <a:gd fmla="*/ 3 h 188" name="T41"/>
                <a:gd fmla="*/ 426 w 467" name="T42"/>
                <a:gd fmla="*/ 8 h 188" name="T43"/>
                <a:gd fmla="*/ 439 w 467" name="T44"/>
                <a:gd fmla="*/ 16 h 188" name="T45"/>
                <a:gd fmla="*/ 450 w 467" name="T46"/>
                <a:gd fmla="*/ 27 h 188" name="T47"/>
                <a:gd fmla="*/ 458 w 467" name="T48"/>
                <a:gd fmla="*/ 39 h 188" name="T49"/>
                <a:gd fmla="*/ 464 w 467" name="T50"/>
                <a:gd fmla="*/ 53 h 188" name="T51"/>
                <a:gd fmla="*/ 467 w 467" name="T52"/>
                <a:gd fmla="*/ 68 h 188" name="T53"/>
                <a:gd fmla="*/ 467 w 467" name="T54"/>
                <a:gd fmla="*/ 68 h 188" name="T55"/>
                <a:gd fmla="*/ 467 w 467" name="T56"/>
                <a:gd fmla="*/ 84 h 188" name="T57"/>
                <a:gd fmla="*/ 464 w 467" name="T58"/>
                <a:gd fmla="*/ 99 h 188" name="T59"/>
                <a:gd fmla="*/ 459 w 467" name="T60"/>
                <a:gd fmla="*/ 112 h 188" name="T61"/>
                <a:gd fmla="*/ 451 w 467" name="T62"/>
                <a:gd fmla="*/ 126 h 188" name="T63"/>
                <a:gd fmla="*/ 440 w 467" name="T64"/>
                <a:gd fmla="*/ 136 h 188" name="T65"/>
                <a:gd fmla="*/ 428 w 467" name="T66"/>
                <a:gd fmla="*/ 144 h 188" name="T67"/>
                <a:gd fmla="*/ 414 w 467" name="T68"/>
                <a:gd fmla="*/ 150 h 188" name="T69"/>
                <a:gd fmla="*/ 399 w 467" name="T70"/>
                <a:gd fmla="*/ 154 h 188" name="T71"/>
                <a:gd fmla="*/ 0 60000 65536" name="T72"/>
                <a:gd fmla="*/ 0 60000 65536" name="T73"/>
                <a:gd fmla="*/ 0 60000 65536" name="T74"/>
                <a:gd fmla="*/ 0 60000 65536" name="T75"/>
                <a:gd fmla="*/ 0 60000 65536" name="T76"/>
                <a:gd fmla="*/ 0 60000 65536" name="T77"/>
                <a:gd fmla="*/ 0 60000 65536" name="T78"/>
                <a:gd fmla="*/ 0 60000 65536" name="T79"/>
                <a:gd fmla="*/ 0 60000 65536" name="T80"/>
                <a:gd fmla="*/ 0 60000 65536" name="T81"/>
                <a:gd fmla="*/ 0 60000 65536" name="T82"/>
                <a:gd fmla="*/ 0 60000 65536" name="T83"/>
                <a:gd fmla="*/ 0 60000 65536" name="T84"/>
                <a:gd fmla="*/ 0 60000 65536" name="T85"/>
                <a:gd fmla="*/ 0 60000 65536" name="T86"/>
                <a:gd fmla="*/ 0 60000 65536" name="T87"/>
                <a:gd fmla="*/ 0 60000 65536" name="T88"/>
                <a:gd fmla="*/ 0 60000 65536" name="T89"/>
                <a:gd fmla="*/ 0 60000 65536" name="T90"/>
                <a:gd fmla="*/ 0 60000 65536" name="T91"/>
                <a:gd fmla="*/ 0 60000 65536" name="T92"/>
                <a:gd fmla="*/ 0 60000 65536" name="T93"/>
                <a:gd fmla="*/ 0 60000 65536" name="T94"/>
                <a:gd fmla="*/ 0 60000 65536" name="T95"/>
                <a:gd fmla="*/ 0 60000 65536" name="T96"/>
                <a:gd fmla="*/ 0 60000 65536" name="T97"/>
                <a:gd fmla="*/ 0 60000 65536" name="T98"/>
                <a:gd fmla="*/ 0 60000 65536" name="T99"/>
                <a:gd fmla="*/ 0 60000 65536" name="T100"/>
                <a:gd fmla="*/ 0 60000 65536" name="T101"/>
                <a:gd fmla="*/ 0 60000 65536" name="T102"/>
                <a:gd fmla="*/ 0 60000 65536" name="T103"/>
                <a:gd fmla="*/ 0 60000 65536" name="T104"/>
                <a:gd fmla="*/ 0 60000 65536" name="T105"/>
                <a:gd fmla="*/ 0 60000 65536" name="T106"/>
                <a:gd fmla="*/ 0 60000 65536" name="T107"/>
                <a:gd fmla="*/ 0 w 467" name="T108"/>
                <a:gd fmla="*/ 0 h 188" name="T109"/>
                <a:gd fmla="*/ 467 w 467" name="T110"/>
                <a:gd fmla="*/ 188 h 188" name="T111"/>
              </a:gd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b="T111" l="T108" r="T110" t="T109"/>
              <a:pathLst>
                <a:path h="188" w="467">
                  <a:moveTo>
                    <a:pt x="86" y="187"/>
                  </a:moveTo>
                  <a:lnTo>
                    <a:pt x="86" y="187"/>
                  </a:lnTo>
                  <a:lnTo>
                    <a:pt x="78" y="188"/>
                  </a:lnTo>
                  <a:lnTo>
                    <a:pt x="70" y="187"/>
                  </a:lnTo>
                  <a:lnTo>
                    <a:pt x="62" y="186"/>
                  </a:lnTo>
                  <a:lnTo>
                    <a:pt x="55" y="185"/>
                  </a:lnTo>
                  <a:lnTo>
                    <a:pt x="48" y="182"/>
                  </a:lnTo>
                  <a:lnTo>
                    <a:pt x="41" y="180"/>
                  </a:lnTo>
                  <a:lnTo>
                    <a:pt x="35" y="175"/>
                  </a:lnTo>
                  <a:lnTo>
                    <a:pt x="28" y="171"/>
                  </a:lnTo>
                  <a:lnTo>
                    <a:pt x="23" y="167"/>
                  </a:lnTo>
                  <a:lnTo>
                    <a:pt x="18" y="161"/>
                  </a:lnTo>
                  <a:lnTo>
                    <a:pt x="13" y="155"/>
                  </a:lnTo>
                  <a:lnTo>
                    <a:pt x="10" y="148"/>
                  </a:lnTo>
                  <a:lnTo>
                    <a:pt x="7" y="142"/>
                  </a:lnTo>
                  <a:lnTo>
                    <a:pt x="3" y="134"/>
                  </a:lnTo>
                  <a:lnTo>
                    <a:pt x="1" y="127"/>
                  </a:lnTo>
                  <a:lnTo>
                    <a:pt x="0" y="119"/>
                  </a:lnTo>
                  <a:lnTo>
                    <a:pt x="0" y="119"/>
                  </a:lnTo>
                  <a:lnTo>
                    <a:pt x="0" y="119"/>
                  </a:lnTo>
                  <a:lnTo>
                    <a:pt x="0" y="111"/>
                  </a:lnTo>
                  <a:lnTo>
                    <a:pt x="0" y="104"/>
                  </a:lnTo>
                  <a:lnTo>
                    <a:pt x="1" y="96"/>
                  </a:lnTo>
                  <a:lnTo>
                    <a:pt x="3" y="89"/>
                  </a:lnTo>
                  <a:lnTo>
                    <a:pt x="5" y="81"/>
                  </a:lnTo>
                  <a:lnTo>
                    <a:pt x="9" y="74"/>
                  </a:lnTo>
                  <a:lnTo>
                    <a:pt x="12" y="68"/>
                  </a:lnTo>
                  <a:lnTo>
                    <a:pt x="16" y="63"/>
                  </a:lnTo>
                  <a:lnTo>
                    <a:pt x="22" y="57"/>
                  </a:lnTo>
                  <a:lnTo>
                    <a:pt x="27" y="52"/>
                  </a:lnTo>
                  <a:lnTo>
                    <a:pt x="33" y="47"/>
                  </a:lnTo>
                  <a:lnTo>
                    <a:pt x="39" y="43"/>
                  </a:lnTo>
                  <a:lnTo>
                    <a:pt x="47" y="40"/>
                  </a:lnTo>
                  <a:lnTo>
                    <a:pt x="53" y="36"/>
                  </a:lnTo>
                  <a:lnTo>
                    <a:pt x="61" y="35"/>
                  </a:lnTo>
                  <a:lnTo>
                    <a:pt x="68" y="33"/>
                  </a:lnTo>
                  <a:lnTo>
                    <a:pt x="381" y="0"/>
                  </a:lnTo>
                  <a:lnTo>
                    <a:pt x="381" y="0"/>
                  </a:lnTo>
                  <a:lnTo>
                    <a:pt x="390" y="0"/>
                  </a:lnTo>
                  <a:lnTo>
                    <a:pt x="398" y="0"/>
                  </a:lnTo>
                  <a:lnTo>
                    <a:pt x="405" y="1"/>
                  </a:lnTo>
                  <a:lnTo>
                    <a:pt x="413" y="3"/>
                  </a:lnTo>
                  <a:lnTo>
                    <a:pt x="420" y="5"/>
                  </a:lnTo>
                  <a:lnTo>
                    <a:pt x="426" y="8"/>
                  </a:lnTo>
                  <a:lnTo>
                    <a:pt x="433" y="12"/>
                  </a:lnTo>
                  <a:lnTo>
                    <a:pt x="439" y="16"/>
                  </a:lnTo>
                  <a:lnTo>
                    <a:pt x="445" y="21"/>
                  </a:lnTo>
                  <a:lnTo>
                    <a:pt x="450" y="27"/>
                  </a:lnTo>
                  <a:lnTo>
                    <a:pt x="454" y="32"/>
                  </a:lnTo>
                  <a:lnTo>
                    <a:pt x="458" y="39"/>
                  </a:lnTo>
                  <a:lnTo>
                    <a:pt x="461" y="46"/>
                  </a:lnTo>
                  <a:lnTo>
                    <a:pt x="464" y="53"/>
                  </a:lnTo>
                  <a:lnTo>
                    <a:pt x="466" y="60"/>
                  </a:lnTo>
                  <a:lnTo>
                    <a:pt x="467" y="68"/>
                  </a:lnTo>
                  <a:lnTo>
                    <a:pt x="467" y="68"/>
                  </a:lnTo>
                  <a:lnTo>
                    <a:pt x="467" y="68"/>
                  </a:lnTo>
                  <a:lnTo>
                    <a:pt x="467" y="77"/>
                  </a:lnTo>
                  <a:lnTo>
                    <a:pt x="467" y="84"/>
                  </a:lnTo>
                  <a:lnTo>
                    <a:pt x="466" y="92"/>
                  </a:lnTo>
                  <a:lnTo>
                    <a:pt x="464" y="99"/>
                  </a:lnTo>
                  <a:lnTo>
                    <a:pt x="462" y="106"/>
                  </a:lnTo>
                  <a:lnTo>
                    <a:pt x="459" y="112"/>
                  </a:lnTo>
                  <a:lnTo>
                    <a:pt x="455" y="119"/>
                  </a:lnTo>
                  <a:lnTo>
                    <a:pt x="451" y="126"/>
                  </a:lnTo>
                  <a:lnTo>
                    <a:pt x="446" y="131"/>
                  </a:lnTo>
                  <a:lnTo>
                    <a:pt x="440" y="136"/>
                  </a:lnTo>
                  <a:lnTo>
                    <a:pt x="435" y="141"/>
                  </a:lnTo>
                  <a:lnTo>
                    <a:pt x="428" y="144"/>
                  </a:lnTo>
                  <a:lnTo>
                    <a:pt x="422" y="147"/>
                  </a:lnTo>
                  <a:lnTo>
                    <a:pt x="414" y="150"/>
                  </a:lnTo>
                  <a:lnTo>
                    <a:pt x="406" y="153"/>
                  </a:lnTo>
                  <a:lnTo>
                    <a:pt x="399" y="154"/>
                  </a:lnTo>
                  <a:lnTo>
                    <a:pt x="86" y="187"/>
                  </a:lnTo>
                  <a:close/>
                </a:path>
              </a:pathLst>
            </a:custGeom>
            <a:solidFill>
              <a:srgbClr val="585656"/>
            </a:solidFill>
            <a:ln>
              <a:noFill/>
            </a:ln>
            <a:extLst>
              <a:ext uri="{91240B29-F687-4F45-9708-019B960494DF}">
                <a14:hiddenLine cmpd="sng" w="9525">
                  <a:solidFill>
                    <a:srgbClr val="000000"/>
                  </a:solidFill>
                  <a:bevel/>
                  <a:headEnd/>
                  <a:tailEnd/>
                </a14:hiddenLine>
              </a:ext>
            </a:extLst>
          </p:spPr>
          <p:txBody>
            <a:bodyPr/>
            <a:lstStyle/>
            <a:p>
              <a:endParaRPr altLang="zh-CN" lang="zh-CN">
                <a:solidFill>
                  <a:srgbClr val="000000"/>
                </a:solidFill>
                <a:latin charset="-122" panose="020b0503020204020204" pitchFamily="34" typeface="微软雅黑"/>
                <a:ea charset="-122" pitchFamily="34" typeface="微软雅黑"/>
                <a:sym charset="-122" panose="020b0503020204020204" pitchFamily="34" typeface="微软雅黑"/>
              </a:endParaRPr>
            </a:p>
          </p:txBody>
        </p:sp>
        <p:sp>
          <p:nvSpPr>
            <p:cNvPr id="86" name="Freeform 221"/>
            <p:cNvSpPr>
              <a:spLocks noChangeArrowheads="1"/>
            </p:cNvSpPr>
            <p:nvPr/>
          </p:nvSpPr>
          <p:spPr bwMode="auto">
            <a:xfrm>
              <a:off x="2810178" y="3262323"/>
              <a:ext cx="598297" cy="944665"/>
            </a:xfrm>
            <a:custGeom>
              <a:gdLst>
                <a:gd fmla="*/ 389 w 396" name="T0"/>
                <a:gd fmla="*/ 474 h 621" name="T1"/>
                <a:gd fmla="*/ 395 w 396" name="T2"/>
                <a:gd fmla="*/ 503 h 621" name="T3"/>
                <a:gd fmla="*/ 395 w 396" name="T4"/>
                <a:gd fmla="*/ 527 h 621" name="T5"/>
                <a:gd fmla="*/ 388 w 396" name="T6"/>
                <a:gd fmla="*/ 545 h 621" name="T7"/>
                <a:gd fmla="*/ 377 w 396" name="T8"/>
                <a:gd fmla="*/ 560 h 621" name="T9"/>
                <a:gd fmla="*/ 363 w 396" name="T10"/>
                <a:gd fmla="*/ 572 h 621" name="T11"/>
                <a:gd fmla="*/ 345 w 396" name="T12"/>
                <a:gd fmla="*/ 582 h 621" name="T13"/>
                <a:gd fmla="*/ 301 w 396" name="T14"/>
                <a:gd fmla="*/ 597 h 621" name="T15"/>
                <a:gd fmla="*/ 253 w 396" name="T16"/>
                <a:gd fmla="*/ 610 h 621" name="T17"/>
                <a:gd fmla="*/ 209 w 396" name="T18"/>
                <a:gd fmla="*/ 620 h 621" name="T19"/>
                <a:gd fmla="*/ 188 w 396" name="T20"/>
                <a:gd fmla="*/ 621 h 621" name="T21"/>
                <a:gd fmla="*/ 170 w 396" name="T22"/>
                <a:gd fmla="*/ 619 h 621" name="T23"/>
                <a:gd fmla="*/ 152 w 396" name="T24"/>
                <a:gd fmla="*/ 611 h 621" name="T25"/>
                <a:gd fmla="*/ 138 w 396" name="T26"/>
                <a:gd fmla="*/ 598 h 621" name="T27"/>
                <a:gd fmla="*/ 125 w 396" name="T28"/>
                <a:gd fmla="*/ 578 h 621" name="T29"/>
                <a:gd fmla="*/ 115 w 396" name="T30"/>
                <a:gd fmla="*/ 550 h 621" name="T31"/>
                <a:gd fmla="*/ 96 w 396" name="T32"/>
                <a:gd fmla="*/ 474 h 621" name="T33"/>
                <a:gd fmla="*/ 65 w 396" name="T34"/>
                <a:gd fmla="*/ 359 h 621" name="T35"/>
                <a:gd fmla="*/ 40 w 396" name="T36"/>
                <a:gd fmla="*/ 284 h 621" name="T37"/>
                <a:gd fmla="*/ 26 w 396" name="T38"/>
                <a:gd fmla="*/ 250 h 621" name="T39"/>
                <a:gd fmla="*/ 13 w 396" name="T40"/>
                <a:gd fmla="*/ 213 h 621" name="T41"/>
                <a:gd fmla="*/ 3 w 396" name="T42"/>
                <a:gd fmla="*/ 173 h 621" name="T43"/>
                <a:gd fmla="*/ 0 w 396" name="T44"/>
                <a:gd fmla="*/ 134 h 621" name="T45"/>
                <a:gd fmla="*/ 1 w 396" name="T46"/>
                <a:gd fmla="*/ 94 h 621" name="T47"/>
                <a:gd fmla="*/ 10 w 396" name="T48"/>
                <a:gd fmla="*/ 61 h 621" name="T49"/>
                <a:gd fmla="*/ 21 w 396" name="T50"/>
                <a:gd fmla="*/ 38 h 621" name="T51"/>
                <a:gd fmla="*/ 32 w 396" name="T52"/>
                <a:gd fmla="*/ 26 h 621" name="T53"/>
                <a:gd fmla="*/ 44 w 396" name="T54"/>
                <a:gd fmla="*/ 15 h 621" name="T55"/>
                <a:gd fmla="*/ 58 w 396" name="T56"/>
                <a:gd fmla="*/ 8 h 621" name="T57"/>
                <a:gd fmla="*/ 74 w 396" name="T58"/>
                <a:gd fmla="*/ 2 h 621" name="T59"/>
                <a:gd fmla="*/ 84 w 396" name="T60"/>
                <a:gd fmla="*/ 1 h 621" name="T61"/>
                <a:gd fmla="*/ 115 w 396" name="T62"/>
                <a:gd fmla="*/ 0 h 621" name="T63"/>
                <a:gd fmla="*/ 148 w 396" name="T64"/>
                <a:gd fmla="*/ 4 h 621" name="T65"/>
                <a:gd fmla="*/ 182 w 396" name="T66"/>
                <a:gd fmla="*/ 15 h 621" name="T67"/>
                <a:gd fmla="*/ 213 w 396" name="T68"/>
                <a:gd fmla="*/ 35 h 621" name="T69"/>
                <a:gd fmla="*/ 224 w 396" name="T70"/>
                <a:gd fmla="*/ 43 h 621" name="T71"/>
                <a:gd fmla="*/ 242 w 396" name="T72"/>
                <a:gd fmla="*/ 62 h 621" name="T73"/>
                <a:gd fmla="*/ 260 w 396" name="T74"/>
                <a:gd fmla="*/ 84 h 621" name="T75"/>
                <a:gd fmla="*/ 283 w 396" name="T76"/>
                <a:gd fmla="*/ 120 h 621" name="T77"/>
                <a:gd fmla="*/ 308 w 396" name="T78"/>
                <a:gd fmla="*/ 175 h 621" name="T79"/>
                <a:gd fmla="*/ 328 w 396" name="T80"/>
                <a:gd fmla="*/ 235 h 621" name="T81"/>
                <a:gd fmla="*/ 346 w 396" name="T82"/>
                <a:gd fmla="*/ 296 h 621" name="T83"/>
                <a:gd fmla="*/ 375 w 396" name="T84"/>
                <a:gd fmla="*/ 418 h 621" name="T85"/>
                <a:gd fmla="*/ 389 w 396" name="T86"/>
                <a:gd fmla="*/ 474 h 621" name="T87"/>
                <a:gd fmla="*/ 0 60000 65536" name="T88"/>
                <a:gd fmla="*/ 0 60000 65536" name="T89"/>
                <a:gd fmla="*/ 0 60000 65536" name="T90"/>
                <a:gd fmla="*/ 0 60000 65536" name="T91"/>
                <a:gd fmla="*/ 0 60000 65536" name="T92"/>
                <a:gd fmla="*/ 0 60000 65536" name="T93"/>
                <a:gd fmla="*/ 0 60000 65536" name="T94"/>
                <a:gd fmla="*/ 0 60000 65536" name="T95"/>
                <a:gd fmla="*/ 0 60000 65536" name="T96"/>
                <a:gd fmla="*/ 0 60000 65536" name="T97"/>
                <a:gd fmla="*/ 0 60000 65536" name="T98"/>
                <a:gd fmla="*/ 0 60000 65536" name="T99"/>
                <a:gd fmla="*/ 0 60000 65536" name="T100"/>
                <a:gd fmla="*/ 0 60000 65536" name="T101"/>
                <a:gd fmla="*/ 0 60000 65536" name="T102"/>
                <a:gd fmla="*/ 0 60000 65536" name="T103"/>
                <a:gd fmla="*/ 0 60000 65536" name="T104"/>
                <a:gd fmla="*/ 0 60000 65536" name="T105"/>
                <a:gd fmla="*/ 0 60000 65536" name="T106"/>
                <a:gd fmla="*/ 0 60000 65536" name="T107"/>
                <a:gd fmla="*/ 0 60000 65536" name="T108"/>
                <a:gd fmla="*/ 0 60000 65536" name="T109"/>
                <a:gd fmla="*/ 0 60000 65536" name="T110"/>
                <a:gd fmla="*/ 0 60000 65536" name="T111"/>
                <a:gd fmla="*/ 0 60000 65536" name="T112"/>
                <a:gd fmla="*/ 0 60000 65536" name="T113"/>
                <a:gd fmla="*/ 0 60000 65536" name="T114"/>
                <a:gd fmla="*/ 0 60000 65536" name="T115"/>
                <a:gd fmla="*/ 0 60000 65536" name="T116"/>
                <a:gd fmla="*/ 0 60000 65536" name="T117"/>
                <a:gd fmla="*/ 0 60000 65536" name="T118"/>
                <a:gd fmla="*/ 0 60000 65536" name="T119"/>
                <a:gd fmla="*/ 0 60000 65536" name="T120"/>
                <a:gd fmla="*/ 0 60000 65536" name="T121"/>
                <a:gd fmla="*/ 0 60000 65536" name="T122"/>
                <a:gd fmla="*/ 0 60000 65536" name="T123"/>
                <a:gd fmla="*/ 0 60000 65536" name="T124"/>
                <a:gd fmla="*/ 0 60000 65536" name="T125"/>
                <a:gd fmla="*/ 0 60000 65536" name="T126"/>
                <a:gd fmla="*/ 0 60000 65536" name="T127"/>
                <a:gd fmla="*/ 0 60000 65536" name="T128"/>
                <a:gd fmla="*/ 0 60000 65536" name="T129"/>
                <a:gd fmla="*/ 0 60000 65536" name="T130"/>
                <a:gd fmla="*/ 0 60000 65536" name="T131"/>
                <a:gd fmla="*/ 0 w 396" name="T132"/>
                <a:gd fmla="*/ 0 h 621" name="T133"/>
                <a:gd fmla="*/ 396 w 396" name="T134"/>
                <a:gd fmla="*/ 621 h 621" name="T135"/>
              </a:gd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b="T135" l="T132" r="T134" t="T133"/>
              <a:pathLst>
                <a:path h="621" w="396">
                  <a:moveTo>
                    <a:pt x="389" y="474"/>
                  </a:moveTo>
                  <a:lnTo>
                    <a:pt x="389" y="474"/>
                  </a:lnTo>
                  <a:lnTo>
                    <a:pt x="392" y="489"/>
                  </a:lnTo>
                  <a:lnTo>
                    <a:pt x="395" y="503"/>
                  </a:lnTo>
                  <a:lnTo>
                    <a:pt x="396" y="516"/>
                  </a:lnTo>
                  <a:lnTo>
                    <a:pt x="395" y="527"/>
                  </a:lnTo>
                  <a:lnTo>
                    <a:pt x="392" y="536"/>
                  </a:lnTo>
                  <a:lnTo>
                    <a:pt x="388" y="545"/>
                  </a:lnTo>
                  <a:lnTo>
                    <a:pt x="384" y="554"/>
                  </a:lnTo>
                  <a:lnTo>
                    <a:pt x="377" y="560"/>
                  </a:lnTo>
                  <a:lnTo>
                    <a:pt x="371" y="567"/>
                  </a:lnTo>
                  <a:lnTo>
                    <a:pt x="363" y="572"/>
                  </a:lnTo>
                  <a:lnTo>
                    <a:pt x="354" y="578"/>
                  </a:lnTo>
                  <a:lnTo>
                    <a:pt x="345" y="582"/>
                  </a:lnTo>
                  <a:lnTo>
                    <a:pt x="324" y="590"/>
                  </a:lnTo>
                  <a:lnTo>
                    <a:pt x="301" y="597"/>
                  </a:lnTo>
                  <a:lnTo>
                    <a:pt x="253" y="610"/>
                  </a:lnTo>
                  <a:lnTo>
                    <a:pt x="253" y="610"/>
                  </a:lnTo>
                  <a:lnTo>
                    <a:pt x="230" y="616"/>
                  </a:lnTo>
                  <a:lnTo>
                    <a:pt x="209" y="620"/>
                  </a:lnTo>
                  <a:lnTo>
                    <a:pt x="199" y="621"/>
                  </a:lnTo>
                  <a:lnTo>
                    <a:pt x="188" y="621"/>
                  </a:lnTo>
                  <a:lnTo>
                    <a:pt x="179" y="620"/>
                  </a:lnTo>
                  <a:lnTo>
                    <a:pt x="170" y="619"/>
                  </a:lnTo>
                  <a:lnTo>
                    <a:pt x="161" y="616"/>
                  </a:lnTo>
                  <a:lnTo>
                    <a:pt x="152" y="611"/>
                  </a:lnTo>
                  <a:lnTo>
                    <a:pt x="145" y="605"/>
                  </a:lnTo>
                  <a:lnTo>
                    <a:pt x="138" y="598"/>
                  </a:lnTo>
                  <a:lnTo>
                    <a:pt x="132" y="588"/>
                  </a:lnTo>
                  <a:lnTo>
                    <a:pt x="125" y="578"/>
                  </a:lnTo>
                  <a:lnTo>
                    <a:pt x="120" y="565"/>
                  </a:lnTo>
                  <a:lnTo>
                    <a:pt x="115" y="550"/>
                  </a:lnTo>
                  <a:lnTo>
                    <a:pt x="115" y="550"/>
                  </a:lnTo>
                  <a:lnTo>
                    <a:pt x="96" y="474"/>
                  </a:lnTo>
                  <a:lnTo>
                    <a:pt x="75" y="397"/>
                  </a:lnTo>
                  <a:lnTo>
                    <a:pt x="65" y="359"/>
                  </a:lnTo>
                  <a:lnTo>
                    <a:pt x="53" y="321"/>
                  </a:lnTo>
                  <a:lnTo>
                    <a:pt x="40" y="284"/>
                  </a:lnTo>
                  <a:lnTo>
                    <a:pt x="26" y="250"/>
                  </a:lnTo>
                  <a:lnTo>
                    <a:pt x="26" y="250"/>
                  </a:lnTo>
                  <a:lnTo>
                    <a:pt x="20" y="231"/>
                  </a:lnTo>
                  <a:lnTo>
                    <a:pt x="13" y="213"/>
                  </a:lnTo>
                  <a:lnTo>
                    <a:pt x="8" y="193"/>
                  </a:lnTo>
                  <a:lnTo>
                    <a:pt x="3" y="173"/>
                  </a:lnTo>
                  <a:lnTo>
                    <a:pt x="1" y="153"/>
                  </a:lnTo>
                  <a:lnTo>
                    <a:pt x="0" y="134"/>
                  </a:lnTo>
                  <a:lnTo>
                    <a:pt x="0" y="114"/>
                  </a:lnTo>
                  <a:lnTo>
                    <a:pt x="1" y="94"/>
                  </a:lnTo>
                  <a:lnTo>
                    <a:pt x="4" y="77"/>
                  </a:lnTo>
                  <a:lnTo>
                    <a:pt x="10" y="61"/>
                  </a:lnTo>
                  <a:lnTo>
                    <a:pt x="17" y="46"/>
                  </a:lnTo>
                  <a:lnTo>
                    <a:pt x="21" y="38"/>
                  </a:lnTo>
                  <a:lnTo>
                    <a:pt x="26" y="31"/>
                  </a:lnTo>
                  <a:lnTo>
                    <a:pt x="32" y="26"/>
                  </a:lnTo>
                  <a:lnTo>
                    <a:pt x="37" y="21"/>
                  </a:lnTo>
                  <a:lnTo>
                    <a:pt x="44" y="15"/>
                  </a:lnTo>
                  <a:lnTo>
                    <a:pt x="50" y="12"/>
                  </a:lnTo>
                  <a:lnTo>
                    <a:pt x="58" y="8"/>
                  </a:lnTo>
                  <a:lnTo>
                    <a:pt x="65" y="5"/>
                  </a:lnTo>
                  <a:lnTo>
                    <a:pt x="74" y="2"/>
                  </a:lnTo>
                  <a:lnTo>
                    <a:pt x="84" y="1"/>
                  </a:lnTo>
                  <a:lnTo>
                    <a:pt x="84" y="1"/>
                  </a:lnTo>
                  <a:lnTo>
                    <a:pt x="99" y="0"/>
                  </a:lnTo>
                  <a:lnTo>
                    <a:pt x="115" y="0"/>
                  </a:lnTo>
                  <a:lnTo>
                    <a:pt x="132" y="1"/>
                  </a:lnTo>
                  <a:lnTo>
                    <a:pt x="148" y="4"/>
                  </a:lnTo>
                  <a:lnTo>
                    <a:pt x="165" y="9"/>
                  </a:lnTo>
                  <a:lnTo>
                    <a:pt x="182" y="15"/>
                  </a:lnTo>
                  <a:lnTo>
                    <a:pt x="198" y="24"/>
                  </a:lnTo>
                  <a:lnTo>
                    <a:pt x="213" y="35"/>
                  </a:lnTo>
                  <a:lnTo>
                    <a:pt x="213" y="35"/>
                  </a:lnTo>
                  <a:lnTo>
                    <a:pt x="224" y="43"/>
                  </a:lnTo>
                  <a:lnTo>
                    <a:pt x="234" y="52"/>
                  </a:lnTo>
                  <a:lnTo>
                    <a:pt x="242" y="62"/>
                  </a:lnTo>
                  <a:lnTo>
                    <a:pt x="251" y="73"/>
                  </a:lnTo>
                  <a:lnTo>
                    <a:pt x="260" y="84"/>
                  </a:lnTo>
                  <a:lnTo>
                    <a:pt x="267" y="96"/>
                  </a:lnTo>
                  <a:lnTo>
                    <a:pt x="283" y="120"/>
                  </a:lnTo>
                  <a:lnTo>
                    <a:pt x="296" y="147"/>
                  </a:lnTo>
                  <a:lnTo>
                    <a:pt x="308" y="175"/>
                  </a:lnTo>
                  <a:lnTo>
                    <a:pt x="319" y="204"/>
                  </a:lnTo>
                  <a:lnTo>
                    <a:pt x="328" y="235"/>
                  </a:lnTo>
                  <a:lnTo>
                    <a:pt x="337" y="265"/>
                  </a:lnTo>
                  <a:lnTo>
                    <a:pt x="346" y="296"/>
                  </a:lnTo>
                  <a:lnTo>
                    <a:pt x="361" y="358"/>
                  </a:lnTo>
                  <a:lnTo>
                    <a:pt x="375" y="418"/>
                  </a:lnTo>
                  <a:lnTo>
                    <a:pt x="389" y="474"/>
                  </a:lnTo>
                  <a:lnTo>
                    <a:pt x="389" y="474"/>
                  </a:lnTo>
                  <a:close/>
                </a:path>
              </a:pathLst>
            </a:custGeom>
            <a:solidFill>
              <a:srgbClr val="585656"/>
            </a:solidFill>
            <a:ln>
              <a:noFill/>
            </a:ln>
            <a:extLst>
              <a:ext uri="{91240B29-F687-4F45-9708-019B960494DF}">
                <a14:hiddenLine cmpd="sng" w="9525">
                  <a:solidFill>
                    <a:srgbClr val="000000"/>
                  </a:solidFill>
                  <a:bevel/>
                  <a:headEnd/>
                  <a:tailEnd/>
                </a14:hiddenLine>
              </a:ext>
            </a:extLst>
          </p:spPr>
          <p:txBody>
            <a:bodyPr/>
            <a:lstStyle/>
            <a:p>
              <a:endParaRPr altLang="zh-CN" lang="zh-CN">
                <a:solidFill>
                  <a:srgbClr val="000000"/>
                </a:solidFill>
                <a:latin charset="-122" panose="020b0503020204020204" pitchFamily="34" typeface="微软雅黑"/>
                <a:ea charset="-122" pitchFamily="34" typeface="微软雅黑"/>
                <a:sym charset="-122" panose="020b0503020204020204" pitchFamily="34" typeface="微软雅黑"/>
              </a:endParaRPr>
            </a:p>
          </p:txBody>
        </p:sp>
        <p:sp>
          <p:nvSpPr>
            <p:cNvPr id="87" name="Freeform 222"/>
            <p:cNvSpPr>
              <a:spLocks noChangeArrowheads="1"/>
            </p:cNvSpPr>
            <p:nvPr/>
          </p:nvSpPr>
          <p:spPr bwMode="auto">
            <a:xfrm>
              <a:off x="1680401" y="3316998"/>
              <a:ext cx="215631" cy="625727"/>
            </a:xfrm>
            <a:custGeom>
              <a:gdLst>
                <a:gd fmla="*/ 34 w 141" name="T0"/>
                <a:gd fmla="*/ 0 h 412" name="T1"/>
                <a:gd fmla="*/ 5 w 141" name="T2"/>
                <a:gd fmla="*/ 14 h 412" name="T3"/>
                <a:gd fmla="*/ 5 w 141" name="T4"/>
                <a:gd fmla="*/ 14 h 412" name="T5"/>
                <a:gd fmla="*/ 4 w 141" name="T6"/>
                <a:gd fmla="*/ 16 h 412" name="T7"/>
                <a:gd fmla="*/ 2 w 141" name="T8"/>
                <a:gd fmla="*/ 19 h 412" name="T9"/>
                <a:gd fmla="*/ 0 w 141" name="T10"/>
                <a:gd fmla="*/ 29 h 412" name="T11"/>
                <a:gd fmla="*/ 0 w 141" name="T12"/>
                <a:gd fmla="*/ 41 h 412" name="T13"/>
                <a:gd fmla="*/ 1 w 141" name="T14"/>
                <a:gd fmla="*/ 56 h 412" name="T15"/>
                <a:gd fmla="*/ 3 w 141" name="T16"/>
                <a:gd fmla="*/ 74 h 412" name="T17"/>
                <a:gd fmla="*/ 7 w 141" name="T18"/>
                <a:gd fmla="*/ 93 h 412" name="T19"/>
                <a:gd fmla="*/ 17 w 141" name="T20"/>
                <a:gd fmla="*/ 137 h 412" name="T21"/>
                <a:gd fmla="*/ 29 w 141" name="T22"/>
                <a:gd fmla="*/ 184 h 412" name="T23"/>
                <a:gd fmla="*/ 43 w 141" name="T24"/>
                <a:gd fmla="*/ 233 h 412" name="T25"/>
                <a:gd fmla="*/ 68 w 141" name="T26"/>
                <a:gd fmla="*/ 322 h 412" name="T27"/>
                <a:gd fmla="*/ 68 w 141" name="T28"/>
                <a:gd fmla="*/ 322 h 412" name="T29"/>
                <a:gd fmla="*/ 73 w 141" name="T30"/>
                <a:gd fmla="*/ 334 h 412" name="T31"/>
                <a:gd fmla="*/ 84 w 141" name="T32"/>
                <a:gd fmla="*/ 361 h 412" name="T33"/>
                <a:gd fmla="*/ 92 w 141" name="T34"/>
                <a:gd fmla="*/ 376 h 412" name="T35"/>
                <a:gd fmla="*/ 100 w 141" name="T36"/>
                <a:gd fmla="*/ 391 h 412" name="T37"/>
                <a:gd fmla="*/ 109 w 141" name="T38"/>
                <a:gd fmla="*/ 401 h 412" name="T39"/>
                <a:gd fmla="*/ 114 w 141" name="T40"/>
                <a:gd fmla="*/ 406 h 412" name="T41"/>
                <a:gd fmla="*/ 118 w 141" name="T42"/>
                <a:gd fmla="*/ 408 h 412" name="T43"/>
                <a:gd fmla="*/ 141 w 141" name="T44"/>
                <a:gd fmla="*/ 412 h 412" name="T45"/>
                <a:gd fmla="*/ 34 w 141" name="T46"/>
                <a:gd fmla="*/ 0 h 412" name="T47"/>
                <a:gd fmla="*/ 0 60000 65536" name="T48"/>
                <a:gd fmla="*/ 0 60000 65536" name="T49"/>
                <a:gd fmla="*/ 0 60000 65536" name="T50"/>
                <a:gd fmla="*/ 0 60000 65536" name="T51"/>
                <a:gd fmla="*/ 0 60000 65536" name="T52"/>
                <a:gd fmla="*/ 0 60000 65536" name="T53"/>
                <a:gd fmla="*/ 0 60000 65536" name="T54"/>
                <a:gd fmla="*/ 0 60000 65536" name="T55"/>
                <a:gd fmla="*/ 0 60000 65536" name="T56"/>
                <a:gd fmla="*/ 0 60000 65536" name="T57"/>
                <a:gd fmla="*/ 0 60000 65536" name="T58"/>
                <a:gd fmla="*/ 0 60000 65536" name="T59"/>
                <a:gd fmla="*/ 0 60000 65536" name="T60"/>
                <a:gd fmla="*/ 0 60000 65536" name="T61"/>
                <a:gd fmla="*/ 0 60000 65536" name="T62"/>
                <a:gd fmla="*/ 0 60000 65536" name="T63"/>
                <a:gd fmla="*/ 0 60000 65536" name="T64"/>
                <a:gd fmla="*/ 0 60000 65536" name="T65"/>
                <a:gd fmla="*/ 0 60000 65536" name="T66"/>
                <a:gd fmla="*/ 0 60000 65536" name="T67"/>
                <a:gd fmla="*/ 0 60000 65536" name="T68"/>
                <a:gd fmla="*/ 0 60000 65536" name="T69"/>
                <a:gd fmla="*/ 0 60000 65536" name="T70"/>
                <a:gd fmla="*/ 0 60000 65536" name="T71"/>
                <a:gd fmla="*/ 0 w 141" name="T72"/>
                <a:gd fmla="*/ 0 h 412" name="T73"/>
                <a:gd fmla="*/ 141 w 141" name="T74"/>
                <a:gd fmla="*/ 412 h 412" name="T75"/>
              </a:gd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b="T75" l="T72" r="T74" t="T73"/>
              <a:pathLst>
                <a:path h="412" w="141">
                  <a:moveTo>
                    <a:pt x="34" y="0"/>
                  </a:moveTo>
                  <a:lnTo>
                    <a:pt x="5" y="14"/>
                  </a:lnTo>
                  <a:lnTo>
                    <a:pt x="5" y="14"/>
                  </a:lnTo>
                  <a:lnTo>
                    <a:pt x="4" y="16"/>
                  </a:lnTo>
                  <a:lnTo>
                    <a:pt x="2" y="19"/>
                  </a:lnTo>
                  <a:lnTo>
                    <a:pt x="0" y="29"/>
                  </a:lnTo>
                  <a:lnTo>
                    <a:pt x="0" y="41"/>
                  </a:lnTo>
                  <a:lnTo>
                    <a:pt x="1" y="56"/>
                  </a:lnTo>
                  <a:lnTo>
                    <a:pt x="3" y="74"/>
                  </a:lnTo>
                  <a:lnTo>
                    <a:pt x="7" y="93"/>
                  </a:lnTo>
                  <a:lnTo>
                    <a:pt x="17" y="137"/>
                  </a:lnTo>
                  <a:lnTo>
                    <a:pt x="29" y="184"/>
                  </a:lnTo>
                  <a:lnTo>
                    <a:pt x="43" y="233"/>
                  </a:lnTo>
                  <a:lnTo>
                    <a:pt x="68" y="322"/>
                  </a:lnTo>
                  <a:lnTo>
                    <a:pt x="68" y="322"/>
                  </a:lnTo>
                  <a:lnTo>
                    <a:pt x="73" y="334"/>
                  </a:lnTo>
                  <a:lnTo>
                    <a:pt x="84" y="361"/>
                  </a:lnTo>
                  <a:lnTo>
                    <a:pt x="92" y="376"/>
                  </a:lnTo>
                  <a:lnTo>
                    <a:pt x="100" y="391"/>
                  </a:lnTo>
                  <a:lnTo>
                    <a:pt x="109" y="401"/>
                  </a:lnTo>
                  <a:lnTo>
                    <a:pt x="114" y="406"/>
                  </a:lnTo>
                  <a:lnTo>
                    <a:pt x="118" y="408"/>
                  </a:lnTo>
                  <a:lnTo>
                    <a:pt x="141" y="412"/>
                  </a:lnTo>
                  <a:lnTo>
                    <a:pt x="34" y="0"/>
                  </a:lnTo>
                  <a:close/>
                </a:path>
              </a:pathLst>
            </a:custGeom>
            <a:solidFill>
              <a:srgbClr val="585656"/>
            </a:solidFill>
            <a:ln>
              <a:noFill/>
            </a:ln>
            <a:extLst>
              <a:ext uri="{91240B29-F687-4F45-9708-019B960494DF}">
                <a14:hiddenLine cmpd="sng" w="9525">
                  <a:solidFill>
                    <a:srgbClr val="000000"/>
                  </a:solidFill>
                  <a:bevel/>
                  <a:headEnd/>
                  <a:tailEnd/>
                </a14:hiddenLine>
              </a:ext>
            </a:extLst>
          </p:spPr>
          <p:txBody>
            <a:bodyPr/>
            <a:lstStyle/>
            <a:p>
              <a:endParaRPr altLang="zh-CN" lang="zh-CN">
                <a:solidFill>
                  <a:srgbClr val="000000"/>
                </a:solidFill>
                <a:latin charset="-122" panose="020b0503020204020204" pitchFamily="34" typeface="微软雅黑"/>
                <a:ea charset="-122" pitchFamily="34" typeface="微软雅黑"/>
                <a:sym charset="-122" panose="020b0503020204020204" pitchFamily="34" typeface="微软雅黑"/>
              </a:endParaRPr>
            </a:p>
          </p:txBody>
        </p:sp>
        <p:sp>
          <p:nvSpPr>
            <p:cNvPr id="88" name="Freeform 223"/>
            <p:cNvSpPr>
              <a:spLocks noChangeArrowheads="1"/>
            </p:cNvSpPr>
            <p:nvPr/>
          </p:nvSpPr>
          <p:spPr bwMode="auto">
            <a:xfrm>
              <a:off x="927216" y="3967025"/>
              <a:ext cx="1709852" cy="72900"/>
            </a:xfrm>
            <a:custGeom>
              <a:gdLst>
                <a:gd fmla="*/ 1126 w 1126" name="T0"/>
                <a:gd fmla="*/ 23 h 48" name="T1"/>
                <a:gd fmla="*/ 1126 w 1126" name="T2"/>
                <a:gd fmla="*/ 23 h 48" name="T3"/>
                <a:gd fmla="*/ 1126 w 1126" name="T4"/>
                <a:gd fmla="*/ 29 h 48" name="T5"/>
                <a:gd fmla="*/ 1125 w 1126" name="T6"/>
                <a:gd fmla="*/ 33 h 48" name="T7"/>
                <a:gd fmla="*/ 1123 w 1126" name="T8"/>
                <a:gd fmla="*/ 38 h 48" name="T9"/>
                <a:gd fmla="*/ 1120 w 1126" name="T10"/>
                <a:gd fmla="*/ 41 h 48" name="T11"/>
                <a:gd fmla="*/ 1115 w 1126" name="T12"/>
                <a:gd fmla="*/ 44 h 48" name="T13"/>
                <a:gd fmla="*/ 1112 w 1126" name="T14"/>
                <a:gd fmla="*/ 46 h 48" name="T15"/>
                <a:gd fmla="*/ 1106 w 1126" name="T16"/>
                <a:gd fmla="*/ 47 h 48" name="T17"/>
                <a:gd fmla="*/ 1102 w 1126" name="T18"/>
                <a:gd fmla="*/ 48 h 48" name="T19"/>
                <a:gd fmla="*/ 25 w 1126" name="T20"/>
                <a:gd fmla="*/ 48 h 48" name="T21"/>
                <a:gd fmla="*/ 25 w 1126" name="T22"/>
                <a:gd fmla="*/ 48 h 48" name="T23"/>
                <a:gd fmla="*/ 20 w 1126" name="T24"/>
                <a:gd fmla="*/ 47 h 48" name="T25"/>
                <a:gd fmla="*/ 15 w 1126" name="T26"/>
                <a:gd fmla="*/ 46 h 48" name="T27"/>
                <a:gd fmla="*/ 11 w 1126" name="T28"/>
                <a:gd fmla="*/ 44 h 48" name="T29"/>
                <a:gd fmla="*/ 8 w 1126" name="T30"/>
                <a:gd fmla="*/ 41 h 48" name="T31"/>
                <a:gd fmla="*/ 4 w 1126" name="T32"/>
                <a:gd fmla="*/ 38 h 48" name="T33"/>
                <a:gd fmla="*/ 2 w 1126" name="T34"/>
                <a:gd fmla="*/ 33 h 48" name="T35"/>
                <a:gd fmla="*/ 0 w 1126" name="T36"/>
                <a:gd fmla="*/ 29 h 48" name="T37"/>
                <a:gd fmla="*/ 0 w 1126" name="T38"/>
                <a:gd fmla="*/ 23 h 48" name="T39"/>
                <a:gd fmla="*/ 0 w 1126" name="T40"/>
                <a:gd fmla="*/ 23 h 48" name="T41"/>
                <a:gd fmla="*/ 0 w 1126" name="T42"/>
                <a:gd fmla="*/ 23 h 48" name="T43"/>
                <a:gd fmla="*/ 0 w 1126" name="T44"/>
                <a:gd fmla="*/ 19 h 48" name="T45"/>
                <a:gd fmla="*/ 2 w 1126" name="T46"/>
                <a:gd fmla="*/ 14 h 48" name="T47"/>
                <a:gd fmla="*/ 4 w 1126" name="T48"/>
                <a:gd fmla="*/ 10 h 48" name="T49"/>
                <a:gd fmla="*/ 8 w 1126" name="T50"/>
                <a:gd fmla="*/ 6 h 48" name="T51"/>
                <a:gd fmla="*/ 11 w 1126" name="T52"/>
                <a:gd fmla="*/ 3 h 48" name="T53"/>
                <a:gd fmla="*/ 15 w 1126" name="T54"/>
                <a:gd fmla="*/ 1 h 48" name="T55"/>
                <a:gd fmla="*/ 20 w 1126" name="T56"/>
                <a:gd fmla="*/ 0 h 48" name="T57"/>
                <a:gd fmla="*/ 25 w 1126" name="T58"/>
                <a:gd fmla="*/ 0 h 48" name="T59"/>
                <a:gd fmla="*/ 1102 w 1126" name="T60"/>
                <a:gd fmla="*/ 0 h 48" name="T61"/>
                <a:gd fmla="*/ 1102 w 1126" name="T62"/>
                <a:gd fmla="*/ 0 h 48" name="T63"/>
                <a:gd fmla="*/ 1106 w 1126" name="T64"/>
                <a:gd fmla="*/ 0 h 48" name="T65"/>
                <a:gd fmla="*/ 1112 w 1126" name="T66"/>
                <a:gd fmla="*/ 1 h 48" name="T67"/>
                <a:gd fmla="*/ 1115 w 1126" name="T68"/>
                <a:gd fmla="*/ 3 h 48" name="T69"/>
                <a:gd fmla="*/ 1120 w 1126" name="T70"/>
                <a:gd fmla="*/ 6 h 48" name="T71"/>
                <a:gd fmla="*/ 1123 w 1126" name="T72"/>
                <a:gd fmla="*/ 10 h 48" name="T73"/>
                <a:gd fmla="*/ 1125 w 1126" name="T74"/>
                <a:gd fmla="*/ 14 h 48" name="T75"/>
                <a:gd fmla="*/ 1126 w 1126" name="T76"/>
                <a:gd fmla="*/ 19 h 48" name="T77"/>
                <a:gd fmla="*/ 1126 w 1126" name="T78"/>
                <a:gd fmla="*/ 23 h 48" name="T79"/>
                <a:gd fmla="*/ 1126 w 1126" name="T80"/>
                <a:gd fmla="*/ 23 h 48" name="T81"/>
                <a:gd fmla="*/ 0 60000 65536" name="T82"/>
                <a:gd fmla="*/ 0 60000 65536" name="T83"/>
                <a:gd fmla="*/ 0 60000 65536" name="T84"/>
                <a:gd fmla="*/ 0 60000 65536" name="T85"/>
                <a:gd fmla="*/ 0 60000 65536" name="T86"/>
                <a:gd fmla="*/ 0 60000 65536" name="T87"/>
                <a:gd fmla="*/ 0 60000 65536" name="T88"/>
                <a:gd fmla="*/ 0 60000 65536" name="T89"/>
                <a:gd fmla="*/ 0 60000 65536" name="T90"/>
                <a:gd fmla="*/ 0 60000 65536" name="T91"/>
                <a:gd fmla="*/ 0 60000 65536" name="T92"/>
                <a:gd fmla="*/ 0 60000 65536" name="T93"/>
                <a:gd fmla="*/ 0 60000 65536" name="T94"/>
                <a:gd fmla="*/ 0 60000 65536" name="T95"/>
                <a:gd fmla="*/ 0 60000 65536" name="T96"/>
                <a:gd fmla="*/ 0 60000 65536" name="T97"/>
                <a:gd fmla="*/ 0 60000 65536" name="T98"/>
                <a:gd fmla="*/ 0 60000 65536" name="T99"/>
                <a:gd fmla="*/ 0 60000 65536" name="T100"/>
                <a:gd fmla="*/ 0 60000 65536" name="T101"/>
                <a:gd fmla="*/ 0 60000 65536" name="T102"/>
                <a:gd fmla="*/ 0 60000 65536" name="T103"/>
                <a:gd fmla="*/ 0 60000 65536" name="T104"/>
                <a:gd fmla="*/ 0 60000 65536" name="T105"/>
                <a:gd fmla="*/ 0 60000 65536" name="T106"/>
                <a:gd fmla="*/ 0 60000 65536" name="T107"/>
                <a:gd fmla="*/ 0 60000 65536" name="T108"/>
                <a:gd fmla="*/ 0 60000 65536" name="T109"/>
                <a:gd fmla="*/ 0 60000 65536" name="T110"/>
                <a:gd fmla="*/ 0 60000 65536" name="T111"/>
                <a:gd fmla="*/ 0 60000 65536" name="T112"/>
                <a:gd fmla="*/ 0 60000 65536" name="T113"/>
                <a:gd fmla="*/ 0 60000 65536" name="T114"/>
                <a:gd fmla="*/ 0 60000 65536" name="T115"/>
                <a:gd fmla="*/ 0 60000 65536" name="T116"/>
                <a:gd fmla="*/ 0 60000 65536" name="T117"/>
                <a:gd fmla="*/ 0 60000 65536" name="T118"/>
                <a:gd fmla="*/ 0 60000 65536" name="T119"/>
                <a:gd fmla="*/ 0 60000 65536" name="T120"/>
                <a:gd fmla="*/ 0 60000 65536" name="T121"/>
                <a:gd fmla="*/ 0 60000 65536" name="T122"/>
                <a:gd fmla="*/ 0 w 1126" name="T123"/>
                <a:gd fmla="*/ 0 h 48" name="T124"/>
                <a:gd fmla="*/ 1126 w 1126" name="T125"/>
                <a:gd fmla="*/ 48 h 48" name="T126"/>
              </a:gdLst>
              <a:cxnLst>
                <a:cxn ang="T82">
                  <a:pos x="T0" y="T1"/>
                </a:cxn>
                <a:cxn ang="T83">
                  <a:pos x="T2" y="T3"/>
                </a:cxn>
                <a:cxn ang="T84">
                  <a:pos x="T4" y="T5"/>
                </a:cxn>
                <a:cxn ang="T85">
                  <a:pos x="T6" y="T7"/>
                </a:cxn>
                <a:cxn ang="T86">
                  <a:pos x="T8" y="T9"/>
                </a:cxn>
                <a:cxn ang="T87">
                  <a:pos x="T10" y="T11"/>
                </a:cxn>
                <a:cxn ang="T88">
                  <a:pos x="T12" y="T13"/>
                </a:cxn>
                <a:cxn ang="T89">
                  <a:pos x="T14" y="T15"/>
                </a:cxn>
                <a:cxn ang="T90">
                  <a:pos x="T16" y="T17"/>
                </a:cxn>
                <a:cxn ang="T91">
                  <a:pos x="T18" y="T19"/>
                </a:cxn>
                <a:cxn ang="T92">
                  <a:pos x="T20" y="T21"/>
                </a:cxn>
                <a:cxn ang="T93">
                  <a:pos x="T22" y="T23"/>
                </a:cxn>
                <a:cxn ang="T94">
                  <a:pos x="T24" y="T25"/>
                </a:cxn>
                <a:cxn ang="T95">
                  <a:pos x="T26" y="T27"/>
                </a:cxn>
                <a:cxn ang="T96">
                  <a:pos x="T28" y="T29"/>
                </a:cxn>
                <a:cxn ang="T97">
                  <a:pos x="T30" y="T31"/>
                </a:cxn>
                <a:cxn ang="T98">
                  <a:pos x="T32" y="T33"/>
                </a:cxn>
                <a:cxn ang="T99">
                  <a:pos x="T34" y="T35"/>
                </a:cxn>
                <a:cxn ang="T100">
                  <a:pos x="T36" y="T37"/>
                </a:cxn>
                <a:cxn ang="T101">
                  <a:pos x="T38" y="T39"/>
                </a:cxn>
                <a:cxn ang="T102">
                  <a:pos x="T40" y="T41"/>
                </a:cxn>
                <a:cxn ang="T103">
                  <a:pos x="T42" y="T43"/>
                </a:cxn>
                <a:cxn ang="T104">
                  <a:pos x="T44" y="T45"/>
                </a:cxn>
                <a:cxn ang="T105">
                  <a:pos x="T46" y="T47"/>
                </a:cxn>
                <a:cxn ang="T106">
                  <a:pos x="T48" y="T49"/>
                </a:cxn>
                <a:cxn ang="T107">
                  <a:pos x="T50" y="T51"/>
                </a:cxn>
                <a:cxn ang="T108">
                  <a:pos x="T52" y="T53"/>
                </a:cxn>
                <a:cxn ang="T109">
                  <a:pos x="T54" y="T55"/>
                </a:cxn>
                <a:cxn ang="T110">
                  <a:pos x="T56" y="T57"/>
                </a:cxn>
                <a:cxn ang="T111">
                  <a:pos x="T58" y="T59"/>
                </a:cxn>
                <a:cxn ang="T112">
                  <a:pos x="T60" y="T61"/>
                </a:cxn>
                <a:cxn ang="T113">
                  <a:pos x="T62" y="T63"/>
                </a:cxn>
                <a:cxn ang="T114">
                  <a:pos x="T64" y="T65"/>
                </a:cxn>
                <a:cxn ang="T115">
                  <a:pos x="T66" y="T67"/>
                </a:cxn>
                <a:cxn ang="T116">
                  <a:pos x="T68" y="T69"/>
                </a:cxn>
                <a:cxn ang="T117">
                  <a:pos x="T70" y="T71"/>
                </a:cxn>
                <a:cxn ang="T118">
                  <a:pos x="T72" y="T73"/>
                </a:cxn>
                <a:cxn ang="T119">
                  <a:pos x="T74" y="T75"/>
                </a:cxn>
                <a:cxn ang="T120">
                  <a:pos x="T76" y="T77"/>
                </a:cxn>
                <a:cxn ang="T121">
                  <a:pos x="T78" y="T79"/>
                </a:cxn>
                <a:cxn ang="T122">
                  <a:pos x="T80" y="T81"/>
                </a:cxn>
              </a:cxnLst>
              <a:rect b="T126" l="T123" r="T125" t="T124"/>
              <a:pathLst>
                <a:path h="48" w="1126">
                  <a:moveTo>
                    <a:pt x="1126" y="23"/>
                  </a:moveTo>
                  <a:lnTo>
                    <a:pt x="1126" y="23"/>
                  </a:lnTo>
                  <a:lnTo>
                    <a:pt x="1126" y="29"/>
                  </a:lnTo>
                  <a:lnTo>
                    <a:pt x="1125" y="33"/>
                  </a:lnTo>
                  <a:lnTo>
                    <a:pt x="1123" y="38"/>
                  </a:lnTo>
                  <a:lnTo>
                    <a:pt x="1120" y="41"/>
                  </a:lnTo>
                  <a:lnTo>
                    <a:pt x="1115" y="44"/>
                  </a:lnTo>
                  <a:lnTo>
                    <a:pt x="1112" y="46"/>
                  </a:lnTo>
                  <a:lnTo>
                    <a:pt x="1106" y="47"/>
                  </a:lnTo>
                  <a:lnTo>
                    <a:pt x="1102" y="48"/>
                  </a:lnTo>
                  <a:lnTo>
                    <a:pt x="25" y="48"/>
                  </a:lnTo>
                  <a:lnTo>
                    <a:pt x="25" y="48"/>
                  </a:lnTo>
                  <a:lnTo>
                    <a:pt x="20" y="47"/>
                  </a:lnTo>
                  <a:lnTo>
                    <a:pt x="15" y="46"/>
                  </a:lnTo>
                  <a:lnTo>
                    <a:pt x="11" y="44"/>
                  </a:lnTo>
                  <a:lnTo>
                    <a:pt x="8" y="41"/>
                  </a:lnTo>
                  <a:lnTo>
                    <a:pt x="4" y="38"/>
                  </a:lnTo>
                  <a:lnTo>
                    <a:pt x="2" y="33"/>
                  </a:lnTo>
                  <a:lnTo>
                    <a:pt x="0" y="29"/>
                  </a:lnTo>
                  <a:lnTo>
                    <a:pt x="0" y="23"/>
                  </a:lnTo>
                  <a:lnTo>
                    <a:pt x="0" y="23"/>
                  </a:lnTo>
                  <a:lnTo>
                    <a:pt x="0" y="23"/>
                  </a:lnTo>
                  <a:lnTo>
                    <a:pt x="0" y="19"/>
                  </a:lnTo>
                  <a:lnTo>
                    <a:pt x="2" y="14"/>
                  </a:lnTo>
                  <a:lnTo>
                    <a:pt x="4" y="10"/>
                  </a:lnTo>
                  <a:lnTo>
                    <a:pt x="8" y="6"/>
                  </a:lnTo>
                  <a:lnTo>
                    <a:pt x="11" y="3"/>
                  </a:lnTo>
                  <a:lnTo>
                    <a:pt x="15" y="1"/>
                  </a:lnTo>
                  <a:lnTo>
                    <a:pt x="20" y="0"/>
                  </a:lnTo>
                  <a:lnTo>
                    <a:pt x="25" y="0"/>
                  </a:lnTo>
                  <a:lnTo>
                    <a:pt x="1102" y="0"/>
                  </a:lnTo>
                  <a:lnTo>
                    <a:pt x="1102" y="0"/>
                  </a:lnTo>
                  <a:lnTo>
                    <a:pt x="1106" y="0"/>
                  </a:lnTo>
                  <a:lnTo>
                    <a:pt x="1112" y="1"/>
                  </a:lnTo>
                  <a:lnTo>
                    <a:pt x="1115" y="3"/>
                  </a:lnTo>
                  <a:lnTo>
                    <a:pt x="1120" y="6"/>
                  </a:lnTo>
                  <a:lnTo>
                    <a:pt x="1123" y="10"/>
                  </a:lnTo>
                  <a:lnTo>
                    <a:pt x="1125" y="14"/>
                  </a:lnTo>
                  <a:lnTo>
                    <a:pt x="1126" y="19"/>
                  </a:lnTo>
                  <a:lnTo>
                    <a:pt x="1126" y="23"/>
                  </a:lnTo>
                  <a:lnTo>
                    <a:pt x="1126" y="23"/>
                  </a:lnTo>
                  <a:close/>
                </a:path>
              </a:pathLst>
            </a:custGeom>
            <a:solidFill>
              <a:srgbClr val="585656"/>
            </a:solidFill>
            <a:ln>
              <a:noFill/>
            </a:ln>
            <a:extLst>
              <a:ext uri="{91240B29-F687-4F45-9708-019B960494DF}">
                <a14:hiddenLine cmpd="sng" w="9525">
                  <a:solidFill>
                    <a:srgbClr val="000000"/>
                  </a:solidFill>
                  <a:bevel/>
                  <a:headEnd/>
                  <a:tailEnd/>
                </a14:hiddenLine>
              </a:ext>
            </a:extLst>
          </p:spPr>
          <p:txBody>
            <a:bodyPr/>
            <a:lstStyle/>
            <a:p>
              <a:endParaRPr altLang="zh-CN" lang="zh-CN">
                <a:solidFill>
                  <a:srgbClr val="000000"/>
                </a:solidFill>
                <a:latin charset="-122" panose="020b0503020204020204" pitchFamily="34" typeface="微软雅黑"/>
                <a:ea charset="-122" pitchFamily="34" typeface="微软雅黑"/>
                <a:sym charset="-122" panose="020b0503020204020204" pitchFamily="34" typeface="微软雅黑"/>
              </a:endParaRPr>
            </a:p>
          </p:txBody>
        </p:sp>
        <p:sp>
          <p:nvSpPr>
            <p:cNvPr id="89" name="Freeform 224"/>
            <p:cNvSpPr>
              <a:spLocks noChangeArrowheads="1"/>
            </p:cNvSpPr>
            <p:nvPr/>
          </p:nvSpPr>
          <p:spPr bwMode="auto">
            <a:xfrm>
              <a:off x="2433586" y="3988287"/>
              <a:ext cx="72889" cy="929478"/>
            </a:xfrm>
            <a:custGeom>
              <a:gdLst>
                <a:gd fmla="*/ 24 w 49" name="T0"/>
                <a:gd fmla="*/ 0 h 611" name="T1"/>
                <a:gd fmla="*/ 24 w 49" name="T2"/>
                <a:gd fmla="*/ 0 h 611" name="T3"/>
                <a:gd fmla="*/ 30 w 49" name="T4"/>
                <a:gd fmla="*/ 0 h 611" name="T5"/>
                <a:gd fmla="*/ 34 w 49" name="T6"/>
                <a:gd fmla="*/ 2 h 611" name="T7"/>
                <a:gd fmla="*/ 38 w 49" name="T8"/>
                <a:gd fmla="*/ 4 h 611" name="T9"/>
                <a:gd fmla="*/ 42 w 49" name="T10"/>
                <a:gd fmla="*/ 7 h 611" name="T11"/>
                <a:gd fmla="*/ 45 w 49" name="T12"/>
                <a:gd fmla="*/ 11 h 611" name="T13"/>
                <a:gd fmla="*/ 47 w 49" name="T14"/>
                <a:gd fmla="*/ 15 h 611" name="T15"/>
                <a:gd fmla="*/ 49 w 49" name="T16"/>
                <a:gd fmla="*/ 19 h 611" name="T17"/>
                <a:gd fmla="*/ 49 w 49" name="T18"/>
                <a:gd fmla="*/ 25 h 611" name="T19"/>
                <a:gd fmla="*/ 49 w 49" name="T20"/>
                <a:gd fmla="*/ 586 h 611" name="T21"/>
                <a:gd fmla="*/ 49 w 49" name="T22"/>
                <a:gd fmla="*/ 586 h 611" name="T23"/>
                <a:gd fmla="*/ 49 w 49" name="T24"/>
                <a:gd fmla="*/ 591 h 611" name="T25"/>
                <a:gd fmla="*/ 47 w 49" name="T26"/>
                <a:gd fmla="*/ 596 h 611" name="T27"/>
                <a:gd fmla="*/ 45 w 49" name="T28"/>
                <a:gd fmla="*/ 600 h 611" name="T29"/>
                <a:gd fmla="*/ 42 w 49" name="T30"/>
                <a:gd fmla="*/ 603 h 611" name="T31"/>
                <a:gd fmla="*/ 38 w 49" name="T32"/>
                <a:gd fmla="*/ 607 h 611" name="T33"/>
                <a:gd fmla="*/ 34 w 49" name="T34"/>
                <a:gd fmla="*/ 609 h 611" name="T35"/>
                <a:gd fmla="*/ 30 w 49" name="T36"/>
                <a:gd fmla="*/ 611 h 611" name="T37"/>
                <a:gd fmla="*/ 24 w 49" name="T38"/>
                <a:gd fmla="*/ 611 h 611" name="T39"/>
                <a:gd fmla="*/ 24 w 49" name="T40"/>
                <a:gd fmla="*/ 611 h 611" name="T41"/>
                <a:gd fmla="*/ 24 w 49" name="T42"/>
                <a:gd fmla="*/ 611 h 611" name="T43"/>
                <a:gd fmla="*/ 20 w 49" name="T44"/>
                <a:gd fmla="*/ 611 h 611" name="T45"/>
                <a:gd fmla="*/ 15 w 49" name="T46"/>
                <a:gd fmla="*/ 609 h 611" name="T47"/>
                <a:gd fmla="*/ 11 w 49" name="T48"/>
                <a:gd fmla="*/ 607 h 611" name="T49"/>
                <a:gd fmla="*/ 7 w 49" name="T50"/>
                <a:gd fmla="*/ 603 h 611" name="T51"/>
                <a:gd fmla="*/ 5 w 49" name="T52"/>
                <a:gd fmla="*/ 600 h 611" name="T53"/>
                <a:gd fmla="*/ 2 w 49" name="T54"/>
                <a:gd fmla="*/ 596 h 611" name="T55"/>
                <a:gd fmla="*/ 0 w 49" name="T56"/>
                <a:gd fmla="*/ 591 h 611" name="T57"/>
                <a:gd fmla="*/ 0 w 49" name="T58"/>
                <a:gd fmla="*/ 586 h 611" name="T59"/>
                <a:gd fmla="*/ 0 w 49" name="T60"/>
                <a:gd fmla="*/ 25 h 611" name="T61"/>
                <a:gd fmla="*/ 0 w 49" name="T62"/>
                <a:gd fmla="*/ 25 h 611" name="T63"/>
                <a:gd fmla="*/ 0 w 49" name="T64"/>
                <a:gd fmla="*/ 19 h 611" name="T65"/>
                <a:gd fmla="*/ 2 w 49" name="T66"/>
                <a:gd fmla="*/ 15 h 611" name="T67"/>
                <a:gd fmla="*/ 5 w 49" name="T68"/>
                <a:gd fmla="*/ 11 h 611" name="T69"/>
                <a:gd fmla="*/ 7 w 49" name="T70"/>
                <a:gd fmla="*/ 7 h 611" name="T71"/>
                <a:gd fmla="*/ 11 w 49" name="T72"/>
                <a:gd fmla="*/ 4 h 611" name="T73"/>
                <a:gd fmla="*/ 15 w 49" name="T74"/>
                <a:gd fmla="*/ 2 h 611" name="T75"/>
                <a:gd fmla="*/ 20 w 49" name="T76"/>
                <a:gd fmla="*/ 0 h 611" name="T77"/>
                <a:gd fmla="*/ 24 w 49" name="T78"/>
                <a:gd fmla="*/ 0 h 611" name="T79"/>
                <a:gd fmla="*/ 24 w 49" name="T80"/>
                <a:gd fmla="*/ 0 h 611" name="T81"/>
                <a:gd fmla="*/ 0 60000 65536" name="T82"/>
                <a:gd fmla="*/ 0 60000 65536" name="T83"/>
                <a:gd fmla="*/ 0 60000 65536" name="T84"/>
                <a:gd fmla="*/ 0 60000 65536" name="T85"/>
                <a:gd fmla="*/ 0 60000 65536" name="T86"/>
                <a:gd fmla="*/ 0 60000 65536" name="T87"/>
                <a:gd fmla="*/ 0 60000 65536" name="T88"/>
                <a:gd fmla="*/ 0 60000 65536" name="T89"/>
                <a:gd fmla="*/ 0 60000 65536" name="T90"/>
                <a:gd fmla="*/ 0 60000 65536" name="T91"/>
                <a:gd fmla="*/ 0 60000 65536" name="T92"/>
                <a:gd fmla="*/ 0 60000 65536" name="T93"/>
                <a:gd fmla="*/ 0 60000 65536" name="T94"/>
                <a:gd fmla="*/ 0 60000 65536" name="T95"/>
                <a:gd fmla="*/ 0 60000 65536" name="T96"/>
                <a:gd fmla="*/ 0 60000 65536" name="T97"/>
                <a:gd fmla="*/ 0 60000 65536" name="T98"/>
                <a:gd fmla="*/ 0 60000 65536" name="T99"/>
                <a:gd fmla="*/ 0 60000 65536" name="T100"/>
                <a:gd fmla="*/ 0 60000 65536" name="T101"/>
                <a:gd fmla="*/ 0 60000 65536" name="T102"/>
                <a:gd fmla="*/ 0 60000 65536" name="T103"/>
                <a:gd fmla="*/ 0 60000 65536" name="T104"/>
                <a:gd fmla="*/ 0 60000 65536" name="T105"/>
                <a:gd fmla="*/ 0 60000 65536" name="T106"/>
                <a:gd fmla="*/ 0 60000 65536" name="T107"/>
                <a:gd fmla="*/ 0 60000 65536" name="T108"/>
                <a:gd fmla="*/ 0 60000 65536" name="T109"/>
                <a:gd fmla="*/ 0 60000 65536" name="T110"/>
                <a:gd fmla="*/ 0 60000 65536" name="T111"/>
                <a:gd fmla="*/ 0 60000 65536" name="T112"/>
                <a:gd fmla="*/ 0 60000 65536" name="T113"/>
                <a:gd fmla="*/ 0 60000 65536" name="T114"/>
                <a:gd fmla="*/ 0 60000 65536" name="T115"/>
                <a:gd fmla="*/ 0 60000 65536" name="T116"/>
                <a:gd fmla="*/ 0 60000 65536" name="T117"/>
                <a:gd fmla="*/ 0 60000 65536" name="T118"/>
                <a:gd fmla="*/ 0 60000 65536" name="T119"/>
                <a:gd fmla="*/ 0 60000 65536" name="T120"/>
                <a:gd fmla="*/ 0 60000 65536" name="T121"/>
                <a:gd fmla="*/ 0 60000 65536" name="T122"/>
                <a:gd fmla="*/ 0 w 49" name="T123"/>
                <a:gd fmla="*/ 0 h 611" name="T124"/>
                <a:gd fmla="*/ 49 w 49" name="T125"/>
                <a:gd fmla="*/ 611 h 611" name="T126"/>
              </a:gdLst>
              <a:cxnLst>
                <a:cxn ang="T82">
                  <a:pos x="T0" y="T1"/>
                </a:cxn>
                <a:cxn ang="T83">
                  <a:pos x="T2" y="T3"/>
                </a:cxn>
                <a:cxn ang="T84">
                  <a:pos x="T4" y="T5"/>
                </a:cxn>
                <a:cxn ang="T85">
                  <a:pos x="T6" y="T7"/>
                </a:cxn>
                <a:cxn ang="T86">
                  <a:pos x="T8" y="T9"/>
                </a:cxn>
                <a:cxn ang="T87">
                  <a:pos x="T10" y="T11"/>
                </a:cxn>
                <a:cxn ang="T88">
                  <a:pos x="T12" y="T13"/>
                </a:cxn>
                <a:cxn ang="T89">
                  <a:pos x="T14" y="T15"/>
                </a:cxn>
                <a:cxn ang="T90">
                  <a:pos x="T16" y="T17"/>
                </a:cxn>
                <a:cxn ang="T91">
                  <a:pos x="T18" y="T19"/>
                </a:cxn>
                <a:cxn ang="T92">
                  <a:pos x="T20" y="T21"/>
                </a:cxn>
                <a:cxn ang="T93">
                  <a:pos x="T22" y="T23"/>
                </a:cxn>
                <a:cxn ang="T94">
                  <a:pos x="T24" y="T25"/>
                </a:cxn>
                <a:cxn ang="T95">
                  <a:pos x="T26" y="T27"/>
                </a:cxn>
                <a:cxn ang="T96">
                  <a:pos x="T28" y="T29"/>
                </a:cxn>
                <a:cxn ang="T97">
                  <a:pos x="T30" y="T31"/>
                </a:cxn>
                <a:cxn ang="T98">
                  <a:pos x="T32" y="T33"/>
                </a:cxn>
                <a:cxn ang="T99">
                  <a:pos x="T34" y="T35"/>
                </a:cxn>
                <a:cxn ang="T100">
                  <a:pos x="T36" y="T37"/>
                </a:cxn>
                <a:cxn ang="T101">
                  <a:pos x="T38" y="T39"/>
                </a:cxn>
                <a:cxn ang="T102">
                  <a:pos x="T40" y="T41"/>
                </a:cxn>
                <a:cxn ang="T103">
                  <a:pos x="T42" y="T43"/>
                </a:cxn>
                <a:cxn ang="T104">
                  <a:pos x="T44" y="T45"/>
                </a:cxn>
                <a:cxn ang="T105">
                  <a:pos x="T46" y="T47"/>
                </a:cxn>
                <a:cxn ang="T106">
                  <a:pos x="T48" y="T49"/>
                </a:cxn>
                <a:cxn ang="T107">
                  <a:pos x="T50" y="T51"/>
                </a:cxn>
                <a:cxn ang="T108">
                  <a:pos x="T52" y="T53"/>
                </a:cxn>
                <a:cxn ang="T109">
                  <a:pos x="T54" y="T55"/>
                </a:cxn>
                <a:cxn ang="T110">
                  <a:pos x="T56" y="T57"/>
                </a:cxn>
                <a:cxn ang="T111">
                  <a:pos x="T58" y="T59"/>
                </a:cxn>
                <a:cxn ang="T112">
                  <a:pos x="T60" y="T61"/>
                </a:cxn>
                <a:cxn ang="T113">
                  <a:pos x="T62" y="T63"/>
                </a:cxn>
                <a:cxn ang="T114">
                  <a:pos x="T64" y="T65"/>
                </a:cxn>
                <a:cxn ang="T115">
                  <a:pos x="T66" y="T67"/>
                </a:cxn>
                <a:cxn ang="T116">
                  <a:pos x="T68" y="T69"/>
                </a:cxn>
                <a:cxn ang="T117">
                  <a:pos x="T70" y="T71"/>
                </a:cxn>
                <a:cxn ang="T118">
                  <a:pos x="T72" y="T73"/>
                </a:cxn>
                <a:cxn ang="T119">
                  <a:pos x="T74" y="T75"/>
                </a:cxn>
                <a:cxn ang="T120">
                  <a:pos x="T76" y="T77"/>
                </a:cxn>
                <a:cxn ang="T121">
                  <a:pos x="T78" y="T79"/>
                </a:cxn>
                <a:cxn ang="T122">
                  <a:pos x="T80" y="T81"/>
                </a:cxn>
              </a:cxnLst>
              <a:rect b="T126" l="T123" r="T125" t="T124"/>
              <a:pathLst>
                <a:path h="611" w="49">
                  <a:moveTo>
                    <a:pt x="24" y="0"/>
                  </a:moveTo>
                  <a:lnTo>
                    <a:pt x="24" y="0"/>
                  </a:lnTo>
                  <a:lnTo>
                    <a:pt x="30" y="0"/>
                  </a:lnTo>
                  <a:lnTo>
                    <a:pt x="34" y="2"/>
                  </a:lnTo>
                  <a:lnTo>
                    <a:pt x="38" y="4"/>
                  </a:lnTo>
                  <a:lnTo>
                    <a:pt x="42" y="7"/>
                  </a:lnTo>
                  <a:lnTo>
                    <a:pt x="45" y="11"/>
                  </a:lnTo>
                  <a:lnTo>
                    <a:pt x="47" y="15"/>
                  </a:lnTo>
                  <a:lnTo>
                    <a:pt x="49" y="19"/>
                  </a:lnTo>
                  <a:lnTo>
                    <a:pt x="49" y="25"/>
                  </a:lnTo>
                  <a:lnTo>
                    <a:pt x="49" y="586"/>
                  </a:lnTo>
                  <a:lnTo>
                    <a:pt x="49" y="586"/>
                  </a:lnTo>
                  <a:lnTo>
                    <a:pt x="49" y="591"/>
                  </a:lnTo>
                  <a:lnTo>
                    <a:pt x="47" y="596"/>
                  </a:lnTo>
                  <a:lnTo>
                    <a:pt x="45" y="600"/>
                  </a:lnTo>
                  <a:lnTo>
                    <a:pt x="42" y="603"/>
                  </a:lnTo>
                  <a:lnTo>
                    <a:pt x="38" y="607"/>
                  </a:lnTo>
                  <a:lnTo>
                    <a:pt x="34" y="609"/>
                  </a:lnTo>
                  <a:lnTo>
                    <a:pt x="30" y="611"/>
                  </a:lnTo>
                  <a:lnTo>
                    <a:pt x="24" y="611"/>
                  </a:lnTo>
                  <a:lnTo>
                    <a:pt x="24" y="611"/>
                  </a:lnTo>
                  <a:lnTo>
                    <a:pt x="24" y="611"/>
                  </a:lnTo>
                  <a:lnTo>
                    <a:pt x="20" y="611"/>
                  </a:lnTo>
                  <a:lnTo>
                    <a:pt x="15" y="609"/>
                  </a:lnTo>
                  <a:lnTo>
                    <a:pt x="11" y="607"/>
                  </a:lnTo>
                  <a:lnTo>
                    <a:pt x="7" y="603"/>
                  </a:lnTo>
                  <a:lnTo>
                    <a:pt x="5" y="600"/>
                  </a:lnTo>
                  <a:lnTo>
                    <a:pt x="2" y="596"/>
                  </a:lnTo>
                  <a:lnTo>
                    <a:pt x="0" y="591"/>
                  </a:lnTo>
                  <a:lnTo>
                    <a:pt x="0" y="586"/>
                  </a:lnTo>
                  <a:lnTo>
                    <a:pt x="0" y="25"/>
                  </a:lnTo>
                  <a:lnTo>
                    <a:pt x="0" y="25"/>
                  </a:lnTo>
                  <a:lnTo>
                    <a:pt x="0" y="19"/>
                  </a:lnTo>
                  <a:lnTo>
                    <a:pt x="2" y="15"/>
                  </a:lnTo>
                  <a:lnTo>
                    <a:pt x="5" y="11"/>
                  </a:lnTo>
                  <a:lnTo>
                    <a:pt x="7" y="7"/>
                  </a:lnTo>
                  <a:lnTo>
                    <a:pt x="11" y="4"/>
                  </a:lnTo>
                  <a:lnTo>
                    <a:pt x="15" y="2"/>
                  </a:lnTo>
                  <a:lnTo>
                    <a:pt x="20" y="0"/>
                  </a:lnTo>
                  <a:lnTo>
                    <a:pt x="24" y="0"/>
                  </a:lnTo>
                  <a:lnTo>
                    <a:pt x="24" y="0"/>
                  </a:lnTo>
                  <a:close/>
                </a:path>
              </a:pathLst>
            </a:custGeom>
            <a:solidFill>
              <a:srgbClr val="585656"/>
            </a:solidFill>
            <a:ln>
              <a:noFill/>
            </a:ln>
            <a:extLst>
              <a:ext uri="{91240B29-F687-4F45-9708-019B960494DF}">
                <a14:hiddenLine cmpd="sng" w="9525">
                  <a:solidFill>
                    <a:srgbClr val="000000"/>
                  </a:solidFill>
                  <a:bevel/>
                  <a:headEnd/>
                  <a:tailEnd/>
                </a14:hiddenLine>
              </a:ext>
            </a:extLst>
          </p:spPr>
          <p:txBody>
            <a:bodyPr/>
            <a:lstStyle/>
            <a:p>
              <a:endParaRPr altLang="zh-CN" lang="zh-CN">
                <a:solidFill>
                  <a:srgbClr val="000000"/>
                </a:solidFill>
                <a:latin charset="-122" panose="020b0503020204020204" pitchFamily="34" typeface="微软雅黑"/>
                <a:ea charset="-122" pitchFamily="34" typeface="微软雅黑"/>
                <a:sym charset="-122" panose="020b0503020204020204" pitchFamily="34" typeface="微软雅黑"/>
              </a:endParaRPr>
            </a:p>
          </p:txBody>
        </p:sp>
        <p:sp>
          <p:nvSpPr>
            <p:cNvPr id="90" name="Freeform 225"/>
            <p:cNvSpPr>
              <a:spLocks noChangeArrowheads="1"/>
            </p:cNvSpPr>
            <p:nvPr/>
          </p:nvSpPr>
          <p:spPr bwMode="auto">
            <a:xfrm>
              <a:off x="1003143" y="3988287"/>
              <a:ext cx="75927" cy="929478"/>
            </a:xfrm>
            <a:custGeom>
              <a:gdLst>
                <a:gd fmla="*/ 25 w 50" name="T0"/>
                <a:gd fmla="*/ 0 h 611" name="T1"/>
                <a:gd fmla="*/ 25 w 50" name="T2"/>
                <a:gd fmla="*/ 0 h 611" name="T3"/>
                <a:gd fmla="*/ 29 w 50" name="T4"/>
                <a:gd fmla="*/ 0 h 611" name="T5"/>
                <a:gd fmla="*/ 35 w 50" name="T6"/>
                <a:gd fmla="*/ 2 h 611" name="T7"/>
                <a:gd fmla="*/ 39 w 50" name="T8"/>
                <a:gd fmla="*/ 4 h 611" name="T9"/>
                <a:gd fmla="*/ 42 w 50" name="T10"/>
                <a:gd fmla="*/ 7 h 611" name="T11"/>
                <a:gd fmla="*/ 46 w 50" name="T12"/>
                <a:gd fmla="*/ 11 h 611" name="T13"/>
                <a:gd fmla="*/ 48 w 50" name="T14"/>
                <a:gd fmla="*/ 15 h 611" name="T15"/>
                <a:gd fmla="*/ 49 w 50" name="T16"/>
                <a:gd fmla="*/ 19 h 611" name="T17"/>
                <a:gd fmla="*/ 50 w 50" name="T18"/>
                <a:gd fmla="*/ 25 h 611" name="T19"/>
                <a:gd fmla="*/ 50 w 50" name="T20"/>
                <a:gd fmla="*/ 586 h 611" name="T21"/>
                <a:gd fmla="*/ 50 w 50" name="T22"/>
                <a:gd fmla="*/ 586 h 611" name="T23"/>
                <a:gd fmla="*/ 49 w 50" name="T24"/>
                <a:gd fmla="*/ 591 h 611" name="T25"/>
                <a:gd fmla="*/ 48 w 50" name="T26"/>
                <a:gd fmla="*/ 596 h 611" name="T27"/>
                <a:gd fmla="*/ 46 w 50" name="T28"/>
                <a:gd fmla="*/ 600 h 611" name="T29"/>
                <a:gd fmla="*/ 42 w 50" name="T30"/>
                <a:gd fmla="*/ 603 h 611" name="T31"/>
                <a:gd fmla="*/ 39 w 50" name="T32"/>
                <a:gd fmla="*/ 607 h 611" name="T33"/>
                <a:gd fmla="*/ 35 w 50" name="T34"/>
                <a:gd fmla="*/ 609 h 611" name="T35"/>
                <a:gd fmla="*/ 29 w 50" name="T36"/>
                <a:gd fmla="*/ 611 h 611" name="T37"/>
                <a:gd fmla="*/ 25 w 50" name="T38"/>
                <a:gd fmla="*/ 611 h 611" name="T39"/>
                <a:gd fmla="*/ 25 w 50" name="T40"/>
                <a:gd fmla="*/ 611 h 611" name="T41"/>
                <a:gd fmla="*/ 25 w 50" name="T42"/>
                <a:gd fmla="*/ 611 h 611" name="T43"/>
                <a:gd fmla="*/ 20 w 50" name="T44"/>
                <a:gd fmla="*/ 611 h 611" name="T45"/>
                <a:gd fmla="*/ 15 w 50" name="T46"/>
                <a:gd fmla="*/ 609 h 611" name="T47"/>
                <a:gd fmla="*/ 11 w 50" name="T48"/>
                <a:gd fmla="*/ 607 h 611" name="T49"/>
                <a:gd fmla="*/ 8 w 50" name="T50"/>
                <a:gd fmla="*/ 603 h 611" name="T51"/>
                <a:gd fmla="*/ 4 w 50" name="T52"/>
                <a:gd fmla="*/ 600 h 611" name="T53"/>
                <a:gd fmla="*/ 2 w 50" name="T54"/>
                <a:gd fmla="*/ 596 h 611" name="T55"/>
                <a:gd fmla="*/ 1 w 50" name="T56"/>
                <a:gd fmla="*/ 591 h 611" name="T57"/>
                <a:gd fmla="*/ 0 w 50" name="T58"/>
                <a:gd fmla="*/ 586 h 611" name="T59"/>
                <a:gd fmla="*/ 0 w 50" name="T60"/>
                <a:gd fmla="*/ 25 h 611" name="T61"/>
                <a:gd fmla="*/ 0 w 50" name="T62"/>
                <a:gd fmla="*/ 25 h 611" name="T63"/>
                <a:gd fmla="*/ 1 w 50" name="T64"/>
                <a:gd fmla="*/ 19 h 611" name="T65"/>
                <a:gd fmla="*/ 2 w 50" name="T66"/>
                <a:gd fmla="*/ 15 h 611" name="T67"/>
                <a:gd fmla="*/ 4 w 50" name="T68"/>
                <a:gd fmla="*/ 11 h 611" name="T69"/>
                <a:gd fmla="*/ 8 w 50" name="T70"/>
                <a:gd fmla="*/ 7 h 611" name="T71"/>
                <a:gd fmla="*/ 11 w 50" name="T72"/>
                <a:gd fmla="*/ 4 h 611" name="T73"/>
                <a:gd fmla="*/ 15 w 50" name="T74"/>
                <a:gd fmla="*/ 2 h 611" name="T75"/>
                <a:gd fmla="*/ 20 w 50" name="T76"/>
                <a:gd fmla="*/ 0 h 611" name="T77"/>
                <a:gd fmla="*/ 25 w 50" name="T78"/>
                <a:gd fmla="*/ 0 h 611" name="T79"/>
                <a:gd fmla="*/ 25 w 50" name="T80"/>
                <a:gd fmla="*/ 0 h 611" name="T81"/>
                <a:gd fmla="*/ 0 60000 65536" name="T82"/>
                <a:gd fmla="*/ 0 60000 65536" name="T83"/>
                <a:gd fmla="*/ 0 60000 65536" name="T84"/>
                <a:gd fmla="*/ 0 60000 65536" name="T85"/>
                <a:gd fmla="*/ 0 60000 65536" name="T86"/>
                <a:gd fmla="*/ 0 60000 65536" name="T87"/>
                <a:gd fmla="*/ 0 60000 65536" name="T88"/>
                <a:gd fmla="*/ 0 60000 65536" name="T89"/>
                <a:gd fmla="*/ 0 60000 65536" name="T90"/>
                <a:gd fmla="*/ 0 60000 65536" name="T91"/>
                <a:gd fmla="*/ 0 60000 65536" name="T92"/>
                <a:gd fmla="*/ 0 60000 65536" name="T93"/>
                <a:gd fmla="*/ 0 60000 65536" name="T94"/>
                <a:gd fmla="*/ 0 60000 65536" name="T95"/>
                <a:gd fmla="*/ 0 60000 65536" name="T96"/>
                <a:gd fmla="*/ 0 60000 65536" name="T97"/>
                <a:gd fmla="*/ 0 60000 65536" name="T98"/>
                <a:gd fmla="*/ 0 60000 65536" name="T99"/>
                <a:gd fmla="*/ 0 60000 65536" name="T100"/>
                <a:gd fmla="*/ 0 60000 65536" name="T101"/>
                <a:gd fmla="*/ 0 60000 65536" name="T102"/>
                <a:gd fmla="*/ 0 60000 65536" name="T103"/>
                <a:gd fmla="*/ 0 60000 65536" name="T104"/>
                <a:gd fmla="*/ 0 60000 65536" name="T105"/>
                <a:gd fmla="*/ 0 60000 65536" name="T106"/>
                <a:gd fmla="*/ 0 60000 65536" name="T107"/>
                <a:gd fmla="*/ 0 60000 65536" name="T108"/>
                <a:gd fmla="*/ 0 60000 65536" name="T109"/>
                <a:gd fmla="*/ 0 60000 65536" name="T110"/>
                <a:gd fmla="*/ 0 60000 65536" name="T111"/>
                <a:gd fmla="*/ 0 60000 65536" name="T112"/>
                <a:gd fmla="*/ 0 60000 65536" name="T113"/>
                <a:gd fmla="*/ 0 60000 65536" name="T114"/>
                <a:gd fmla="*/ 0 60000 65536" name="T115"/>
                <a:gd fmla="*/ 0 60000 65536" name="T116"/>
                <a:gd fmla="*/ 0 60000 65536" name="T117"/>
                <a:gd fmla="*/ 0 60000 65536" name="T118"/>
                <a:gd fmla="*/ 0 60000 65536" name="T119"/>
                <a:gd fmla="*/ 0 60000 65536" name="T120"/>
                <a:gd fmla="*/ 0 60000 65536" name="T121"/>
                <a:gd fmla="*/ 0 60000 65536" name="T122"/>
                <a:gd fmla="*/ 0 w 50" name="T123"/>
                <a:gd fmla="*/ 0 h 611" name="T124"/>
                <a:gd fmla="*/ 50 w 50" name="T125"/>
                <a:gd fmla="*/ 611 h 611" name="T126"/>
              </a:gdLst>
              <a:cxnLst>
                <a:cxn ang="T82">
                  <a:pos x="T0" y="T1"/>
                </a:cxn>
                <a:cxn ang="T83">
                  <a:pos x="T2" y="T3"/>
                </a:cxn>
                <a:cxn ang="T84">
                  <a:pos x="T4" y="T5"/>
                </a:cxn>
                <a:cxn ang="T85">
                  <a:pos x="T6" y="T7"/>
                </a:cxn>
                <a:cxn ang="T86">
                  <a:pos x="T8" y="T9"/>
                </a:cxn>
                <a:cxn ang="T87">
                  <a:pos x="T10" y="T11"/>
                </a:cxn>
                <a:cxn ang="T88">
                  <a:pos x="T12" y="T13"/>
                </a:cxn>
                <a:cxn ang="T89">
                  <a:pos x="T14" y="T15"/>
                </a:cxn>
                <a:cxn ang="T90">
                  <a:pos x="T16" y="T17"/>
                </a:cxn>
                <a:cxn ang="T91">
                  <a:pos x="T18" y="T19"/>
                </a:cxn>
                <a:cxn ang="T92">
                  <a:pos x="T20" y="T21"/>
                </a:cxn>
                <a:cxn ang="T93">
                  <a:pos x="T22" y="T23"/>
                </a:cxn>
                <a:cxn ang="T94">
                  <a:pos x="T24" y="T25"/>
                </a:cxn>
                <a:cxn ang="T95">
                  <a:pos x="T26" y="T27"/>
                </a:cxn>
                <a:cxn ang="T96">
                  <a:pos x="T28" y="T29"/>
                </a:cxn>
                <a:cxn ang="T97">
                  <a:pos x="T30" y="T31"/>
                </a:cxn>
                <a:cxn ang="T98">
                  <a:pos x="T32" y="T33"/>
                </a:cxn>
                <a:cxn ang="T99">
                  <a:pos x="T34" y="T35"/>
                </a:cxn>
                <a:cxn ang="T100">
                  <a:pos x="T36" y="T37"/>
                </a:cxn>
                <a:cxn ang="T101">
                  <a:pos x="T38" y="T39"/>
                </a:cxn>
                <a:cxn ang="T102">
                  <a:pos x="T40" y="T41"/>
                </a:cxn>
                <a:cxn ang="T103">
                  <a:pos x="T42" y="T43"/>
                </a:cxn>
                <a:cxn ang="T104">
                  <a:pos x="T44" y="T45"/>
                </a:cxn>
                <a:cxn ang="T105">
                  <a:pos x="T46" y="T47"/>
                </a:cxn>
                <a:cxn ang="T106">
                  <a:pos x="T48" y="T49"/>
                </a:cxn>
                <a:cxn ang="T107">
                  <a:pos x="T50" y="T51"/>
                </a:cxn>
                <a:cxn ang="T108">
                  <a:pos x="T52" y="T53"/>
                </a:cxn>
                <a:cxn ang="T109">
                  <a:pos x="T54" y="T55"/>
                </a:cxn>
                <a:cxn ang="T110">
                  <a:pos x="T56" y="T57"/>
                </a:cxn>
                <a:cxn ang="T111">
                  <a:pos x="T58" y="T59"/>
                </a:cxn>
                <a:cxn ang="T112">
                  <a:pos x="T60" y="T61"/>
                </a:cxn>
                <a:cxn ang="T113">
                  <a:pos x="T62" y="T63"/>
                </a:cxn>
                <a:cxn ang="T114">
                  <a:pos x="T64" y="T65"/>
                </a:cxn>
                <a:cxn ang="T115">
                  <a:pos x="T66" y="T67"/>
                </a:cxn>
                <a:cxn ang="T116">
                  <a:pos x="T68" y="T69"/>
                </a:cxn>
                <a:cxn ang="T117">
                  <a:pos x="T70" y="T71"/>
                </a:cxn>
                <a:cxn ang="T118">
                  <a:pos x="T72" y="T73"/>
                </a:cxn>
                <a:cxn ang="T119">
                  <a:pos x="T74" y="T75"/>
                </a:cxn>
                <a:cxn ang="T120">
                  <a:pos x="T76" y="T77"/>
                </a:cxn>
                <a:cxn ang="T121">
                  <a:pos x="T78" y="T79"/>
                </a:cxn>
                <a:cxn ang="T122">
                  <a:pos x="T80" y="T81"/>
                </a:cxn>
              </a:cxnLst>
              <a:rect b="T126" l="T123" r="T125" t="T124"/>
              <a:pathLst>
                <a:path h="611" w="50">
                  <a:moveTo>
                    <a:pt x="25" y="0"/>
                  </a:moveTo>
                  <a:lnTo>
                    <a:pt x="25" y="0"/>
                  </a:lnTo>
                  <a:lnTo>
                    <a:pt x="29" y="0"/>
                  </a:lnTo>
                  <a:lnTo>
                    <a:pt x="35" y="2"/>
                  </a:lnTo>
                  <a:lnTo>
                    <a:pt x="39" y="4"/>
                  </a:lnTo>
                  <a:lnTo>
                    <a:pt x="42" y="7"/>
                  </a:lnTo>
                  <a:lnTo>
                    <a:pt x="46" y="11"/>
                  </a:lnTo>
                  <a:lnTo>
                    <a:pt x="48" y="15"/>
                  </a:lnTo>
                  <a:lnTo>
                    <a:pt x="49" y="19"/>
                  </a:lnTo>
                  <a:lnTo>
                    <a:pt x="50" y="25"/>
                  </a:lnTo>
                  <a:lnTo>
                    <a:pt x="50" y="586"/>
                  </a:lnTo>
                  <a:lnTo>
                    <a:pt x="50" y="586"/>
                  </a:lnTo>
                  <a:lnTo>
                    <a:pt x="49" y="591"/>
                  </a:lnTo>
                  <a:lnTo>
                    <a:pt x="48" y="596"/>
                  </a:lnTo>
                  <a:lnTo>
                    <a:pt x="46" y="600"/>
                  </a:lnTo>
                  <a:lnTo>
                    <a:pt x="42" y="603"/>
                  </a:lnTo>
                  <a:lnTo>
                    <a:pt x="39" y="607"/>
                  </a:lnTo>
                  <a:lnTo>
                    <a:pt x="35" y="609"/>
                  </a:lnTo>
                  <a:lnTo>
                    <a:pt x="29" y="611"/>
                  </a:lnTo>
                  <a:lnTo>
                    <a:pt x="25" y="611"/>
                  </a:lnTo>
                  <a:lnTo>
                    <a:pt x="25" y="611"/>
                  </a:lnTo>
                  <a:lnTo>
                    <a:pt x="25" y="611"/>
                  </a:lnTo>
                  <a:lnTo>
                    <a:pt x="20" y="611"/>
                  </a:lnTo>
                  <a:lnTo>
                    <a:pt x="15" y="609"/>
                  </a:lnTo>
                  <a:lnTo>
                    <a:pt x="11" y="607"/>
                  </a:lnTo>
                  <a:lnTo>
                    <a:pt x="8" y="603"/>
                  </a:lnTo>
                  <a:lnTo>
                    <a:pt x="4" y="600"/>
                  </a:lnTo>
                  <a:lnTo>
                    <a:pt x="2" y="596"/>
                  </a:lnTo>
                  <a:lnTo>
                    <a:pt x="1" y="591"/>
                  </a:lnTo>
                  <a:lnTo>
                    <a:pt x="0" y="586"/>
                  </a:lnTo>
                  <a:lnTo>
                    <a:pt x="0" y="25"/>
                  </a:lnTo>
                  <a:lnTo>
                    <a:pt x="0" y="25"/>
                  </a:lnTo>
                  <a:lnTo>
                    <a:pt x="1" y="19"/>
                  </a:lnTo>
                  <a:lnTo>
                    <a:pt x="2" y="15"/>
                  </a:lnTo>
                  <a:lnTo>
                    <a:pt x="4" y="11"/>
                  </a:lnTo>
                  <a:lnTo>
                    <a:pt x="8" y="7"/>
                  </a:lnTo>
                  <a:lnTo>
                    <a:pt x="11" y="4"/>
                  </a:lnTo>
                  <a:lnTo>
                    <a:pt x="15" y="2"/>
                  </a:lnTo>
                  <a:lnTo>
                    <a:pt x="20" y="0"/>
                  </a:lnTo>
                  <a:lnTo>
                    <a:pt x="25" y="0"/>
                  </a:lnTo>
                  <a:lnTo>
                    <a:pt x="25" y="0"/>
                  </a:lnTo>
                  <a:close/>
                </a:path>
              </a:pathLst>
            </a:custGeom>
            <a:solidFill>
              <a:srgbClr val="585656"/>
            </a:solidFill>
            <a:ln>
              <a:noFill/>
            </a:ln>
            <a:extLst>
              <a:ext uri="{91240B29-F687-4F45-9708-019B960494DF}">
                <a14:hiddenLine cmpd="sng" w="9525">
                  <a:solidFill>
                    <a:srgbClr val="000000"/>
                  </a:solidFill>
                  <a:bevel/>
                  <a:headEnd/>
                  <a:tailEnd/>
                </a14:hiddenLine>
              </a:ext>
            </a:extLst>
          </p:spPr>
          <p:txBody>
            <a:bodyPr/>
            <a:lstStyle/>
            <a:p>
              <a:endParaRPr altLang="zh-CN" lang="zh-CN">
                <a:solidFill>
                  <a:srgbClr val="000000"/>
                </a:solidFill>
                <a:latin charset="-122" panose="020b0503020204020204" pitchFamily="34" typeface="微软雅黑"/>
                <a:ea charset="-122" pitchFamily="34" typeface="微软雅黑"/>
                <a:sym charset="-122" panose="020b0503020204020204" pitchFamily="34" typeface="微软雅黑"/>
              </a:endParaRPr>
            </a:p>
          </p:txBody>
        </p:sp>
        <p:sp>
          <p:nvSpPr>
            <p:cNvPr id="91" name="Freeform 226"/>
            <p:cNvSpPr>
              <a:spLocks noChangeArrowheads="1"/>
            </p:cNvSpPr>
            <p:nvPr/>
          </p:nvSpPr>
          <p:spPr bwMode="auto">
            <a:xfrm>
              <a:off x="3356845" y="3283584"/>
              <a:ext cx="191334" cy="920365"/>
            </a:xfrm>
            <a:custGeom>
              <a:gdLst>
                <a:gd fmla="*/ 105 w 126" name="T0"/>
                <a:gd fmla="*/ 0 h 606" name="T1"/>
                <a:gd fmla="*/ 105 w 126" name="T2"/>
                <a:gd fmla="*/ 0 h 606" name="T3"/>
                <a:gd fmla="*/ 110 w 126" name="T4"/>
                <a:gd fmla="*/ 1 h 606" name="T5"/>
                <a:gd fmla="*/ 114 w 126" name="T6"/>
                <a:gd fmla="*/ 3 h 606" name="T7"/>
                <a:gd fmla="*/ 118 w 126" name="T8"/>
                <a:gd fmla="*/ 7 h 606" name="T9"/>
                <a:gd fmla="*/ 122 w 126" name="T10"/>
                <a:gd fmla="*/ 10 h 606" name="T11"/>
                <a:gd fmla="*/ 124 w 126" name="T12"/>
                <a:gd fmla="*/ 14 h 606" name="T13"/>
                <a:gd fmla="*/ 125 w 126" name="T14"/>
                <a:gd fmla="*/ 18 h 606" name="T15"/>
                <a:gd fmla="*/ 126 w 126" name="T16"/>
                <a:gd fmla="*/ 23 h 606" name="T17"/>
                <a:gd fmla="*/ 126 w 126" name="T18"/>
                <a:gd fmla="*/ 28 h 606" name="T19"/>
                <a:gd fmla="*/ 49 w 126" name="T20"/>
                <a:gd fmla="*/ 585 h 606" name="T21"/>
                <a:gd fmla="*/ 49 w 126" name="T22"/>
                <a:gd fmla="*/ 585 h 606" name="T23"/>
                <a:gd fmla="*/ 48 w 126" name="T24"/>
                <a:gd fmla="*/ 590 h 606" name="T25"/>
                <a:gd fmla="*/ 46 w 126" name="T26"/>
                <a:gd fmla="*/ 594 h 606" name="T27"/>
                <a:gd fmla="*/ 43 w 126" name="T28"/>
                <a:gd fmla="*/ 598 h 606" name="T29"/>
                <a:gd fmla="*/ 39 w 126" name="T30"/>
                <a:gd fmla="*/ 602 h 606" name="T31"/>
                <a:gd fmla="*/ 36 w 126" name="T32"/>
                <a:gd fmla="*/ 604 h 606" name="T33"/>
                <a:gd fmla="*/ 31 w 126" name="T34"/>
                <a:gd fmla="*/ 606 h 606" name="T35"/>
                <a:gd fmla="*/ 26 w 126" name="T36"/>
                <a:gd fmla="*/ 606 h 606" name="T37"/>
                <a:gd fmla="*/ 22 w 126" name="T38"/>
                <a:gd fmla="*/ 606 h 606" name="T39"/>
                <a:gd fmla="*/ 22 w 126" name="T40"/>
                <a:gd fmla="*/ 606 h 606" name="T41"/>
                <a:gd fmla="*/ 22 w 126" name="T42"/>
                <a:gd fmla="*/ 606 h 606" name="T43"/>
                <a:gd fmla="*/ 16 w 126" name="T44"/>
                <a:gd fmla="*/ 605 h 606" name="T45"/>
                <a:gd fmla="*/ 12 w 126" name="T46"/>
                <a:gd fmla="*/ 603 h 606" name="T47"/>
                <a:gd fmla="*/ 9 w 126" name="T48"/>
                <a:gd fmla="*/ 600 h 606" name="T49"/>
                <a:gd fmla="*/ 5 w 126" name="T50"/>
                <a:gd fmla="*/ 596 h 606" name="T51"/>
                <a:gd fmla="*/ 2 w 126" name="T52"/>
                <a:gd fmla="*/ 593 h 606" name="T53"/>
                <a:gd fmla="*/ 1 w 126" name="T54"/>
                <a:gd fmla="*/ 588 h 606" name="T55"/>
                <a:gd fmla="*/ 0 w 126" name="T56"/>
                <a:gd fmla="*/ 583 h 606" name="T57"/>
                <a:gd fmla="*/ 0 w 126" name="T58"/>
                <a:gd fmla="*/ 579 h 606" name="T59"/>
                <a:gd fmla="*/ 77 w 126" name="T60"/>
                <a:gd fmla="*/ 22 h 606" name="T61"/>
                <a:gd fmla="*/ 77 w 126" name="T62"/>
                <a:gd fmla="*/ 22 h 606" name="T63"/>
                <a:gd fmla="*/ 78 w 126" name="T64"/>
                <a:gd fmla="*/ 16 h 606" name="T65"/>
                <a:gd fmla="*/ 80 w 126" name="T66"/>
                <a:gd fmla="*/ 12 h 606" name="T67"/>
                <a:gd fmla="*/ 84 w 126" name="T68"/>
                <a:gd fmla="*/ 9 h 606" name="T69"/>
                <a:gd fmla="*/ 87 w 126" name="T70"/>
                <a:gd fmla="*/ 5 h 606" name="T71"/>
                <a:gd fmla="*/ 91 w 126" name="T72"/>
                <a:gd fmla="*/ 2 h 606" name="T73"/>
                <a:gd fmla="*/ 96 w 126" name="T74"/>
                <a:gd fmla="*/ 1 h 606" name="T75"/>
                <a:gd fmla="*/ 100 w 126" name="T76"/>
                <a:gd fmla="*/ 0 h 606" name="T77"/>
                <a:gd fmla="*/ 105 w 126" name="T78"/>
                <a:gd fmla="*/ 0 h 606" name="T79"/>
                <a:gd fmla="*/ 105 w 126" name="T80"/>
                <a:gd fmla="*/ 0 h 606" name="T81"/>
                <a:gd fmla="*/ 0 60000 65536" name="T82"/>
                <a:gd fmla="*/ 0 60000 65536" name="T83"/>
                <a:gd fmla="*/ 0 60000 65536" name="T84"/>
                <a:gd fmla="*/ 0 60000 65536" name="T85"/>
                <a:gd fmla="*/ 0 60000 65536" name="T86"/>
                <a:gd fmla="*/ 0 60000 65536" name="T87"/>
                <a:gd fmla="*/ 0 60000 65536" name="T88"/>
                <a:gd fmla="*/ 0 60000 65536" name="T89"/>
                <a:gd fmla="*/ 0 60000 65536" name="T90"/>
                <a:gd fmla="*/ 0 60000 65536" name="T91"/>
                <a:gd fmla="*/ 0 60000 65536" name="T92"/>
                <a:gd fmla="*/ 0 60000 65536" name="T93"/>
                <a:gd fmla="*/ 0 60000 65536" name="T94"/>
                <a:gd fmla="*/ 0 60000 65536" name="T95"/>
                <a:gd fmla="*/ 0 60000 65536" name="T96"/>
                <a:gd fmla="*/ 0 60000 65536" name="T97"/>
                <a:gd fmla="*/ 0 60000 65536" name="T98"/>
                <a:gd fmla="*/ 0 60000 65536" name="T99"/>
                <a:gd fmla="*/ 0 60000 65536" name="T100"/>
                <a:gd fmla="*/ 0 60000 65536" name="T101"/>
                <a:gd fmla="*/ 0 60000 65536" name="T102"/>
                <a:gd fmla="*/ 0 60000 65536" name="T103"/>
                <a:gd fmla="*/ 0 60000 65536" name="T104"/>
                <a:gd fmla="*/ 0 60000 65536" name="T105"/>
                <a:gd fmla="*/ 0 60000 65536" name="T106"/>
                <a:gd fmla="*/ 0 60000 65536" name="T107"/>
                <a:gd fmla="*/ 0 60000 65536" name="T108"/>
                <a:gd fmla="*/ 0 60000 65536" name="T109"/>
                <a:gd fmla="*/ 0 60000 65536" name="T110"/>
                <a:gd fmla="*/ 0 60000 65536" name="T111"/>
                <a:gd fmla="*/ 0 60000 65536" name="T112"/>
                <a:gd fmla="*/ 0 60000 65536" name="T113"/>
                <a:gd fmla="*/ 0 60000 65536" name="T114"/>
                <a:gd fmla="*/ 0 60000 65536" name="T115"/>
                <a:gd fmla="*/ 0 60000 65536" name="T116"/>
                <a:gd fmla="*/ 0 60000 65536" name="T117"/>
                <a:gd fmla="*/ 0 60000 65536" name="T118"/>
                <a:gd fmla="*/ 0 60000 65536" name="T119"/>
                <a:gd fmla="*/ 0 60000 65536" name="T120"/>
                <a:gd fmla="*/ 0 60000 65536" name="T121"/>
                <a:gd fmla="*/ 0 60000 65536" name="T122"/>
                <a:gd fmla="*/ 0 w 126" name="T123"/>
                <a:gd fmla="*/ 0 h 606" name="T124"/>
                <a:gd fmla="*/ 126 w 126" name="T125"/>
                <a:gd fmla="*/ 606 h 606" name="T126"/>
              </a:gdLst>
              <a:cxnLst>
                <a:cxn ang="T82">
                  <a:pos x="T0" y="T1"/>
                </a:cxn>
                <a:cxn ang="T83">
                  <a:pos x="T2" y="T3"/>
                </a:cxn>
                <a:cxn ang="T84">
                  <a:pos x="T4" y="T5"/>
                </a:cxn>
                <a:cxn ang="T85">
                  <a:pos x="T6" y="T7"/>
                </a:cxn>
                <a:cxn ang="T86">
                  <a:pos x="T8" y="T9"/>
                </a:cxn>
                <a:cxn ang="T87">
                  <a:pos x="T10" y="T11"/>
                </a:cxn>
                <a:cxn ang="T88">
                  <a:pos x="T12" y="T13"/>
                </a:cxn>
                <a:cxn ang="T89">
                  <a:pos x="T14" y="T15"/>
                </a:cxn>
                <a:cxn ang="T90">
                  <a:pos x="T16" y="T17"/>
                </a:cxn>
                <a:cxn ang="T91">
                  <a:pos x="T18" y="T19"/>
                </a:cxn>
                <a:cxn ang="T92">
                  <a:pos x="T20" y="T21"/>
                </a:cxn>
                <a:cxn ang="T93">
                  <a:pos x="T22" y="T23"/>
                </a:cxn>
                <a:cxn ang="T94">
                  <a:pos x="T24" y="T25"/>
                </a:cxn>
                <a:cxn ang="T95">
                  <a:pos x="T26" y="T27"/>
                </a:cxn>
                <a:cxn ang="T96">
                  <a:pos x="T28" y="T29"/>
                </a:cxn>
                <a:cxn ang="T97">
                  <a:pos x="T30" y="T31"/>
                </a:cxn>
                <a:cxn ang="T98">
                  <a:pos x="T32" y="T33"/>
                </a:cxn>
                <a:cxn ang="T99">
                  <a:pos x="T34" y="T35"/>
                </a:cxn>
                <a:cxn ang="T100">
                  <a:pos x="T36" y="T37"/>
                </a:cxn>
                <a:cxn ang="T101">
                  <a:pos x="T38" y="T39"/>
                </a:cxn>
                <a:cxn ang="T102">
                  <a:pos x="T40" y="T41"/>
                </a:cxn>
                <a:cxn ang="T103">
                  <a:pos x="T42" y="T43"/>
                </a:cxn>
                <a:cxn ang="T104">
                  <a:pos x="T44" y="T45"/>
                </a:cxn>
                <a:cxn ang="T105">
                  <a:pos x="T46" y="T47"/>
                </a:cxn>
                <a:cxn ang="T106">
                  <a:pos x="T48" y="T49"/>
                </a:cxn>
                <a:cxn ang="T107">
                  <a:pos x="T50" y="T51"/>
                </a:cxn>
                <a:cxn ang="T108">
                  <a:pos x="T52" y="T53"/>
                </a:cxn>
                <a:cxn ang="T109">
                  <a:pos x="T54" y="T55"/>
                </a:cxn>
                <a:cxn ang="T110">
                  <a:pos x="T56" y="T57"/>
                </a:cxn>
                <a:cxn ang="T111">
                  <a:pos x="T58" y="T59"/>
                </a:cxn>
                <a:cxn ang="T112">
                  <a:pos x="T60" y="T61"/>
                </a:cxn>
                <a:cxn ang="T113">
                  <a:pos x="T62" y="T63"/>
                </a:cxn>
                <a:cxn ang="T114">
                  <a:pos x="T64" y="T65"/>
                </a:cxn>
                <a:cxn ang="T115">
                  <a:pos x="T66" y="T67"/>
                </a:cxn>
                <a:cxn ang="T116">
                  <a:pos x="T68" y="T69"/>
                </a:cxn>
                <a:cxn ang="T117">
                  <a:pos x="T70" y="T71"/>
                </a:cxn>
                <a:cxn ang="T118">
                  <a:pos x="T72" y="T73"/>
                </a:cxn>
                <a:cxn ang="T119">
                  <a:pos x="T74" y="T75"/>
                </a:cxn>
                <a:cxn ang="T120">
                  <a:pos x="T76" y="T77"/>
                </a:cxn>
                <a:cxn ang="T121">
                  <a:pos x="T78" y="T79"/>
                </a:cxn>
                <a:cxn ang="T122">
                  <a:pos x="T80" y="T81"/>
                </a:cxn>
              </a:cxnLst>
              <a:rect b="T126" l="T123" r="T125" t="T124"/>
              <a:pathLst>
                <a:path h="606" w="125">
                  <a:moveTo>
                    <a:pt x="105" y="0"/>
                  </a:moveTo>
                  <a:lnTo>
                    <a:pt x="105" y="0"/>
                  </a:lnTo>
                  <a:lnTo>
                    <a:pt x="110" y="1"/>
                  </a:lnTo>
                  <a:lnTo>
                    <a:pt x="114" y="3"/>
                  </a:lnTo>
                  <a:lnTo>
                    <a:pt x="118" y="7"/>
                  </a:lnTo>
                  <a:lnTo>
                    <a:pt x="122" y="10"/>
                  </a:lnTo>
                  <a:lnTo>
                    <a:pt x="124" y="14"/>
                  </a:lnTo>
                  <a:lnTo>
                    <a:pt x="125" y="18"/>
                  </a:lnTo>
                  <a:lnTo>
                    <a:pt x="126" y="23"/>
                  </a:lnTo>
                  <a:lnTo>
                    <a:pt x="126" y="28"/>
                  </a:lnTo>
                  <a:lnTo>
                    <a:pt x="49" y="585"/>
                  </a:lnTo>
                  <a:lnTo>
                    <a:pt x="49" y="585"/>
                  </a:lnTo>
                  <a:lnTo>
                    <a:pt x="48" y="590"/>
                  </a:lnTo>
                  <a:lnTo>
                    <a:pt x="46" y="594"/>
                  </a:lnTo>
                  <a:lnTo>
                    <a:pt x="43" y="598"/>
                  </a:lnTo>
                  <a:lnTo>
                    <a:pt x="39" y="602"/>
                  </a:lnTo>
                  <a:lnTo>
                    <a:pt x="36" y="604"/>
                  </a:lnTo>
                  <a:lnTo>
                    <a:pt x="31" y="606"/>
                  </a:lnTo>
                  <a:lnTo>
                    <a:pt x="26" y="606"/>
                  </a:lnTo>
                  <a:lnTo>
                    <a:pt x="22" y="606"/>
                  </a:lnTo>
                  <a:lnTo>
                    <a:pt x="22" y="606"/>
                  </a:lnTo>
                  <a:lnTo>
                    <a:pt x="22" y="606"/>
                  </a:lnTo>
                  <a:lnTo>
                    <a:pt x="16" y="605"/>
                  </a:lnTo>
                  <a:lnTo>
                    <a:pt x="12" y="603"/>
                  </a:lnTo>
                  <a:lnTo>
                    <a:pt x="9" y="600"/>
                  </a:lnTo>
                  <a:lnTo>
                    <a:pt x="5" y="596"/>
                  </a:lnTo>
                  <a:lnTo>
                    <a:pt x="2" y="593"/>
                  </a:lnTo>
                  <a:lnTo>
                    <a:pt x="1" y="588"/>
                  </a:lnTo>
                  <a:lnTo>
                    <a:pt x="0" y="583"/>
                  </a:lnTo>
                  <a:lnTo>
                    <a:pt x="0" y="579"/>
                  </a:lnTo>
                  <a:lnTo>
                    <a:pt x="77" y="22"/>
                  </a:lnTo>
                  <a:lnTo>
                    <a:pt x="77" y="22"/>
                  </a:lnTo>
                  <a:lnTo>
                    <a:pt x="78" y="16"/>
                  </a:lnTo>
                  <a:lnTo>
                    <a:pt x="80" y="12"/>
                  </a:lnTo>
                  <a:lnTo>
                    <a:pt x="84" y="9"/>
                  </a:lnTo>
                  <a:lnTo>
                    <a:pt x="87" y="5"/>
                  </a:lnTo>
                  <a:lnTo>
                    <a:pt x="91" y="2"/>
                  </a:lnTo>
                  <a:lnTo>
                    <a:pt x="96" y="1"/>
                  </a:lnTo>
                  <a:lnTo>
                    <a:pt x="100" y="0"/>
                  </a:lnTo>
                  <a:lnTo>
                    <a:pt x="105" y="0"/>
                  </a:lnTo>
                  <a:lnTo>
                    <a:pt x="105" y="0"/>
                  </a:lnTo>
                  <a:close/>
                </a:path>
              </a:pathLst>
            </a:custGeom>
            <a:solidFill>
              <a:srgbClr val="585656"/>
            </a:solidFill>
            <a:ln>
              <a:noFill/>
            </a:ln>
            <a:extLst>
              <a:ext uri="{91240B29-F687-4F45-9708-019B960494DF}">
                <a14:hiddenLine cmpd="sng" w="9525">
                  <a:solidFill>
                    <a:srgbClr val="000000"/>
                  </a:solidFill>
                  <a:bevel/>
                  <a:headEnd/>
                  <a:tailEnd/>
                </a14:hiddenLine>
              </a:ext>
            </a:extLst>
          </p:spPr>
          <p:txBody>
            <a:bodyPr/>
            <a:lstStyle/>
            <a:p>
              <a:endParaRPr altLang="zh-CN" lang="zh-CN">
                <a:solidFill>
                  <a:srgbClr val="000000"/>
                </a:solidFill>
                <a:latin charset="-122" panose="020b0503020204020204" pitchFamily="34" typeface="微软雅黑"/>
                <a:ea charset="-122" pitchFamily="34" typeface="微软雅黑"/>
                <a:sym charset="-122" panose="020b0503020204020204" pitchFamily="34" typeface="微软雅黑"/>
              </a:endParaRPr>
            </a:p>
          </p:txBody>
        </p:sp>
        <p:sp>
          <p:nvSpPr>
            <p:cNvPr id="92" name="Freeform 227"/>
            <p:cNvSpPr>
              <a:spLocks noChangeArrowheads="1"/>
            </p:cNvSpPr>
            <p:nvPr/>
          </p:nvSpPr>
          <p:spPr bwMode="auto">
            <a:xfrm>
              <a:off x="3359883" y="3988287"/>
              <a:ext cx="75927" cy="929478"/>
            </a:xfrm>
            <a:custGeom>
              <a:gdLst>
                <a:gd fmla="*/ 25 w 50" name="T0"/>
                <a:gd fmla="*/ 0 h 611" name="T1"/>
                <a:gd fmla="*/ 25 w 50" name="T2"/>
                <a:gd fmla="*/ 0 h 611" name="T3"/>
                <a:gd fmla="*/ 31 w 50" name="T4"/>
                <a:gd fmla="*/ 0 h 611" name="T5"/>
                <a:gd fmla="*/ 35 w 50" name="T6"/>
                <a:gd fmla="*/ 2 h 611" name="T7"/>
                <a:gd fmla="*/ 39 w 50" name="T8"/>
                <a:gd fmla="*/ 4 h 611" name="T9"/>
                <a:gd fmla="*/ 42 w 50" name="T10"/>
                <a:gd fmla="*/ 7 h 611" name="T11"/>
                <a:gd fmla="*/ 46 w 50" name="T12"/>
                <a:gd fmla="*/ 11 h 611" name="T13"/>
                <a:gd fmla="*/ 48 w 50" name="T14"/>
                <a:gd fmla="*/ 15 h 611" name="T15"/>
                <a:gd fmla="*/ 49 w 50" name="T16"/>
                <a:gd fmla="*/ 19 h 611" name="T17"/>
                <a:gd fmla="*/ 50 w 50" name="T18"/>
                <a:gd fmla="*/ 25 h 611" name="T19"/>
                <a:gd fmla="*/ 50 w 50" name="T20"/>
                <a:gd fmla="*/ 586 h 611" name="T21"/>
                <a:gd fmla="*/ 50 w 50" name="T22"/>
                <a:gd fmla="*/ 586 h 611" name="T23"/>
                <a:gd fmla="*/ 49 w 50" name="T24"/>
                <a:gd fmla="*/ 591 h 611" name="T25"/>
                <a:gd fmla="*/ 48 w 50" name="T26"/>
                <a:gd fmla="*/ 596 h 611" name="T27"/>
                <a:gd fmla="*/ 46 w 50" name="T28"/>
                <a:gd fmla="*/ 600 h 611" name="T29"/>
                <a:gd fmla="*/ 42 w 50" name="T30"/>
                <a:gd fmla="*/ 603 h 611" name="T31"/>
                <a:gd fmla="*/ 39 w 50" name="T32"/>
                <a:gd fmla="*/ 607 h 611" name="T33"/>
                <a:gd fmla="*/ 35 w 50" name="T34"/>
                <a:gd fmla="*/ 609 h 611" name="T35"/>
                <a:gd fmla="*/ 31 w 50" name="T36"/>
                <a:gd fmla="*/ 611 h 611" name="T37"/>
                <a:gd fmla="*/ 25 w 50" name="T38"/>
                <a:gd fmla="*/ 611 h 611" name="T39"/>
                <a:gd fmla="*/ 25 w 50" name="T40"/>
                <a:gd fmla="*/ 611 h 611" name="T41"/>
                <a:gd fmla="*/ 25 w 50" name="T42"/>
                <a:gd fmla="*/ 611 h 611" name="T43"/>
                <a:gd fmla="*/ 20 w 50" name="T44"/>
                <a:gd fmla="*/ 611 h 611" name="T45"/>
                <a:gd fmla="*/ 15 w 50" name="T46"/>
                <a:gd fmla="*/ 609 h 611" name="T47"/>
                <a:gd fmla="*/ 11 w 50" name="T48"/>
                <a:gd fmla="*/ 607 h 611" name="T49"/>
                <a:gd fmla="*/ 8 w 50" name="T50"/>
                <a:gd fmla="*/ 603 h 611" name="T51"/>
                <a:gd fmla="*/ 4 w 50" name="T52"/>
                <a:gd fmla="*/ 600 h 611" name="T53"/>
                <a:gd fmla="*/ 2 w 50" name="T54"/>
                <a:gd fmla="*/ 596 h 611" name="T55"/>
                <a:gd fmla="*/ 1 w 50" name="T56"/>
                <a:gd fmla="*/ 591 h 611" name="T57"/>
                <a:gd fmla="*/ 0 w 50" name="T58"/>
                <a:gd fmla="*/ 586 h 611" name="T59"/>
                <a:gd fmla="*/ 0 w 50" name="T60"/>
                <a:gd fmla="*/ 25 h 611" name="T61"/>
                <a:gd fmla="*/ 0 w 50" name="T62"/>
                <a:gd fmla="*/ 25 h 611" name="T63"/>
                <a:gd fmla="*/ 1 w 50" name="T64"/>
                <a:gd fmla="*/ 19 h 611" name="T65"/>
                <a:gd fmla="*/ 2 w 50" name="T66"/>
                <a:gd fmla="*/ 15 h 611" name="T67"/>
                <a:gd fmla="*/ 4 w 50" name="T68"/>
                <a:gd fmla="*/ 11 h 611" name="T69"/>
                <a:gd fmla="*/ 8 w 50" name="T70"/>
                <a:gd fmla="*/ 7 h 611" name="T71"/>
                <a:gd fmla="*/ 11 w 50" name="T72"/>
                <a:gd fmla="*/ 4 h 611" name="T73"/>
                <a:gd fmla="*/ 15 w 50" name="T74"/>
                <a:gd fmla="*/ 2 h 611" name="T75"/>
                <a:gd fmla="*/ 20 w 50" name="T76"/>
                <a:gd fmla="*/ 0 h 611" name="T77"/>
                <a:gd fmla="*/ 25 w 50" name="T78"/>
                <a:gd fmla="*/ 0 h 611" name="T79"/>
                <a:gd fmla="*/ 25 w 50" name="T80"/>
                <a:gd fmla="*/ 0 h 611" name="T81"/>
                <a:gd fmla="*/ 0 60000 65536" name="T82"/>
                <a:gd fmla="*/ 0 60000 65536" name="T83"/>
                <a:gd fmla="*/ 0 60000 65536" name="T84"/>
                <a:gd fmla="*/ 0 60000 65536" name="T85"/>
                <a:gd fmla="*/ 0 60000 65536" name="T86"/>
                <a:gd fmla="*/ 0 60000 65536" name="T87"/>
                <a:gd fmla="*/ 0 60000 65536" name="T88"/>
                <a:gd fmla="*/ 0 60000 65536" name="T89"/>
                <a:gd fmla="*/ 0 60000 65536" name="T90"/>
                <a:gd fmla="*/ 0 60000 65536" name="T91"/>
                <a:gd fmla="*/ 0 60000 65536" name="T92"/>
                <a:gd fmla="*/ 0 60000 65536" name="T93"/>
                <a:gd fmla="*/ 0 60000 65536" name="T94"/>
                <a:gd fmla="*/ 0 60000 65536" name="T95"/>
                <a:gd fmla="*/ 0 60000 65536" name="T96"/>
                <a:gd fmla="*/ 0 60000 65536" name="T97"/>
                <a:gd fmla="*/ 0 60000 65536" name="T98"/>
                <a:gd fmla="*/ 0 60000 65536" name="T99"/>
                <a:gd fmla="*/ 0 60000 65536" name="T100"/>
                <a:gd fmla="*/ 0 60000 65536" name="T101"/>
                <a:gd fmla="*/ 0 60000 65536" name="T102"/>
                <a:gd fmla="*/ 0 60000 65536" name="T103"/>
                <a:gd fmla="*/ 0 60000 65536" name="T104"/>
                <a:gd fmla="*/ 0 60000 65536" name="T105"/>
                <a:gd fmla="*/ 0 60000 65536" name="T106"/>
                <a:gd fmla="*/ 0 60000 65536" name="T107"/>
                <a:gd fmla="*/ 0 60000 65536" name="T108"/>
                <a:gd fmla="*/ 0 60000 65536" name="T109"/>
                <a:gd fmla="*/ 0 60000 65536" name="T110"/>
                <a:gd fmla="*/ 0 60000 65536" name="T111"/>
                <a:gd fmla="*/ 0 60000 65536" name="T112"/>
                <a:gd fmla="*/ 0 60000 65536" name="T113"/>
                <a:gd fmla="*/ 0 60000 65536" name="T114"/>
                <a:gd fmla="*/ 0 60000 65536" name="T115"/>
                <a:gd fmla="*/ 0 60000 65536" name="T116"/>
                <a:gd fmla="*/ 0 60000 65536" name="T117"/>
                <a:gd fmla="*/ 0 60000 65536" name="T118"/>
                <a:gd fmla="*/ 0 60000 65536" name="T119"/>
                <a:gd fmla="*/ 0 60000 65536" name="T120"/>
                <a:gd fmla="*/ 0 60000 65536" name="T121"/>
                <a:gd fmla="*/ 0 60000 65536" name="T122"/>
                <a:gd fmla="*/ 0 w 50" name="T123"/>
                <a:gd fmla="*/ 0 h 611" name="T124"/>
                <a:gd fmla="*/ 50 w 50" name="T125"/>
                <a:gd fmla="*/ 611 h 611" name="T126"/>
              </a:gdLst>
              <a:cxnLst>
                <a:cxn ang="T82">
                  <a:pos x="T0" y="T1"/>
                </a:cxn>
                <a:cxn ang="T83">
                  <a:pos x="T2" y="T3"/>
                </a:cxn>
                <a:cxn ang="T84">
                  <a:pos x="T4" y="T5"/>
                </a:cxn>
                <a:cxn ang="T85">
                  <a:pos x="T6" y="T7"/>
                </a:cxn>
                <a:cxn ang="T86">
                  <a:pos x="T8" y="T9"/>
                </a:cxn>
                <a:cxn ang="T87">
                  <a:pos x="T10" y="T11"/>
                </a:cxn>
                <a:cxn ang="T88">
                  <a:pos x="T12" y="T13"/>
                </a:cxn>
                <a:cxn ang="T89">
                  <a:pos x="T14" y="T15"/>
                </a:cxn>
                <a:cxn ang="T90">
                  <a:pos x="T16" y="T17"/>
                </a:cxn>
                <a:cxn ang="T91">
                  <a:pos x="T18" y="T19"/>
                </a:cxn>
                <a:cxn ang="T92">
                  <a:pos x="T20" y="T21"/>
                </a:cxn>
                <a:cxn ang="T93">
                  <a:pos x="T22" y="T23"/>
                </a:cxn>
                <a:cxn ang="T94">
                  <a:pos x="T24" y="T25"/>
                </a:cxn>
                <a:cxn ang="T95">
                  <a:pos x="T26" y="T27"/>
                </a:cxn>
                <a:cxn ang="T96">
                  <a:pos x="T28" y="T29"/>
                </a:cxn>
                <a:cxn ang="T97">
                  <a:pos x="T30" y="T31"/>
                </a:cxn>
                <a:cxn ang="T98">
                  <a:pos x="T32" y="T33"/>
                </a:cxn>
                <a:cxn ang="T99">
                  <a:pos x="T34" y="T35"/>
                </a:cxn>
                <a:cxn ang="T100">
                  <a:pos x="T36" y="T37"/>
                </a:cxn>
                <a:cxn ang="T101">
                  <a:pos x="T38" y="T39"/>
                </a:cxn>
                <a:cxn ang="T102">
                  <a:pos x="T40" y="T41"/>
                </a:cxn>
                <a:cxn ang="T103">
                  <a:pos x="T42" y="T43"/>
                </a:cxn>
                <a:cxn ang="T104">
                  <a:pos x="T44" y="T45"/>
                </a:cxn>
                <a:cxn ang="T105">
                  <a:pos x="T46" y="T47"/>
                </a:cxn>
                <a:cxn ang="T106">
                  <a:pos x="T48" y="T49"/>
                </a:cxn>
                <a:cxn ang="T107">
                  <a:pos x="T50" y="T51"/>
                </a:cxn>
                <a:cxn ang="T108">
                  <a:pos x="T52" y="T53"/>
                </a:cxn>
                <a:cxn ang="T109">
                  <a:pos x="T54" y="T55"/>
                </a:cxn>
                <a:cxn ang="T110">
                  <a:pos x="T56" y="T57"/>
                </a:cxn>
                <a:cxn ang="T111">
                  <a:pos x="T58" y="T59"/>
                </a:cxn>
                <a:cxn ang="T112">
                  <a:pos x="T60" y="T61"/>
                </a:cxn>
                <a:cxn ang="T113">
                  <a:pos x="T62" y="T63"/>
                </a:cxn>
                <a:cxn ang="T114">
                  <a:pos x="T64" y="T65"/>
                </a:cxn>
                <a:cxn ang="T115">
                  <a:pos x="T66" y="T67"/>
                </a:cxn>
                <a:cxn ang="T116">
                  <a:pos x="T68" y="T69"/>
                </a:cxn>
                <a:cxn ang="T117">
                  <a:pos x="T70" y="T71"/>
                </a:cxn>
                <a:cxn ang="T118">
                  <a:pos x="T72" y="T73"/>
                </a:cxn>
                <a:cxn ang="T119">
                  <a:pos x="T74" y="T75"/>
                </a:cxn>
                <a:cxn ang="T120">
                  <a:pos x="T76" y="T77"/>
                </a:cxn>
                <a:cxn ang="T121">
                  <a:pos x="T78" y="T79"/>
                </a:cxn>
                <a:cxn ang="T122">
                  <a:pos x="T80" y="T81"/>
                </a:cxn>
              </a:cxnLst>
              <a:rect b="T126" l="T123" r="T125" t="T124"/>
              <a:pathLst>
                <a:path h="611" w="50">
                  <a:moveTo>
                    <a:pt x="25" y="0"/>
                  </a:moveTo>
                  <a:lnTo>
                    <a:pt x="25" y="0"/>
                  </a:lnTo>
                  <a:lnTo>
                    <a:pt x="31" y="0"/>
                  </a:lnTo>
                  <a:lnTo>
                    <a:pt x="35" y="2"/>
                  </a:lnTo>
                  <a:lnTo>
                    <a:pt x="39" y="4"/>
                  </a:lnTo>
                  <a:lnTo>
                    <a:pt x="42" y="7"/>
                  </a:lnTo>
                  <a:lnTo>
                    <a:pt x="46" y="11"/>
                  </a:lnTo>
                  <a:lnTo>
                    <a:pt x="48" y="15"/>
                  </a:lnTo>
                  <a:lnTo>
                    <a:pt x="49" y="19"/>
                  </a:lnTo>
                  <a:lnTo>
                    <a:pt x="50" y="25"/>
                  </a:lnTo>
                  <a:lnTo>
                    <a:pt x="50" y="586"/>
                  </a:lnTo>
                  <a:lnTo>
                    <a:pt x="50" y="586"/>
                  </a:lnTo>
                  <a:lnTo>
                    <a:pt x="49" y="591"/>
                  </a:lnTo>
                  <a:lnTo>
                    <a:pt x="48" y="596"/>
                  </a:lnTo>
                  <a:lnTo>
                    <a:pt x="46" y="600"/>
                  </a:lnTo>
                  <a:lnTo>
                    <a:pt x="42" y="603"/>
                  </a:lnTo>
                  <a:lnTo>
                    <a:pt x="39" y="607"/>
                  </a:lnTo>
                  <a:lnTo>
                    <a:pt x="35" y="609"/>
                  </a:lnTo>
                  <a:lnTo>
                    <a:pt x="31" y="611"/>
                  </a:lnTo>
                  <a:lnTo>
                    <a:pt x="25" y="611"/>
                  </a:lnTo>
                  <a:lnTo>
                    <a:pt x="25" y="611"/>
                  </a:lnTo>
                  <a:lnTo>
                    <a:pt x="25" y="611"/>
                  </a:lnTo>
                  <a:lnTo>
                    <a:pt x="20" y="611"/>
                  </a:lnTo>
                  <a:lnTo>
                    <a:pt x="15" y="609"/>
                  </a:lnTo>
                  <a:lnTo>
                    <a:pt x="11" y="607"/>
                  </a:lnTo>
                  <a:lnTo>
                    <a:pt x="8" y="603"/>
                  </a:lnTo>
                  <a:lnTo>
                    <a:pt x="4" y="600"/>
                  </a:lnTo>
                  <a:lnTo>
                    <a:pt x="2" y="596"/>
                  </a:lnTo>
                  <a:lnTo>
                    <a:pt x="1" y="591"/>
                  </a:lnTo>
                  <a:lnTo>
                    <a:pt x="0" y="586"/>
                  </a:lnTo>
                  <a:lnTo>
                    <a:pt x="0" y="25"/>
                  </a:lnTo>
                  <a:lnTo>
                    <a:pt x="0" y="25"/>
                  </a:lnTo>
                  <a:lnTo>
                    <a:pt x="1" y="19"/>
                  </a:lnTo>
                  <a:lnTo>
                    <a:pt x="2" y="15"/>
                  </a:lnTo>
                  <a:lnTo>
                    <a:pt x="4" y="11"/>
                  </a:lnTo>
                  <a:lnTo>
                    <a:pt x="8" y="7"/>
                  </a:lnTo>
                  <a:lnTo>
                    <a:pt x="11" y="4"/>
                  </a:lnTo>
                  <a:lnTo>
                    <a:pt x="15" y="2"/>
                  </a:lnTo>
                  <a:lnTo>
                    <a:pt x="20" y="0"/>
                  </a:lnTo>
                  <a:lnTo>
                    <a:pt x="25" y="0"/>
                  </a:lnTo>
                  <a:lnTo>
                    <a:pt x="25" y="0"/>
                  </a:lnTo>
                  <a:close/>
                </a:path>
              </a:pathLst>
            </a:custGeom>
            <a:solidFill>
              <a:srgbClr val="585656"/>
            </a:solidFill>
            <a:ln>
              <a:noFill/>
            </a:ln>
            <a:extLst>
              <a:ext uri="{91240B29-F687-4F45-9708-019B960494DF}">
                <a14:hiddenLine cmpd="sng" w="9525">
                  <a:solidFill>
                    <a:srgbClr val="000000"/>
                  </a:solidFill>
                  <a:bevel/>
                  <a:headEnd/>
                  <a:tailEnd/>
                </a14:hiddenLine>
              </a:ext>
            </a:extLst>
          </p:spPr>
          <p:txBody>
            <a:bodyPr/>
            <a:lstStyle/>
            <a:p>
              <a:endParaRPr altLang="zh-CN" lang="zh-CN">
                <a:solidFill>
                  <a:srgbClr val="000000"/>
                </a:solidFill>
                <a:latin charset="-122" panose="020b0503020204020204" pitchFamily="34" typeface="微软雅黑"/>
                <a:ea charset="-122" pitchFamily="34" typeface="微软雅黑"/>
                <a:sym charset="-122" panose="020b0503020204020204" pitchFamily="34" typeface="微软雅黑"/>
              </a:endParaRPr>
            </a:p>
          </p:txBody>
        </p:sp>
        <p:sp>
          <p:nvSpPr>
            <p:cNvPr id="93" name="Freeform 228"/>
            <p:cNvSpPr>
              <a:spLocks noChangeArrowheads="1"/>
            </p:cNvSpPr>
            <p:nvPr/>
          </p:nvSpPr>
          <p:spPr bwMode="auto">
            <a:xfrm>
              <a:off x="2822326" y="4161426"/>
              <a:ext cx="75927" cy="756339"/>
            </a:xfrm>
            <a:custGeom>
              <a:gdLst>
                <a:gd fmla="*/ 0 w 49" name="T0"/>
                <a:gd fmla="*/ 0 h 498" name="T1"/>
                <a:gd fmla="*/ 0 w 49" name="T2"/>
                <a:gd fmla="*/ 473 h 498" name="T3"/>
                <a:gd fmla="*/ 0 w 49" name="T4"/>
                <a:gd fmla="*/ 473 h 498" name="T5"/>
                <a:gd fmla="*/ 0 w 49" name="T6"/>
                <a:gd fmla="*/ 478 h 498" name="T7"/>
                <a:gd fmla="*/ 2 w 49" name="T8"/>
                <a:gd fmla="*/ 483 h 498" name="T9"/>
                <a:gd fmla="*/ 4 w 49" name="T10"/>
                <a:gd fmla="*/ 487 h 498" name="T11"/>
                <a:gd fmla="*/ 7 w 49" name="T12"/>
                <a:gd fmla="*/ 490 h 498" name="T13"/>
                <a:gd fmla="*/ 11 w 49" name="T14"/>
                <a:gd fmla="*/ 494 h 498" name="T15"/>
                <a:gd fmla="*/ 15 w 49" name="T16"/>
                <a:gd fmla="*/ 496 h 498" name="T17"/>
                <a:gd fmla="*/ 19 w 49" name="T18"/>
                <a:gd fmla="*/ 498 h 498" name="T19"/>
                <a:gd fmla="*/ 25 w 49" name="T20"/>
                <a:gd fmla="*/ 498 h 498" name="T21"/>
                <a:gd fmla="*/ 25 w 49" name="T22"/>
                <a:gd fmla="*/ 498 h 498" name="T23"/>
                <a:gd fmla="*/ 29 w 49" name="T24"/>
                <a:gd fmla="*/ 498 h 498" name="T25"/>
                <a:gd fmla="*/ 34 w 49" name="T26"/>
                <a:gd fmla="*/ 496 h 498" name="T27"/>
                <a:gd fmla="*/ 38 w 49" name="T28"/>
                <a:gd fmla="*/ 494 h 498" name="T29"/>
                <a:gd fmla="*/ 42 w 49" name="T30"/>
                <a:gd fmla="*/ 490 h 498" name="T31"/>
                <a:gd fmla="*/ 44 w 49" name="T32"/>
                <a:gd fmla="*/ 487 h 498" name="T33"/>
                <a:gd fmla="*/ 47 w 49" name="T34"/>
                <a:gd fmla="*/ 483 h 498" name="T35"/>
                <a:gd fmla="*/ 49 w 49" name="T36"/>
                <a:gd fmla="*/ 478 h 498" name="T37"/>
                <a:gd fmla="*/ 49 w 49" name="T38"/>
                <a:gd fmla="*/ 473 h 498" name="T39"/>
                <a:gd fmla="*/ 49 w 49" name="T40"/>
                <a:gd fmla="*/ 4 h 498" name="T41"/>
                <a:gd fmla="*/ 49 w 49" name="T42"/>
                <a:gd fmla="*/ 4 h 498" name="T43"/>
                <a:gd fmla="*/ 25 w 49" name="T44"/>
                <a:gd fmla="*/ 2 h 498" name="T45"/>
                <a:gd fmla="*/ 0 w 49" name="T46"/>
                <a:gd fmla="*/ 0 h 498" name="T47"/>
                <a:gd fmla="*/ 0 w 49" name="T48"/>
                <a:gd fmla="*/ 0 h 498" name="T49"/>
                <a:gd fmla="*/ 0 60000 65536" name="T50"/>
                <a:gd fmla="*/ 0 60000 65536" name="T51"/>
                <a:gd fmla="*/ 0 60000 65536" name="T52"/>
                <a:gd fmla="*/ 0 60000 65536" name="T53"/>
                <a:gd fmla="*/ 0 60000 65536" name="T54"/>
                <a:gd fmla="*/ 0 60000 65536" name="T55"/>
                <a:gd fmla="*/ 0 60000 65536" name="T56"/>
                <a:gd fmla="*/ 0 60000 65536" name="T57"/>
                <a:gd fmla="*/ 0 60000 65536" name="T58"/>
                <a:gd fmla="*/ 0 60000 65536" name="T59"/>
                <a:gd fmla="*/ 0 60000 65536" name="T60"/>
                <a:gd fmla="*/ 0 60000 65536" name="T61"/>
                <a:gd fmla="*/ 0 60000 65536" name="T62"/>
                <a:gd fmla="*/ 0 60000 65536" name="T63"/>
                <a:gd fmla="*/ 0 60000 65536" name="T64"/>
                <a:gd fmla="*/ 0 60000 65536" name="T65"/>
                <a:gd fmla="*/ 0 60000 65536" name="T66"/>
                <a:gd fmla="*/ 0 60000 65536" name="T67"/>
                <a:gd fmla="*/ 0 60000 65536" name="T68"/>
                <a:gd fmla="*/ 0 60000 65536" name="T69"/>
                <a:gd fmla="*/ 0 60000 65536" name="T70"/>
                <a:gd fmla="*/ 0 60000 65536" name="T71"/>
                <a:gd fmla="*/ 0 60000 65536" name="T72"/>
                <a:gd fmla="*/ 0 60000 65536" name="T73"/>
                <a:gd fmla="*/ 0 60000 65536" name="T74"/>
                <a:gd fmla="*/ 0 w 49" name="T75"/>
                <a:gd fmla="*/ 0 h 498" name="T76"/>
                <a:gd fmla="*/ 49 w 49" name="T77"/>
                <a:gd fmla="*/ 498 h 498" name="T78"/>
              </a:gd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b="T78" l="T75" r="T77" t="T76"/>
              <a:pathLst>
                <a:path h="498" w="49">
                  <a:moveTo>
                    <a:pt x="0" y="0"/>
                  </a:moveTo>
                  <a:lnTo>
                    <a:pt x="0" y="473"/>
                  </a:lnTo>
                  <a:lnTo>
                    <a:pt x="0" y="473"/>
                  </a:lnTo>
                  <a:lnTo>
                    <a:pt x="0" y="478"/>
                  </a:lnTo>
                  <a:lnTo>
                    <a:pt x="2" y="483"/>
                  </a:lnTo>
                  <a:lnTo>
                    <a:pt x="4" y="487"/>
                  </a:lnTo>
                  <a:lnTo>
                    <a:pt x="7" y="490"/>
                  </a:lnTo>
                  <a:lnTo>
                    <a:pt x="11" y="494"/>
                  </a:lnTo>
                  <a:lnTo>
                    <a:pt x="15" y="496"/>
                  </a:lnTo>
                  <a:lnTo>
                    <a:pt x="19" y="498"/>
                  </a:lnTo>
                  <a:lnTo>
                    <a:pt x="25" y="498"/>
                  </a:lnTo>
                  <a:lnTo>
                    <a:pt x="25" y="498"/>
                  </a:lnTo>
                  <a:lnTo>
                    <a:pt x="29" y="498"/>
                  </a:lnTo>
                  <a:lnTo>
                    <a:pt x="34" y="496"/>
                  </a:lnTo>
                  <a:lnTo>
                    <a:pt x="38" y="494"/>
                  </a:lnTo>
                  <a:lnTo>
                    <a:pt x="42" y="490"/>
                  </a:lnTo>
                  <a:lnTo>
                    <a:pt x="44" y="487"/>
                  </a:lnTo>
                  <a:lnTo>
                    <a:pt x="47" y="483"/>
                  </a:lnTo>
                  <a:lnTo>
                    <a:pt x="49" y="478"/>
                  </a:lnTo>
                  <a:lnTo>
                    <a:pt x="49" y="473"/>
                  </a:lnTo>
                  <a:lnTo>
                    <a:pt x="49" y="4"/>
                  </a:lnTo>
                  <a:lnTo>
                    <a:pt x="49" y="4"/>
                  </a:lnTo>
                  <a:lnTo>
                    <a:pt x="25" y="2"/>
                  </a:lnTo>
                  <a:lnTo>
                    <a:pt x="0" y="0"/>
                  </a:lnTo>
                  <a:lnTo>
                    <a:pt x="0" y="0"/>
                  </a:lnTo>
                  <a:close/>
                </a:path>
              </a:pathLst>
            </a:custGeom>
            <a:solidFill>
              <a:srgbClr val="585656"/>
            </a:solidFill>
            <a:ln>
              <a:noFill/>
            </a:ln>
            <a:extLst>
              <a:ext uri="{91240B29-F687-4F45-9708-019B960494DF}">
                <a14:hiddenLine cmpd="sng" w="9525">
                  <a:solidFill>
                    <a:srgbClr val="000000"/>
                  </a:solidFill>
                  <a:bevel/>
                  <a:headEnd/>
                  <a:tailEnd/>
                </a14:hiddenLine>
              </a:ext>
            </a:extLst>
          </p:spPr>
          <p:txBody>
            <a:bodyPr/>
            <a:lstStyle/>
            <a:p>
              <a:endParaRPr altLang="zh-CN" lang="zh-CN">
                <a:solidFill>
                  <a:srgbClr val="000000"/>
                </a:solidFill>
                <a:latin charset="-122" panose="020b0503020204020204" pitchFamily="34" typeface="微软雅黑"/>
                <a:ea charset="-122" pitchFamily="34" typeface="微软雅黑"/>
                <a:sym charset="-122" panose="020b0503020204020204" pitchFamily="34" typeface="微软雅黑"/>
              </a:endParaRPr>
            </a:p>
          </p:txBody>
        </p:sp>
        <p:sp>
          <p:nvSpPr>
            <p:cNvPr id="94" name="Freeform 229"/>
            <p:cNvSpPr>
              <a:spLocks noChangeArrowheads="1"/>
            </p:cNvSpPr>
            <p:nvPr/>
          </p:nvSpPr>
          <p:spPr bwMode="auto">
            <a:xfrm>
              <a:off x="1877809" y="3903236"/>
              <a:ext cx="528444" cy="72900"/>
            </a:xfrm>
            <a:custGeom>
              <a:gdLst>
                <a:gd fmla="*/ 348 w 348" name="T0"/>
                <a:gd fmla="*/ 25 h 49" name="T1"/>
                <a:gd fmla="*/ 348 w 348" name="T2"/>
                <a:gd fmla="*/ 25 h 49" name="T3"/>
                <a:gd fmla="*/ 347 w 348" name="T4"/>
                <a:gd fmla="*/ 29 h 49" name="T5"/>
                <a:gd fmla="*/ 346 w 348" name="T6"/>
                <a:gd fmla="*/ 34 h 49" name="T7"/>
                <a:gd fmla="*/ 344 w 348" name="T8"/>
                <a:gd fmla="*/ 38 h 49" name="T9"/>
                <a:gd fmla="*/ 340 w 348" name="T10"/>
                <a:gd fmla="*/ 43 h 49" name="T11"/>
                <a:gd fmla="*/ 337 w 348" name="T12"/>
                <a:gd fmla="*/ 45 h 49" name="T13"/>
                <a:gd fmla="*/ 333 w 348" name="T14"/>
                <a:gd fmla="*/ 47 h 49" name="T15"/>
                <a:gd fmla="*/ 327 w 348" name="T16"/>
                <a:gd fmla="*/ 49 h 49" name="T17"/>
                <a:gd fmla="*/ 323 w 348" name="T18"/>
                <a:gd fmla="*/ 49 h 49" name="T19"/>
                <a:gd fmla="*/ 24 w 348" name="T20"/>
                <a:gd fmla="*/ 49 h 49" name="T21"/>
                <a:gd fmla="*/ 24 w 348" name="T22"/>
                <a:gd fmla="*/ 49 h 49" name="T23"/>
                <a:gd fmla="*/ 20 w 348" name="T24"/>
                <a:gd fmla="*/ 49 h 49" name="T25"/>
                <a:gd fmla="*/ 14 w 348" name="T26"/>
                <a:gd fmla="*/ 47 h 49" name="T27"/>
                <a:gd fmla="*/ 11 w 348" name="T28"/>
                <a:gd fmla="*/ 45 h 49" name="T29"/>
                <a:gd fmla="*/ 7 w 348" name="T30"/>
                <a:gd fmla="*/ 43 h 49" name="T31"/>
                <a:gd fmla="*/ 4 w 348" name="T32"/>
                <a:gd fmla="*/ 38 h 49" name="T33"/>
                <a:gd fmla="*/ 1 w 348" name="T34"/>
                <a:gd fmla="*/ 34 h 49" name="T35"/>
                <a:gd fmla="*/ 0 w 348" name="T36"/>
                <a:gd fmla="*/ 29 h 49" name="T37"/>
                <a:gd fmla="*/ 0 w 348" name="T38"/>
                <a:gd fmla="*/ 25 h 49" name="T39"/>
                <a:gd fmla="*/ 0 w 348" name="T40"/>
                <a:gd fmla="*/ 25 h 49" name="T41"/>
                <a:gd fmla="*/ 0 w 348" name="T42"/>
                <a:gd fmla="*/ 25 h 49" name="T43"/>
                <a:gd fmla="*/ 0 w 348" name="T44"/>
                <a:gd fmla="*/ 20 h 49" name="T45"/>
                <a:gd fmla="*/ 1 w 348" name="T46"/>
                <a:gd fmla="*/ 15 h 49" name="T47"/>
                <a:gd fmla="*/ 4 w 348" name="T48"/>
                <a:gd fmla="*/ 11 h 49" name="T49"/>
                <a:gd fmla="*/ 7 w 348" name="T50"/>
                <a:gd fmla="*/ 8 h 49" name="T51"/>
                <a:gd fmla="*/ 11 w 348" name="T52"/>
                <a:gd fmla="*/ 5 h 49" name="T53"/>
                <a:gd fmla="*/ 14 w 348" name="T54"/>
                <a:gd fmla="*/ 2 h 49" name="T55"/>
                <a:gd fmla="*/ 20 w 348" name="T56"/>
                <a:gd fmla="*/ 0 h 49" name="T57"/>
                <a:gd fmla="*/ 24 w 348" name="T58"/>
                <a:gd fmla="*/ 0 h 49" name="T59"/>
                <a:gd fmla="*/ 323 w 348" name="T60"/>
                <a:gd fmla="*/ 0 h 49" name="T61"/>
                <a:gd fmla="*/ 323 w 348" name="T62"/>
                <a:gd fmla="*/ 0 h 49" name="T63"/>
                <a:gd fmla="*/ 327 w 348" name="T64"/>
                <a:gd fmla="*/ 0 h 49" name="T65"/>
                <a:gd fmla="*/ 333 w 348" name="T66"/>
                <a:gd fmla="*/ 2 h 49" name="T67"/>
                <a:gd fmla="*/ 337 w 348" name="T68"/>
                <a:gd fmla="*/ 5 h 49" name="T69"/>
                <a:gd fmla="*/ 340 w 348" name="T70"/>
                <a:gd fmla="*/ 8 h 49" name="T71"/>
                <a:gd fmla="*/ 344 w 348" name="T72"/>
                <a:gd fmla="*/ 11 h 49" name="T73"/>
                <a:gd fmla="*/ 346 w 348" name="T74"/>
                <a:gd fmla="*/ 15 h 49" name="T75"/>
                <a:gd fmla="*/ 347 w 348" name="T76"/>
                <a:gd fmla="*/ 20 h 49" name="T77"/>
                <a:gd fmla="*/ 348 w 348" name="T78"/>
                <a:gd fmla="*/ 25 h 49" name="T79"/>
                <a:gd fmla="*/ 348 w 348" name="T80"/>
                <a:gd fmla="*/ 25 h 49" name="T81"/>
                <a:gd fmla="*/ 0 60000 65536" name="T82"/>
                <a:gd fmla="*/ 0 60000 65536" name="T83"/>
                <a:gd fmla="*/ 0 60000 65536" name="T84"/>
                <a:gd fmla="*/ 0 60000 65536" name="T85"/>
                <a:gd fmla="*/ 0 60000 65536" name="T86"/>
                <a:gd fmla="*/ 0 60000 65536" name="T87"/>
                <a:gd fmla="*/ 0 60000 65536" name="T88"/>
                <a:gd fmla="*/ 0 60000 65536" name="T89"/>
                <a:gd fmla="*/ 0 60000 65536" name="T90"/>
                <a:gd fmla="*/ 0 60000 65536" name="T91"/>
                <a:gd fmla="*/ 0 60000 65536" name="T92"/>
                <a:gd fmla="*/ 0 60000 65536" name="T93"/>
                <a:gd fmla="*/ 0 60000 65536" name="T94"/>
                <a:gd fmla="*/ 0 60000 65536" name="T95"/>
                <a:gd fmla="*/ 0 60000 65536" name="T96"/>
                <a:gd fmla="*/ 0 60000 65536" name="T97"/>
                <a:gd fmla="*/ 0 60000 65536" name="T98"/>
                <a:gd fmla="*/ 0 60000 65536" name="T99"/>
                <a:gd fmla="*/ 0 60000 65536" name="T100"/>
                <a:gd fmla="*/ 0 60000 65536" name="T101"/>
                <a:gd fmla="*/ 0 60000 65536" name="T102"/>
                <a:gd fmla="*/ 0 60000 65536" name="T103"/>
                <a:gd fmla="*/ 0 60000 65536" name="T104"/>
                <a:gd fmla="*/ 0 60000 65536" name="T105"/>
                <a:gd fmla="*/ 0 60000 65536" name="T106"/>
                <a:gd fmla="*/ 0 60000 65536" name="T107"/>
                <a:gd fmla="*/ 0 60000 65536" name="T108"/>
                <a:gd fmla="*/ 0 60000 65536" name="T109"/>
                <a:gd fmla="*/ 0 60000 65536" name="T110"/>
                <a:gd fmla="*/ 0 60000 65536" name="T111"/>
                <a:gd fmla="*/ 0 60000 65536" name="T112"/>
                <a:gd fmla="*/ 0 60000 65536" name="T113"/>
                <a:gd fmla="*/ 0 60000 65536" name="T114"/>
                <a:gd fmla="*/ 0 60000 65536" name="T115"/>
                <a:gd fmla="*/ 0 60000 65536" name="T116"/>
                <a:gd fmla="*/ 0 60000 65536" name="T117"/>
                <a:gd fmla="*/ 0 60000 65536" name="T118"/>
                <a:gd fmla="*/ 0 60000 65536" name="T119"/>
                <a:gd fmla="*/ 0 60000 65536" name="T120"/>
                <a:gd fmla="*/ 0 60000 65536" name="T121"/>
                <a:gd fmla="*/ 0 60000 65536" name="T122"/>
                <a:gd fmla="*/ 0 w 348" name="T123"/>
                <a:gd fmla="*/ 0 h 49" name="T124"/>
                <a:gd fmla="*/ 348 w 348" name="T125"/>
                <a:gd fmla="*/ 49 h 49" name="T126"/>
              </a:gdLst>
              <a:cxnLst>
                <a:cxn ang="T82">
                  <a:pos x="T0" y="T1"/>
                </a:cxn>
                <a:cxn ang="T83">
                  <a:pos x="T2" y="T3"/>
                </a:cxn>
                <a:cxn ang="T84">
                  <a:pos x="T4" y="T5"/>
                </a:cxn>
                <a:cxn ang="T85">
                  <a:pos x="T6" y="T7"/>
                </a:cxn>
                <a:cxn ang="T86">
                  <a:pos x="T8" y="T9"/>
                </a:cxn>
                <a:cxn ang="T87">
                  <a:pos x="T10" y="T11"/>
                </a:cxn>
                <a:cxn ang="T88">
                  <a:pos x="T12" y="T13"/>
                </a:cxn>
                <a:cxn ang="T89">
                  <a:pos x="T14" y="T15"/>
                </a:cxn>
                <a:cxn ang="T90">
                  <a:pos x="T16" y="T17"/>
                </a:cxn>
                <a:cxn ang="T91">
                  <a:pos x="T18" y="T19"/>
                </a:cxn>
                <a:cxn ang="T92">
                  <a:pos x="T20" y="T21"/>
                </a:cxn>
                <a:cxn ang="T93">
                  <a:pos x="T22" y="T23"/>
                </a:cxn>
                <a:cxn ang="T94">
                  <a:pos x="T24" y="T25"/>
                </a:cxn>
                <a:cxn ang="T95">
                  <a:pos x="T26" y="T27"/>
                </a:cxn>
                <a:cxn ang="T96">
                  <a:pos x="T28" y="T29"/>
                </a:cxn>
                <a:cxn ang="T97">
                  <a:pos x="T30" y="T31"/>
                </a:cxn>
                <a:cxn ang="T98">
                  <a:pos x="T32" y="T33"/>
                </a:cxn>
                <a:cxn ang="T99">
                  <a:pos x="T34" y="T35"/>
                </a:cxn>
                <a:cxn ang="T100">
                  <a:pos x="T36" y="T37"/>
                </a:cxn>
                <a:cxn ang="T101">
                  <a:pos x="T38" y="T39"/>
                </a:cxn>
                <a:cxn ang="T102">
                  <a:pos x="T40" y="T41"/>
                </a:cxn>
                <a:cxn ang="T103">
                  <a:pos x="T42" y="T43"/>
                </a:cxn>
                <a:cxn ang="T104">
                  <a:pos x="T44" y="T45"/>
                </a:cxn>
                <a:cxn ang="T105">
                  <a:pos x="T46" y="T47"/>
                </a:cxn>
                <a:cxn ang="T106">
                  <a:pos x="T48" y="T49"/>
                </a:cxn>
                <a:cxn ang="T107">
                  <a:pos x="T50" y="T51"/>
                </a:cxn>
                <a:cxn ang="T108">
                  <a:pos x="T52" y="T53"/>
                </a:cxn>
                <a:cxn ang="T109">
                  <a:pos x="T54" y="T55"/>
                </a:cxn>
                <a:cxn ang="T110">
                  <a:pos x="T56" y="T57"/>
                </a:cxn>
                <a:cxn ang="T111">
                  <a:pos x="T58" y="T59"/>
                </a:cxn>
                <a:cxn ang="T112">
                  <a:pos x="T60" y="T61"/>
                </a:cxn>
                <a:cxn ang="T113">
                  <a:pos x="T62" y="T63"/>
                </a:cxn>
                <a:cxn ang="T114">
                  <a:pos x="T64" y="T65"/>
                </a:cxn>
                <a:cxn ang="T115">
                  <a:pos x="T66" y="T67"/>
                </a:cxn>
                <a:cxn ang="T116">
                  <a:pos x="T68" y="T69"/>
                </a:cxn>
                <a:cxn ang="T117">
                  <a:pos x="T70" y="T71"/>
                </a:cxn>
                <a:cxn ang="T118">
                  <a:pos x="T72" y="T73"/>
                </a:cxn>
                <a:cxn ang="T119">
                  <a:pos x="T74" y="T75"/>
                </a:cxn>
                <a:cxn ang="T120">
                  <a:pos x="T76" y="T77"/>
                </a:cxn>
                <a:cxn ang="T121">
                  <a:pos x="T78" y="T79"/>
                </a:cxn>
                <a:cxn ang="T122">
                  <a:pos x="T80" y="T81"/>
                </a:cxn>
              </a:cxnLst>
              <a:rect b="T126" l="T123" r="T125" t="T124"/>
              <a:pathLst>
                <a:path h="49" w="348">
                  <a:moveTo>
                    <a:pt x="348" y="25"/>
                  </a:moveTo>
                  <a:lnTo>
                    <a:pt x="348" y="25"/>
                  </a:lnTo>
                  <a:lnTo>
                    <a:pt x="347" y="29"/>
                  </a:lnTo>
                  <a:lnTo>
                    <a:pt x="346" y="34"/>
                  </a:lnTo>
                  <a:lnTo>
                    <a:pt x="344" y="38"/>
                  </a:lnTo>
                  <a:lnTo>
                    <a:pt x="340" y="43"/>
                  </a:lnTo>
                  <a:lnTo>
                    <a:pt x="337" y="45"/>
                  </a:lnTo>
                  <a:lnTo>
                    <a:pt x="333" y="47"/>
                  </a:lnTo>
                  <a:lnTo>
                    <a:pt x="327" y="49"/>
                  </a:lnTo>
                  <a:lnTo>
                    <a:pt x="323" y="49"/>
                  </a:lnTo>
                  <a:lnTo>
                    <a:pt x="24" y="49"/>
                  </a:lnTo>
                  <a:lnTo>
                    <a:pt x="24" y="49"/>
                  </a:lnTo>
                  <a:lnTo>
                    <a:pt x="20" y="49"/>
                  </a:lnTo>
                  <a:lnTo>
                    <a:pt x="14" y="47"/>
                  </a:lnTo>
                  <a:lnTo>
                    <a:pt x="11" y="45"/>
                  </a:lnTo>
                  <a:lnTo>
                    <a:pt x="7" y="43"/>
                  </a:lnTo>
                  <a:lnTo>
                    <a:pt x="4" y="38"/>
                  </a:lnTo>
                  <a:lnTo>
                    <a:pt x="1" y="34"/>
                  </a:lnTo>
                  <a:lnTo>
                    <a:pt x="0" y="29"/>
                  </a:lnTo>
                  <a:lnTo>
                    <a:pt x="0" y="25"/>
                  </a:lnTo>
                  <a:lnTo>
                    <a:pt x="0" y="25"/>
                  </a:lnTo>
                  <a:lnTo>
                    <a:pt x="0" y="25"/>
                  </a:lnTo>
                  <a:lnTo>
                    <a:pt x="0" y="20"/>
                  </a:lnTo>
                  <a:lnTo>
                    <a:pt x="1" y="15"/>
                  </a:lnTo>
                  <a:lnTo>
                    <a:pt x="4" y="11"/>
                  </a:lnTo>
                  <a:lnTo>
                    <a:pt x="7" y="8"/>
                  </a:lnTo>
                  <a:lnTo>
                    <a:pt x="11" y="5"/>
                  </a:lnTo>
                  <a:lnTo>
                    <a:pt x="14" y="2"/>
                  </a:lnTo>
                  <a:lnTo>
                    <a:pt x="20" y="0"/>
                  </a:lnTo>
                  <a:lnTo>
                    <a:pt x="24" y="0"/>
                  </a:lnTo>
                  <a:lnTo>
                    <a:pt x="323" y="0"/>
                  </a:lnTo>
                  <a:lnTo>
                    <a:pt x="323" y="0"/>
                  </a:lnTo>
                  <a:lnTo>
                    <a:pt x="327" y="0"/>
                  </a:lnTo>
                  <a:lnTo>
                    <a:pt x="333" y="2"/>
                  </a:lnTo>
                  <a:lnTo>
                    <a:pt x="337" y="5"/>
                  </a:lnTo>
                  <a:lnTo>
                    <a:pt x="340" y="8"/>
                  </a:lnTo>
                  <a:lnTo>
                    <a:pt x="344" y="11"/>
                  </a:lnTo>
                  <a:lnTo>
                    <a:pt x="346" y="15"/>
                  </a:lnTo>
                  <a:lnTo>
                    <a:pt x="347" y="20"/>
                  </a:lnTo>
                  <a:lnTo>
                    <a:pt x="348" y="25"/>
                  </a:lnTo>
                  <a:lnTo>
                    <a:pt x="348" y="25"/>
                  </a:lnTo>
                  <a:close/>
                </a:path>
              </a:pathLst>
            </a:custGeom>
            <a:solidFill>
              <a:srgbClr val="585656"/>
            </a:solidFill>
            <a:ln>
              <a:noFill/>
            </a:ln>
            <a:extLst>
              <a:ext uri="{91240B29-F687-4F45-9708-019B960494DF}">
                <a14:hiddenLine cmpd="sng" w="9525">
                  <a:solidFill>
                    <a:srgbClr val="000000"/>
                  </a:solidFill>
                  <a:bevel/>
                  <a:headEnd/>
                  <a:tailEnd/>
                </a14:hiddenLine>
              </a:ext>
            </a:extLst>
          </p:spPr>
          <p:txBody>
            <a:bodyPr/>
            <a:lstStyle/>
            <a:p>
              <a:endParaRPr altLang="zh-CN" lang="zh-CN">
                <a:solidFill>
                  <a:srgbClr val="000000"/>
                </a:solidFill>
                <a:latin charset="-122" panose="020b0503020204020204" pitchFamily="34" typeface="微软雅黑"/>
                <a:ea charset="-122" pitchFamily="34" typeface="微软雅黑"/>
                <a:sym charset="-122" panose="020b0503020204020204" pitchFamily="34" typeface="微软雅黑"/>
              </a:endParaRPr>
            </a:p>
          </p:txBody>
        </p:sp>
        <p:sp>
          <p:nvSpPr>
            <p:cNvPr id="95" name="Freeform 230"/>
            <p:cNvSpPr>
              <a:spLocks noChangeArrowheads="1"/>
            </p:cNvSpPr>
            <p:nvPr/>
          </p:nvSpPr>
          <p:spPr bwMode="auto">
            <a:xfrm>
              <a:off x="1042623" y="3906275"/>
              <a:ext cx="467704" cy="39487"/>
            </a:xfrm>
            <a:custGeom>
              <a:gdLst>
                <a:gd fmla="*/ 308 w 308" name="T0"/>
                <a:gd fmla="*/ 13 h 27" name="T1"/>
                <a:gd fmla="*/ 308 w 308" name="T2"/>
                <a:gd fmla="*/ 13 h 27" name="T3"/>
                <a:gd fmla="*/ 307 w 308" name="T4"/>
                <a:gd fmla="*/ 19 h 27" name="T5"/>
                <a:gd fmla="*/ 303 w 308" name="T6"/>
                <a:gd fmla="*/ 23 h 27" name="T7"/>
                <a:gd fmla="*/ 299 w 308" name="T8"/>
                <a:gd fmla="*/ 26 h 27" name="T9"/>
                <a:gd fmla="*/ 294 w 308" name="T10"/>
                <a:gd fmla="*/ 27 h 27" name="T11"/>
                <a:gd fmla="*/ 14 w 308" name="T12"/>
                <a:gd fmla="*/ 27 h 27" name="T13"/>
                <a:gd fmla="*/ 14 w 308" name="T14"/>
                <a:gd fmla="*/ 27 h 27" name="T15"/>
                <a:gd fmla="*/ 9 w 308" name="T16"/>
                <a:gd fmla="*/ 26 h 27" name="T17"/>
                <a:gd fmla="*/ 4 w 308" name="T18"/>
                <a:gd fmla="*/ 23 h 27" name="T19"/>
                <a:gd fmla="*/ 1 w 308" name="T20"/>
                <a:gd fmla="*/ 19 h 27" name="T21"/>
                <a:gd fmla="*/ 0 w 308" name="T22"/>
                <a:gd fmla="*/ 13 h 27" name="T23"/>
                <a:gd fmla="*/ 0 w 308" name="T24"/>
                <a:gd fmla="*/ 13 h 27" name="T25"/>
                <a:gd fmla="*/ 0 w 308" name="T26"/>
                <a:gd fmla="*/ 13 h 27" name="T27"/>
                <a:gd fmla="*/ 1 w 308" name="T28"/>
                <a:gd fmla="*/ 8 h 27" name="T29"/>
                <a:gd fmla="*/ 4 w 308" name="T30"/>
                <a:gd fmla="*/ 5 h 27" name="T31"/>
                <a:gd fmla="*/ 9 w 308" name="T32"/>
                <a:gd fmla="*/ 1 h 27" name="T33"/>
                <a:gd fmla="*/ 14 w 308" name="T34"/>
                <a:gd fmla="*/ 0 h 27" name="T35"/>
                <a:gd fmla="*/ 294 w 308" name="T36"/>
                <a:gd fmla="*/ 0 h 27" name="T37"/>
                <a:gd fmla="*/ 294 w 308" name="T38"/>
                <a:gd fmla="*/ 0 h 27" name="T39"/>
                <a:gd fmla="*/ 299 w 308" name="T40"/>
                <a:gd fmla="*/ 1 h 27" name="T41"/>
                <a:gd fmla="*/ 303 w 308" name="T42"/>
                <a:gd fmla="*/ 5 h 27" name="T43"/>
                <a:gd fmla="*/ 307 w 308" name="T44"/>
                <a:gd fmla="*/ 8 h 27" name="T45"/>
                <a:gd fmla="*/ 308 w 308" name="T46"/>
                <a:gd fmla="*/ 13 h 27" name="T47"/>
                <a:gd fmla="*/ 308 w 308" name="T48"/>
                <a:gd fmla="*/ 13 h 27" name="T49"/>
                <a:gd fmla="*/ 0 60000 65536" name="T50"/>
                <a:gd fmla="*/ 0 60000 65536" name="T51"/>
                <a:gd fmla="*/ 0 60000 65536" name="T52"/>
                <a:gd fmla="*/ 0 60000 65536" name="T53"/>
                <a:gd fmla="*/ 0 60000 65536" name="T54"/>
                <a:gd fmla="*/ 0 60000 65536" name="T55"/>
                <a:gd fmla="*/ 0 60000 65536" name="T56"/>
                <a:gd fmla="*/ 0 60000 65536" name="T57"/>
                <a:gd fmla="*/ 0 60000 65536" name="T58"/>
                <a:gd fmla="*/ 0 60000 65536" name="T59"/>
                <a:gd fmla="*/ 0 60000 65536" name="T60"/>
                <a:gd fmla="*/ 0 60000 65536" name="T61"/>
                <a:gd fmla="*/ 0 60000 65536" name="T62"/>
                <a:gd fmla="*/ 0 60000 65536" name="T63"/>
                <a:gd fmla="*/ 0 60000 65536" name="T64"/>
                <a:gd fmla="*/ 0 60000 65536" name="T65"/>
                <a:gd fmla="*/ 0 60000 65536" name="T66"/>
                <a:gd fmla="*/ 0 60000 65536" name="T67"/>
                <a:gd fmla="*/ 0 60000 65536" name="T68"/>
                <a:gd fmla="*/ 0 60000 65536" name="T69"/>
                <a:gd fmla="*/ 0 60000 65536" name="T70"/>
                <a:gd fmla="*/ 0 60000 65536" name="T71"/>
                <a:gd fmla="*/ 0 60000 65536" name="T72"/>
                <a:gd fmla="*/ 0 60000 65536" name="T73"/>
                <a:gd fmla="*/ 0 60000 65536" name="T74"/>
                <a:gd fmla="*/ 0 w 308" name="T75"/>
                <a:gd fmla="*/ 0 h 27" name="T76"/>
                <a:gd fmla="*/ 308 w 308" name="T77"/>
                <a:gd fmla="*/ 27 h 27" name="T78"/>
              </a:gd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b="T78" l="T75" r="T77" t="T76"/>
              <a:pathLst>
                <a:path h="27" w="308">
                  <a:moveTo>
                    <a:pt x="308" y="13"/>
                  </a:moveTo>
                  <a:lnTo>
                    <a:pt x="308" y="13"/>
                  </a:lnTo>
                  <a:lnTo>
                    <a:pt x="307" y="19"/>
                  </a:lnTo>
                  <a:lnTo>
                    <a:pt x="303" y="23"/>
                  </a:lnTo>
                  <a:lnTo>
                    <a:pt x="299" y="26"/>
                  </a:lnTo>
                  <a:lnTo>
                    <a:pt x="294" y="27"/>
                  </a:lnTo>
                  <a:lnTo>
                    <a:pt x="14" y="27"/>
                  </a:lnTo>
                  <a:lnTo>
                    <a:pt x="14" y="27"/>
                  </a:lnTo>
                  <a:lnTo>
                    <a:pt x="9" y="26"/>
                  </a:lnTo>
                  <a:lnTo>
                    <a:pt x="4" y="23"/>
                  </a:lnTo>
                  <a:lnTo>
                    <a:pt x="1" y="19"/>
                  </a:lnTo>
                  <a:lnTo>
                    <a:pt x="0" y="13"/>
                  </a:lnTo>
                  <a:lnTo>
                    <a:pt x="0" y="13"/>
                  </a:lnTo>
                  <a:lnTo>
                    <a:pt x="0" y="13"/>
                  </a:lnTo>
                  <a:lnTo>
                    <a:pt x="1" y="8"/>
                  </a:lnTo>
                  <a:lnTo>
                    <a:pt x="4" y="5"/>
                  </a:lnTo>
                  <a:lnTo>
                    <a:pt x="9" y="1"/>
                  </a:lnTo>
                  <a:lnTo>
                    <a:pt x="14" y="0"/>
                  </a:lnTo>
                  <a:lnTo>
                    <a:pt x="294" y="0"/>
                  </a:lnTo>
                  <a:lnTo>
                    <a:pt x="294" y="0"/>
                  </a:lnTo>
                  <a:lnTo>
                    <a:pt x="299" y="1"/>
                  </a:lnTo>
                  <a:lnTo>
                    <a:pt x="303" y="5"/>
                  </a:lnTo>
                  <a:lnTo>
                    <a:pt x="307" y="8"/>
                  </a:lnTo>
                  <a:lnTo>
                    <a:pt x="308" y="13"/>
                  </a:lnTo>
                  <a:lnTo>
                    <a:pt x="308" y="13"/>
                  </a:lnTo>
                  <a:close/>
                </a:path>
              </a:pathLst>
            </a:custGeom>
            <a:solidFill>
              <a:srgbClr val="585656"/>
            </a:solidFill>
            <a:ln>
              <a:noFill/>
            </a:ln>
            <a:extLst>
              <a:ext uri="{91240B29-F687-4F45-9708-019B960494DF}">
                <a14:hiddenLine cmpd="sng" w="9525">
                  <a:solidFill>
                    <a:srgbClr val="000000"/>
                  </a:solidFill>
                  <a:bevel/>
                  <a:headEnd/>
                  <a:tailEnd/>
                </a14:hiddenLine>
              </a:ext>
            </a:extLst>
          </p:spPr>
          <p:txBody>
            <a:bodyPr/>
            <a:lstStyle/>
            <a:p>
              <a:endParaRPr altLang="zh-CN" lang="zh-CN">
                <a:solidFill>
                  <a:srgbClr val="000000"/>
                </a:solidFill>
                <a:latin charset="-122" panose="020b0503020204020204" pitchFamily="34" typeface="微软雅黑"/>
                <a:ea charset="-122" pitchFamily="34" typeface="微软雅黑"/>
                <a:sym charset="-122" panose="020b0503020204020204" pitchFamily="34" typeface="微软雅黑"/>
              </a:endParaRPr>
            </a:p>
          </p:txBody>
        </p:sp>
        <p:sp>
          <p:nvSpPr>
            <p:cNvPr id="96" name="Freeform 231"/>
            <p:cNvSpPr>
              <a:spLocks noChangeArrowheads="1"/>
            </p:cNvSpPr>
            <p:nvPr/>
          </p:nvSpPr>
          <p:spPr bwMode="auto">
            <a:xfrm>
              <a:off x="1039587" y="3851600"/>
              <a:ext cx="467704" cy="39487"/>
            </a:xfrm>
            <a:custGeom>
              <a:gdLst>
                <a:gd fmla="*/ 307 w 307" name="T0"/>
                <a:gd fmla="*/ 14 h 27" name="T1"/>
                <a:gd fmla="*/ 307 w 307" name="T2"/>
                <a:gd fmla="*/ 14 h 27" name="T3"/>
                <a:gd fmla="*/ 305 w 307" name="T4"/>
                <a:gd fmla="*/ 18 h 27" name="T5"/>
                <a:gd fmla="*/ 303 w 307" name="T6"/>
                <a:gd fmla="*/ 22 h 27" name="T7"/>
                <a:gd fmla="*/ 299 w 307" name="T8"/>
                <a:gd fmla="*/ 26 h 27" name="T9"/>
                <a:gd fmla="*/ 293 w 307" name="T10"/>
                <a:gd fmla="*/ 27 h 27" name="T11"/>
                <a:gd fmla="*/ 14 w 307" name="T12"/>
                <a:gd fmla="*/ 27 h 27" name="T13"/>
                <a:gd fmla="*/ 14 w 307" name="T14"/>
                <a:gd fmla="*/ 27 h 27" name="T15"/>
                <a:gd fmla="*/ 9 w 307" name="T16"/>
                <a:gd fmla="*/ 26 h 27" name="T17"/>
                <a:gd fmla="*/ 4 w 307" name="T18"/>
                <a:gd fmla="*/ 22 h 27" name="T19"/>
                <a:gd fmla="*/ 1 w 307" name="T20"/>
                <a:gd fmla="*/ 18 h 27" name="T21"/>
                <a:gd fmla="*/ 0 w 307" name="T22"/>
                <a:gd fmla="*/ 14 h 27" name="T23"/>
                <a:gd fmla="*/ 0 w 307" name="T24"/>
                <a:gd fmla="*/ 14 h 27" name="T25"/>
                <a:gd fmla="*/ 0 w 307" name="T26"/>
                <a:gd fmla="*/ 14 h 27" name="T27"/>
                <a:gd fmla="*/ 1 w 307" name="T28"/>
                <a:gd fmla="*/ 8 h 27" name="T29"/>
                <a:gd fmla="*/ 4 w 307" name="T30"/>
                <a:gd fmla="*/ 4 h 27" name="T31"/>
                <a:gd fmla="*/ 9 w 307" name="T32"/>
                <a:gd fmla="*/ 1 h 27" name="T33"/>
                <a:gd fmla="*/ 14 w 307" name="T34"/>
                <a:gd fmla="*/ 0 h 27" name="T35"/>
                <a:gd fmla="*/ 293 w 307" name="T36"/>
                <a:gd fmla="*/ 0 h 27" name="T37"/>
                <a:gd fmla="*/ 293 w 307" name="T38"/>
                <a:gd fmla="*/ 0 h 27" name="T39"/>
                <a:gd fmla="*/ 299 w 307" name="T40"/>
                <a:gd fmla="*/ 1 h 27" name="T41"/>
                <a:gd fmla="*/ 303 w 307" name="T42"/>
                <a:gd fmla="*/ 4 h 27" name="T43"/>
                <a:gd fmla="*/ 305 w 307" name="T44"/>
                <a:gd fmla="*/ 8 h 27" name="T45"/>
                <a:gd fmla="*/ 307 w 307" name="T46"/>
                <a:gd fmla="*/ 14 h 27" name="T47"/>
                <a:gd fmla="*/ 307 w 307" name="T48"/>
                <a:gd fmla="*/ 14 h 27" name="T49"/>
                <a:gd fmla="*/ 0 60000 65536" name="T50"/>
                <a:gd fmla="*/ 0 60000 65536" name="T51"/>
                <a:gd fmla="*/ 0 60000 65536" name="T52"/>
                <a:gd fmla="*/ 0 60000 65536" name="T53"/>
                <a:gd fmla="*/ 0 60000 65536" name="T54"/>
                <a:gd fmla="*/ 0 60000 65536" name="T55"/>
                <a:gd fmla="*/ 0 60000 65536" name="T56"/>
                <a:gd fmla="*/ 0 60000 65536" name="T57"/>
                <a:gd fmla="*/ 0 60000 65536" name="T58"/>
                <a:gd fmla="*/ 0 60000 65536" name="T59"/>
                <a:gd fmla="*/ 0 60000 65536" name="T60"/>
                <a:gd fmla="*/ 0 60000 65536" name="T61"/>
                <a:gd fmla="*/ 0 60000 65536" name="T62"/>
                <a:gd fmla="*/ 0 60000 65536" name="T63"/>
                <a:gd fmla="*/ 0 60000 65536" name="T64"/>
                <a:gd fmla="*/ 0 60000 65536" name="T65"/>
                <a:gd fmla="*/ 0 60000 65536" name="T66"/>
                <a:gd fmla="*/ 0 60000 65536" name="T67"/>
                <a:gd fmla="*/ 0 60000 65536" name="T68"/>
                <a:gd fmla="*/ 0 60000 65536" name="T69"/>
                <a:gd fmla="*/ 0 60000 65536" name="T70"/>
                <a:gd fmla="*/ 0 60000 65536" name="T71"/>
                <a:gd fmla="*/ 0 60000 65536" name="T72"/>
                <a:gd fmla="*/ 0 60000 65536" name="T73"/>
                <a:gd fmla="*/ 0 60000 65536" name="T74"/>
                <a:gd fmla="*/ 0 w 307" name="T75"/>
                <a:gd fmla="*/ 0 h 27" name="T76"/>
                <a:gd fmla="*/ 307 w 307" name="T77"/>
                <a:gd fmla="*/ 27 h 27" name="T78"/>
              </a:gd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b="T78" l="T75" r="T77" t="T76"/>
              <a:pathLst>
                <a:path h="27" w="307">
                  <a:moveTo>
                    <a:pt x="307" y="14"/>
                  </a:moveTo>
                  <a:lnTo>
                    <a:pt x="307" y="14"/>
                  </a:lnTo>
                  <a:lnTo>
                    <a:pt x="305" y="18"/>
                  </a:lnTo>
                  <a:lnTo>
                    <a:pt x="303" y="22"/>
                  </a:lnTo>
                  <a:lnTo>
                    <a:pt x="299" y="26"/>
                  </a:lnTo>
                  <a:lnTo>
                    <a:pt x="293" y="27"/>
                  </a:lnTo>
                  <a:lnTo>
                    <a:pt x="14" y="27"/>
                  </a:lnTo>
                  <a:lnTo>
                    <a:pt x="14" y="27"/>
                  </a:lnTo>
                  <a:lnTo>
                    <a:pt x="9" y="26"/>
                  </a:lnTo>
                  <a:lnTo>
                    <a:pt x="4" y="22"/>
                  </a:lnTo>
                  <a:lnTo>
                    <a:pt x="1" y="18"/>
                  </a:lnTo>
                  <a:lnTo>
                    <a:pt x="0" y="14"/>
                  </a:lnTo>
                  <a:lnTo>
                    <a:pt x="0" y="14"/>
                  </a:lnTo>
                  <a:lnTo>
                    <a:pt x="0" y="14"/>
                  </a:lnTo>
                  <a:lnTo>
                    <a:pt x="1" y="8"/>
                  </a:lnTo>
                  <a:lnTo>
                    <a:pt x="4" y="4"/>
                  </a:lnTo>
                  <a:lnTo>
                    <a:pt x="9" y="1"/>
                  </a:lnTo>
                  <a:lnTo>
                    <a:pt x="14" y="0"/>
                  </a:lnTo>
                  <a:lnTo>
                    <a:pt x="293" y="0"/>
                  </a:lnTo>
                  <a:lnTo>
                    <a:pt x="293" y="0"/>
                  </a:lnTo>
                  <a:lnTo>
                    <a:pt x="299" y="1"/>
                  </a:lnTo>
                  <a:lnTo>
                    <a:pt x="303" y="4"/>
                  </a:lnTo>
                  <a:lnTo>
                    <a:pt x="305" y="8"/>
                  </a:lnTo>
                  <a:lnTo>
                    <a:pt x="307" y="14"/>
                  </a:lnTo>
                  <a:lnTo>
                    <a:pt x="307" y="14"/>
                  </a:lnTo>
                  <a:close/>
                </a:path>
              </a:pathLst>
            </a:custGeom>
            <a:solidFill>
              <a:srgbClr val="585656"/>
            </a:solidFill>
            <a:ln>
              <a:noFill/>
            </a:ln>
            <a:extLst>
              <a:ext uri="{91240B29-F687-4F45-9708-019B960494DF}">
                <a14:hiddenLine cmpd="sng" w="9525">
                  <a:solidFill>
                    <a:srgbClr val="000000"/>
                  </a:solidFill>
                  <a:bevel/>
                  <a:headEnd/>
                  <a:tailEnd/>
                </a14:hiddenLine>
              </a:ext>
            </a:extLst>
          </p:spPr>
          <p:txBody>
            <a:bodyPr/>
            <a:lstStyle/>
            <a:p>
              <a:endParaRPr altLang="zh-CN" lang="zh-CN">
                <a:solidFill>
                  <a:srgbClr val="000000"/>
                </a:solidFill>
                <a:latin charset="-122" panose="020b0503020204020204" pitchFamily="34" typeface="微软雅黑"/>
                <a:ea charset="-122" pitchFamily="34" typeface="微软雅黑"/>
                <a:sym charset="-122" panose="020b0503020204020204" pitchFamily="34" typeface="微软雅黑"/>
              </a:endParaRPr>
            </a:p>
          </p:txBody>
        </p:sp>
        <p:sp>
          <p:nvSpPr>
            <p:cNvPr id="97" name="Freeform 232"/>
            <p:cNvSpPr>
              <a:spLocks noChangeArrowheads="1"/>
            </p:cNvSpPr>
            <p:nvPr/>
          </p:nvSpPr>
          <p:spPr bwMode="auto">
            <a:xfrm>
              <a:off x="1060846" y="3796924"/>
              <a:ext cx="464667" cy="39487"/>
            </a:xfrm>
            <a:custGeom>
              <a:gdLst>
                <a:gd fmla="*/ 307 w 307" name="T0"/>
                <a:gd fmla="*/ 14 h 27" name="T1"/>
                <a:gd fmla="*/ 307 w 307" name="T2"/>
                <a:gd fmla="*/ 14 h 27" name="T3"/>
                <a:gd fmla="*/ 305 w 307" name="T4"/>
                <a:gd fmla="*/ 19 h 27" name="T5"/>
                <a:gd fmla="*/ 302 w 307" name="T6"/>
                <a:gd fmla="*/ 24 h 27" name="T7"/>
                <a:gd fmla="*/ 298 w 307" name="T8"/>
                <a:gd fmla="*/ 26 h 27" name="T9"/>
                <a:gd fmla="*/ 294 w 307" name="T10"/>
                <a:gd fmla="*/ 27 h 27" name="T11"/>
                <a:gd fmla="*/ 13 w 307" name="T12"/>
                <a:gd fmla="*/ 27 h 27" name="T13"/>
                <a:gd fmla="*/ 13 w 307" name="T14"/>
                <a:gd fmla="*/ 27 h 27" name="T15"/>
                <a:gd fmla="*/ 8 w 307" name="T16"/>
                <a:gd fmla="*/ 26 h 27" name="T17"/>
                <a:gd fmla="*/ 3 w 307" name="T18"/>
                <a:gd fmla="*/ 24 h 27" name="T19"/>
                <a:gd fmla="*/ 1 w 307" name="T20"/>
                <a:gd fmla="*/ 19 h 27" name="T21"/>
                <a:gd fmla="*/ 0 w 307" name="T22"/>
                <a:gd fmla="*/ 14 h 27" name="T23"/>
                <a:gd fmla="*/ 0 w 307" name="T24"/>
                <a:gd fmla="*/ 14 h 27" name="T25"/>
                <a:gd fmla="*/ 0 w 307" name="T26"/>
                <a:gd fmla="*/ 14 h 27" name="T27"/>
                <a:gd fmla="*/ 1 w 307" name="T28"/>
                <a:gd fmla="*/ 8 h 27" name="T29"/>
                <a:gd fmla="*/ 3 w 307" name="T30"/>
                <a:gd fmla="*/ 4 h 27" name="T31"/>
                <a:gd fmla="*/ 8 w 307" name="T32"/>
                <a:gd fmla="*/ 1 h 27" name="T33"/>
                <a:gd fmla="*/ 13 w 307" name="T34"/>
                <a:gd fmla="*/ 0 h 27" name="T35"/>
                <a:gd fmla="*/ 294 w 307" name="T36"/>
                <a:gd fmla="*/ 0 h 27" name="T37"/>
                <a:gd fmla="*/ 294 w 307" name="T38"/>
                <a:gd fmla="*/ 0 h 27" name="T39"/>
                <a:gd fmla="*/ 298 w 307" name="T40"/>
                <a:gd fmla="*/ 1 h 27" name="T41"/>
                <a:gd fmla="*/ 302 w 307" name="T42"/>
                <a:gd fmla="*/ 4 h 27" name="T43"/>
                <a:gd fmla="*/ 305 w 307" name="T44"/>
                <a:gd fmla="*/ 8 h 27" name="T45"/>
                <a:gd fmla="*/ 307 w 307" name="T46"/>
                <a:gd fmla="*/ 14 h 27" name="T47"/>
                <a:gd fmla="*/ 307 w 307" name="T48"/>
                <a:gd fmla="*/ 14 h 27" name="T49"/>
                <a:gd fmla="*/ 0 60000 65536" name="T50"/>
                <a:gd fmla="*/ 0 60000 65536" name="T51"/>
                <a:gd fmla="*/ 0 60000 65536" name="T52"/>
                <a:gd fmla="*/ 0 60000 65536" name="T53"/>
                <a:gd fmla="*/ 0 60000 65536" name="T54"/>
                <a:gd fmla="*/ 0 60000 65536" name="T55"/>
                <a:gd fmla="*/ 0 60000 65536" name="T56"/>
                <a:gd fmla="*/ 0 60000 65536" name="T57"/>
                <a:gd fmla="*/ 0 60000 65536" name="T58"/>
                <a:gd fmla="*/ 0 60000 65536" name="T59"/>
                <a:gd fmla="*/ 0 60000 65536" name="T60"/>
                <a:gd fmla="*/ 0 60000 65536" name="T61"/>
                <a:gd fmla="*/ 0 60000 65536" name="T62"/>
                <a:gd fmla="*/ 0 60000 65536" name="T63"/>
                <a:gd fmla="*/ 0 60000 65536" name="T64"/>
                <a:gd fmla="*/ 0 60000 65536" name="T65"/>
                <a:gd fmla="*/ 0 60000 65536" name="T66"/>
                <a:gd fmla="*/ 0 60000 65536" name="T67"/>
                <a:gd fmla="*/ 0 60000 65536" name="T68"/>
                <a:gd fmla="*/ 0 60000 65536" name="T69"/>
                <a:gd fmla="*/ 0 60000 65536" name="T70"/>
                <a:gd fmla="*/ 0 60000 65536" name="T71"/>
                <a:gd fmla="*/ 0 60000 65536" name="T72"/>
                <a:gd fmla="*/ 0 60000 65536" name="T73"/>
                <a:gd fmla="*/ 0 60000 65536" name="T74"/>
                <a:gd fmla="*/ 0 w 307" name="T75"/>
                <a:gd fmla="*/ 0 h 27" name="T76"/>
                <a:gd fmla="*/ 307 w 307" name="T77"/>
                <a:gd fmla="*/ 27 h 27" name="T78"/>
              </a:gd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b="T78" l="T75" r="T77" t="T76"/>
              <a:pathLst>
                <a:path h="27" w="307">
                  <a:moveTo>
                    <a:pt x="307" y="14"/>
                  </a:moveTo>
                  <a:lnTo>
                    <a:pt x="307" y="14"/>
                  </a:lnTo>
                  <a:lnTo>
                    <a:pt x="305" y="19"/>
                  </a:lnTo>
                  <a:lnTo>
                    <a:pt x="302" y="24"/>
                  </a:lnTo>
                  <a:lnTo>
                    <a:pt x="298" y="26"/>
                  </a:lnTo>
                  <a:lnTo>
                    <a:pt x="294" y="27"/>
                  </a:lnTo>
                  <a:lnTo>
                    <a:pt x="13" y="27"/>
                  </a:lnTo>
                  <a:lnTo>
                    <a:pt x="13" y="27"/>
                  </a:lnTo>
                  <a:lnTo>
                    <a:pt x="8" y="26"/>
                  </a:lnTo>
                  <a:lnTo>
                    <a:pt x="3" y="24"/>
                  </a:lnTo>
                  <a:lnTo>
                    <a:pt x="1" y="19"/>
                  </a:lnTo>
                  <a:lnTo>
                    <a:pt x="0" y="14"/>
                  </a:lnTo>
                  <a:lnTo>
                    <a:pt x="0" y="14"/>
                  </a:lnTo>
                  <a:lnTo>
                    <a:pt x="0" y="14"/>
                  </a:lnTo>
                  <a:lnTo>
                    <a:pt x="1" y="8"/>
                  </a:lnTo>
                  <a:lnTo>
                    <a:pt x="3" y="4"/>
                  </a:lnTo>
                  <a:lnTo>
                    <a:pt x="8" y="1"/>
                  </a:lnTo>
                  <a:lnTo>
                    <a:pt x="13" y="0"/>
                  </a:lnTo>
                  <a:lnTo>
                    <a:pt x="294" y="0"/>
                  </a:lnTo>
                  <a:lnTo>
                    <a:pt x="294" y="0"/>
                  </a:lnTo>
                  <a:lnTo>
                    <a:pt x="298" y="1"/>
                  </a:lnTo>
                  <a:lnTo>
                    <a:pt x="302" y="4"/>
                  </a:lnTo>
                  <a:lnTo>
                    <a:pt x="305" y="8"/>
                  </a:lnTo>
                  <a:lnTo>
                    <a:pt x="307" y="14"/>
                  </a:lnTo>
                  <a:lnTo>
                    <a:pt x="307" y="14"/>
                  </a:lnTo>
                  <a:close/>
                </a:path>
              </a:pathLst>
            </a:custGeom>
            <a:solidFill>
              <a:srgbClr val="585656"/>
            </a:solidFill>
            <a:ln>
              <a:noFill/>
            </a:ln>
            <a:extLst>
              <a:ext uri="{91240B29-F687-4F45-9708-019B960494DF}">
                <a14:hiddenLine cmpd="sng" w="9525">
                  <a:solidFill>
                    <a:srgbClr val="000000"/>
                  </a:solidFill>
                  <a:bevel/>
                  <a:headEnd/>
                  <a:tailEnd/>
                </a14:hiddenLine>
              </a:ext>
            </a:extLst>
          </p:spPr>
          <p:txBody>
            <a:bodyPr/>
            <a:lstStyle/>
            <a:p>
              <a:endParaRPr altLang="zh-CN" lang="zh-CN">
                <a:solidFill>
                  <a:srgbClr val="000000"/>
                </a:solidFill>
                <a:latin charset="-122" panose="020b0503020204020204" pitchFamily="34" typeface="微软雅黑"/>
                <a:ea charset="-122" pitchFamily="34" typeface="微软雅黑"/>
                <a:sym charset="-122" panose="020b0503020204020204" pitchFamily="34" typeface="微软雅黑"/>
              </a:endParaRPr>
            </a:p>
          </p:txBody>
        </p:sp>
        <p:sp>
          <p:nvSpPr>
            <p:cNvPr id="98" name="Freeform 233"/>
            <p:cNvSpPr>
              <a:spLocks noChangeArrowheads="1"/>
            </p:cNvSpPr>
            <p:nvPr/>
          </p:nvSpPr>
          <p:spPr bwMode="auto">
            <a:xfrm>
              <a:off x="1039587" y="3742249"/>
              <a:ext cx="464667" cy="42525"/>
            </a:xfrm>
            <a:custGeom>
              <a:gdLst>
                <a:gd fmla="*/ 306 w 306" name="T0"/>
                <a:gd fmla="*/ 13 h 27" name="T1"/>
                <a:gd fmla="*/ 306 w 306" name="T2"/>
                <a:gd fmla="*/ 13 h 27" name="T3"/>
                <a:gd fmla="*/ 305 w 306" name="T4"/>
                <a:gd fmla="*/ 18 h 27" name="T5"/>
                <a:gd fmla="*/ 302 w 306" name="T6"/>
                <a:gd fmla="*/ 23 h 27" name="T7"/>
                <a:gd fmla="*/ 298 w 306" name="T8"/>
                <a:gd fmla="*/ 26 h 27" name="T9"/>
                <a:gd fmla="*/ 293 w 306" name="T10"/>
                <a:gd fmla="*/ 27 h 27" name="T11"/>
                <a:gd fmla="*/ 13 w 306" name="T12"/>
                <a:gd fmla="*/ 27 h 27" name="T13"/>
                <a:gd fmla="*/ 13 w 306" name="T14"/>
                <a:gd fmla="*/ 27 h 27" name="T15"/>
                <a:gd fmla="*/ 8 w 306" name="T16"/>
                <a:gd fmla="*/ 26 h 27" name="T17"/>
                <a:gd fmla="*/ 3 w 306" name="T18"/>
                <a:gd fmla="*/ 23 h 27" name="T19"/>
                <a:gd fmla="*/ 1 w 306" name="T20"/>
                <a:gd fmla="*/ 18 h 27" name="T21"/>
                <a:gd fmla="*/ 0 w 306" name="T22"/>
                <a:gd fmla="*/ 13 h 27" name="T23"/>
                <a:gd fmla="*/ 0 w 306" name="T24"/>
                <a:gd fmla="*/ 13 h 27" name="T25"/>
                <a:gd fmla="*/ 0 w 306" name="T26"/>
                <a:gd fmla="*/ 13 h 27" name="T27"/>
                <a:gd fmla="*/ 1 w 306" name="T28"/>
                <a:gd fmla="*/ 8 h 27" name="T29"/>
                <a:gd fmla="*/ 3 w 306" name="T30"/>
                <a:gd fmla="*/ 3 h 27" name="T31"/>
                <a:gd fmla="*/ 8 w 306" name="T32"/>
                <a:gd fmla="*/ 1 h 27" name="T33"/>
                <a:gd fmla="*/ 13 w 306" name="T34"/>
                <a:gd fmla="*/ 0 h 27" name="T35"/>
                <a:gd fmla="*/ 293 w 306" name="T36"/>
                <a:gd fmla="*/ 0 h 27" name="T37"/>
                <a:gd fmla="*/ 293 w 306" name="T38"/>
                <a:gd fmla="*/ 0 h 27" name="T39"/>
                <a:gd fmla="*/ 298 w 306" name="T40"/>
                <a:gd fmla="*/ 1 h 27" name="T41"/>
                <a:gd fmla="*/ 302 w 306" name="T42"/>
                <a:gd fmla="*/ 3 h 27" name="T43"/>
                <a:gd fmla="*/ 305 w 306" name="T44"/>
                <a:gd fmla="*/ 8 h 27" name="T45"/>
                <a:gd fmla="*/ 306 w 306" name="T46"/>
                <a:gd fmla="*/ 13 h 27" name="T47"/>
                <a:gd fmla="*/ 306 w 306" name="T48"/>
                <a:gd fmla="*/ 13 h 27" name="T49"/>
                <a:gd fmla="*/ 0 60000 65536" name="T50"/>
                <a:gd fmla="*/ 0 60000 65536" name="T51"/>
                <a:gd fmla="*/ 0 60000 65536" name="T52"/>
                <a:gd fmla="*/ 0 60000 65536" name="T53"/>
                <a:gd fmla="*/ 0 60000 65536" name="T54"/>
                <a:gd fmla="*/ 0 60000 65536" name="T55"/>
                <a:gd fmla="*/ 0 60000 65536" name="T56"/>
                <a:gd fmla="*/ 0 60000 65536" name="T57"/>
                <a:gd fmla="*/ 0 60000 65536" name="T58"/>
                <a:gd fmla="*/ 0 60000 65536" name="T59"/>
                <a:gd fmla="*/ 0 60000 65536" name="T60"/>
                <a:gd fmla="*/ 0 60000 65536" name="T61"/>
                <a:gd fmla="*/ 0 60000 65536" name="T62"/>
                <a:gd fmla="*/ 0 60000 65536" name="T63"/>
                <a:gd fmla="*/ 0 60000 65536" name="T64"/>
                <a:gd fmla="*/ 0 60000 65536" name="T65"/>
                <a:gd fmla="*/ 0 60000 65536" name="T66"/>
                <a:gd fmla="*/ 0 60000 65536" name="T67"/>
                <a:gd fmla="*/ 0 60000 65536" name="T68"/>
                <a:gd fmla="*/ 0 60000 65536" name="T69"/>
                <a:gd fmla="*/ 0 60000 65536" name="T70"/>
                <a:gd fmla="*/ 0 60000 65536" name="T71"/>
                <a:gd fmla="*/ 0 60000 65536" name="T72"/>
                <a:gd fmla="*/ 0 60000 65536" name="T73"/>
                <a:gd fmla="*/ 0 60000 65536" name="T74"/>
                <a:gd fmla="*/ 0 w 306" name="T75"/>
                <a:gd fmla="*/ 0 h 27" name="T76"/>
                <a:gd fmla="*/ 306 w 306" name="T77"/>
                <a:gd fmla="*/ 27 h 27" name="T78"/>
              </a:gd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b="T78" l="T75" r="T77" t="T76"/>
              <a:pathLst>
                <a:path h="27" w="306">
                  <a:moveTo>
                    <a:pt x="306" y="13"/>
                  </a:moveTo>
                  <a:lnTo>
                    <a:pt x="306" y="13"/>
                  </a:lnTo>
                  <a:lnTo>
                    <a:pt x="305" y="18"/>
                  </a:lnTo>
                  <a:lnTo>
                    <a:pt x="302" y="23"/>
                  </a:lnTo>
                  <a:lnTo>
                    <a:pt x="298" y="26"/>
                  </a:lnTo>
                  <a:lnTo>
                    <a:pt x="293" y="27"/>
                  </a:lnTo>
                  <a:lnTo>
                    <a:pt x="13" y="27"/>
                  </a:lnTo>
                  <a:lnTo>
                    <a:pt x="13" y="27"/>
                  </a:lnTo>
                  <a:lnTo>
                    <a:pt x="8" y="26"/>
                  </a:lnTo>
                  <a:lnTo>
                    <a:pt x="3" y="23"/>
                  </a:lnTo>
                  <a:lnTo>
                    <a:pt x="1" y="18"/>
                  </a:lnTo>
                  <a:lnTo>
                    <a:pt x="0" y="13"/>
                  </a:lnTo>
                  <a:lnTo>
                    <a:pt x="0" y="13"/>
                  </a:lnTo>
                  <a:lnTo>
                    <a:pt x="0" y="13"/>
                  </a:lnTo>
                  <a:lnTo>
                    <a:pt x="1" y="8"/>
                  </a:lnTo>
                  <a:lnTo>
                    <a:pt x="3" y="3"/>
                  </a:lnTo>
                  <a:lnTo>
                    <a:pt x="8" y="1"/>
                  </a:lnTo>
                  <a:lnTo>
                    <a:pt x="13" y="0"/>
                  </a:lnTo>
                  <a:lnTo>
                    <a:pt x="293" y="0"/>
                  </a:lnTo>
                  <a:lnTo>
                    <a:pt x="293" y="0"/>
                  </a:lnTo>
                  <a:lnTo>
                    <a:pt x="298" y="1"/>
                  </a:lnTo>
                  <a:lnTo>
                    <a:pt x="302" y="3"/>
                  </a:lnTo>
                  <a:lnTo>
                    <a:pt x="305" y="8"/>
                  </a:lnTo>
                  <a:lnTo>
                    <a:pt x="306" y="13"/>
                  </a:lnTo>
                  <a:lnTo>
                    <a:pt x="306" y="13"/>
                  </a:lnTo>
                  <a:close/>
                </a:path>
              </a:pathLst>
            </a:custGeom>
            <a:solidFill>
              <a:srgbClr val="585656"/>
            </a:solidFill>
            <a:ln>
              <a:noFill/>
            </a:ln>
            <a:extLst>
              <a:ext uri="{91240B29-F687-4F45-9708-019B960494DF}">
                <a14:hiddenLine cmpd="sng" w="9525">
                  <a:solidFill>
                    <a:srgbClr val="000000"/>
                  </a:solidFill>
                  <a:bevel/>
                  <a:headEnd/>
                  <a:tailEnd/>
                </a14:hiddenLine>
              </a:ext>
            </a:extLst>
          </p:spPr>
          <p:txBody>
            <a:bodyPr/>
            <a:lstStyle/>
            <a:p>
              <a:endParaRPr altLang="zh-CN" lang="zh-CN">
                <a:solidFill>
                  <a:srgbClr val="000000"/>
                </a:solidFill>
                <a:latin charset="-122" panose="020b0503020204020204" pitchFamily="34" typeface="微软雅黑"/>
                <a:ea charset="-122" pitchFamily="34" typeface="微软雅黑"/>
                <a:sym charset="-122" panose="020b0503020204020204" pitchFamily="34" typeface="微软雅黑"/>
              </a:endParaRPr>
            </a:p>
          </p:txBody>
        </p:sp>
        <p:sp>
          <p:nvSpPr>
            <p:cNvPr id="99" name="Freeform 234"/>
            <p:cNvSpPr>
              <a:spLocks noChangeArrowheads="1"/>
            </p:cNvSpPr>
            <p:nvPr/>
          </p:nvSpPr>
          <p:spPr bwMode="auto">
            <a:xfrm>
              <a:off x="1072994" y="3690611"/>
              <a:ext cx="467704" cy="39487"/>
            </a:xfrm>
            <a:custGeom>
              <a:gdLst>
                <a:gd fmla="*/ 306 w 306" name="T0"/>
                <a:gd fmla="*/ 13 h 27" name="T1"/>
                <a:gd fmla="*/ 306 w 306" name="T2"/>
                <a:gd fmla="*/ 13 h 27" name="T3"/>
                <a:gd fmla="*/ 305 w 306" name="T4"/>
                <a:gd fmla="*/ 19 h 27" name="T5"/>
                <a:gd fmla="*/ 302 w 306" name="T6"/>
                <a:gd fmla="*/ 23 h 27" name="T7"/>
                <a:gd fmla="*/ 298 w 306" name="T8"/>
                <a:gd fmla="*/ 26 h 27" name="T9"/>
                <a:gd fmla="*/ 292 w 306" name="T10"/>
                <a:gd fmla="*/ 27 h 27" name="T11"/>
                <a:gd fmla="*/ 13 w 306" name="T12"/>
                <a:gd fmla="*/ 27 h 27" name="T13"/>
                <a:gd fmla="*/ 13 w 306" name="T14"/>
                <a:gd fmla="*/ 27 h 27" name="T15"/>
                <a:gd fmla="*/ 7 w 306" name="T16"/>
                <a:gd fmla="*/ 26 h 27" name="T17"/>
                <a:gd fmla="*/ 3 w 306" name="T18"/>
                <a:gd fmla="*/ 23 h 27" name="T19"/>
                <a:gd fmla="*/ 1 w 306" name="T20"/>
                <a:gd fmla="*/ 19 h 27" name="T21"/>
                <a:gd fmla="*/ 0 w 306" name="T22"/>
                <a:gd fmla="*/ 13 h 27" name="T23"/>
                <a:gd fmla="*/ 0 w 306" name="T24"/>
                <a:gd fmla="*/ 13 h 27" name="T25"/>
                <a:gd fmla="*/ 0 w 306" name="T26"/>
                <a:gd fmla="*/ 13 h 27" name="T27"/>
                <a:gd fmla="*/ 1 w 306" name="T28"/>
                <a:gd fmla="*/ 9 h 27" name="T29"/>
                <a:gd fmla="*/ 3 w 306" name="T30"/>
                <a:gd fmla="*/ 4 h 27" name="T31"/>
                <a:gd fmla="*/ 7 w 306" name="T32"/>
                <a:gd fmla="*/ 1 h 27" name="T33"/>
                <a:gd fmla="*/ 13 w 306" name="T34"/>
                <a:gd fmla="*/ 0 h 27" name="T35"/>
                <a:gd fmla="*/ 292 w 306" name="T36"/>
                <a:gd fmla="*/ 0 h 27" name="T37"/>
                <a:gd fmla="*/ 292 w 306" name="T38"/>
                <a:gd fmla="*/ 0 h 27" name="T39"/>
                <a:gd fmla="*/ 298 w 306" name="T40"/>
                <a:gd fmla="*/ 1 h 27" name="T41"/>
                <a:gd fmla="*/ 302 w 306" name="T42"/>
                <a:gd fmla="*/ 4 h 27" name="T43"/>
                <a:gd fmla="*/ 305 w 306" name="T44"/>
                <a:gd fmla="*/ 9 h 27" name="T45"/>
                <a:gd fmla="*/ 306 w 306" name="T46"/>
                <a:gd fmla="*/ 13 h 27" name="T47"/>
                <a:gd fmla="*/ 306 w 306" name="T48"/>
                <a:gd fmla="*/ 13 h 27" name="T49"/>
                <a:gd fmla="*/ 0 60000 65536" name="T50"/>
                <a:gd fmla="*/ 0 60000 65536" name="T51"/>
                <a:gd fmla="*/ 0 60000 65536" name="T52"/>
                <a:gd fmla="*/ 0 60000 65536" name="T53"/>
                <a:gd fmla="*/ 0 60000 65536" name="T54"/>
                <a:gd fmla="*/ 0 60000 65536" name="T55"/>
                <a:gd fmla="*/ 0 60000 65536" name="T56"/>
                <a:gd fmla="*/ 0 60000 65536" name="T57"/>
                <a:gd fmla="*/ 0 60000 65536" name="T58"/>
                <a:gd fmla="*/ 0 60000 65536" name="T59"/>
                <a:gd fmla="*/ 0 60000 65536" name="T60"/>
                <a:gd fmla="*/ 0 60000 65536" name="T61"/>
                <a:gd fmla="*/ 0 60000 65536" name="T62"/>
                <a:gd fmla="*/ 0 60000 65536" name="T63"/>
                <a:gd fmla="*/ 0 60000 65536" name="T64"/>
                <a:gd fmla="*/ 0 60000 65536" name="T65"/>
                <a:gd fmla="*/ 0 60000 65536" name="T66"/>
                <a:gd fmla="*/ 0 60000 65536" name="T67"/>
                <a:gd fmla="*/ 0 60000 65536" name="T68"/>
                <a:gd fmla="*/ 0 60000 65536" name="T69"/>
                <a:gd fmla="*/ 0 60000 65536" name="T70"/>
                <a:gd fmla="*/ 0 60000 65536" name="T71"/>
                <a:gd fmla="*/ 0 60000 65536" name="T72"/>
                <a:gd fmla="*/ 0 60000 65536" name="T73"/>
                <a:gd fmla="*/ 0 60000 65536" name="T74"/>
                <a:gd fmla="*/ 0 w 306" name="T75"/>
                <a:gd fmla="*/ 0 h 27" name="T76"/>
                <a:gd fmla="*/ 306 w 306" name="T77"/>
                <a:gd fmla="*/ 27 h 27" name="T78"/>
              </a:gd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b="T78" l="T75" r="T77" t="T76"/>
              <a:pathLst>
                <a:path h="27" w="306">
                  <a:moveTo>
                    <a:pt x="306" y="13"/>
                  </a:moveTo>
                  <a:lnTo>
                    <a:pt x="306" y="13"/>
                  </a:lnTo>
                  <a:lnTo>
                    <a:pt x="305" y="19"/>
                  </a:lnTo>
                  <a:lnTo>
                    <a:pt x="302" y="23"/>
                  </a:lnTo>
                  <a:lnTo>
                    <a:pt x="298" y="26"/>
                  </a:lnTo>
                  <a:lnTo>
                    <a:pt x="292" y="27"/>
                  </a:lnTo>
                  <a:lnTo>
                    <a:pt x="13" y="27"/>
                  </a:lnTo>
                  <a:lnTo>
                    <a:pt x="13" y="27"/>
                  </a:lnTo>
                  <a:lnTo>
                    <a:pt x="7" y="26"/>
                  </a:lnTo>
                  <a:lnTo>
                    <a:pt x="3" y="23"/>
                  </a:lnTo>
                  <a:lnTo>
                    <a:pt x="1" y="19"/>
                  </a:lnTo>
                  <a:lnTo>
                    <a:pt x="0" y="13"/>
                  </a:lnTo>
                  <a:lnTo>
                    <a:pt x="0" y="13"/>
                  </a:lnTo>
                  <a:lnTo>
                    <a:pt x="0" y="13"/>
                  </a:lnTo>
                  <a:lnTo>
                    <a:pt x="1" y="9"/>
                  </a:lnTo>
                  <a:lnTo>
                    <a:pt x="3" y="4"/>
                  </a:lnTo>
                  <a:lnTo>
                    <a:pt x="7" y="1"/>
                  </a:lnTo>
                  <a:lnTo>
                    <a:pt x="13" y="0"/>
                  </a:lnTo>
                  <a:lnTo>
                    <a:pt x="292" y="0"/>
                  </a:lnTo>
                  <a:lnTo>
                    <a:pt x="292" y="0"/>
                  </a:lnTo>
                  <a:lnTo>
                    <a:pt x="298" y="1"/>
                  </a:lnTo>
                  <a:lnTo>
                    <a:pt x="302" y="4"/>
                  </a:lnTo>
                  <a:lnTo>
                    <a:pt x="305" y="9"/>
                  </a:lnTo>
                  <a:lnTo>
                    <a:pt x="306" y="13"/>
                  </a:lnTo>
                  <a:lnTo>
                    <a:pt x="306" y="13"/>
                  </a:lnTo>
                  <a:close/>
                </a:path>
              </a:pathLst>
            </a:custGeom>
            <a:solidFill>
              <a:srgbClr val="585656"/>
            </a:solidFill>
            <a:ln>
              <a:noFill/>
            </a:ln>
            <a:extLst>
              <a:ext uri="{91240B29-F687-4F45-9708-019B960494DF}">
                <a14:hiddenLine cmpd="sng" w="9525">
                  <a:solidFill>
                    <a:srgbClr val="000000"/>
                  </a:solidFill>
                  <a:bevel/>
                  <a:headEnd/>
                  <a:tailEnd/>
                </a14:hiddenLine>
              </a:ext>
            </a:extLst>
          </p:spPr>
          <p:txBody>
            <a:bodyPr/>
            <a:lstStyle/>
            <a:p>
              <a:endParaRPr altLang="zh-CN" lang="zh-CN">
                <a:solidFill>
                  <a:srgbClr val="000000"/>
                </a:solidFill>
                <a:latin charset="-122" panose="020b0503020204020204" pitchFamily="34" typeface="微软雅黑"/>
                <a:ea charset="-122" pitchFamily="34" typeface="微软雅黑"/>
                <a:sym charset="-122" panose="020b0503020204020204" pitchFamily="34" typeface="微软雅黑"/>
              </a:endParaRPr>
            </a:p>
          </p:txBody>
        </p:sp>
        <p:sp>
          <p:nvSpPr>
            <p:cNvPr id="100" name="Freeform 235"/>
            <p:cNvSpPr>
              <a:spLocks noChangeArrowheads="1"/>
            </p:cNvSpPr>
            <p:nvPr/>
          </p:nvSpPr>
          <p:spPr bwMode="auto">
            <a:xfrm>
              <a:off x="1048697" y="3635935"/>
              <a:ext cx="464667" cy="39487"/>
            </a:xfrm>
            <a:custGeom>
              <a:gdLst>
                <a:gd fmla="*/ 307 w 307" name="T0"/>
                <a:gd fmla="*/ 14 h 27" name="T1"/>
                <a:gd fmla="*/ 307 w 307" name="T2"/>
                <a:gd fmla="*/ 14 h 27" name="T3"/>
                <a:gd fmla="*/ 306 w 307" name="T4"/>
                <a:gd fmla="*/ 19 h 27" name="T5"/>
                <a:gd fmla="*/ 303 w 307" name="T6"/>
                <a:gd fmla="*/ 23 h 27" name="T7"/>
                <a:gd fmla="*/ 298 w 307" name="T8"/>
                <a:gd fmla="*/ 26 h 27" name="T9"/>
                <a:gd fmla="*/ 293 w 307" name="T10"/>
                <a:gd fmla="*/ 27 h 27" name="T11"/>
                <a:gd fmla="*/ 13 w 307" name="T12"/>
                <a:gd fmla="*/ 27 h 27" name="T13"/>
                <a:gd fmla="*/ 13 w 307" name="T14"/>
                <a:gd fmla="*/ 27 h 27" name="T15"/>
                <a:gd fmla="*/ 8 w 307" name="T16"/>
                <a:gd fmla="*/ 26 h 27" name="T17"/>
                <a:gd fmla="*/ 4 w 307" name="T18"/>
                <a:gd fmla="*/ 23 h 27" name="T19"/>
                <a:gd fmla="*/ 1 w 307" name="T20"/>
                <a:gd fmla="*/ 19 h 27" name="T21"/>
                <a:gd fmla="*/ 0 w 307" name="T22"/>
                <a:gd fmla="*/ 14 h 27" name="T23"/>
                <a:gd fmla="*/ 0 w 307" name="T24"/>
                <a:gd fmla="*/ 14 h 27" name="T25"/>
                <a:gd fmla="*/ 0 w 307" name="T26"/>
                <a:gd fmla="*/ 14 h 27" name="T27"/>
                <a:gd fmla="*/ 1 w 307" name="T28"/>
                <a:gd fmla="*/ 9 h 27" name="T29"/>
                <a:gd fmla="*/ 4 w 307" name="T30"/>
                <a:gd fmla="*/ 5 h 27" name="T31"/>
                <a:gd fmla="*/ 8 w 307" name="T32"/>
                <a:gd fmla="*/ 1 h 27" name="T33"/>
                <a:gd fmla="*/ 13 w 307" name="T34"/>
                <a:gd fmla="*/ 0 h 27" name="T35"/>
                <a:gd fmla="*/ 293 w 307" name="T36"/>
                <a:gd fmla="*/ 0 h 27" name="T37"/>
                <a:gd fmla="*/ 293 w 307" name="T38"/>
                <a:gd fmla="*/ 0 h 27" name="T39"/>
                <a:gd fmla="*/ 298 w 307" name="T40"/>
                <a:gd fmla="*/ 1 h 27" name="T41"/>
                <a:gd fmla="*/ 303 w 307" name="T42"/>
                <a:gd fmla="*/ 5 h 27" name="T43"/>
                <a:gd fmla="*/ 306 w 307" name="T44"/>
                <a:gd fmla="*/ 9 h 27" name="T45"/>
                <a:gd fmla="*/ 307 w 307" name="T46"/>
                <a:gd fmla="*/ 14 h 27" name="T47"/>
                <a:gd fmla="*/ 307 w 307" name="T48"/>
                <a:gd fmla="*/ 14 h 27" name="T49"/>
                <a:gd fmla="*/ 0 60000 65536" name="T50"/>
                <a:gd fmla="*/ 0 60000 65536" name="T51"/>
                <a:gd fmla="*/ 0 60000 65536" name="T52"/>
                <a:gd fmla="*/ 0 60000 65536" name="T53"/>
                <a:gd fmla="*/ 0 60000 65536" name="T54"/>
                <a:gd fmla="*/ 0 60000 65536" name="T55"/>
                <a:gd fmla="*/ 0 60000 65536" name="T56"/>
                <a:gd fmla="*/ 0 60000 65536" name="T57"/>
                <a:gd fmla="*/ 0 60000 65536" name="T58"/>
                <a:gd fmla="*/ 0 60000 65536" name="T59"/>
                <a:gd fmla="*/ 0 60000 65536" name="T60"/>
                <a:gd fmla="*/ 0 60000 65536" name="T61"/>
                <a:gd fmla="*/ 0 60000 65536" name="T62"/>
                <a:gd fmla="*/ 0 60000 65536" name="T63"/>
                <a:gd fmla="*/ 0 60000 65536" name="T64"/>
                <a:gd fmla="*/ 0 60000 65536" name="T65"/>
                <a:gd fmla="*/ 0 60000 65536" name="T66"/>
                <a:gd fmla="*/ 0 60000 65536" name="T67"/>
                <a:gd fmla="*/ 0 60000 65536" name="T68"/>
                <a:gd fmla="*/ 0 60000 65536" name="T69"/>
                <a:gd fmla="*/ 0 60000 65536" name="T70"/>
                <a:gd fmla="*/ 0 60000 65536" name="T71"/>
                <a:gd fmla="*/ 0 60000 65536" name="T72"/>
                <a:gd fmla="*/ 0 60000 65536" name="T73"/>
                <a:gd fmla="*/ 0 60000 65536" name="T74"/>
                <a:gd fmla="*/ 0 w 307" name="T75"/>
                <a:gd fmla="*/ 0 h 27" name="T76"/>
                <a:gd fmla="*/ 307 w 307" name="T77"/>
                <a:gd fmla="*/ 27 h 27" name="T78"/>
              </a:gd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b="T78" l="T75" r="T77" t="T76"/>
              <a:pathLst>
                <a:path h="27" w="307">
                  <a:moveTo>
                    <a:pt x="307" y="14"/>
                  </a:moveTo>
                  <a:lnTo>
                    <a:pt x="307" y="14"/>
                  </a:lnTo>
                  <a:lnTo>
                    <a:pt x="306" y="19"/>
                  </a:lnTo>
                  <a:lnTo>
                    <a:pt x="303" y="23"/>
                  </a:lnTo>
                  <a:lnTo>
                    <a:pt x="298" y="26"/>
                  </a:lnTo>
                  <a:lnTo>
                    <a:pt x="293" y="27"/>
                  </a:lnTo>
                  <a:lnTo>
                    <a:pt x="13" y="27"/>
                  </a:lnTo>
                  <a:lnTo>
                    <a:pt x="13" y="27"/>
                  </a:lnTo>
                  <a:lnTo>
                    <a:pt x="8" y="26"/>
                  </a:lnTo>
                  <a:lnTo>
                    <a:pt x="4" y="23"/>
                  </a:lnTo>
                  <a:lnTo>
                    <a:pt x="1" y="19"/>
                  </a:lnTo>
                  <a:lnTo>
                    <a:pt x="0" y="14"/>
                  </a:lnTo>
                  <a:lnTo>
                    <a:pt x="0" y="14"/>
                  </a:lnTo>
                  <a:lnTo>
                    <a:pt x="0" y="14"/>
                  </a:lnTo>
                  <a:lnTo>
                    <a:pt x="1" y="9"/>
                  </a:lnTo>
                  <a:lnTo>
                    <a:pt x="4" y="5"/>
                  </a:lnTo>
                  <a:lnTo>
                    <a:pt x="8" y="1"/>
                  </a:lnTo>
                  <a:lnTo>
                    <a:pt x="13" y="0"/>
                  </a:lnTo>
                  <a:lnTo>
                    <a:pt x="293" y="0"/>
                  </a:lnTo>
                  <a:lnTo>
                    <a:pt x="293" y="0"/>
                  </a:lnTo>
                  <a:lnTo>
                    <a:pt x="298" y="1"/>
                  </a:lnTo>
                  <a:lnTo>
                    <a:pt x="303" y="5"/>
                  </a:lnTo>
                  <a:lnTo>
                    <a:pt x="306" y="9"/>
                  </a:lnTo>
                  <a:lnTo>
                    <a:pt x="307" y="14"/>
                  </a:lnTo>
                  <a:lnTo>
                    <a:pt x="307" y="14"/>
                  </a:lnTo>
                  <a:close/>
                </a:path>
              </a:pathLst>
            </a:custGeom>
            <a:solidFill>
              <a:srgbClr val="585656"/>
            </a:solidFill>
            <a:ln>
              <a:noFill/>
            </a:ln>
            <a:extLst>
              <a:ext uri="{91240B29-F687-4F45-9708-019B960494DF}">
                <a14:hiddenLine cmpd="sng" w="9525">
                  <a:solidFill>
                    <a:srgbClr val="000000"/>
                  </a:solidFill>
                  <a:bevel/>
                  <a:headEnd/>
                  <a:tailEnd/>
                </a14:hiddenLine>
              </a:ext>
            </a:extLst>
          </p:spPr>
          <p:txBody>
            <a:bodyPr/>
            <a:lstStyle/>
            <a:p>
              <a:endParaRPr altLang="zh-CN" lang="zh-CN">
                <a:solidFill>
                  <a:srgbClr val="000000"/>
                </a:solidFill>
                <a:latin charset="-122" panose="020b0503020204020204" pitchFamily="34" typeface="微软雅黑"/>
                <a:ea charset="-122" pitchFamily="34" typeface="微软雅黑"/>
                <a:sym charset="-122" panose="020b0503020204020204" pitchFamily="34" typeface="微软雅黑"/>
              </a:endParaRPr>
            </a:p>
          </p:txBody>
        </p:sp>
        <p:sp>
          <p:nvSpPr>
            <p:cNvPr id="101" name="Freeform 236"/>
            <p:cNvSpPr>
              <a:spLocks noChangeArrowheads="1"/>
            </p:cNvSpPr>
            <p:nvPr/>
          </p:nvSpPr>
          <p:spPr bwMode="auto">
            <a:xfrm>
              <a:off x="1057810" y="3581260"/>
              <a:ext cx="467704" cy="39487"/>
            </a:xfrm>
            <a:custGeom>
              <a:gdLst>
                <a:gd fmla="*/ 307 w 307" name="T0"/>
                <a:gd fmla="*/ 15 h 28" name="T1"/>
                <a:gd fmla="*/ 307 w 307" name="T2"/>
                <a:gd fmla="*/ 15 h 28" name="T3"/>
                <a:gd fmla="*/ 306 w 307" name="T4"/>
                <a:gd fmla="*/ 20 h 28" name="T5"/>
                <a:gd fmla="*/ 303 w 307" name="T6"/>
                <a:gd fmla="*/ 24 h 28" name="T7"/>
                <a:gd fmla="*/ 299 w 307" name="T8"/>
                <a:gd fmla="*/ 27 h 28" name="T9"/>
                <a:gd fmla="*/ 293 w 307" name="T10"/>
                <a:gd fmla="*/ 28 h 28" name="T11"/>
                <a:gd fmla="*/ 14 w 307" name="T12"/>
                <a:gd fmla="*/ 28 h 28" name="T13"/>
                <a:gd fmla="*/ 14 w 307" name="T14"/>
                <a:gd fmla="*/ 28 h 28" name="T15"/>
                <a:gd fmla="*/ 9 w 307" name="T16"/>
                <a:gd fmla="*/ 27 h 28" name="T17"/>
                <a:gd fmla="*/ 4 w 307" name="T18"/>
                <a:gd fmla="*/ 24 h 28" name="T19"/>
                <a:gd fmla="*/ 1 w 307" name="T20"/>
                <a:gd fmla="*/ 20 h 28" name="T21"/>
                <a:gd fmla="*/ 0 w 307" name="T22"/>
                <a:gd fmla="*/ 15 h 28" name="T23"/>
                <a:gd fmla="*/ 0 w 307" name="T24"/>
                <a:gd fmla="*/ 15 h 28" name="T25"/>
                <a:gd fmla="*/ 0 w 307" name="T26"/>
                <a:gd fmla="*/ 15 h 28" name="T27"/>
                <a:gd fmla="*/ 1 w 307" name="T28"/>
                <a:gd fmla="*/ 9 h 28" name="T29"/>
                <a:gd fmla="*/ 4 w 307" name="T30"/>
                <a:gd fmla="*/ 5 h 28" name="T31"/>
                <a:gd fmla="*/ 9 w 307" name="T32"/>
                <a:gd fmla="*/ 2 h 28" name="T33"/>
                <a:gd fmla="*/ 14 w 307" name="T34"/>
                <a:gd fmla="*/ 0 h 28" name="T35"/>
                <a:gd fmla="*/ 293 w 307" name="T36"/>
                <a:gd fmla="*/ 0 h 28" name="T37"/>
                <a:gd fmla="*/ 293 w 307" name="T38"/>
                <a:gd fmla="*/ 0 h 28" name="T39"/>
                <a:gd fmla="*/ 299 w 307" name="T40"/>
                <a:gd fmla="*/ 2 h 28" name="T41"/>
                <a:gd fmla="*/ 303 w 307" name="T42"/>
                <a:gd fmla="*/ 5 h 28" name="T43"/>
                <a:gd fmla="*/ 306 w 307" name="T44"/>
                <a:gd fmla="*/ 9 h 28" name="T45"/>
                <a:gd fmla="*/ 307 w 307" name="T46"/>
                <a:gd fmla="*/ 15 h 28" name="T47"/>
                <a:gd fmla="*/ 307 w 307" name="T48"/>
                <a:gd fmla="*/ 15 h 28" name="T49"/>
                <a:gd fmla="*/ 0 60000 65536" name="T50"/>
                <a:gd fmla="*/ 0 60000 65536" name="T51"/>
                <a:gd fmla="*/ 0 60000 65536" name="T52"/>
                <a:gd fmla="*/ 0 60000 65536" name="T53"/>
                <a:gd fmla="*/ 0 60000 65536" name="T54"/>
                <a:gd fmla="*/ 0 60000 65536" name="T55"/>
                <a:gd fmla="*/ 0 60000 65536" name="T56"/>
                <a:gd fmla="*/ 0 60000 65536" name="T57"/>
                <a:gd fmla="*/ 0 60000 65536" name="T58"/>
                <a:gd fmla="*/ 0 60000 65536" name="T59"/>
                <a:gd fmla="*/ 0 60000 65536" name="T60"/>
                <a:gd fmla="*/ 0 60000 65536" name="T61"/>
                <a:gd fmla="*/ 0 60000 65536" name="T62"/>
                <a:gd fmla="*/ 0 60000 65536" name="T63"/>
                <a:gd fmla="*/ 0 60000 65536" name="T64"/>
                <a:gd fmla="*/ 0 60000 65536" name="T65"/>
                <a:gd fmla="*/ 0 60000 65536" name="T66"/>
                <a:gd fmla="*/ 0 60000 65536" name="T67"/>
                <a:gd fmla="*/ 0 60000 65536" name="T68"/>
                <a:gd fmla="*/ 0 60000 65536" name="T69"/>
                <a:gd fmla="*/ 0 60000 65536" name="T70"/>
                <a:gd fmla="*/ 0 60000 65536" name="T71"/>
                <a:gd fmla="*/ 0 60000 65536" name="T72"/>
                <a:gd fmla="*/ 0 60000 65536" name="T73"/>
                <a:gd fmla="*/ 0 60000 65536" name="T74"/>
                <a:gd fmla="*/ 0 w 307" name="T75"/>
                <a:gd fmla="*/ 0 h 28" name="T76"/>
                <a:gd fmla="*/ 307 w 307" name="T77"/>
                <a:gd fmla="*/ 28 h 28" name="T78"/>
              </a:gd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b="T78" l="T75" r="T77" t="T76"/>
              <a:pathLst>
                <a:path h="28" w="307">
                  <a:moveTo>
                    <a:pt x="307" y="15"/>
                  </a:moveTo>
                  <a:lnTo>
                    <a:pt x="307" y="15"/>
                  </a:lnTo>
                  <a:lnTo>
                    <a:pt x="306" y="20"/>
                  </a:lnTo>
                  <a:lnTo>
                    <a:pt x="303" y="24"/>
                  </a:lnTo>
                  <a:lnTo>
                    <a:pt x="299" y="27"/>
                  </a:lnTo>
                  <a:lnTo>
                    <a:pt x="293" y="28"/>
                  </a:lnTo>
                  <a:lnTo>
                    <a:pt x="14" y="28"/>
                  </a:lnTo>
                  <a:lnTo>
                    <a:pt x="14" y="28"/>
                  </a:lnTo>
                  <a:lnTo>
                    <a:pt x="9" y="27"/>
                  </a:lnTo>
                  <a:lnTo>
                    <a:pt x="4" y="24"/>
                  </a:lnTo>
                  <a:lnTo>
                    <a:pt x="1" y="20"/>
                  </a:lnTo>
                  <a:lnTo>
                    <a:pt x="0" y="15"/>
                  </a:lnTo>
                  <a:lnTo>
                    <a:pt x="0" y="15"/>
                  </a:lnTo>
                  <a:lnTo>
                    <a:pt x="0" y="15"/>
                  </a:lnTo>
                  <a:lnTo>
                    <a:pt x="1" y="9"/>
                  </a:lnTo>
                  <a:lnTo>
                    <a:pt x="4" y="5"/>
                  </a:lnTo>
                  <a:lnTo>
                    <a:pt x="9" y="2"/>
                  </a:lnTo>
                  <a:lnTo>
                    <a:pt x="14" y="0"/>
                  </a:lnTo>
                  <a:lnTo>
                    <a:pt x="293" y="0"/>
                  </a:lnTo>
                  <a:lnTo>
                    <a:pt x="293" y="0"/>
                  </a:lnTo>
                  <a:lnTo>
                    <a:pt x="299" y="2"/>
                  </a:lnTo>
                  <a:lnTo>
                    <a:pt x="303" y="5"/>
                  </a:lnTo>
                  <a:lnTo>
                    <a:pt x="306" y="9"/>
                  </a:lnTo>
                  <a:lnTo>
                    <a:pt x="307" y="15"/>
                  </a:lnTo>
                  <a:lnTo>
                    <a:pt x="307" y="15"/>
                  </a:lnTo>
                  <a:close/>
                </a:path>
              </a:pathLst>
            </a:custGeom>
            <a:solidFill>
              <a:srgbClr val="585656"/>
            </a:solidFill>
            <a:ln>
              <a:noFill/>
            </a:ln>
            <a:extLst>
              <a:ext uri="{91240B29-F687-4F45-9708-019B960494DF}">
                <a14:hiddenLine cmpd="sng" w="9525">
                  <a:solidFill>
                    <a:srgbClr val="000000"/>
                  </a:solidFill>
                  <a:bevel/>
                  <a:headEnd/>
                  <a:tailEnd/>
                </a14:hiddenLine>
              </a:ext>
            </a:extLst>
          </p:spPr>
          <p:txBody>
            <a:bodyPr/>
            <a:lstStyle/>
            <a:p>
              <a:endParaRPr altLang="zh-CN" lang="zh-CN">
                <a:solidFill>
                  <a:srgbClr val="000000"/>
                </a:solidFill>
                <a:latin charset="-122" panose="020b0503020204020204" pitchFamily="34" typeface="微软雅黑"/>
                <a:ea charset="-122" pitchFamily="34" typeface="微软雅黑"/>
                <a:sym charset="-122" panose="020b0503020204020204" pitchFamily="34" typeface="微软雅黑"/>
              </a:endParaRPr>
            </a:p>
          </p:txBody>
        </p:sp>
      </p:grpSp>
      <p:grpSp>
        <p:nvGrpSpPr>
          <p:cNvPr id="2" name="组合 1"/>
          <p:cNvGrpSpPr/>
          <p:nvPr/>
        </p:nvGrpSpPr>
        <p:grpSpPr>
          <a:xfrm>
            <a:off x="1315957" y="1129990"/>
            <a:ext cx="1318075" cy="2165744"/>
            <a:chOff x="1315957" y="1129990"/>
            <a:chExt cx="1318075" cy="2165744"/>
          </a:xfrm>
        </p:grpSpPr>
        <p:sp>
          <p:nvSpPr>
            <p:cNvPr id="102" name="Freeform 237"/>
            <p:cNvSpPr>
              <a:spLocks noChangeArrowheads="1"/>
            </p:cNvSpPr>
            <p:nvPr/>
          </p:nvSpPr>
          <p:spPr bwMode="auto">
            <a:xfrm>
              <a:off x="1522475" y="2235644"/>
              <a:ext cx="191334" cy="252112"/>
            </a:xfrm>
            <a:custGeom>
              <a:gdLst>
                <a:gd fmla="*/ 126 w 126" name="T0"/>
                <a:gd fmla="*/ 28 h 166" name="T1"/>
                <a:gd fmla="*/ 38 w 126" name="T2"/>
                <a:gd fmla="*/ 166 h 166" name="T3"/>
                <a:gd fmla="*/ 36 w 126" name="T4"/>
                <a:gd fmla="*/ 166 h 166" name="T5"/>
                <a:gd fmla="*/ 0 w 126" name="T6"/>
                <a:gd fmla="*/ 3 h 166" name="T7"/>
                <a:gd fmla="*/ 0 w 126" name="T8"/>
                <a:gd fmla="*/ 3 h 166" name="T9"/>
                <a:gd fmla="*/ 17 w 126" name="T10"/>
                <a:gd fmla="*/ 1 h 166" name="T11"/>
                <a:gd fmla="*/ 33 w 126" name="T12"/>
                <a:gd fmla="*/ 0 h 166" name="T13"/>
                <a:gd fmla="*/ 48 w 126" name="T14"/>
                <a:gd fmla="*/ 0 h 166" name="T15"/>
                <a:gd fmla="*/ 63 w 126" name="T16"/>
                <a:gd fmla="*/ 2 h 166" name="T17"/>
                <a:gd fmla="*/ 79 w 126" name="T18"/>
                <a:gd fmla="*/ 5 h 166" name="T19"/>
                <a:gd fmla="*/ 94 w 126" name="T20"/>
                <a:gd fmla="*/ 10 h 166" name="T21"/>
                <a:gd fmla="*/ 108 w 126" name="T22"/>
                <a:gd fmla="*/ 17 h 166" name="T23"/>
                <a:gd fmla="*/ 123 w 126" name="T24"/>
                <a:gd fmla="*/ 25 h 166" name="T25"/>
                <a:gd fmla="*/ 123 w 126" name="T26"/>
                <a:gd fmla="*/ 25 h 166" name="T27"/>
                <a:gd fmla="*/ 126 w 126" name="T28"/>
                <a:gd fmla="*/ 28 h 166" name="T29"/>
                <a:gd fmla="*/ 126 w 126" name="T30"/>
                <a:gd fmla="*/ 28 h 166" name="T31"/>
                <a:gd fmla="*/ 0 60000 65536" name="T32"/>
                <a:gd fmla="*/ 0 60000 65536" name="T33"/>
                <a:gd fmla="*/ 0 60000 65536" name="T34"/>
                <a:gd fmla="*/ 0 60000 65536" name="T35"/>
                <a:gd fmla="*/ 0 60000 65536" name="T36"/>
                <a:gd fmla="*/ 0 60000 65536" name="T37"/>
                <a:gd fmla="*/ 0 60000 65536" name="T38"/>
                <a:gd fmla="*/ 0 60000 65536" name="T39"/>
                <a:gd fmla="*/ 0 60000 65536" name="T40"/>
                <a:gd fmla="*/ 0 60000 65536" name="T41"/>
                <a:gd fmla="*/ 0 60000 65536" name="T42"/>
                <a:gd fmla="*/ 0 60000 65536" name="T43"/>
                <a:gd fmla="*/ 0 60000 65536" name="T44"/>
                <a:gd fmla="*/ 0 60000 65536" name="T45"/>
                <a:gd fmla="*/ 0 60000 65536" name="T46"/>
                <a:gd fmla="*/ 0 60000 65536" name="T47"/>
                <a:gd fmla="*/ 0 w 126" name="T48"/>
                <a:gd fmla="*/ 0 h 166" name="T49"/>
                <a:gd fmla="*/ 126 w 126" name="T50"/>
                <a:gd fmla="*/ 166 h 166" name="T51"/>
              </a:gd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b="T51" l="T48" r="T50" t="T49"/>
              <a:pathLst>
                <a:path h="166" w="125">
                  <a:moveTo>
                    <a:pt x="126" y="28"/>
                  </a:moveTo>
                  <a:lnTo>
                    <a:pt x="38" y="166"/>
                  </a:lnTo>
                  <a:lnTo>
                    <a:pt x="36" y="166"/>
                  </a:lnTo>
                  <a:lnTo>
                    <a:pt x="0" y="3"/>
                  </a:lnTo>
                  <a:lnTo>
                    <a:pt x="0" y="3"/>
                  </a:lnTo>
                  <a:lnTo>
                    <a:pt x="17" y="1"/>
                  </a:lnTo>
                  <a:lnTo>
                    <a:pt x="33" y="0"/>
                  </a:lnTo>
                  <a:lnTo>
                    <a:pt x="48" y="0"/>
                  </a:lnTo>
                  <a:lnTo>
                    <a:pt x="63" y="2"/>
                  </a:lnTo>
                  <a:lnTo>
                    <a:pt x="79" y="5"/>
                  </a:lnTo>
                  <a:lnTo>
                    <a:pt x="94" y="10"/>
                  </a:lnTo>
                  <a:lnTo>
                    <a:pt x="108" y="17"/>
                  </a:lnTo>
                  <a:lnTo>
                    <a:pt x="123" y="25"/>
                  </a:lnTo>
                  <a:lnTo>
                    <a:pt x="123" y="25"/>
                  </a:lnTo>
                  <a:lnTo>
                    <a:pt x="126" y="28"/>
                  </a:lnTo>
                  <a:lnTo>
                    <a:pt x="126" y="28"/>
                  </a:lnTo>
                  <a:close/>
                </a:path>
              </a:pathLst>
            </a:custGeom>
            <a:solidFill>
              <a:srgbClr val="A19F9B"/>
            </a:solidFill>
            <a:ln>
              <a:noFill/>
            </a:ln>
            <a:extLst>
              <a:ext uri="{91240B29-F687-4F45-9708-019B960494DF}">
                <a14:hiddenLine cmpd="sng" w="9525">
                  <a:solidFill>
                    <a:srgbClr val="000000"/>
                  </a:solidFill>
                  <a:bevel/>
                  <a:headEnd/>
                  <a:tailEnd/>
                </a14:hiddenLine>
              </a:ext>
            </a:extLst>
          </p:spPr>
          <p:txBody>
            <a:bodyPr/>
            <a:lstStyle/>
            <a:p>
              <a:endParaRPr altLang="zh-CN" lang="zh-CN">
                <a:solidFill>
                  <a:srgbClr val="000000"/>
                </a:solidFill>
                <a:latin charset="-122" panose="020b0503020204020204" pitchFamily="34" typeface="微软雅黑"/>
                <a:ea charset="-122" pitchFamily="34" typeface="微软雅黑"/>
                <a:sym charset="-122" panose="020b0503020204020204" pitchFamily="34" typeface="微软雅黑"/>
              </a:endParaRPr>
            </a:p>
          </p:txBody>
        </p:sp>
        <p:sp>
          <p:nvSpPr>
            <p:cNvPr id="103" name="Freeform 238"/>
            <p:cNvSpPr>
              <a:spLocks noChangeArrowheads="1"/>
            </p:cNvSpPr>
            <p:nvPr/>
          </p:nvSpPr>
          <p:spPr bwMode="auto">
            <a:xfrm>
              <a:off x="1586254" y="2308544"/>
              <a:ext cx="242963" cy="449552"/>
            </a:xfrm>
            <a:custGeom>
              <a:gdLst>
                <a:gd fmla="*/ 155 w 159" name="T0"/>
                <a:gd fmla="*/ 101 h 296" name="T1"/>
                <a:gd fmla="*/ 155 w 159" name="T2"/>
                <a:gd fmla="*/ 101 h 296" name="T3"/>
                <a:gd fmla="*/ 156 w 159" name="T4"/>
                <a:gd fmla="*/ 105 h 296" name="T5"/>
                <a:gd fmla="*/ 156 w 159" name="T6"/>
                <a:gd fmla="*/ 105 h 296" name="T7"/>
                <a:gd fmla="*/ 156 w 159" name="T8"/>
                <a:gd fmla="*/ 105 h 296" name="T9"/>
                <a:gd fmla="*/ 158 w 159" name="T10"/>
                <a:gd fmla="*/ 120 h 296" name="T11"/>
                <a:gd fmla="*/ 159 w 159" name="T12"/>
                <a:gd fmla="*/ 136 h 296" name="T13"/>
                <a:gd fmla="*/ 158 w 159" name="T14"/>
                <a:gd fmla="*/ 151 h 296" name="T15"/>
                <a:gd fmla="*/ 157 w 159" name="T16"/>
                <a:gd fmla="*/ 166 h 296" name="T17"/>
                <a:gd fmla="*/ 153 w 159" name="T18"/>
                <a:gd fmla="*/ 182 h 296" name="T19"/>
                <a:gd fmla="*/ 149 w 159" name="T20"/>
                <a:gd fmla="*/ 196 h 296" name="T21"/>
                <a:gd fmla="*/ 141 w 159" name="T22"/>
                <a:gd fmla="*/ 211 h 296" name="T23"/>
                <a:gd fmla="*/ 133 w 159" name="T24"/>
                <a:gd fmla="*/ 225 h 296" name="T25"/>
                <a:gd fmla="*/ 133 w 159" name="T26"/>
                <a:gd fmla="*/ 225 h 296" name="T27"/>
                <a:gd fmla="*/ 124 w 159" name="T28"/>
                <a:gd fmla="*/ 238 h 296" name="T29"/>
                <a:gd fmla="*/ 114 w 159" name="T30"/>
                <a:gd fmla="*/ 250 h 296" name="T31"/>
                <a:gd fmla="*/ 103 w 159" name="T32"/>
                <a:gd fmla="*/ 261 h 296" name="T33"/>
                <a:gd fmla="*/ 91 w 159" name="T34"/>
                <a:gd fmla="*/ 271 h 296" name="T35"/>
                <a:gd fmla="*/ 78 w 159" name="T36"/>
                <a:gd fmla="*/ 278 h 296" name="T37"/>
                <a:gd fmla="*/ 64 w 159" name="T38"/>
                <a:gd fmla="*/ 286 h 296" name="T39"/>
                <a:gd fmla="*/ 50 w 159" name="T40"/>
                <a:gd fmla="*/ 291 h 296" name="T41"/>
                <a:gd fmla="*/ 34 w 159" name="T42"/>
                <a:gd fmla="*/ 296 h 296" name="T43"/>
                <a:gd fmla="*/ 0 w 159" name="T44"/>
                <a:gd fmla="*/ 138 h 296" name="T45"/>
                <a:gd fmla="*/ 88 w 159" name="T46"/>
                <a:gd fmla="*/ 0 h 296" name="T47"/>
                <a:gd fmla="*/ 88 w 159" name="T48"/>
                <a:gd fmla="*/ 0 h 296" name="T49"/>
                <a:gd fmla="*/ 101 w 159" name="T50"/>
                <a:gd fmla="*/ 10 h 296" name="T51"/>
                <a:gd fmla="*/ 112 w 159" name="T52"/>
                <a:gd fmla="*/ 21 h 296" name="T53"/>
                <a:gd fmla="*/ 122 w 159" name="T54"/>
                <a:gd fmla="*/ 32 h 296" name="T55"/>
                <a:gd fmla="*/ 131 w 159" name="T56"/>
                <a:gd fmla="*/ 44 h 296" name="T57"/>
                <a:gd fmla="*/ 139 w 159" name="T58"/>
                <a:gd fmla="*/ 57 h 296" name="T59"/>
                <a:gd fmla="*/ 146 w 159" name="T60"/>
                <a:gd fmla="*/ 71 h 296" name="T61"/>
                <a:gd fmla="*/ 151 w 159" name="T62"/>
                <a:gd fmla="*/ 86 h 296" name="T63"/>
                <a:gd fmla="*/ 155 w 159" name="T64"/>
                <a:gd fmla="*/ 101 h 296" name="T65"/>
                <a:gd fmla="*/ 155 w 159" name="T66"/>
                <a:gd fmla="*/ 101 h 296" name="T67"/>
                <a:gd fmla="*/ 0 60000 65536" name="T68"/>
                <a:gd fmla="*/ 0 60000 65536" name="T69"/>
                <a:gd fmla="*/ 0 60000 65536" name="T70"/>
                <a:gd fmla="*/ 0 60000 65536" name="T71"/>
                <a:gd fmla="*/ 0 60000 65536" name="T72"/>
                <a:gd fmla="*/ 0 60000 65536" name="T73"/>
                <a:gd fmla="*/ 0 60000 65536" name="T74"/>
                <a:gd fmla="*/ 0 60000 65536" name="T75"/>
                <a:gd fmla="*/ 0 60000 65536" name="T76"/>
                <a:gd fmla="*/ 0 60000 65536" name="T77"/>
                <a:gd fmla="*/ 0 60000 65536" name="T78"/>
                <a:gd fmla="*/ 0 60000 65536" name="T79"/>
                <a:gd fmla="*/ 0 60000 65536" name="T80"/>
                <a:gd fmla="*/ 0 60000 65536" name="T81"/>
                <a:gd fmla="*/ 0 60000 65536" name="T82"/>
                <a:gd fmla="*/ 0 60000 65536" name="T83"/>
                <a:gd fmla="*/ 0 60000 65536" name="T84"/>
                <a:gd fmla="*/ 0 60000 65536" name="T85"/>
                <a:gd fmla="*/ 0 60000 65536" name="T86"/>
                <a:gd fmla="*/ 0 60000 65536" name="T87"/>
                <a:gd fmla="*/ 0 60000 65536" name="T88"/>
                <a:gd fmla="*/ 0 60000 65536" name="T89"/>
                <a:gd fmla="*/ 0 60000 65536" name="T90"/>
                <a:gd fmla="*/ 0 60000 65536" name="T91"/>
                <a:gd fmla="*/ 0 60000 65536" name="T92"/>
                <a:gd fmla="*/ 0 60000 65536" name="T93"/>
                <a:gd fmla="*/ 0 60000 65536" name="T94"/>
                <a:gd fmla="*/ 0 60000 65536" name="T95"/>
                <a:gd fmla="*/ 0 60000 65536" name="T96"/>
                <a:gd fmla="*/ 0 60000 65536" name="T97"/>
                <a:gd fmla="*/ 0 60000 65536" name="T98"/>
                <a:gd fmla="*/ 0 60000 65536" name="T99"/>
                <a:gd fmla="*/ 0 60000 65536" name="T100"/>
                <a:gd fmla="*/ 0 60000 65536" name="T101"/>
                <a:gd fmla="*/ 0 w 159" name="T102"/>
                <a:gd fmla="*/ 0 h 296" name="T103"/>
                <a:gd fmla="*/ 159 w 159" name="T104"/>
                <a:gd fmla="*/ 296 h 296" name="T105"/>
              </a:gd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b="T105" l="T102" r="T104" t="T103"/>
              <a:pathLst>
                <a:path h="296" w="159">
                  <a:moveTo>
                    <a:pt x="155" y="101"/>
                  </a:moveTo>
                  <a:lnTo>
                    <a:pt x="155" y="101"/>
                  </a:lnTo>
                  <a:lnTo>
                    <a:pt x="156" y="105"/>
                  </a:lnTo>
                  <a:lnTo>
                    <a:pt x="156" y="105"/>
                  </a:lnTo>
                  <a:lnTo>
                    <a:pt x="156" y="105"/>
                  </a:lnTo>
                  <a:lnTo>
                    <a:pt x="158" y="120"/>
                  </a:lnTo>
                  <a:lnTo>
                    <a:pt x="159" y="136"/>
                  </a:lnTo>
                  <a:lnTo>
                    <a:pt x="158" y="151"/>
                  </a:lnTo>
                  <a:lnTo>
                    <a:pt x="157" y="166"/>
                  </a:lnTo>
                  <a:lnTo>
                    <a:pt x="153" y="182"/>
                  </a:lnTo>
                  <a:lnTo>
                    <a:pt x="149" y="196"/>
                  </a:lnTo>
                  <a:lnTo>
                    <a:pt x="141" y="211"/>
                  </a:lnTo>
                  <a:lnTo>
                    <a:pt x="133" y="225"/>
                  </a:lnTo>
                  <a:lnTo>
                    <a:pt x="133" y="225"/>
                  </a:lnTo>
                  <a:lnTo>
                    <a:pt x="124" y="238"/>
                  </a:lnTo>
                  <a:lnTo>
                    <a:pt x="114" y="250"/>
                  </a:lnTo>
                  <a:lnTo>
                    <a:pt x="103" y="261"/>
                  </a:lnTo>
                  <a:lnTo>
                    <a:pt x="91" y="271"/>
                  </a:lnTo>
                  <a:lnTo>
                    <a:pt x="78" y="278"/>
                  </a:lnTo>
                  <a:lnTo>
                    <a:pt x="64" y="286"/>
                  </a:lnTo>
                  <a:lnTo>
                    <a:pt x="50" y="291"/>
                  </a:lnTo>
                  <a:lnTo>
                    <a:pt x="34" y="296"/>
                  </a:lnTo>
                  <a:lnTo>
                    <a:pt x="0" y="138"/>
                  </a:lnTo>
                  <a:lnTo>
                    <a:pt x="88" y="0"/>
                  </a:lnTo>
                  <a:lnTo>
                    <a:pt x="88" y="0"/>
                  </a:lnTo>
                  <a:lnTo>
                    <a:pt x="101" y="10"/>
                  </a:lnTo>
                  <a:lnTo>
                    <a:pt x="112" y="21"/>
                  </a:lnTo>
                  <a:lnTo>
                    <a:pt x="122" y="32"/>
                  </a:lnTo>
                  <a:lnTo>
                    <a:pt x="131" y="44"/>
                  </a:lnTo>
                  <a:lnTo>
                    <a:pt x="139" y="57"/>
                  </a:lnTo>
                  <a:lnTo>
                    <a:pt x="146" y="71"/>
                  </a:lnTo>
                  <a:lnTo>
                    <a:pt x="151" y="86"/>
                  </a:lnTo>
                  <a:lnTo>
                    <a:pt x="155" y="101"/>
                  </a:lnTo>
                  <a:lnTo>
                    <a:pt x="155" y="101"/>
                  </a:lnTo>
                  <a:close/>
                </a:path>
              </a:pathLst>
            </a:custGeom>
            <a:solidFill>
              <a:srgbClr val="ED7D31"/>
            </a:solidFill>
            <a:ln>
              <a:noFill/>
            </a:ln>
            <a:extLst>
              <a:ext uri="{91240B29-F687-4F45-9708-019B960494DF}">
                <a14:hiddenLine cmpd="sng" w="9525">
                  <a:solidFill>
                    <a:srgbClr val="000000"/>
                  </a:solidFill>
                  <a:bevel/>
                  <a:headEnd/>
                  <a:tailEnd/>
                </a14:hiddenLine>
              </a:ext>
            </a:extLst>
          </p:spPr>
          <p:txBody>
            <a:bodyPr/>
            <a:lstStyle/>
            <a:p>
              <a:endParaRPr altLang="zh-CN" lang="zh-CN">
                <a:solidFill>
                  <a:srgbClr val="000000"/>
                </a:solidFill>
                <a:latin charset="-122" panose="020b0503020204020204" pitchFamily="34" typeface="微软雅黑"/>
                <a:ea charset="-122" pitchFamily="34" typeface="微软雅黑"/>
                <a:sym charset="-122" panose="020b0503020204020204" pitchFamily="34" typeface="微软雅黑"/>
              </a:endParaRPr>
            </a:p>
          </p:txBody>
        </p:sp>
        <p:sp>
          <p:nvSpPr>
            <p:cNvPr id="104" name="Freeform 239"/>
            <p:cNvSpPr>
              <a:spLocks noChangeArrowheads="1"/>
            </p:cNvSpPr>
            <p:nvPr/>
          </p:nvSpPr>
          <p:spPr bwMode="auto">
            <a:xfrm>
              <a:off x="1315957" y="2275131"/>
              <a:ext cx="303704" cy="492077"/>
            </a:xfrm>
            <a:custGeom>
              <a:gdLst>
                <a:gd fmla="*/ 131 w 201" name="T0"/>
                <a:gd fmla="*/ 0 h 323" name="T1"/>
                <a:gd fmla="*/ 201 w 201" name="T2"/>
                <a:gd fmla="*/ 319 h 323" name="T3"/>
                <a:gd fmla="*/ 201 w 201" name="T4"/>
                <a:gd fmla="*/ 319 h 323" name="T5"/>
                <a:gd fmla="*/ 200 w 201" name="T6"/>
                <a:gd fmla="*/ 320 h 323" name="T7"/>
                <a:gd fmla="*/ 200 w 201" name="T8"/>
                <a:gd fmla="*/ 320 h 323" name="T9"/>
                <a:gd fmla="*/ 184 w 201" name="T10"/>
                <a:gd fmla="*/ 322 h 323" name="T11"/>
                <a:gd fmla="*/ 168 w 201" name="T12"/>
                <a:gd fmla="*/ 323 h 323" name="T13"/>
                <a:gd fmla="*/ 152 w 201" name="T14"/>
                <a:gd fmla="*/ 323 h 323" name="T15"/>
                <a:gd fmla="*/ 136 w 201" name="T16"/>
                <a:gd fmla="*/ 321 h 323" name="T17"/>
                <a:gd fmla="*/ 121 w 201" name="T18"/>
                <a:gd fmla="*/ 318 h 323" name="T19"/>
                <a:gd fmla="*/ 106 w 201" name="T20"/>
                <a:gd fmla="*/ 312 h 323" name="T21"/>
                <a:gd fmla="*/ 91 w 201" name="T22"/>
                <a:gd fmla="*/ 306 h 323" name="T23"/>
                <a:gd fmla="*/ 77 w 201" name="T24"/>
                <a:gd fmla="*/ 297 h 323" name="T25"/>
                <a:gd fmla="*/ 77 w 201" name="T26"/>
                <a:gd fmla="*/ 297 h 323" name="T27"/>
                <a:gd fmla="*/ 63 w 201" name="T28"/>
                <a:gd fmla="*/ 288 h 323" name="T29"/>
                <a:gd fmla="*/ 50 w 201" name="T30"/>
                <a:gd fmla="*/ 278 h 323" name="T31"/>
                <a:gd fmla="*/ 40 w 201" name="T32"/>
                <a:gd fmla="*/ 266 h 323" name="T33"/>
                <a:gd fmla="*/ 30 w 201" name="T34"/>
                <a:gd fmla="*/ 254 h 323" name="T35"/>
                <a:gd fmla="*/ 22 w 201" name="T36"/>
                <a:gd fmla="*/ 241 h 323" name="T37"/>
                <a:gd fmla="*/ 15 w 201" name="T38"/>
                <a:gd fmla="*/ 227 h 323" name="T39"/>
                <a:gd fmla="*/ 9 w 201" name="T40"/>
                <a:gd fmla="*/ 211 h 323" name="T41"/>
                <a:gd fmla="*/ 5 w 201" name="T42"/>
                <a:gd fmla="*/ 195 h 323" name="T43"/>
                <a:gd fmla="*/ 5 w 201" name="T44"/>
                <a:gd fmla="*/ 195 h 323" name="T45"/>
                <a:gd fmla="*/ 2 w 201" name="T46"/>
                <a:gd fmla="*/ 179 h 323" name="T47"/>
                <a:gd fmla="*/ 0 w 201" name="T48"/>
                <a:gd fmla="*/ 162 h 323" name="T49"/>
                <a:gd fmla="*/ 2 w 201" name="T50"/>
                <a:gd fmla="*/ 146 h 323" name="T51"/>
                <a:gd fmla="*/ 3 w 201" name="T52"/>
                <a:gd fmla="*/ 131 h 323" name="T53"/>
                <a:gd fmla="*/ 7 w 201" name="T54"/>
                <a:gd fmla="*/ 116 h 323" name="T55"/>
                <a:gd fmla="*/ 11 w 201" name="T56"/>
                <a:gd fmla="*/ 101 h 323" name="T57"/>
                <a:gd fmla="*/ 18 w 201" name="T58"/>
                <a:gd fmla="*/ 86 h 323" name="T59"/>
                <a:gd fmla="*/ 27 w 201" name="T60"/>
                <a:gd fmla="*/ 71 h 323" name="T61"/>
                <a:gd fmla="*/ 27 w 201" name="T62"/>
                <a:gd fmla="*/ 71 h 323" name="T63"/>
                <a:gd fmla="*/ 36 w 201" name="T64"/>
                <a:gd fmla="*/ 58 h 323" name="T65"/>
                <a:gd fmla="*/ 47 w 201" name="T66"/>
                <a:gd fmla="*/ 45 h 323" name="T67"/>
                <a:gd fmla="*/ 58 w 201" name="T68"/>
                <a:gd fmla="*/ 34 h 323" name="T69"/>
                <a:gd fmla="*/ 71 w 201" name="T70"/>
                <a:gd fmla="*/ 25 h 323" name="T71"/>
                <a:gd fmla="*/ 84 w 201" name="T72"/>
                <a:gd fmla="*/ 17 h 323" name="T73"/>
                <a:gd fmla="*/ 98 w 201" name="T74"/>
                <a:gd fmla="*/ 9 h 323" name="T75"/>
                <a:gd fmla="*/ 113 w 201" name="T76"/>
                <a:gd fmla="*/ 4 h 323" name="T77"/>
                <a:gd fmla="*/ 130 w 201" name="T78"/>
                <a:gd fmla="*/ 0 h 323" name="T79"/>
                <a:gd fmla="*/ 130 w 201" name="T80"/>
                <a:gd fmla="*/ 0 h 323" name="T81"/>
                <a:gd fmla="*/ 131 w 201" name="T82"/>
                <a:gd fmla="*/ 0 h 323" name="T83"/>
                <a:gd fmla="*/ 131 w 201" name="T84"/>
                <a:gd fmla="*/ 0 h 323" name="T85"/>
                <a:gd fmla="*/ 0 60000 65536" name="T86"/>
                <a:gd fmla="*/ 0 60000 65536" name="T87"/>
                <a:gd fmla="*/ 0 60000 65536" name="T88"/>
                <a:gd fmla="*/ 0 60000 65536" name="T89"/>
                <a:gd fmla="*/ 0 60000 65536" name="T90"/>
                <a:gd fmla="*/ 0 60000 65536" name="T91"/>
                <a:gd fmla="*/ 0 60000 65536" name="T92"/>
                <a:gd fmla="*/ 0 60000 65536" name="T93"/>
                <a:gd fmla="*/ 0 60000 65536" name="T94"/>
                <a:gd fmla="*/ 0 60000 65536" name="T95"/>
                <a:gd fmla="*/ 0 60000 65536" name="T96"/>
                <a:gd fmla="*/ 0 60000 65536" name="T97"/>
                <a:gd fmla="*/ 0 60000 65536" name="T98"/>
                <a:gd fmla="*/ 0 60000 65536" name="T99"/>
                <a:gd fmla="*/ 0 60000 65536" name="T100"/>
                <a:gd fmla="*/ 0 60000 65536" name="T101"/>
                <a:gd fmla="*/ 0 60000 65536" name="T102"/>
                <a:gd fmla="*/ 0 60000 65536" name="T103"/>
                <a:gd fmla="*/ 0 60000 65536" name="T104"/>
                <a:gd fmla="*/ 0 60000 65536" name="T105"/>
                <a:gd fmla="*/ 0 60000 65536" name="T106"/>
                <a:gd fmla="*/ 0 60000 65536" name="T107"/>
                <a:gd fmla="*/ 0 60000 65536" name="T108"/>
                <a:gd fmla="*/ 0 60000 65536" name="T109"/>
                <a:gd fmla="*/ 0 60000 65536" name="T110"/>
                <a:gd fmla="*/ 0 60000 65536" name="T111"/>
                <a:gd fmla="*/ 0 60000 65536" name="T112"/>
                <a:gd fmla="*/ 0 60000 65536" name="T113"/>
                <a:gd fmla="*/ 0 60000 65536" name="T114"/>
                <a:gd fmla="*/ 0 60000 65536" name="T115"/>
                <a:gd fmla="*/ 0 60000 65536" name="T116"/>
                <a:gd fmla="*/ 0 60000 65536" name="T117"/>
                <a:gd fmla="*/ 0 60000 65536" name="T118"/>
                <a:gd fmla="*/ 0 60000 65536" name="T119"/>
                <a:gd fmla="*/ 0 60000 65536" name="T120"/>
                <a:gd fmla="*/ 0 60000 65536" name="T121"/>
                <a:gd fmla="*/ 0 60000 65536" name="T122"/>
                <a:gd fmla="*/ 0 60000 65536" name="T123"/>
                <a:gd fmla="*/ 0 60000 65536" name="T124"/>
                <a:gd fmla="*/ 0 60000 65536" name="T125"/>
                <a:gd fmla="*/ 0 60000 65536" name="T126"/>
                <a:gd fmla="*/ 0 60000 65536" name="T127"/>
                <a:gd fmla="*/ 0 60000 65536" name="T128"/>
                <a:gd fmla="*/ 0 w 201" name="T129"/>
                <a:gd fmla="*/ 0 h 323" name="T130"/>
                <a:gd fmla="*/ 201 w 201" name="T131"/>
                <a:gd fmla="*/ 323 h 323" name="T132"/>
              </a:gd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b="T132" l="T129" r="T131" t="T130"/>
              <a:pathLst>
                <a:path h="323" w="201">
                  <a:moveTo>
                    <a:pt x="131" y="0"/>
                  </a:moveTo>
                  <a:lnTo>
                    <a:pt x="201" y="319"/>
                  </a:lnTo>
                  <a:lnTo>
                    <a:pt x="201" y="319"/>
                  </a:lnTo>
                  <a:lnTo>
                    <a:pt x="200" y="320"/>
                  </a:lnTo>
                  <a:lnTo>
                    <a:pt x="200" y="320"/>
                  </a:lnTo>
                  <a:lnTo>
                    <a:pt x="184" y="322"/>
                  </a:lnTo>
                  <a:lnTo>
                    <a:pt x="168" y="323"/>
                  </a:lnTo>
                  <a:lnTo>
                    <a:pt x="152" y="323"/>
                  </a:lnTo>
                  <a:lnTo>
                    <a:pt x="136" y="321"/>
                  </a:lnTo>
                  <a:lnTo>
                    <a:pt x="121" y="318"/>
                  </a:lnTo>
                  <a:lnTo>
                    <a:pt x="106" y="312"/>
                  </a:lnTo>
                  <a:lnTo>
                    <a:pt x="91" y="306"/>
                  </a:lnTo>
                  <a:lnTo>
                    <a:pt x="77" y="297"/>
                  </a:lnTo>
                  <a:lnTo>
                    <a:pt x="77" y="297"/>
                  </a:lnTo>
                  <a:lnTo>
                    <a:pt x="63" y="288"/>
                  </a:lnTo>
                  <a:lnTo>
                    <a:pt x="50" y="278"/>
                  </a:lnTo>
                  <a:lnTo>
                    <a:pt x="40" y="266"/>
                  </a:lnTo>
                  <a:lnTo>
                    <a:pt x="30" y="254"/>
                  </a:lnTo>
                  <a:lnTo>
                    <a:pt x="22" y="241"/>
                  </a:lnTo>
                  <a:lnTo>
                    <a:pt x="15" y="227"/>
                  </a:lnTo>
                  <a:lnTo>
                    <a:pt x="9" y="211"/>
                  </a:lnTo>
                  <a:lnTo>
                    <a:pt x="5" y="195"/>
                  </a:lnTo>
                  <a:lnTo>
                    <a:pt x="5" y="195"/>
                  </a:lnTo>
                  <a:lnTo>
                    <a:pt x="2" y="179"/>
                  </a:lnTo>
                  <a:lnTo>
                    <a:pt x="0" y="162"/>
                  </a:lnTo>
                  <a:lnTo>
                    <a:pt x="2" y="146"/>
                  </a:lnTo>
                  <a:lnTo>
                    <a:pt x="3" y="131"/>
                  </a:lnTo>
                  <a:lnTo>
                    <a:pt x="7" y="116"/>
                  </a:lnTo>
                  <a:lnTo>
                    <a:pt x="11" y="101"/>
                  </a:lnTo>
                  <a:lnTo>
                    <a:pt x="18" y="86"/>
                  </a:lnTo>
                  <a:lnTo>
                    <a:pt x="27" y="71"/>
                  </a:lnTo>
                  <a:lnTo>
                    <a:pt x="27" y="71"/>
                  </a:lnTo>
                  <a:lnTo>
                    <a:pt x="36" y="58"/>
                  </a:lnTo>
                  <a:lnTo>
                    <a:pt x="47" y="45"/>
                  </a:lnTo>
                  <a:lnTo>
                    <a:pt x="58" y="34"/>
                  </a:lnTo>
                  <a:lnTo>
                    <a:pt x="71" y="25"/>
                  </a:lnTo>
                  <a:lnTo>
                    <a:pt x="84" y="17"/>
                  </a:lnTo>
                  <a:lnTo>
                    <a:pt x="98" y="9"/>
                  </a:lnTo>
                  <a:lnTo>
                    <a:pt x="113" y="4"/>
                  </a:lnTo>
                  <a:lnTo>
                    <a:pt x="130" y="0"/>
                  </a:lnTo>
                  <a:lnTo>
                    <a:pt x="130" y="0"/>
                  </a:lnTo>
                  <a:lnTo>
                    <a:pt x="131" y="0"/>
                  </a:lnTo>
                  <a:lnTo>
                    <a:pt x="131" y="0"/>
                  </a:lnTo>
                  <a:close/>
                </a:path>
              </a:pathLst>
            </a:custGeom>
            <a:solidFill>
              <a:srgbClr val="008DCA"/>
            </a:solidFill>
            <a:ln>
              <a:noFill/>
            </a:ln>
            <a:extLst>
              <a:ext uri="{91240B29-F687-4F45-9708-019B960494DF}">
                <a14:hiddenLine cmpd="sng" w="9525">
                  <a:solidFill>
                    <a:srgbClr val="000000"/>
                  </a:solidFill>
                  <a:bevel/>
                  <a:headEnd/>
                  <a:tailEnd/>
                </a14:hiddenLine>
              </a:ext>
            </a:extLst>
          </p:spPr>
          <p:txBody>
            <a:bodyPr/>
            <a:lstStyle/>
            <a:p>
              <a:endParaRPr altLang="zh-CN" lang="zh-CN">
                <a:solidFill>
                  <a:srgbClr val="000000"/>
                </a:solidFill>
                <a:latin charset="-122" panose="020b0503020204020204" pitchFamily="34" typeface="微软雅黑"/>
                <a:ea charset="-122" pitchFamily="34" typeface="微软雅黑"/>
                <a:sym charset="-122" panose="020b0503020204020204" pitchFamily="34" typeface="微软雅黑"/>
              </a:endParaRPr>
            </a:p>
          </p:txBody>
        </p:sp>
        <p:sp>
          <p:nvSpPr>
            <p:cNvPr id="105" name="Freeform 240"/>
            <p:cNvSpPr>
              <a:spLocks noChangeArrowheads="1"/>
            </p:cNvSpPr>
            <p:nvPr/>
          </p:nvSpPr>
          <p:spPr bwMode="auto">
            <a:xfrm>
              <a:off x="2166327" y="1129990"/>
              <a:ext cx="370518" cy="343238"/>
            </a:xfrm>
            <a:custGeom>
              <a:gdLst>
                <a:gd fmla="*/ 68 w 245" name="T0"/>
                <a:gd fmla="*/ 1 h 226" name="T1"/>
                <a:gd fmla="*/ 209 w 245" name="T2"/>
                <a:gd fmla="*/ 29 h 226" name="T3"/>
                <a:gd fmla="*/ 209 w 245" name="T4"/>
                <a:gd fmla="*/ 29 h 226" name="T5"/>
                <a:gd fmla="*/ 218 w 245" name="T6"/>
                <a:gd fmla="*/ 33 h 226" name="T7"/>
                <a:gd fmla="*/ 225 w 245" name="T8"/>
                <a:gd fmla="*/ 36 h 226" name="T9"/>
                <a:gd fmla="*/ 232 w 245" name="T10"/>
                <a:gd fmla="*/ 41 h 226" name="T11"/>
                <a:gd fmla="*/ 237 w 245" name="T12"/>
                <a:gd fmla="*/ 49 h 226" name="T13"/>
                <a:gd fmla="*/ 237 w 245" name="T14"/>
                <a:gd fmla="*/ 49 h 226" name="T15"/>
                <a:gd fmla="*/ 242 w 245" name="T16"/>
                <a:gd fmla="*/ 56 h 226" name="T17"/>
                <a:gd fmla="*/ 244 w 245" name="T18"/>
                <a:gd fmla="*/ 65 h 226" name="T19"/>
                <a:gd fmla="*/ 245 w 245" name="T20"/>
                <a:gd fmla="*/ 74 h 226" name="T21"/>
                <a:gd fmla="*/ 245 w 245" name="T22"/>
                <a:gd fmla="*/ 83 h 226" name="T23"/>
                <a:gd fmla="*/ 231 w 245" name="T24"/>
                <a:gd fmla="*/ 149 h 226" name="T25"/>
                <a:gd fmla="*/ 231 w 245" name="T26"/>
                <a:gd fmla="*/ 149 h 226" name="T27"/>
                <a:gd fmla="*/ 229 w 245" name="T28"/>
                <a:gd fmla="*/ 157 h 226" name="T29"/>
                <a:gd fmla="*/ 224 w 245" name="T30"/>
                <a:gd fmla="*/ 165 h 226" name="T31"/>
                <a:gd fmla="*/ 219 w 245" name="T32"/>
                <a:gd fmla="*/ 172 h 226" name="T33"/>
                <a:gd fmla="*/ 211 w 245" name="T34"/>
                <a:gd fmla="*/ 177 h 226" name="T35"/>
                <a:gd fmla="*/ 211 w 245" name="T36"/>
                <a:gd fmla="*/ 177 h 226" name="T37"/>
                <a:gd fmla="*/ 204 w 245" name="T38"/>
                <a:gd fmla="*/ 181 h 226" name="T39"/>
                <a:gd fmla="*/ 196 w 245" name="T40"/>
                <a:gd fmla="*/ 183 h 226" name="T41"/>
                <a:gd fmla="*/ 187 w 245" name="T42"/>
                <a:gd fmla="*/ 185 h 226" name="T43"/>
                <a:gd fmla="*/ 179 w 245" name="T44"/>
                <a:gd fmla="*/ 183 h 226" name="T45"/>
                <a:gd fmla="*/ 168 w 245" name="T46"/>
                <a:gd fmla="*/ 181 h 226" name="T47"/>
                <a:gd fmla="*/ 168 w 245" name="T48"/>
                <a:gd fmla="*/ 226 h 226" name="T49"/>
                <a:gd fmla="*/ 121 w 245" name="T50"/>
                <a:gd fmla="*/ 172 h 226" name="T51"/>
                <a:gd fmla="*/ 37 w 245" name="T52"/>
                <a:gd fmla="*/ 155 h 226" name="T53"/>
                <a:gd fmla="*/ 37 w 245" name="T54"/>
                <a:gd fmla="*/ 155 h 226" name="T55"/>
                <a:gd fmla="*/ 29 w 245" name="T56"/>
                <a:gd fmla="*/ 152 h 226" name="T57"/>
                <a:gd fmla="*/ 21 w 245" name="T58"/>
                <a:gd fmla="*/ 149 h 226" name="T59"/>
                <a:gd fmla="*/ 14 w 245" name="T60"/>
                <a:gd fmla="*/ 143 h 226" name="T61"/>
                <a:gd fmla="*/ 8 w 245" name="T62"/>
                <a:gd fmla="*/ 136 h 226" name="T63"/>
                <a:gd fmla="*/ 8 w 245" name="T64"/>
                <a:gd fmla="*/ 136 h 226" name="T65"/>
                <a:gd fmla="*/ 4 w 245" name="T66"/>
                <a:gd fmla="*/ 128 h 226" name="T67"/>
                <a:gd fmla="*/ 1 w 245" name="T68"/>
                <a:gd fmla="*/ 121 h 226" name="T69"/>
                <a:gd fmla="*/ 0 w 245" name="T70"/>
                <a:gd fmla="*/ 112 h 226" name="T71"/>
                <a:gd fmla="*/ 1 w 245" name="T72"/>
                <a:gd fmla="*/ 103 h 226" name="T73"/>
                <a:gd fmla="*/ 14 w 245" name="T74"/>
                <a:gd fmla="*/ 37 h 226" name="T75"/>
                <a:gd fmla="*/ 14 w 245" name="T76"/>
                <a:gd fmla="*/ 37 h 226" name="T77"/>
                <a:gd fmla="*/ 18 w 245" name="T78"/>
                <a:gd fmla="*/ 28 h 226" name="T79"/>
                <a:gd fmla="*/ 21 w 245" name="T80"/>
                <a:gd fmla="*/ 21 h 226" name="T81"/>
                <a:gd fmla="*/ 26 w 245" name="T82"/>
                <a:gd fmla="*/ 13 h 226" name="T83"/>
                <a:gd fmla="*/ 34 w 245" name="T84"/>
                <a:gd fmla="*/ 8 h 226" name="T85"/>
                <a:gd fmla="*/ 34 w 245" name="T86"/>
                <a:gd fmla="*/ 8 h 226" name="T87"/>
                <a:gd fmla="*/ 42 w 245" name="T88"/>
                <a:gd fmla="*/ 3 h 226" name="T89"/>
                <a:gd fmla="*/ 50 w 245" name="T90"/>
                <a:gd fmla="*/ 1 h 226" name="T91"/>
                <a:gd fmla="*/ 59 w 245" name="T92"/>
                <a:gd fmla="*/ 0 h 226" name="T93"/>
                <a:gd fmla="*/ 68 w 245" name="T94"/>
                <a:gd fmla="*/ 1 h 226" name="T95"/>
                <a:gd fmla="*/ 68 w 245" name="T96"/>
                <a:gd fmla="*/ 1 h 226" name="T97"/>
                <a:gd fmla="*/ 0 60000 65536" name="T98"/>
                <a:gd fmla="*/ 0 60000 65536" name="T99"/>
                <a:gd fmla="*/ 0 60000 65536" name="T100"/>
                <a:gd fmla="*/ 0 60000 65536" name="T101"/>
                <a:gd fmla="*/ 0 60000 65536" name="T102"/>
                <a:gd fmla="*/ 0 60000 65536" name="T103"/>
                <a:gd fmla="*/ 0 60000 65536" name="T104"/>
                <a:gd fmla="*/ 0 60000 65536" name="T105"/>
                <a:gd fmla="*/ 0 60000 65536" name="T106"/>
                <a:gd fmla="*/ 0 60000 65536" name="T107"/>
                <a:gd fmla="*/ 0 60000 65536" name="T108"/>
                <a:gd fmla="*/ 0 60000 65536" name="T109"/>
                <a:gd fmla="*/ 0 60000 65536" name="T110"/>
                <a:gd fmla="*/ 0 60000 65536" name="T111"/>
                <a:gd fmla="*/ 0 60000 65536" name="T112"/>
                <a:gd fmla="*/ 0 60000 65536" name="T113"/>
                <a:gd fmla="*/ 0 60000 65536" name="T114"/>
                <a:gd fmla="*/ 0 60000 65536" name="T115"/>
                <a:gd fmla="*/ 0 60000 65536" name="T116"/>
                <a:gd fmla="*/ 0 60000 65536" name="T117"/>
                <a:gd fmla="*/ 0 60000 65536" name="T118"/>
                <a:gd fmla="*/ 0 60000 65536" name="T119"/>
                <a:gd fmla="*/ 0 60000 65536" name="T120"/>
                <a:gd fmla="*/ 0 60000 65536" name="T121"/>
                <a:gd fmla="*/ 0 60000 65536" name="T122"/>
                <a:gd fmla="*/ 0 60000 65536" name="T123"/>
                <a:gd fmla="*/ 0 60000 65536" name="T124"/>
                <a:gd fmla="*/ 0 60000 65536" name="T125"/>
                <a:gd fmla="*/ 0 60000 65536" name="T126"/>
                <a:gd fmla="*/ 0 60000 65536" name="T127"/>
                <a:gd fmla="*/ 0 60000 65536" name="T128"/>
                <a:gd fmla="*/ 0 60000 65536" name="T129"/>
                <a:gd fmla="*/ 0 60000 65536" name="T130"/>
                <a:gd fmla="*/ 0 60000 65536" name="T131"/>
                <a:gd fmla="*/ 0 60000 65536" name="T132"/>
                <a:gd fmla="*/ 0 60000 65536" name="T133"/>
                <a:gd fmla="*/ 0 60000 65536" name="T134"/>
                <a:gd fmla="*/ 0 60000 65536" name="T135"/>
                <a:gd fmla="*/ 0 60000 65536" name="T136"/>
                <a:gd fmla="*/ 0 60000 65536" name="T137"/>
                <a:gd fmla="*/ 0 60000 65536" name="T138"/>
                <a:gd fmla="*/ 0 60000 65536" name="T139"/>
                <a:gd fmla="*/ 0 60000 65536" name="T140"/>
                <a:gd fmla="*/ 0 60000 65536" name="T141"/>
                <a:gd fmla="*/ 0 60000 65536" name="T142"/>
                <a:gd fmla="*/ 0 60000 65536" name="T143"/>
                <a:gd fmla="*/ 0 60000 65536" name="T144"/>
                <a:gd fmla="*/ 0 60000 65536" name="T145"/>
                <a:gd fmla="*/ 0 60000 65536" name="T146"/>
                <a:gd fmla="*/ 0 w 245" name="T147"/>
                <a:gd fmla="*/ 0 h 226" name="T148"/>
                <a:gd fmla="*/ 245 w 245" name="T149"/>
                <a:gd fmla="*/ 226 h 226" name="T150"/>
              </a:gdLst>
              <a:cxnLst>
                <a:cxn ang="T98">
                  <a:pos x="T0" y="T1"/>
                </a:cxn>
                <a:cxn ang="T99">
                  <a:pos x="T2" y="T3"/>
                </a:cxn>
                <a:cxn ang="T100">
                  <a:pos x="T4" y="T5"/>
                </a:cxn>
                <a:cxn ang="T101">
                  <a:pos x="T6" y="T7"/>
                </a:cxn>
                <a:cxn ang="T102">
                  <a:pos x="T8" y="T9"/>
                </a:cxn>
                <a:cxn ang="T103">
                  <a:pos x="T10" y="T11"/>
                </a:cxn>
                <a:cxn ang="T104">
                  <a:pos x="T12" y="T13"/>
                </a:cxn>
                <a:cxn ang="T105">
                  <a:pos x="T14" y="T15"/>
                </a:cxn>
                <a:cxn ang="T106">
                  <a:pos x="T16" y="T17"/>
                </a:cxn>
                <a:cxn ang="T107">
                  <a:pos x="T18" y="T19"/>
                </a:cxn>
                <a:cxn ang="T108">
                  <a:pos x="T20" y="T21"/>
                </a:cxn>
                <a:cxn ang="T109">
                  <a:pos x="T22" y="T23"/>
                </a:cxn>
                <a:cxn ang="T110">
                  <a:pos x="T24" y="T25"/>
                </a:cxn>
                <a:cxn ang="T111">
                  <a:pos x="T26" y="T27"/>
                </a:cxn>
                <a:cxn ang="T112">
                  <a:pos x="T28" y="T29"/>
                </a:cxn>
                <a:cxn ang="T113">
                  <a:pos x="T30" y="T31"/>
                </a:cxn>
                <a:cxn ang="T114">
                  <a:pos x="T32" y="T33"/>
                </a:cxn>
                <a:cxn ang="T115">
                  <a:pos x="T34" y="T35"/>
                </a:cxn>
                <a:cxn ang="T116">
                  <a:pos x="T36" y="T37"/>
                </a:cxn>
                <a:cxn ang="T117">
                  <a:pos x="T38" y="T39"/>
                </a:cxn>
                <a:cxn ang="T118">
                  <a:pos x="T40" y="T41"/>
                </a:cxn>
                <a:cxn ang="T119">
                  <a:pos x="T42" y="T43"/>
                </a:cxn>
                <a:cxn ang="T120">
                  <a:pos x="T44" y="T45"/>
                </a:cxn>
                <a:cxn ang="T121">
                  <a:pos x="T46" y="T47"/>
                </a:cxn>
                <a:cxn ang="T122">
                  <a:pos x="T48" y="T49"/>
                </a:cxn>
                <a:cxn ang="T123">
                  <a:pos x="T50" y="T51"/>
                </a:cxn>
                <a:cxn ang="T124">
                  <a:pos x="T52" y="T53"/>
                </a:cxn>
                <a:cxn ang="T125">
                  <a:pos x="T54" y="T55"/>
                </a:cxn>
                <a:cxn ang="T126">
                  <a:pos x="T56" y="T57"/>
                </a:cxn>
                <a:cxn ang="T127">
                  <a:pos x="T58" y="T59"/>
                </a:cxn>
                <a:cxn ang="T128">
                  <a:pos x="T60" y="T61"/>
                </a:cxn>
                <a:cxn ang="T129">
                  <a:pos x="T62" y="T63"/>
                </a:cxn>
                <a:cxn ang="T130">
                  <a:pos x="T64" y="T65"/>
                </a:cxn>
                <a:cxn ang="T131">
                  <a:pos x="T66" y="T67"/>
                </a:cxn>
                <a:cxn ang="T132">
                  <a:pos x="T68" y="T69"/>
                </a:cxn>
                <a:cxn ang="T133">
                  <a:pos x="T70" y="T71"/>
                </a:cxn>
                <a:cxn ang="T134">
                  <a:pos x="T72" y="T73"/>
                </a:cxn>
                <a:cxn ang="T135">
                  <a:pos x="T74" y="T75"/>
                </a:cxn>
                <a:cxn ang="T136">
                  <a:pos x="T76" y="T77"/>
                </a:cxn>
                <a:cxn ang="T137">
                  <a:pos x="T78" y="T79"/>
                </a:cxn>
                <a:cxn ang="T138">
                  <a:pos x="T80" y="T81"/>
                </a:cxn>
                <a:cxn ang="T139">
                  <a:pos x="T82" y="T83"/>
                </a:cxn>
                <a:cxn ang="T140">
                  <a:pos x="T84" y="T85"/>
                </a:cxn>
                <a:cxn ang="T141">
                  <a:pos x="T86" y="T87"/>
                </a:cxn>
                <a:cxn ang="T142">
                  <a:pos x="T88" y="T89"/>
                </a:cxn>
                <a:cxn ang="T143">
                  <a:pos x="T90" y="T91"/>
                </a:cxn>
                <a:cxn ang="T144">
                  <a:pos x="T92" y="T93"/>
                </a:cxn>
                <a:cxn ang="T145">
                  <a:pos x="T94" y="T95"/>
                </a:cxn>
                <a:cxn ang="T146">
                  <a:pos x="T96" y="T97"/>
                </a:cxn>
              </a:cxnLst>
              <a:rect b="T150" l="T147" r="T149" t="T148"/>
              <a:pathLst>
                <a:path h="226" w="245">
                  <a:moveTo>
                    <a:pt x="68" y="1"/>
                  </a:moveTo>
                  <a:lnTo>
                    <a:pt x="209" y="29"/>
                  </a:lnTo>
                  <a:lnTo>
                    <a:pt x="209" y="29"/>
                  </a:lnTo>
                  <a:lnTo>
                    <a:pt x="218" y="33"/>
                  </a:lnTo>
                  <a:lnTo>
                    <a:pt x="225" y="36"/>
                  </a:lnTo>
                  <a:lnTo>
                    <a:pt x="232" y="41"/>
                  </a:lnTo>
                  <a:lnTo>
                    <a:pt x="237" y="49"/>
                  </a:lnTo>
                  <a:lnTo>
                    <a:pt x="237" y="49"/>
                  </a:lnTo>
                  <a:lnTo>
                    <a:pt x="242" y="56"/>
                  </a:lnTo>
                  <a:lnTo>
                    <a:pt x="244" y="65"/>
                  </a:lnTo>
                  <a:lnTo>
                    <a:pt x="245" y="74"/>
                  </a:lnTo>
                  <a:lnTo>
                    <a:pt x="245" y="83"/>
                  </a:lnTo>
                  <a:lnTo>
                    <a:pt x="231" y="149"/>
                  </a:lnTo>
                  <a:lnTo>
                    <a:pt x="231" y="149"/>
                  </a:lnTo>
                  <a:lnTo>
                    <a:pt x="229" y="157"/>
                  </a:lnTo>
                  <a:lnTo>
                    <a:pt x="224" y="165"/>
                  </a:lnTo>
                  <a:lnTo>
                    <a:pt x="219" y="172"/>
                  </a:lnTo>
                  <a:lnTo>
                    <a:pt x="211" y="177"/>
                  </a:lnTo>
                  <a:lnTo>
                    <a:pt x="211" y="177"/>
                  </a:lnTo>
                  <a:lnTo>
                    <a:pt x="204" y="181"/>
                  </a:lnTo>
                  <a:lnTo>
                    <a:pt x="196" y="183"/>
                  </a:lnTo>
                  <a:lnTo>
                    <a:pt x="187" y="185"/>
                  </a:lnTo>
                  <a:lnTo>
                    <a:pt x="179" y="183"/>
                  </a:lnTo>
                  <a:lnTo>
                    <a:pt x="168" y="181"/>
                  </a:lnTo>
                  <a:lnTo>
                    <a:pt x="168" y="226"/>
                  </a:lnTo>
                  <a:lnTo>
                    <a:pt x="121" y="172"/>
                  </a:lnTo>
                  <a:lnTo>
                    <a:pt x="37" y="155"/>
                  </a:lnTo>
                  <a:lnTo>
                    <a:pt x="37" y="155"/>
                  </a:lnTo>
                  <a:lnTo>
                    <a:pt x="29" y="152"/>
                  </a:lnTo>
                  <a:lnTo>
                    <a:pt x="21" y="149"/>
                  </a:lnTo>
                  <a:lnTo>
                    <a:pt x="14" y="143"/>
                  </a:lnTo>
                  <a:lnTo>
                    <a:pt x="8" y="136"/>
                  </a:lnTo>
                  <a:lnTo>
                    <a:pt x="8" y="136"/>
                  </a:lnTo>
                  <a:lnTo>
                    <a:pt x="4" y="128"/>
                  </a:lnTo>
                  <a:lnTo>
                    <a:pt x="1" y="121"/>
                  </a:lnTo>
                  <a:lnTo>
                    <a:pt x="0" y="112"/>
                  </a:lnTo>
                  <a:lnTo>
                    <a:pt x="1" y="103"/>
                  </a:lnTo>
                  <a:lnTo>
                    <a:pt x="14" y="37"/>
                  </a:lnTo>
                  <a:lnTo>
                    <a:pt x="14" y="37"/>
                  </a:lnTo>
                  <a:lnTo>
                    <a:pt x="18" y="28"/>
                  </a:lnTo>
                  <a:lnTo>
                    <a:pt x="21" y="21"/>
                  </a:lnTo>
                  <a:lnTo>
                    <a:pt x="26" y="13"/>
                  </a:lnTo>
                  <a:lnTo>
                    <a:pt x="34" y="8"/>
                  </a:lnTo>
                  <a:lnTo>
                    <a:pt x="34" y="8"/>
                  </a:lnTo>
                  <a:lnTo>
                    <a:pt x="42" y="3"/>
                  </a:lnTo>
                  <a:lnTo>
                    <a:pt x="50" y="1"/>
                  </a:lnTo>
                  <a:lnTo>
                    <a:pt x="59" y="0"/>
                  </a:lnTo>
                  <a:lnTo>
                    <a:pt x="68" y="1"/>
                  </a:lnTo>
                  <a:lnTo>
                    <a:pt x="68" y="1"/>
                  </a:lnTo>
                  <a:close/>
                </a:path>
              </a:pathLst>
            </a:custGeom>
            <a:solidFill>
              <a:srgbClr val="ED7D31"/>
            </a:solidFill>
            <a:ln>
              <a:noFill/>
            </a:ln>
            <a:extLst>
              <a:ext uri="{91240B29-F687-4F45-9708-019B960494DF}">
                <a14:hiddenLine cmpd="sng" w="9525">
                  <a:solidFill>
                    <a:srgbClr val="000000"/>
                  </a:solidFill>
                  <a:bevel/>
                  <a:headEnd/>
                  <a:tailEnd/>
                </a14:hiddenLine>
              </a:ext>
            </a:extLst>
          </p:spPr>
          <p:txBody>
            <a:bodyPr/>
            <a:lstStyle/>
            <a:p>
              <a:endParaRPr altLang="zh-CN" lang="zh-CN">
                <a:solidFill>
                  <a:srgbClr val="000000"/>
                </a:solidFill>
                <a:latin charset="-122" panose="020b0503020204020204" pitchFamily="34" typeface="微软雅黑"/>
                <a:ea charset="-122" pitchFamily="34" typeface="微软雅黑"/>
                <a:sym charset="-122" panose="020b0503020204020204" pitchFamily="34" typeface="微软雅黑"/>
              </a:endParaRPr>
            </a:p>
          </p:txBody>
        </p:sp>
        <p:sp>
          <p:nvSpPr>
            <p:cNvPr id="106" name="Freeform 241"/>
            <p:cNvSpPr>
              <a:spLocks noChangeArrowheads="1" noEditPoints="1"/>
            </p:cNvSpPr>
            <p:nvPr/>
          </p:nvSpPr>
          <p:spPr bwMode="auto">
            <a:xfrm>
              <a:off x="1835291" y="2627482"/>
              <a:ext cx="589185" cy="668252"/>
            </a:xfrm>
            <a:custGeom>
              <a:gdLst>
                <a:gd fmla="*/ 385 w 387" name="T0"/>
                <a:gd fmla="*/ 170 h 441" name="T1"/>
                <a:gd fmla="*/ 386 w 387" name="T2"/>
                <a:gd fmla="*/ 163 h 441" name="T3"/>
                <a:gd fmla="*/ 381 w 387" name="T4"/>
                <a:gd fmla="*/ 150 h 441" name="T5"/>
                <a:gd fmla="*/ 251 w 387" name="T6"/>
                <a:gd fmla="*/ 35 h 441" name="T7"/>
                <a:gd fmla="*/ 250 w 387" name="T8"/>
                <a:gd fmla="*/ 35 h 441" name="T9"/>
                <a:gd fmla="*/ 215 w 387" name="T10"/>
                <a:gd fmla="*/ 4 h 441" name="T11"/>
                <a:gd fmla="*/ 201 w 387" name="T12"/>
                <a:gd fmla="*/ 0 h 441" name="T13"/>
                <a:gd fmla="*/ 198 w 387" name="T14"/>
                <a:gd fmla="*/ 0 h 441" name="T15"/>
                <a:gd fmla="*/ 190 w 387" name="T16"/>
                <a:gd fmla="*/ 3 h 441" name="T17"/>
                <a:gd fmla="*/ 21 w 387" name="T18"/>
                <a:gd fmla="*/ 142 h 441" name="T19"/>
                <a:gd fmla="*/ 16 w 387" name="T20"/>
                <a:gd fmla="*/ 146 h 441" name="T21"/>
                <a:gd fmla="*/ 11 w 387" name="T22"/>
                <a:gd fmla="*/ 159 h 441" name="T23"/>
                <a:gd fmla="*/ 11 w 387" name="T24"/>
                <a:gd fmla="*/ 167 h 441" name="T25"/>
                <a:gd fmla="*/ 11 w 387" name="T26"/>
                <a:gd fmla="*/ 167 h 441" name="T27"/>
                <a:gd fmla="*/ 11 w 387" name="T28"/>
                <a:gd fmla="*/ 176 h 441" name="T29"/>
                <a:gd fmla="*/ 10 w 387" name="T30"/>
                <a:gd fmla="*/ 182 h 441" name="T31"/>
                <a:gd fmla="*/ 0 w 387" name="T32"/>
                <a:gd fmla="*/ 405 h 441" name="T33"/>
                <a:gd fmla="*/ 3 w 387" name="T34"/>
                <a:gd fmla="*/ 425 h 441" name="T35"/>
                <a:gd fmla="*/ 6 w 387" name="T36"/>
                <a:gd fmla="*/ 430 h 441" name="T37"/>
                <a:gd fmla="*/ 15 w 387" name="T38"/>
                <a:gd fmla="*/ 437 h 441" name="T39"/>
                <a:gd fmla="*/ 19 w 387" name="T40"/>
                <a:gd fmla="*/ 439 h 441" name="T41"/>
                <a:gd fmla="*/ 24 w 387" name="T42"/>
                <a:gd fmla="*/ 439 h 441" name="T43"/>
                <a:gd fmla="*/ 24 w 387" name="T44"/>
                <a:gd fmla="*/ 439 h 441" name="T45"/>
                <a:gd fmla="*/ 25 w 387" name="T46"/>
                <a:gd fmla="*/ 440 h 441" name="T47"/>
                <a:gd fmla="*/ 36 w 387" name="T48"/>
                <a:gd fmla="*/ 441 h 441" name="T49"/>
                <a:gd fmla="*/ 336 w 387" name="T50"/>
                <a:gd fmla="*/ 441 h 441" name="T51"/>
                <a:gd fmla="*/ 350 w 387" name="T52"/>
                <a:gd fmla="*/ 439 h 441" name="T53"/>
                <a:gd fmla="*/ 355 w 387" name="T54"/>
                <a:gd fmla="*/ 439 h 441" name="T55"/>
                <a:gd fmla="*/ 362 w 387" name="T56"/>
                <a:gd fmla="*/ 439 h 441" name="T57"/>
                <a:gd fmla="*/ 367 w 387" name="T58"/>
                <a:gd fmla="*/ 435 h 441" name="T59"/>
                <a:gd fmla="*/ 376 w 387" name="T60"/>
                <a:gd fmla="*/ 427 h 441" name="T61"/>
                <a:gd fmla="*/ 378 w 387" name="T62"/>
                <a:gd fmla="*/ 420 h 441" name="T63"/>
                <a:gd fmla="*/ 380 w 387" name="T64"/>
                <a:gd fmla="*/ 408 h 441" name="T65"/>
                <a:gd fmla="*/ 387 w 387" name="T66"/>
                <a:gd fmla="*/ 190 h 441" name="T67"/>
                <a:gd fmla="*/ 385 w 387" name="T68"/>
                <a:gd fmla="*/ 179 h 441" name="T69"/>
                <a:gd fmla="*/ 385 w 387" name="T70"/>
                <a:gd fmla="*/ 175 h 441" name="T71"/>
                <a:gd fmla="*/ 385 w 387" name="T72"/>
                <a:gd fmla="*/ 170 h 441" name="T73"/>
                <a:gd fmla="*/ 266 w 387" name="T74"/>
                <a:gd fmla="*/ 287 h 441" name="T75"/>
                <a:gd fmla="*/ 359 w 387" name="T76"/>
                <a:gd fmla="*/ 391 h 441" name="T77"/>
                <a:gd fmla="*/ 236 w 387" name="T78"/>
                <a:gd fmla="*/ 54 h 441" name="T79"/>
                <a:gd fmla="*/ 363 w 387" name="T80"/>
                <a:gd fmla="*/ 165 h 441" name="T81"/>
                <a:gd fmla="*/ 355 w 387" name="T82"/>
                <a:gd fmla="*/ 174 h 441" name="T83"/>
                <a:gd fmla="*/ 346 w 387" name="T84"/>
                <a:gd fmla="*/ 177 h 441" name="T85"/>
                <a:gd fmla="*/ 51 w 387" name="T86"/>
                <a:gd fmla="*/ 177 h 441" name="T87"/>
                <a:gd fmla="*/ 39 w 387" name="T88"/>
                <a:gd fmla="*/ 173 h 441" name="T89"/>
                <a:gd fmla="*/ 34 w 387" name="T90"/>
                <a:gd fmla="*/ 161 h 441" name="T91"/>
                <a:gd fmla="*/ 201 w 387" name="T92"/>
                <a:gd fmla="*/ 24 h 441" name="T93"/>
                <a:gd fmla="*/ 196 w 387" name="T94"/>
                <a:gd fmla="*/ 314 h 441" name="T95"/>
                <a:gd fmla="*/ 66 w 387" name="T96"/>
                <a:gd fmla="*/ 202 h 441" name="T97"/>
                <a:gd fmla="*/ 196 w 387" name="T98"/>
                <a:gd fmla="*/ 314 h 441" name="T99"/>
                <a:gd fmla="*/ 123 w 387" name="T100"/>
                <a:gd fmla="*/ 284 h 441" name="T101"/>
                <a:gd fmla="*/ 31 w 387" name="T102"/>
                <a:gd fmla="*/ 203 h 441" name="T103"/>
                <a:gd fmla="*/ 37 w 387" name="T104"/>
                <a:gd fmla="*/ 416 h 441" name="T105"/>
                <a:gd fmla="*/ 140 w 387" name="T106"/>
                <a:gd fmla="*/ 300 h 441" name="T107"/>
                <a:gd fmla="*/ 144 w 387" name="T108"/>
                <a:gd fmla="*/ 304 h 441" name="T109"/>
                <a:gd fmla="*/ 181 w 387" name="T110"/>
                <a:gd fmla="*/ 334 h 441" name="T111"/>
                <a:gd fmla="*/ 187 w 387" name="T112"/>
                <a:gd fmla="*/ 338 h 441" name="T113"/>
                <a:gd fmla="*/ 194 w 387" name="T114"/>
                <a:gd fmla="*/ 339 h 441" name="T115"/>
                <a:gd fmla="*/ 202 w 387" name="T116"/>
                <a:gd fmla="*/ 338 h 441" name="T117"/>
                <a:gd fmla="*/ 209 w 387" name="T118"/>
                <a:gd fmla="*/ 333 h 441" name="T119"/>
                <a:gd fmla="*/ 346 w 387" name="T120"/>
                <a:gd fmla="*/ 414 h 441" name="T121"/>
                <a:gd fmla="*/ 341 w 387" name="T122"/>
                <a:gd fmla="*/ 416 h 441" name="T123"/>
                <a:gd fmla="*/ 37 w 387" name="T124"/>
                <a:gd fmla="*/ 416 h 441" name="T125"/>
                <a:gd fmla="*/ 0 60000 65536" name="T126"/>
                <a:gd fmla="*/ 0 60000 65536" name="T127"/>
                <a:gd fmla="*/ 0 60000 65536" name="T128"/>
                <a:gd fmla="*/ 0 60000 65536" name="T129"/>
                <a:gd fmla="*/ 0 60000 65536" name="T130"/>
                <a:gd fmla="*/ 0 60000 65536" name="T131"/>
                <a:gd fmla="*/ 0 60000 65536" name="T132"/>
                <a:gd fmla="*/ 0 60000 65536" name="T133"/>
                <a:gd fmla="*/ 0 60000 65536" name="T134"/>
                <a:gd fmla="*/ 0 60000 65536" name="T135"/>
                <a:gd fmla="*/ 0 60000 65536" name="T136"/>
                <a:gd fmla="*/ 0 60000 65536" name="T137"/>
                <a:gd fmla="*/ 0 60000 65536" name="T138"/>
                <a:gd fmla="*/ 0 60000 65536" name="T139"/>
                <a:gd fmla="*/ 0 60000 65536" name="T140"/>
                <a:gd fmla="*/ 0 60000 65536" name="T141"/>
                <a:gd fmla="*/ 0 60000 65536" name="T142"/>
                <a:gd fmla="*/ 0 60000 65536" name="T143"/>
                <a:gd fmla="*/ 0 60000 65536" name="T144"/>
                <a:gd fmla="*/ 0 60000 65536" name="T145"/>
                <a:gd fmla="*/ 0 60000 65536" name="T146"/>
                <a:gd fmla="*/ 0 60000 65536" name="T147"/>
                <a:gd fmla="*/ 0 60000 65536" name="T148"/>
                <a:gd fmla="*/ 0 60000 65536" name="T149"/>
                <a:gd fmla="*/ 0 60000 65536" name="T150"/>
                <a:gd fmla="*/ 0 60000 65536" name="T151"/>
                <a:gd fmla="*/ 0 60000 65536" name="T152"/>
                <a:gd fmla="*/ 0 60000 65536" name="T153"/>
                <a:gd fmla="*/ 0 60000 65536" name="T154"/>
                <a:gd fmla="*/ 0 60000 65536" name="T155"/>
                <a:gd fmla="*/ 0 60000 65536" name="T156"/>
                <a:gd fmla="*/ 0 60000 65536" name="T157"/>
                <a:gd fmla="*/ 0 60000 65536" name="T158"/>
                <a:gd fmla="*/ 0 60000 65536" name="T159"/>
                <a:gd fmla="*/ 0 60000 65536" name="T160"/>
                <a:gd fmla="*/ 0 60000 65536" name="T161"/>
                <a:gd fmla="*/ 0 60000 65536" name="T162"/>
                <a:gd fmla="*/ 0 60000 65536" name="T163"/>
                <a:gd fmla="*/ 0 60000 65536" name="T164"/>
                <a:gd fmla="*/ 0 60000 65536" name="T165"/>
                <a:gd fmla="*/ 0 60000 65536" name="T166"/>
                <a:gd fmla="*/ 0 60000 65536" name="T167"/>
                <a:gd fmla="*/ 0 60000 65536" name="T168"/>
                <a:gd fmla="*/ 0 60000 65536" name="T169"/>
                <a:gd fmla="*/ 0 60000 65536" name="T170"/>
                <a:gd fmla="*/ 0 60000 65536" name="T171"/>
                <a:gd fmla="*/ 0 60000 65536" name="T172"/>
                <a:gd fmla="*/ 0 60000 65536" name="T173"/>
                <a:gd fmla="*/ 0 60000 65536" name="T174"/>
                <a:gd fmla="*/ 0 60000 65536" name="T175"/>
                <a:gd fmla="*/ 0 60000 65536" name="T176"/>
                <a:gd fmla="*/ 0 60000 65536" name="T177"/>
                <a:gd fmla="*/ 0 60000 65536" name="T178"/>
                <a:gd fmla="*/ 0 60000 65536" name="T179"/>
                <a:gd fmla="*/ 0 60000 65536" name="T180"/>
                <a:gd fmla="*/ 0 60000 65536" name="T181"/>
                <a:gd fmla="*/ 0 60000 65536" name="T182"/>
                <a:gd fmla="*/ 0 60000 65536" name="T183"/>
                <a:gd fmla="*/ 0 60000 65536" name="T184"/>
                <a:gd fmla="*/ 0 60000 65536" name="T185"/>
                <a:gd fmla="*/ 0 60000 65536" name="T186"/>
                <a:gd fmla="*/ 0 60000 65536" name="T187"/>
                <a:gd fmla="*/ 0 60000 65536" name="T188"/>
                <a:gd fmla="*/ 0 w 387" name="T189"/>
                <a:gd fmla="*/ 0 h 441" name="T190"/>
                <a:gd fmla="*/ 387 w 387" name="T191"/>
                <a:gd fmla="*/ 441 h 441" name="T192"/>
              </a:gdLst>
              <a:cxnLst>
                <a:cxn ang="T126">
                  <a:pos x="T0" y="T1"/>
                </a:cxn>
                <a:cxn ang="T127">
                  <a:pos x="T2" y="T3"/>
                </a:cxn>
                <a:cxn ang="T128">
                  <a:pos x="T4" y="T5"/>
                </a:cxn>
                <a:cxn ang="T129">
                  <a:pos x="T6" y="T7"/>
                </a:cxn>
                <a:cxn ang="T130">
                  <a:pos x="T8" y="T9"/>
                </a:cxn>
                <a:cxn ang="T131">
                  <a:pos x="T10" y="T11"/>
                </a:cxn>
                <a:cxn ang="T132">
                  <a:pos x="T12" y="T13"/>
                </a:cxn>
                <a:cxn ang="T133">
                  <a:pos x="T14" y="T15"/>
                </a:cxn>
                <a:cxn ang="T134">
                  <a:pos x="T16" y="T17"/>
                </a:cxn>
                <a:cxn ang="T135">
                  <a:pos x="T18" y="T19"/>
                </a:cxn>
                <a:cxn ang="T136">
                  <a:pos x="T20" y="T21"/>
                </a:cxn>
                <a:cxn ang="T137">
                  <a:pos x="T22" y="T23"/>
                </a:cxn>
                <a:cxn ang="T138">
                  <a:pos x="T24" y="T25"/>
                </a:cxn>
                <a:cxn ang="T139">
                  <a:pos x="T26" y="T27"/>
                </a:cxn>
                <a:cxn ang="T140">
                  <a:pos x="T28" y="T29"/>
                </a:cxn>
                <a:cxn ang="T141">
                  <a:pos x="T30" y="T31"/>
                </a:cxn>
                <a:cxn ang="T142">
                  <a:pos x="T32" y="T33"/>
                </a:cxn>
                <a:cxn ang="T143">
                  <a:pos x="T34" y="T35"/>
                </a:cxn>
                <a:cxn ang="T144">
                  <a:pos x="T36" y="T37"/>
                </a:cxn>
                <a:cxn ang="T145">
                  <a:pos x="T38" y="T39"/>
                </a:cxn>
                <a:cxn ang="T146">
                  <a:pos x="T40" y="T41"/>
                </a:cxn>
                <a:cxn ang="T147">
                  <a:pos x="T42" y="T43"/>
                </a:cxn>
                <a:cxn ang="T148">
                  <a:pos x="T44" y="T45"/>
                </a:cxn>
                <a:cxn ang="T149">
                  <a:pos x="T46" y="T47"/>
                </a:cxn>
                <a:cxn ang="T150">
                  <a:pos x="T48" y="T49"/>
                </a:cxn>
                <a:cxn ang="T151">
                  <a:pos x="T50" y="T51"/>
                </a:cxn>
                <a:cxn ang="T152">
                  <a:pos x="T52" y="T53"/>
                </a:cxn>
                <a:cxn ang="T153">
                  <a:pos x="T54" y="T55"/>
                </a:cxn>
                <a:cxn ang="T154">
                  <a:pos x="T56" y="T57"/>
                </a:cxn>
                <a:cxn ang="T155">
                  <a:pos x="T58" y="T59"/>
                </a:cxn>
                <a:cxn ang="T156">
                  <a:pos x="T60" y="T61"/>
                </a:cxn>
                <a:cxn ang="T157">
                  <a:pos x="T62" y="T63"/>
                </a:cxn>
                <a:cxn ang="T158">
                  <a:pos x="T64" y="T65"/>
                </a:cxn>
                <a:cxn ang="T159">
                  <a:pos x="T66" y="T67"/>
                </a:cxn>
                <a:cxn ang="T160">
                  <a:pos x="T68" y="T69"/>
                </a:cxn>
                <a:cxn ang="T161">
                  <a:pos x="T70" y="T71"/>
                </a:cxn>
                <a:cxn ang="T162">
                  <a:pos x="T72" y="T73"/>
                </a:cxn>
                <a:cxn ang="T163">
                  <a:pos x="T74" y="T75"/>
                </a:cxn>
                <a:cxn ang="T164">
                  <a:pos x="T76" y="T77"/>
                </a:cxn>
                <a:cxn ang="T165">
                  <a:pos x="T78" y="T79"/>
                </a:cxn>
                <a:cxn ang="T166">
                  <a:pos x="T80" y="T81"/>
                </a:cxn>
                <a:cxn ang="T167">
                  <a:pos x="T82" y="T83"/>
                </a:cxn>
                <a:cxn ang="T168">
                  <a:pos x="T84" y="T85"/>
                </a:cxn>
                <a:cxn ang="T169">
                  <a:pos x="T86" y="T87"/>
                </a:cxn>
                <a:cxn ang="T170">
                  <a:pos x="T88" y="T89"/>
                </a:cxn>
                <a:cxn ang="T171">
                  <a:pos x="T90" y="T91"/>
                </a:cxn>
                <a:cxn ang="T172">
                  <a:pos x="T92" y="T93"/>
                </a:cxn>
                <a:cxn ang="T173">
                  <a:pos x="T94" y="T95"/>
                </a:cxn>
                <a:cxn ang="T174">
                  <a:pos x="T96" y="T97"/>
                </a:cxn>
                <a:cxn ang="T175">
                  <a:pos x="T98" y="T99"/>
                </a:cxn>
                <a:cxn ang="T176">
                  <a:pos x="T100" y="T101"/>
                </a:cxn>
                <a:cxn ang="T177">
                  <a:pos x="T102" y="T103"/>
                </a:cxn>
                <a:cxn ang="T178">
                  <a:pos x="T104" y="T105"/>
                </a:cxn>
                <a:cxn ang="T179">
                  <a:pos x="T106" y="T107"/>
                </a:cxn>
                <a:cxn ang="T180">
                  <a:pos x="T108" y="T109"/>
                </a:cxn>
                <a:cxn ang="T181">
                  <a:pos x="T110" y="T111"/>
                </a:cxn>
                <a:cxn ang="T182">
                  <a:pos x="T112" y="T113"/>
                </a:cxn>
                <a:cxn ang="T183">
                  <a:pos x="T114" y="T115"/>
                </a:cxn>
                <a:cxn ang="T184">
                  <a:pos x="T116" y="T117"/>
                </a:cxn>
                <a:cxn ang="T185">
                  <a:pos x="T118" y="T119"/>
                </a:cxn>
                <a:cxn ang="T186">
                  <a:pos x="T120" y="T121"/>
                </a:cxn>
                <a:cxn ang="T187">
                  <a:pos x="T122" y="T123"/>
                </a:cxn>
                <a:cxn ang="T188">
                  <a:pos x="T124" y="T125"/>
                </a:cxn>
              </a:cxnLst>
              <a:rect b="T192" l="T189" r="T191" t="T190"/>
              <a:pathLst>
                <a:path h="441" w="387">
                  <a:moveTo>
                    <a:pt x="385" y="170"/>
                  </a:moveTo>
                  <a:lnTo>
                    <a:pt x="385" y="170"/>
                  </a:lnTo>
                  <a:lnTo>
                    <a:pt x="385" y="170"/>
                  </a:lnTo>
                  <a:lnTo>
                    <a:pt x="386" y="163"/>
                  </a:lnTo>
                  <a:lnTo>
                    <a:pt x="385" y="156"/>
                  </a:lnTo>
                  <a:lnTo>
                    <a:pt x="381" y="150"/>
                  </a:lnTo>
                  <a:lnTo>
                    <a:pt x="377" y="145"/>
                  </a:lnTo>
                  <a:lnTo>
                    <a:pt x="251" y="35"/>
                  </a:lnTo>
                  <a:lnTo>
                    <a:pt x="251" y="35"/>
                  </a:lnTo>
                  <a:lnTo>
                    <a:pt x="250" y="35"/>
                  </a:lnTo>
                  <a:lnTo>
                    <a:pt x="215" y="4"/>
                  </a:lnTo>
                  <a:lnTo>
                    <a:pt x="215" y="4"/>
                  </a:lnTo>
                  <a:lnTo>
                    <a:pt x="209" y="1"/>
                  </a:lnTo>
                  <a:lnTo>
                    <a:pt x="201" y="0"/>
                  </a:lnTo>
                  <a:lnTo>
                    <a:pt x="201" y="0"/>
                  </a:lnTo>
                  <a:lnTo>
                    <a:pt x="198" y="0"/>
                  </a:lnTo>
                  <a:lnTo>
                    <a:pt x="194" y="1"/>
                  </a:lnTo>
                  <a:lnTo>
                    <a:pt x="190" y="3"/>
                  </a:lnTo>
                  <a:lnTo>
                    <a:pt x="187" y="5"/>
                  </a:lnTo>
                  <a:lnTo>
                    <a:pt x="21" y="142"/>
                  </a:lnTo>
                  <a:lnTo>
                    <a:pt x="21" y="142"/>
                  </a:lnTo>
                  <a:lnTo>
                    <a:pt x="16" y="146"/>
                  </a:lnTo>
                  <a:lnTo>
                    <a:pt x="13" y="153"/>
                  </a:lnTo>
                  <a:lnTo>
                    <a:pt x="11" y="159"/>
                  </a:lnTo>
                  <a:lnTo>
                    <a:pt x="11" y="167"/>
                  </a:lnTo>
                  <a:lnTo>
                    <a:pt x="11" y="167"/>
                  </a:lnTo>
                  <a:lnTo>
                    <a:pt x="11" y="167"/>
                  </a:lnTo>
                  <a:lnTo>
                    <a:pt x="11" y="167"/>
                  </a:lnTo>
                  <a:lnTo>
                    <a:pt x="11" y="171"/>
                  </a:lnTo>
                  <a:lnTo>
                    <a:pt x="11" y="176"/>
                  </a:lnTo>
                  <a:lnTo>
                    <a:pt x="11" y="176"/>
                  </a:lnTo>
                  <a:lnTo>
                    <a:pt x="10" y="182"/>
                  </a:lnTo>
                  <a:lnTo>
                    <a:pt x="0" y="405"/>
                  </a:lnTo>
                  <a:lnTo>
                    <a:pt x="0" y="405"/>
                  </a:lnTo>
                  <a:lnTo>
                    <a:pt x="1" y="415"/>
                  </a:lnTo>
                  <a:lnTo>
                    <a:pt x="3" y="425"/>
                  </a:lnTo>
                  <a:lnTo>
                    <a:pt x="3" y="425"/>
                  </a:lnTo>
                  <a:lnTo>
                    <a:pt x="6" y="430"/>
                  </a:lnTo>
                  <a:lnTo>
                    <a:pt x="10" y="434"/>
                  </a:lnTo>
                  <a:lnTo>
                    <a:pt x="15" y="437"/>
                  </a:lnTo>
                  <a:lnTo>
                    <a:pt x="19" y="439"/>
                  </a:lnTo>
                  <a:lnTo>
                    <a:pt x="19" y="439"/>
                  </a:lnTo>
                  <a:lnTo>
                    <a:pt x="24" y="439"/>
                  </a:lnTo>
                  <a:lnTo>
                    <a:pt x="24" y="439"/>
                  </a:lnTo>
                  <a:lnTo>
                    <a:pt x="24" y="439"/>
                  </a:lnTo>
                  <a:lnTo>
                    <a:pt x="24" y="439"/>
                  </a:lnTo>
                  <a:lnTo>
                    <a:pt x="25" y="440"/>
                  </a:lnTo>
                  <a:lnTo>
                    <a:pt x="25" y="440"/>
                  </a:lnTo>
                  <a:lnTo>
                    <a:pt x="30" y="441"/>
                  </a:lnTo>
                  <a:lnTo>
                    <a:pt x="36" y="441"/>
                  </a:lnTo>
                  <a:lnTo>
                    <a:pt x="336" y="441"/>
                  </a:lnTo>
                  <a:lnTo>
                    <a:pt x="336" y="441"/>
                  </a:lnTo>
                  <a:lnTo>
                    <a:pt x="343" y="441"/>
                  </a:lnTo>
                  <a:lnTo>
                    <a:pt x="350" y="439"/>
                  </a:lnTo>
                  <a:lnTo>
                    <a:pt x="350" y="439"/>
                  </a:lnTo>
                  <a:lnTo>
                    <a:pt x="355" y="439"/>
                  </a:lnTo>
                  <a:lnTo>
                    <a:pt x="355" y="439"/>
                  </a:lnTo>
                  <a:lnTo>
                    <a:pt x="362" y="439"/>
                  </a:lnTo>
                  <a:lnTo>
                    <a:pt x="362" y="439"/>
                  </a:lnTo>
                  <a:lnTo>
                    <a:pt x="367" y="435"/>
                  </a:lnTo>
                  <a:lnTo>
                    <a:pt x="372" y="432"/>
                  </a:lnTo>
                  <a:lnTo>
                    <a:pt x="376" y="427"/>
                  </a:lnTo>
                  <a:lnTo>
                    <a:pt x="378" y="420"/>
                  </a:lnTo>
                  <a:lnTo>
                    <a:pt x="378" y="420"/>
                  </a:lnTo>
                  <a:lnTo>
                    <a:pt x="379" y="415"/>
                  </a:lnTo>
                  <a:lnTo>
                    <a:pt x="380" y="408"/>
                  </a:lnTo>
                  <a:lnTo>
                    <a:pt x="387" y="190"/>
                  </a:lnTo>
                  <a:lnTo>
                    <a:pt x="387" y="190"/>
                  </a:lnTo>
                  <a:lnTo>
                    <a:pt x="387" y="184"/>
                  </a:lnTo>
                  <a:lnTo>
                    <a:pt x="385" y="179"/>
                  </a:lnTo>
                  <a:lnTo>
                    <a:pt x="385" y="179"/>
                  </a:lnTo>
                  <a:lnTo>
                    <a:pt x="385" y="175"/>
                  </a:lnTo>
                  <a:lnTo>
                    <a:pt x="385" y="170"/>
                  </a:lnTo>
                  <a:lnTo>
                    <a:pt x="385" y="170"/>
                  </a:lnTo>
                  <a:close/>
                  <a:moveTo>
                    <a:pt x="359" y="391"/>
                  </a:moveTo>
                  <a:lnTo>
                    <a:pt x="266" y="287"/>
                  </a:lnTo>
                  <a:lnTo>
                    <a:pt x="364" y="205"/>
                  </a:lnTo>
                  <a:lnTo>
                    <a:pt x="359" y="391"/>
                  </a:lnTo>
                  <a:close/>
                  <a:moveTo>
                    <a:pt x="201" y="24"/>
                  </a:moveTo>
                  <a:lnTo>
                    <a:pt x="236" y="54"/>
                  </a:lnTo>
                  <a:lnTo>
                    <a:pt x="363" y="165"/>
                  </a:lnTo>
                  <a:lnTo>
                    <a:pt x="363" y="165"/>
                  </a:lnTo>
                  <a:lnTo>
                    <a:pt x="360" y="169"/>
                  </a:lnTo>
                  <a:lnTo>
                    <a:pt x="355" y="174"/>
                  </a:lnTo>
                  <a:lnTo>
                    <a:pt x="351" y="176"/>
                  </a:lnTo>
                  <a:lnTo>
                    <a:pt x="346" y="177"/>
                  </a:lnTo>
                  <a:lnTo>
                    <a:pt x="51" y="177"/>
                  </a:lnTo>
                  <a:lnTo>
                    <a:pt x="51" y="177"/>
                  </a:lnTo>
                  <a:lnTo>
                    <a:pt x="44" y="176"/>
                  </a:lnTo>
                  <a:lnTo>
                    <a:pt x="39" y="173"/>
                  </a:lnTo>
                  <a:lnTo>
                    <a:pt x="36" y="167"/>
                  </a:lnTo>
                  <a:lnTo>
                    <a:pt x="34" y="161"/>
                  </a:lnTo>
                  <a:lnTo>
                    <a:pt x="200" y="25"/>
                  </a:lnTo>
                  <a:lnTo>
                    <a:pt x="201" y="24"/>
                  </a:lnTo>
                  <a:close/>
                  <a:moveTo>
                    <a:pt x="196" y="314"/>
                  </a:moveTo>
                  <a:lnTo>
                    <a:pt x="196" y="314"/>
                  </a:lnTo>
                  <a:lnTo>
                    <a:pt x="160" y="284"/>
                  </a:lnTo>
                  <a:lnTo>
                    <a:pt x="66" y="202"/>
                  </a:lnTo>
                  <a:lnTo>
                    <a:pt x="331" y="202"/>
                  </a:lnTo>
                  <a:lnTo>
                    <a:pt x="196" y="314"/>
                  </a:lnTo>
                  <a:close/>
                  <a:moveTo>
                    <a:pt x="31" y="203"/>
                  </a:moveTo>
                  <a:lnTo>
                    <a:pt x="123" y="284"/>
                  </a:lnTo>
                  <a:lnTo>
                    <a:pt x="23" y="391"/>
                  </a:lnTo>
                  <a:lnTo>
                    <a:pt x="31" y="203"/>
                  </a:lnTo>
                  <a:close/>
                  <a:moveTo>
                    <a:pt x="37" y="416"/>
                  </a:moveTo>
                  <a:lnTo>
                    <a:pt x="37" y="416"/>
                  </a:lnTo>
                  <a:lnTo>
                    <a:pt x="31" y="415"/>
                  </a:lnTo>
                  <a:lnTo>
                    <a:pt x="140" y="300"/>
                  </a:lnTo>
                  <a:lnTo>
                    <a:pt x="144" y="304"/>
                  </a:lnTo>
                  <a:lnTo>
                    <a:pt x="144" y="304"/>
                  </a:lnTo>
                  <a:lnTo>
                    <a:pt x="146" y="304"/>
                  </a:lnTo>
                  <a:lnTo>
                    <a:pt x="181" y="334"/>
                  </a:lnTo>
                  <a:lnTo>
                    <a:pt x="181" y="334"/>
                  </a:lnTo>
                  <a:lnTo>
                    <a:pt x="187" y="338"/>
                  </a:lnTo>
                  <a:lnTo>
                    <a:pt x="194" y="339"/>
                  </a:lnTo>
                  <a:lnTo>
                    <a:pt x="194" y="339"/>
                  </a:lnTo>
                  <a:lnTo>
                    <a:pt x="198" y="339"/>
                  </a:lnTo>
                  <a:lnTo>
                    <a:pt x="202" y="338"/>
                  </a:lnTo>
                  <a:lnTo>
                    <a:pt x="205" y="335"/>
                  </a:lnTo>
                  <a:lnTo>
                    <a:pt x="209" y="333"/>
                  </a:lnTo>
                  <a:lnTo>
                    <a:pt x="248" y="302"/>
                  </a:lnTo>
                  <a:lnTo>
                    <a:pt x="346" y="414"/>
                  </a:lnTo>
                  <a:lnTo>
                    <a:pt x="346" y="414"/>
                  </a:lnTo>
                  <a:lnTo>
                    <a:pt x="341" y="416"/>
                  </a:lnTo>
                  <a:lnTo>
                    <a:pt x="337" y="416"/>
                  </a:lnTo>
                  <a:lnTo>
                    <a:pt x="37" y="416"/>
                  </a:lnTo>
                  <a:close/>
                </a:path>
              </a:pathLst>
            </a:custGeom>
            <a:solidFill>
              <a:srgbClr val="ED7D31"/>
            </a:solidFill>
            <a:ln>
              <a:noFill/>
            </a:ln>
            <a:extLst>
              <a:ext uri="{91240B29-F687-4F45-9708-019B960494DF}">
                <a14:hiddenLine cmpd="sng" w="9525">
                  <a:solidFill>
                    <a:srgbClr val="000000"/>
                  </a:solidFill>
                  <a:bevel/>
                  <a:headEnd/>
                  <a:tailEnd/>
                </a14:hiddenLine>
              </a:ext>
            </a:extLst>
          </p:spPr>
          <p:txBody>
            <a:bodyPr/>
            <a:lstStyle/>
            <a:p>
              <a:endParaRPr altLang="zh-CN" lang="zh-CN">
                <a:solidFill>
                  <a:srgbClr val="000000"/>
                </a:solidFill>
                <a:latin charset="-122" panose="020b0503020204020204" pitchFamily="34" typeface="微软雅黑"/>
                <a:ea charset="-122" pitchFamily="34" typeface="微软雅黑"/>
                <a:sym charset="-122" panose="020b0503020204020204" pitchFamily="34" typeface="微软雅黑"/>
              </a:endParaRPr>
            </a:p>
          </p:txBody>
        </p:sp>
        <p:sp>
          <p:nvSpPr>
            <p:cNvPr id="107" name="Freeform 242"/>
            <p:cNvSpPr>
              <a:spLocks noChangeArrowheads="1"/>
            </p:cNvSpPr>
            <p:nvPr/>
          </p:nvSpPr>
          <p:spPr bwMode="auto">
            <a:xfrm>
              <a:off x="1965882" y="1740529"/>
              <a:ext cx="127556" cy="151876"/>
            </a:xfrm>
            <a:custGeom>
              <a:gdLst>
                <a:gd fmla="*/ 55 w 84" name="T0"/>
                <a:gd fmla="*/ 93 h 101" name="T1"/>
                <a:gd fmla="*/ 55 w 84" name="T2"/>
                <a:gd fmla="*/ 93 h 101" name="T3"/>
                <a:gd fmla="*/ 62 w 84" name="T4"/>
                <a:gd fmla="*/ 92 h 101" name="T5"/>
                <a:gd fmla="*/ 68 w 84" name="T6"/>
                <a:gd fmla="*/ 89 h 101" name="T7"/>
                <a:gd fmla="*/ 74 w 84" name="T8"/>
                <a:gd fmla="*/ 86 h 101" name="T9"/>
                <a:gd fmla="*/ 78 w 84" name="T10"/>
                <a:gd fmla="*/ 81 h 101" name="T11"/>
                <a:gd fmla="*/ 78 w 84" name="T12"/>
                <a:gd fmla="*/ 81 h 101" name="T13"/>
                <a:gd fmla="*/ 81 w 84" name="T14"/>
                <a:gd fmla="*/ 75 h 101" name="T15"/>
                <a:gd fmla="*/ 83 w 84" name="T16"/>
                <a:gd fmla="*/ 69 h 101" name="T17"/>
                <a:gd fmla="*/ 84 w 84" name="T18"/>
                <a:gd fmla="*/ 63 h 101" name="T19"/>
                <a:gd fmla="*/ 84 w 84" name="T20"/>
                <a:gd fmla="*/ 56 h 101" name="T21"/>
                <a:gd fmla="*/ 78 w 84" name="T22"/>
                <a:gd fmla="*/ 0 h 101" name="T23"/>
                <a:gd fmla="*/ 0 w 84" name="T24"/>
                <a:gd fmla="*/ 101 h 101" name="T25"/>
                <a:gd fmla="*/ 0 w 84" name="T26"/>
                <a:gd fmla="*/ 100 h 101" name="T27"/>
                <a:gd fmla="*/ 55 w 84" name="T28"/>
                <a:gd fmla="*/ 93 h 101" name="T29"/>
                <a:gd fmla="*/ 0 60000 65536" name="T30"/>
                <a:gd fmla="*/ 0 60000 65536" name="T31"/>
                <a:gd fmla="*/ 0 60000 65536" name="T32"/>
                <a:gd fmla="*/ 0 60000 65536" name="T33"/>
                <a:gd fmla="*/ 0 60000 65536" name="T34"/>
                <a:gd fmla="*/ 0 60000 65536" name="T35"/>
                <a:gd fmla="*/ 0 60000 65536" name="T36"/>
                <a:gd fmla="*/ 0 60000 65536" name="T37"/>
                <a:gd fmla="*/ 0 60000 65536" name="T38"/>
                <a:gd fmla="*/ 0 60000 65536" name="T39"/>
                <a:gd fmla="*/ 0 60000 65536" name="T40"/>
                <a:gd fmla="*/ 0 60000 65536" name="T41"/>
                <a:gd fmla="*/ 0 60000 65536" name="T42"/>
                <a:gd fmla="*/ 0 60000 65536" name="T43"/>
                <a:gd fmla="*/ 0 60000 65536" name="T44"/>
                <a:gd fmla="*/ 0 w 84" name="T45"/>
                <a:gd fmla="*/ 0 h 101" name="T46"/>
                <a:gd fmla="*/ 84 w 84" name="T47"/>
                <a:gd fmla="*/ 101 h 101" name="T48"/>
              </a:gd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b="T48" l="T45" r="T47" t="T46"/>
              <a:pathLst>
                <a:path h="100" w="84">
                  <a:moveTo>
                    <a:pt x="55" y="93"/>
                  </a:moveTo>
                  <a:lnTo>
                    <a:pt x="55" y="93"/>
                  </a:lnTo>
                  <a:lnTo>
                    <a:pt x="62" y="92"/>
                  </a:lnTo>
                  <a:lnTo>
                    <a:pt x="68" y="89"/>
                  </a:lnTo>
                  <a:lnTo>
                    <a:pt x="74" y="86"/>
                  </a:lnTo>
                  <a:lnTo>
                    <a:pt x="78" y="81"/>
                  </a:lnTo>
                  <a:lnTo>
                    <a:pt x="78" y="81"/>
                  </a:lnTo>
                  <a:lnTo>
                    <a:pt x="81" y="75"/>
                  </a:lnTo>
                  <a:lnTo>
                    <a:pt x="83" y="69"/>
                  </a:lnTo>
                  <a:lnTo>
                    <a:pt x="84" y="63"/>
                  </a:lnTo>
                  <a:lnTo>
                    <a:pt x="84" y="56"/>
                  </a:lnTo>
                  <a:lnTo>
                    <a:pt x="78" y="0"/>
                  </a:lnTo>
                  <a:lnTo>
                    <a:pt x="0" y="101"/>
                  </a:lnTo>
                  <a:lnTo>
                    <a:pt x="0" y="100"/>
                  </a:lnTo>
                  <a:lnTo>
                    <a:pt x="55" y="93"/>
                  </a:lnTo>
                  <a:close/>
                </a:path>
              </a:pathLst>
            </a:custGeom>
            <a:solidFill>
              <a:srgbClr val="ED7D31"/>
            </a:solidFill>
            <a:ln>
              <a:noFill/>
            </a:ln>
            <a:extLst>
              <a:ext uri="{91240B29-F687-4F45-9708-019B960494DF}">
                <a14:hiddenLine cmpd="sng" w="9525">
                  <a:solidFill>
                    <a:srgbClr val="000000"/>
                  </a:solidFill>
                  <a:bevel/>
                  <a:headEnd/>
                  <a:tailEnd/>
                </a14:hiddenLine>
              </a:ext>
            </a:extLst>
          </p:spPr>
          <p:txBody>
            <a:bodyPr/>
            <a:lstStyle/>
            <a:p>
              <a:endParaRPr altLang="zh-CN" lang="zh-CN">
                <a:solidFill>
                  <a:srgbClr val="000000"/>
                </a:solidFill>
                <a:latin charset="-122" panose="020b0503020204020204" pitchFamily="34" typeface="微软雅黑"/>
                <a:ea charset="-122" pitchFamily="34" typeface="微软雅黑"/>
                <a:sym charset="-122" panose="020b0503020204020204" pitchFamily="34" typeface="微软雅黑"/>
              </a:endParaRPr>
            </a:p>
          </p:txBody>
        </p:sp>
        <p:sp>
          <p:nvSpPr>
            <p:cNvPr id="108" name="Freeform 243"/>
            <p:cNvSpPr>
              <a:spLocks noChangeArrowheads="1" noEditPoints="1"/>
            </p:cNvSpPr>
            <p:nvPr/>
          </p:nvSpPr>
          <p:spPr bwMode="auto">
            <a:xfrm>
              <a:off x="1950698" y="1658517"/>
              <a:ext cx="683334" cy="792789"/>
            </a:xfrm>
            <a:custGeom>
              <a:gdLst>
                <a:gd fmla="*/ 380 w 449" name="T0"/>
                <a:gd fmla="*/ 3 h 521" name="T1"/>
                <a:gd fmla="*/ 361 w 449" name="T2"/>
                <a:gd fmla="*/ 0 h 521" name="T3"/>
                <a:gd fmla="*/ 133 w 449" name="T4"/>
                <a:gd fmla="*/ 29 h 521" name="T5"/>
                <a:gd fmla="*/ 115 w 449" name="T6"/>
                <a:gd fmla="*/ 42 h 521" name="T7"/>
                <a:gd fmla="*/ 108 w 449" name="T8"/>
                <a:gd fmla="*/ 55 h 521" name="T9"/>
                <a:gd fmla="*/ 113 w 449" name="T10"/>
                <a:gd fmla="*/ 120 h 521" name="T11"/>
                <a:gd fmla="*/ 112 w 449" name="T12"/>
                <a:gd fmla="*/ 132 h 521" name="T13"/>
                <a:gd fmla="*/ 104 w 449" name="T14"/>
                <a:gd fmla="*/ 146 h 521" name="T15"/>
                <a:gd fmla="*/ 87 w 449" name="T16"/>
                <a:gd fmla="*/ 160 h 521" name="T17"/>
                <a:gd fmla="*/ 29 w 449" name="T18"/>
                <a:gd fmla="*/ 168 h 521" name="T19"/>
                <a:gd fmla="*/ 12 w 449" name="T20"/>
                <a:gd fmla="*/ 177 h 521" name="T21"/>
                <a:gd fmla="*/ 3 w 449" name="T22"/>
                <a:gd fmla="*/ 188 h 521" name="T23"/>
                <a:gd fmla="*/ 0 w 449" name="T24"/>
                <a:gd fmla="*/ 205 h 521" name="T25"/>
                <a:gd fmla="*/ 36 w 449" name="T26"/>
                <a:gd fmla="*/ 498 h 521" name="T27"/>
                <a:gd fmla="*/ 48 w 449" name="T28"/>
                <a:gd fmla="*/ 514 h 521" name="T29"/>
                <a:gd fmla="*/ 59 w 449" name="T30"/>
                <a:gd fmla="*/ 520 h 521" name="T31"/>
                <a:gd fmla="*/ 420 w 449" name="T32"/>
                <a:gd fmla="*/ 478 h 521" name="T33"/>
                <a:gd fmla="*/ 431 w 449" name="T34"/>
                <a:gd fmla="*/ 474 h 521" name="T35"/>
                <a:gd fmla="*/ 441 w 449" name="T36"/>
                <a:gd fmla="*/ 466 h 521" name="T37"/>
                <a:gd fmla="*/ 449 w 449" name="T38"/>
                <a:gd fmla="*/ 448 h 521" name="T39"/>
                <a:gd fmla="*/ 399 w 449" name="T40"/>
                <a:gd fmla="*/ 29 h 521" name="T41"/>
                <a:gd fmla="*/ 390 w 449" name="T42"/>
                <a:gd fmla="*/ 11 h 521" name="T43"/>
                <a:gd fmla="*/ 188 w 449" name="T44"/>
                <a:gd fmla="*/ 434 h 521" name="T45"/>
                <a:gd fmla="*/ 181 w 449" name="T46"/>
                <a:gd fmla="*/ 437 h 521" name="T47"/>
                <a:gd fmla="*/ 99 w 449" name="T48"/>
                <a:gd fmla="*/ 447 h 521" name="T49"/>
                <a:gd fmla="*/ 92 w 449" name="T50"/>
                <a:gd fmla="*/ 441 h 521" name="T51"/>
                <a:gd fmla="*/ 92 w 449" name="T52"/>
                <a:gd fmla="*/ 434 h 521" name="T53"/>
                <a:gd fmla="*/ 97 w 449" name="T54"/>
                <a:gd fmla="*/ 427 h 521" name="T55"/>
                <a:gd fmla="*/ 179 w 449" name="T56"/>
                <a:gd fmla="*/ 416 h 521" name="T57"/>
                <a:gd fmla="*/ 187 w 449" name="T58"/>
                <a:gd fmla="*/ 419 h 521" name="T59"/>
                <a:gd fmla="*/ 191 w 449" name="T60"/>
                <a:gd fmla="*/ 425 h 521" name="T61"/>
                <a:gd fmla="*/ 188 w 449" name="T62"/>
                <a:gd fmla="*/ 434 h 521" name="T63"/>
                <a:gd fmla="*/ 375 w 449" name="T64"/>
                <a:gd fmla="*/ 340 h 521" name="T65"/>
                <a:gd fmla="*/ 95 w 449" name="T66"/>
                <a:gd fmla="*/ 375 h 521" name="T67"/>
                <a:gd fmla="*/ 87 w 449" name="T68"/>
                <a:gd fmla="*/ 373 h 521" name="T69"/>
                <a:gd fmla="*/ 83 w 449" name="T70"/>
                <a:gd fmla="*/ 367 h 521" name="T71"/>
                <a:gd fmla="*/ 85 w 449" name="T72"/>
                <a:gd fmla="*/ 359 h 521" name="T73"/>
                <a:gd fmla="*/ 368 w 449" name="T74"/>
                <a:gd fmla="*/ 321 h 521" name="T75"/>
                <a:gd fmla="*/ 376 w 449" name="T76"/>
                <a:gd fmla="*/ 323 h 521" name="T77"/>
                <a:gd fmla="*/ 380 w 449" name="T78"/>
                <a:gd fmla="*/ 330 h 521" name="T79"/>
                <a:gd fmla="*/ 378 w 449" name="T80"/>
                <a:gd fmla="*/ 338 h 521" name="T81"/>
                <a:gd fmla="*/ 371 w 449" name="T82"/>
                <a:gd fmla="*/ 277 h 521" name="T83"/>
                <a:gd fmla="*/ 87 w 449" name="T84"/>
                <a:gd fmla="*/ 315 h 521" name="T85"/>
                <a:gd fmla="*/ 79 w 449" name="T86"/>
                <a:gd fmla="*/ 313 h 521" name="T87"/>
                <a:gd fmla="*/ 75 w 449" name="T88"/>
                <a:gd fmla="*/ 306 h 521" name="T89"/>
                <a:gd fmla="*/ 78 w 449" name="T90"/>
                <a:gd fmla="*/ 298 h 521" name="T91"/>
                <a:gd fmla="*/ 85 w 449" name="T92"/>
                <a:gd fmla="*/ 294 h 521" name="T93"/>
                <a:gd fmla="*/ 365 w 449" name="T94"/>
                <a:gd fmla="*/ 261 h 521" name="T95"/>
                <a:gd fmla="*/ 372 w 449" name="T96"/>
                <a:gd fmla="*/ 266 h 521" name="T97"/>
                <a:gd fmla="*/ 373 w 449" name="T98"/>
                <a:gd fmla="*/ 273 h 521" name="T99"/>
                <a:gd fmla="*/ 363 w 449" name="T100"/>
                <a:gd fmla="*/ 216 h 521" name="T101"/>
                <a:gd fmla="*/ 356 w 449" name="T102"/>
                <a:gd fmla="*/ 220 h 521" name="T103"/>
                <a:gd fmla="*/ 76 w 449" name="T104"/>
                <a:gd fmla="*/ 254 h 521" name="T105"/>
                <a:gd fmla="*/ 70 w 449" name="T106"/>
                <a:gd fmla="*/ 248 h 521" name="T107"/>
                <a:gd fmla="*/ 68 w 449" name="T108"/>
                <a:gd fmla="*/ 241 h 521" name="T109"/>
                <a:gd fmla="*/ 73 w 449" name="T110"/>
                <a:gd fmla="*/ 234 h 521" name="T111"/>
                <a:gd fmla="*/ 353 w 449" name="T112"/>
                <a:gd fmla="*/ 199 h 521" name="T113"/>
                <a:gd fmla="*/ 361 w 449" name="T114"/>
                <a:gd fmla="*/ 201 h 521" name="T115"/>
                <a:gd fmla="*/ 365 w 449" name="T116"/>
                <a:gd fmla="*/ 208 h 521" name="T117"/>
                <a:gd fmla="*/ 363 w 449" name="T118"/>
                <a:gd fmla="*/ 216 h 521" name="T119"/>
                <a:gd fmla="*/ 0 60000 65536" name="T120"/>
                <a:gd fmla="*/ 0 60000 65536" name="T121"/>
                <a:gd fmla="*/ 0 60000 65536" name="T122"/>
                <a:gd fmla="*/ 0 60000 65536" name="T123"/>
                <a:gd fmla="*/ 0 60000 65536" name="T124"/>
                <a:gd fmla="*/ 0 60000 65536" name="T125"/>
                <a:gd fmla="*/ 0 60000 65536" name="T126"/>
                <a:gd fmla="*/ 0 60000 65536" name="T127"/>
                <a:gd fmla="*/ 0 60000 65536" name="T128"/>
                <a:gd fmla="*/ 0 60000 65536" name="T129"/>
                <a:gd fmla="*/ 0 60000 65536" name="T130"/>
                <a:gd fmla="*/ 0 60000 65536" name="T131"/>
                <a:gd fmla="*/ 0 60000 65536" name="T132"/>
                <a:gd fmla="*/ 0 60000 65536" name="T133"/>
                <a:gd fmla="*/ 0 60000 65536" name="T134"/>
                <a:gd fmla="*/ 0 60000 65536" name="T135"/>
                <a:gd fmla="*/ 0 60000 65536" name="T136"/>
                <a:gd fmla="*/ 0 60000 65536" name="T137"/>
                <a:gd fmla="*/ 0 60000 65536" name="T138"/>
                <a:gd fmla="*/ 0 60000 65536" name="T139"/>
                <a:gd fmla="*/ 0 60000 65536" name="T140"/>
                <a:gd fmla="*/ 0 60000 65536" name="T141"/>
                <a:gd fmla="*/ 0 60000 65536" name="T142"/>
                <a:gd fmla="*/ 0 60000 65536" name="T143"/>
                <a:gd fmla="*/ 0 60000 65536" name="T144"/>
                <a:gd fmla="*/ 0 60000 65536" name="T145"/>
                <a:gd fmla="*/ 0 60000 65536" name="T146"/>
                <a:gd fmla="*/ 0 60000 65536" name="T147"/>
                <a:gd fmla="*/ 0 60000 65536" name="T148"/>
                <a:gd fmla="*/ 0 60000 65536" name="T149"/>
                <a:gd fmla="*/ 0 60000 65536" name="T150"/>
                <a:gd fmla="*/ 0 60000 65536" name="T151"/>
                <a:gd fmla="*/ 0 60000 65536" name="T152"/>
                <a:gd fmla="*/ 0 60000 65536" name="T153"/>
                <a:gd fmla="*/ 0 60000 65536" name="T154"/>
                <a:gd fmla="*/ 0 60000 65536" name="T155"/>
                <a:gd fmla="*/ 0 60000 65536" name="T156"/>
                <a:gd fmla="*/ 0 60000 65536" name="T157"/>
                <a:gd fmla="*/ 0 60000 65536" name="T158"/>
                <a:gd fmla="*/ 0 60000 65536" name="T159"/>
                <a:gd fmla="*/ 0 60000 65536" name="T160"/>
                <a:gd fmla="*/ 0 60000 65536" name="T161"/>
                <a:gd fmla="*/ 0 60000 65536" name="T162"/>
                <a:gd fmla="*/ 0 60000 65536" name="T163"/>
                <a:gd fmla="*/ 0 60000 65536" name="T164"/>
                <a:gd fmla="*/ 0 60000 65536" name="T165"/>
                <a:gd fmla="*/ 0 60000 65536" name="T166"/>
                <a:gd fmla="*/ 0 60000 65536" name="T167"/>
                <a:gd fmla="*/ 0 60000 65536" name="T168"/>
                <a:gd fmla="*/ 0 60000 65536" name="T169"/>
                <a:gd fmla="*/ 0 60000 65536" name="T170"/>
                <a:gd fmla="*/ 0 60000 65536" name="T171"/>
                <a:gd fmla="*/ 0 60000 65536" name="T172"/>
                <a:gd fmla="*/ 0 60000 65536" name="T173"/>
                <a:gd fmla="*/ 0 60000 65536" name="T174"/>
                <a:gd fmla="*/ 0 60000 65536" name="T175"/>
                <a:gd fmla="*/ 0 60000 65536" name="T176"/>
                <a:gd fmla="*/ 0 60000 65536" name="T177"/>
                <a:gd fmla="*/ 0 60000 65536" name="T178"/>
                <a:gd fmla="*/ 0 60000 65536" name="T179"/>
                <a:gd fmla="*/ 0 w 449" name="T180"/>
                <a:gd fmla="*/ 0 h 521" name="T181"/>
                <a:gd fmla="*/ 449 w 449" name="T182"/>
                <a:gd fmla="*/ 521 h 521" name="T183"/>
              </a:gdLst>
              <a:cxnLst>
                <a:cxn ang="T120">
                  <a:pos x="T0" y="T1"/>
                </a:cxn>
                <a:cxn ang="T121">
                  <a:pos x="T2" y="T3"/>
                </a:cxn>
                <a:cxn ang="T122">
                  <a:pos x="T4" y="T5"/>
                </a:cxn>
                <a:cxn ang="T123">
                  <a:pos x="T6" y="T7"/>
                </a:cxn>
                <a:cxn ang="T124">
                  <a:pos x="T8" y="T9"/>
                </a:cxn>
                <a:cxn ang="T125">
                  <a:pos x="T10" y="T11"/>
                </a:cxn>
                <a:cxn ang="T126">
                  <a:pos x="T12" y="T13"/>
                </a:cxn>
                <a:cxn ang="T127">
                  <a:pos x="T14" y="T15"/>
                </a:cxn>
                <a:cxn ang="T128">
                  <a:pos x="T16" y="T17"/>
                </a:cxn>
                <a:cxn ang="T129">
                  <a:pos x="T18" y="T19"/>
                </a:cxn>
                <a:cxn ang="T130">
                  <a:pos x="T20" y="T21"/>
                </a:cxn>
                <a:cxn ang="T131">
                  <a:pos x="T22" y="T23"/>
                </a:cxn>
                <a:cxn ang="T132">
                  <a:pos x="T24" y="T25"/>
                </a:cxn>
                <a:cxn ang="T133">
                  <a:pos x="T26" y="T27"/>
                </a:cxn>
                <a:cxn ang="T134">
                  <a:pos x="T28" y="T29"/>
                </a:cxn>
                <a:cxn ang="T135">
                  <a:pos x="T30" y="T31"/>
                </a:cxn>
                <a:cxn ang="T136">
                  <a:pos x="T32" y="T33"/>
                </a:cxn>
                <a:cxn ang="T137">
                  <a:pos x="T34" y="T35"/>
                </a:cxn>
                <a:cxn ang="T138">
                  <a:pos x="T36" y="T37"/>
                </a:cxn>
                <a:cxn ang="T139">
                  <a:pos x="T38" y="T39"/>
                </a:cxn>
                <a:cxn ang="T140">
                  <a:pos x="T40" y="T41"/>
                </a:cxn>
                <a:cxn ang="T141">
                  <a:pos x="T42" y="T43"/>
                </a:cxn>
                <a:cxn ang="T142">
                  <a:pos x="T44" y="T45"/>
                </a:cxn>
                <a:cxn ang="T143">
                  <a:pos x="T46" y="T47"/>
                </a:cxn>
                <a:cxn ang="T144">
                  <a:pos x="T48" y="T49"/>
                </a:cxn>
                <a:cxn ang="T145">
                  <a:pos x="T50" y="T51"/>
                </a:cxn>
                <a:cxn ang="T146">
                  <a:pos x="T52" y="T53"/>
                </a:cxn>
                <a:cxn ang="T147">
                  <a:pos x="T54" y="T55"/>
                </a:cxn>
                <a:cxn ang="T148">
                  <a:pos x="T56" y="T57"/>
                </a:cxn>
                <a:cxn ang="T149">
                  <a:pos x="T58" y="T59"/>
                </a:cxn>
                <a:cxn ang="T150">
                  <a:pos x="T60" y="T61"/>
                </a:cxn>
                <a:cxn ang="T151">
                  <a:pos x="T62" y="T63"/>
                </a:cxn>
                <a:cxn ang="T152">
                  <a:pos x="T64" y="T65"/>
                </a:cxn>
                <a:cxn ang="T153">
                  <a:pos x="T66" y="T67"/>
                </a:cxn>
                <a:cxn ang="T154">
                  <a:pos x="T68" y="T69"/>
                </a:cxn>
                <a:cxn ang="T155">
                  <a:pos x="T70" y="T71"/>
                </a:cxn>
                <a:cxn ang="T156">
                  <a:pos x="T72" y="T73"/>
                </a:cxn>
                <a:cxn ang="T157">
                  <a:pos x="T74" y="T75"/>
                </a:cxn>
                <a:cxn ang="T158">
                  <a:pos x="T76" y="T77"/>
                </a:cxn>
                <a:cxn ang="T159">
                  <a:pos x="T78" y="T79"/>
                </a:cxn>
                <a:cxn ang="T160">
                  <a:pos x="T80" y="T81"/>
                </a:cxn>
                <a:cxn ang="T161">
                  <a:pos x="T82" y="T83"/>
                </a:cxn>
                <a:cxn ang="T162">
                  <a:pos x="T84" y="T85"/>
                </a:cxn>
                <a:cxn ang="T163">
                  <a:pos x="T86" y="T87"/>
                </a:cxn>
                <a:cxn ang="T164">
                  <a:pos x="T88" y="T89"/>
                </a:cxn>
                <a:cxn ang="T165">
                  <a:pos x="T90" y="T91"/>
                </a:cxn>
                <a:cxn ang="T166">
                  <a:pos x="T92" y="T93"/>
                </a:cxn>
                <a:cxn ang="T167">
                  <a:pos x="T94" y="T95"/>
                </a:cxn>
                <a:cxn ang="T168">
                  <a:pos x="T96" y="T97"/>
                </a:cxn>
                <a:cxn ang="T169">
                  <a:pos x="T98" y="T99"/>
                </a:cxn>
                <a:cxn ang="T170">
                  <a:pos x="T100" y="T101"/>
                </a:cxn>
                <a:cxn ang="T171">
                  <a:pos x="T102" y="T103"/>
                </a:cxn>
                <a:cxn ang="T172">
                  <a:pos x="T104" y="T105"/>
                </a:cxn>
                <a:cxn ang="T173">
                  <a:pos x="T106" y="T107"/>
                </a:cxn>
                <a:cxn ang="T174">
                  <a:pos x="T108" y="T109"/>
                </a:cxn>
                <a:cxn ang="T175">
                  <a:pos x="T110" y="T111"/>
                </a:cxn>
                <a:cxn ang="T176">
                  <a:pos x="T112" y="T113"/>
                </a:cxn>
                <a:cxn ang="T177">
                  <a:pos x="T114" y="T115"/>
                </a:cxn>
                <a:cxn ang="T178">
                  <a:pos x="T116" y="T117"/>
                </a:cxn>
                <a:cxn ang="T179">
                  <a:pos x="T118" y="T119"/>
                </a:cxn>
              </a:cxnLst>
              <a:rect b="T183" l="T180" r="T182" t="T181"/>
              <a:pathLst>
                <a:path h="521" w="449">
                  <a:moveTo>
                    <a:pt x="386" y="6"/>
                  </a:moveTo>
                  <a:lnTo>
                    <a:pt x="386" y="6"/>
                  </a:lnTo>
                  <a:lnTo>
                    <a:pt x="380" y="3"/>
                  </a:lnTo>
                  <a:lnTo>
                    <a:pt x="374" y="1"/>
                  </a:lnTo>
                  <a:lnTo>
                    <a:pt x="367" y="0"/>
                  </a:lnTo>
                  <a:lnTo>
                    <a:pt x="361" y="0"/>
                  </a:lnTo>
                  <a:lnTo>
                    <a:pt x="139" y="27"/>
                  </a:lnTo>
                  <a:lnTo>
                    <a:pt x="139" y="27"/>
                  </a:lnTo>
                  <a:lnTo>
                    <a:pt x="133" y="29"/>
                  </a:lnTo>
                  <a:lnTo>
                    <a:pt x="126" y="32"/>
                  </a:lnTo>
                  <a:lnTo>
                    <a:pt x="121" y="36"/>
                  </a:lnTo>
                  <a:lnTo>
                    <a:pt x="115" y="42"/>
                  </a:lnTo>
                  <a:lnTo>
                    <a:pt x="115" y="42"/>
                  </a:lnTo>
                  <a:lnTo>
                    <a:pt x="111" y="48"/>
                  </a:lnTo>
                  <a:lnTo>
                    <a:pt x="108" y="55"/>
                  </a:lnTo>
                  <a:lnTo>
                    <a:pt x="106" y="63"/>
                  </a:lnTo>
                  <a:lnTo>
                    <a:pt x="106" y="69"/>
                  </a:lnTo>
                  <a:lnTo>
                    <a:pt x="113" y="120"/>
                  </a:lnTo>
                  <a:lnTo>
                    <a:pt x="113" y="120"/>
                  </a:lnTo>
                  <a:lnTo>
                    <a:pt x="113" y="127"/>
                  </a:lnTo>
                  <a:lnTo>
                    <a:pt x="112" y="132"/>
                  </a:lnTo>
                  <a:lnTo>
                    <a:pt x="109" y="140"/>
                  </a:lnTo>
                  <a:lnTo>
                    <a:pt x="104" y="146"/>
                  </a:lnTo>
                  <a:lnTo>
                    <a:pt x="104" y="146"/>
                  </a:lnTo>
                  <a:lnTo>
                    <a:pt x="99" y="153"/>
                  </a:lnTo>
                  <a:lnTo>
                    <a:pt x="93" y="157"/>
                  </a:lnTo>
                  <a:lnTo>
                    <a:pt x="87" y="160"/>
                  </a:lnTo>
                  <a:lnTo>
                    <a:pt x="81" y="161"/>
                  </a:lnTo>
                  <a:lnTo>
                    <a:pt x="29" y="168"/>
                  </a:lnTo>
                  <a:lnTo>
                    <a:pt x="29" y="168"/>
                  </a:lnTo>
                  <a:lnTo>
                    <a:pt x="23" y="169"/>
                  </a:lnTo>
                  <a:lnTo>
                    <a:pt x="17" y="172"/>
                  </a:lnTo>
                  <a:lnTo>
                    <a:pt x="12" y="177"/>
                  </a:lnTo>
                  <a:lnTo>
                    <a:pt x="6" y="182"/>
                  </a:lnTo>
                  <a:lnTo>
                    <a:pt x="6" y="182"/>
                  </a:lnTo>
                  <a:lnTo>
                    <a:pt x="3" y="188"/>
                  </a:lnTo>
                  <a:lnTo>
                    <a:pt x="1" y="194"/>
                  </a:lnTo>
                  <a:lnTo>
                    <a:pt x="0" y="199"/>
                  </a:lnTo>
                  <a:lnTo>
                    <a:pt x="0" y="205"/>
                  </a:lnTo>
                  <a:lnTo>
                    <a:pt x="35" y="491"/>
                  </a:lnTo>
                  <a:lnTo>
                    <a:pt x="35" y="491"/>
                  </a:lnTo>
                  <a:lnTo>
                    <a:pt x="36" y="498"/>
                  </a:lnTo>
                  <a:lnTo>
                    <a:pt x="39" y="504"/>
                  </a:lnTo>
                  <a:lnTo>
                    <a:pt x="42" y="510"/>
                  </a:lnTo>
                  <a:lnTo>
                    <a:pt x="48" y="514"/>
                  </a:lnTo>
                  <a:lnTo>
                    <a:pt x="48" y="514"/>
                  </a:lnTo>
                  <a:lnTo>
                    <a:pt x="53" y="517"/>
                  </a:lnTo>
                  <a:lnTo>
                    <a:pt x="59" y="520"/>
                  </a:lnTo>
                  <a:lnTo>
                    <a:pt x="65" y="521"/>
                  </a:lnTo>
                  <a:lnTo>
                    <a:pt x="72" y="521"/>
                  </a:lnTo>
                  <a:lnTo>
                    <a:pt x="420" y="478"/>
                  </a:lnTo>
                  <a:lnTo>
                    <a:pt x="420" y="478"/>
                  </a:lnTo>
                  <a:lnTo>
                    <a:pt x="426" y="477"/>
                  </a:lnTo>
                  <a:lnTo>
                    <a:pt x="431" y="474"/>
                  </a:lnTo>
                  <a:lnTo>
                    <a:pt x="437" y="471"/>
                  </a:lnTo>
                  <a:lnTo>
                    <a:pt x="441" y="466"/>
                  </a:lnTo>
                  <a:lnTo>
                    <a:pt x="441" y="466"/>
                  </a:lnTo>
                  <a:lnTo>
                    <a:pt x="446" y="460"/>
                  </a:lnTo>
                  <a:lnTo>
                    <a:pt x="448" y="454"/>
                  </a:lnTo>
                  <a:lnTo>
                    <a:pt x="449" y="448"/>
                  </a:lnTo>
                  <a:lnTo>
                    <a:pt x="449" y="441"/>
                  </a:lnTo>
                  <a:lnTo>
                    <a:pt x="399" y="29"/>
                  </a:lnTo>
                  <a:lnTo>
                    <a:pt x="399" y="29"/>
                  </a:lnTo>
                  <a:lnTo>
                    <a:pt x="397" y="22"/>
                  </a:lnTo>
                  <a:lnTo>
                    <a:pt x="395" y="16"/>
                  </a:lnTo>
                  <a:lnTo>
                    <a:pt x="390" y="11"/>
                  </a:lnTo>
                  <a:lnTo>
                    <a:pt x="386" y="6"/>
                  </a:lnTo>
                  <a:lnTo>
                    <a:pt x="386" y="6"/>
                  </a:lnTo>
                  <a:close/>
                  <a:moveTo>
                    <a:pt x="188" y="434"/>
                  </a:moveTo>
                  <a:lnTo>
                    <a:pt x="188" y="434"/>
                  </a:lnTo>
                  <a:lnTo>
                    <a:pt x="186" y="436"/>
                  </a:lnTo>
                  <a:lnTo>
                    <a:pt x="181" y="437"/>
                  </a:lnTo>
                  <a:lnTo>
                    <a:pt x="103" y="447"/>
                  </a:lnTo>
                  <a:lnTo>
                    <a:pt x="103" y="447"/>
                  </a:lnTo>
                  <a:lnTo>
                    <a:pt x="99" y="447"/>
                  </a:lnTo>
                  <a:lnTo>
                    <a:pt x="96" y="445"/>
                  </a:lnTo>
                  <a:lnTo>
                    <a:pt x="96" y="445"/>
                  </a:lnTo>
                  <a:lnTo>
                    <a:pt x="92" y="441"/>
                  </a:lnTo>
                  <a:lnTo>
                    <a:pt x="91" y="438"/>
                  </a:lnTo>
                  <a:lnTo>
                    <a:pt x="91" y="438"/>
                  </a:lnTo>
                  <a:lnTo>
                    <a:pt x="92" y="434"/>
                  </a:lnTo>
                  <a:lnTo>
                    <a:pt x="93" y="431"/>
                  </a:lnTo>
                  <a:lnTo>
                    <a:pt x="93" y="431"/>
                  </a:lnTo>
                  <a:lnTo>
                    <a:pt x="97" y="427"/>
                  </a:lnTo>
                  <a:lnTo>
                    <a:pt x="101" y="426"/>
                  </a:lnTo>
                  <a:lnTo>
                    <a:pt x="179" y="416"/>
                  </a:lnTo>
                  <a:lnTo>
                    <a:pt x="179" y="416"/>
                  </a:lnTo>
                  <a:lnTo>
                    <a:pt x="183" y="416"/>
                  </a:lnTo>
                  <a:lnTo>
                    <a:pt x="187" y="419"/>
                  </a:lnTo>
                  <a:lnTo>
                    <a:pt x="187" y="419"/>
                  </a:lnTo>
                  <a:lnTo>
                    <a:pt x="189" y="422"/>
                  </a:lnTo>
                  <a:lnTo>
                    <a:pt x="191" y="425"/>
                  </a:lnTo>
                  <a:lnTo>
                    <a:pt x="191" y="425"/>
                  </a:lnTo>
                  <a:lnTo>
                    <a:pt x="190" y="429"/>
                  </a:lnTo>
                  <a:lnTo>
                    <a:pt x="188" y="434"/>
                  </a:lnTo>
                  <a:lnTo>
                    <a:pt x="188" y="434"/>
                  </a:lnTo>
                  <a:close/>
                  <a:moveTo>
                    <a:pt x="378" y="338"/>
                  </a:moveTo>
                  <a:lnTo>
                    <a:pt x="378" y="338"/>
                  </a:lnTo>
                  <a:lnTo>
                    <a:pt x="375" y="340"/>
                  </a:lnTo>
                  <a:lnTo>
                    <a:pt x="371" y="342"/>
                  </a:lnTo>
                  <a:lnTo>
                    <a:pt x="95" y="375"/>
                  </a:lnTo>
                  <a:lnTo>
                    <a:pt x="95" y="375"/>
                  </a:lnTo>
                  <a:lnTo>
                    <a:pt x="90" y="375"/>
                  </a:lnTo>
                  <a:lnTo>
                    <a:pt x="87" y="373"/>
                  </a:lnTo>
                  <a:lnTo>
                    <a:pt x="87" y="373"/>
                  </a:lnTo>
                  <a:lnTo>
                    <a:pt x="84" y="370"/>
                  </a:lnTo>
                  <a:lnTo>
                    <a:pt x="83" y="367"/>
                  </a:lnTo>
                  <a:lnTo>
                    <a:pt x="83" y="367"/>
                  </a:lnTo>
                  <a:lnTo>
                    <a:pt x="84" y="362"/>
                  </a:lnTo>
                  <a:lnTo>
                    <a:pt x="85" y="359"/>
                  </a:lnTo>
                  <a:lnTo>
                    <a:pt x="85" y="359"/>
                  </a:lnTo>
                  <a:lnTo>
                    <a:pt x="88" y="356"/>
                  </a:lnTo>
                  <a:lnTo>
                    <a:pt x="92" y="355"/>
                  </a:lnTo>
                  <a:lnTo>
                    <a:pt x="368" y="321"/>
                  </a:lnTo>
                  <a:lnTo>
                    <a:pt x="368" y="321"/>
                  </a:lnTo>
                  <a:lnTo>
                    <a:pt x="373" y="321"/>
                  </a:lnTo>
                  <a:lnTo>
                    <a:pt x="376" y="323"/>
                  </a:lnTo>
                  <a:lnTo>
                    <a:pt x="376" y="323"/>
                  </a:lnTo>
                  <a:lnTo>
                    <a:pt x="379" y="326"/>
                  </a:lnTo>
                  <a:lnTo>
                    <a:pt x="380" y="330"/>
                  </a:lnTo>
                  <a:lnTo>
                    <a:pt x="380" y="330"/>
                  </a:lnTo>
                  <a:lnTo>
                    <a:pt x="380" y="334"/>
                  </a:lnTo>
                  <a:lnTo>
                    <a:pt x="378" y="338"/>
                  </a:lnTo>
                  <a:lnTo>
                    <a:pt x="378" y="338"/>
                  </a:lnTo>
                  <a:close/>
                  <a:moveTo>
                    <a:pt x="371" y="277"/>
                  </a:moveTo>
                  <a:lnTo>
                    <a:pt x="371" y="277"/>
                  </a:lnTo>
                  <a:lnTo>
                    <a:pt x="367" y="280"/>
                  </a:lnTo>
                  <a:lnTo>
                    <a:pt x="364" y="282"/>
                  </a:lnTo>
                  <a:lnTo>
                    <a:pt x="87" y="315"/>
                  </a:lnTo>
                  <a:lnTo>
                    <a:pt x="87" y="315"/>
                  </a:lnTo>
                  <a:lnTo>
                    <a:pt x="84" y="314"/>
                  </a:lnTo>
                  <a:lnTo>
                    <a:pt x="79" y="313"/>
                  </a:lnTo>
                  <a:lnTo>
                    <a:pt x="79" y="313"/>
                  </a:lnTo>
                  <a:lnTo>
                    <a:pt x="77" y="310"/>
                  </a:lnTo>
                  <a:lnTo>
                    <a:pt x="75" y="306"/>
                  </a:lnTo>
                  <a:lnTo>
                    <a:pt x="75" y="306"/>
                  </a:lnTo>
                  <a:lnTo>
                    <a:pt x="76" y="302"/>
                  </a:lnTo>
                  <a:lnTo>
                    <a:pt x="78" y="298"/>
                  </a:lnTo>
                  <a:lnTo>
                    <a:pt x="78" y="298"/>
                  </a:lnTo>
                  <a:lnTo>
                    <a:pt x="80" y="296"/>
                  </a:lnTo>
                  <a:lnTo>
                    <a:pt x="85" y="294"/>
                  </a:lnTo>
                  <a:lnTo>
                    <a:pt x="361" y="260"/>
                  </a:lnTo>
                  <a:lnTo>
                    <a:pt x="361" y="260"/>
                  </a:lnTo>
                  <a:lnTo>
                    <a:pt x="365" y="261"/>
                  </a:lnTo>
                  <a:lnTo>
                    <a:pt x="368" y="262"/>
                  </a:lnTo>
                  <a:lnTo>
                    <a:pt x="368" y="262"/>
                  </a:lnTo>
                  <a:lnTo>
                    <a:pt x="372" y="266"/>
                  </a:lnTo>
                  <a:lnTo>
                    <a:pt x="373" y="270"/>
                  </a:lnTo>
                  <a:lnTo>
                    <a:pt x="373" y="270"/>
                  </a:lnTo>
                  <a:lnTo>
                    <a:pt x="373" y="273"/>
                  </a:lnTo>
                  <a:lnTo>
                    <a:pt x="371" y="277"/>
                  </a:lnTo>
                  <a:lnTo>
                    <a:pt x="371" y="277"/>
                  </a:lnTo>
                  <a:close/>
                  <a:moveTo>
                    <a:pt x="363" y="216"/>
                  </a:moveTo>
                  <a:lnTo>
                    <a:pt x="363" y="216"/>
                  </a:lnTo>
                  <a:lnTo>
                    <a:pt x="360" y="219"/>
                  </a:lnTo>
                  <a:lnTo>
                    <a:pt x="356" y="220"/>
                  </a:lnTo>
                  <a:lnTo>
                    <a:pt x="79" y="254"/>
                  </a:lnTo>
                  <a:lnTo>
                    <a:pt x="79" y="254"/>
                  </a:lnTo>
                  <a:lnTo>
                    <a:pt x="76" y="254"/>
                  </a:lnTo>
                  <a:lnTo>
                    <a:pt x="72" y="251"/>
                  </a:lnTo>
                  <a:lnTo>
                    <a:pt x="72" y="251"/>
                  </a:lnTo>
                  <a:lnTo>
                    <a:pt x="70" y="248"/>
                  </a:lnTo>
                  <a:lnTo>
                    <a:pt x="68" y="245"/>
                  </a:lnTo>
                  <a:lnTo>
                    <a:pt x="68" y="245"/>
                  </a:lnTo>
                  <a:lnTo>
                    <a:pt x="68" y="241"/>
                  </a:lnTo>
                  <a:lnTo>
                    <a:pt x="71" y="237"/>
                  </a:lnTo>
                  <a:lnTo>
                    <a:pt x="71" y="237"/>
                  </a:lnTo>
                  <a:lnTo>
                    <a:pt x="73" y="234"/>
                  </a:lnTo>
                  <a:lnTo>
                    <a:pt x="77" y="233"/>
                  </a:lnTo>
                  <a:lnTo>
                    <a:pt x="353" y="199"/>
                  </a:lnTo>
                  <a:lnTo>
                    <a:pt x="353" y="199"/>
                  </a:lnTo>
                  <a:lnTo>
                    <a:pt x="358" y="199"/>
                  </a:lnTo>
                  <a:lnTo>
                    <a:pt x="361" y="201"/>
                  </a:lnTo>
                  <a:lnTo>
                    <a:pt x="361" y="201"/>
                  </a:lnTo>
                  <a:lnTo>
                    <a:pt x="364" y="205"/>
                  </a:lnTo>
                  <a:lnTo>
                    <a:pt x="365" y="208"/>
                  </a:lnTo>
                  <a:lnTo>
                    <a:pt x="365" y="208"/>
                  </a:lnTo>
                  <a:lnTo>
                    <a:pt x="365" y="212"/>
                  </a:lnTo>
                  <a:lnTo>
                    <a:pt x="363" y="216"/>
                  </a:lnTo>
                  <a:lnTo>
                    <a:pt x="363" y="216"/>
                  </a:lnTo>
                  <a:close/>
                </a:path>
              </a:pathLst>
            </a:custGeom>
            <a:solidFill>
              <a:srgbClr val="ED7D31"/>
            </a:solidFill>
            <a:ln>
              <a:noFill/>
            </a:ln>
            <a:extLst>
              <a:ext uri="{91240B29-F687-4F45-9708-019B960494DF}">
                <a14:hiddenLine cmpd="sng" w="9525">
                  <a:solidFill>
                    <a:srgbClr val="000000"/>
                  </a:solidFill>
                  <a:bevel/>
                  <a:headEnd/>
                  <a:tailEnd/>
                </a14:hiddenLine>
              </a:ext>
            </a:extLst>
          </p:spPr>
          <p:txBody>
            <a:bodyPr/>
            <a:lstStyle/>
            <a:p>
              <a:endParaRPr altLang="zh-CN" lang="zh-CN">
                <a:solidFill>
                  <a:srgbClr val="000000"/>
                </a:solidFill>
                <a:latin charset="-122" panose="020b0503020204020204" pitchFamily="34" typeface="微软雅黑"/>
                <a:ea charset="-122" pitchFamily="34" typeface="微软雅黑"/>
                <a:sym charset="-122" panose="020b0503020204020204" pitchFamily="34" typeface="微软雅黑"/>
              </a:endParaRPr>
            </a:p>
          </p:txBody>
        </p:sp>
        <p:sp>
          <p:nvSpPr>
            <p:cNvPr id="109" name="Freeform 244"/>
            <p:cNvSpPr>
              <a:spLocks noChangeArrowheads="1" noEditPoints="1"/>
            </p:cNvSpPr>
            <p:nvPr/>
          </p:nvSpPr>
          <p:spPr bwMode="auto">
            <a:xfrm>
              <a:off x="1431364" y="1482341"/>
              <a:ext cx="410001" cy="443477"/>
            </a:xfrm>
            <a:custGeom>
              <a:gdLst>
                <a:gd fmla="*/ 85 w 269" name="T0"/>
                <a:gd fmla="*/ 0 h 292" name="T1"/>
                <a:gd fmla="*/ 70 w 269" name="T2"/>
                <a:gd fmla="*/ 4 h 292" name="T3"/>
                <a:gd fmla="*/ 60 w 269" name="T4"/>
                <a:gd fmla="*/ 13 h 292" name="T5"/>
                <a:gd fmla="*/ 1 w 269" name="T6"/>
                <a:gd fmla="*/ 227 h 292" name="T7"/>
                <a:gd fmla="*/ 1 w 269" name="T8"/>
                <a:gd fmla="*/ 242 h 292" name="T9"/>
                <a:gd fmla="*/ 9 w 269" name="T10"/>
                <a:gd fmla="*/ 254 h 292" name="T11"/>
                <a:gd fmla="*/ 131 w 269" name="T12"/>
                <a:gd fmla="*/ 290 h 292" name="T13"/>
                <a:gd fmla="*/ 133 w 269" name="T14"/>
                <a:gd fmla="*/ 291 h 292" name="T15"/>
                <a:gd fmla="*/ 149 w 269" name="T16"/>
                <a:gd fmla="*/ 292 h 292" name="T17"/>
                <a:gd fmla="*/ 159 w 269" name="T18"/>
                <a:gd fmla="*/ 289 h 292" name="T19"/>
                <a:gd fmla="*/ 172 w 269" name="T20"/>
                <a:gd fmla="*/ 280 h 292" name="T21"/>
                <a:gd fmla="*/ 181 w 269" name="T22"/>
                <a:gd fmla="*/ 265 h 292" name="T23"/>
                <a:gd fmla="*/ 189 w 269" name="T24"/>
                <a:gd fmla="*/ 267 h 292" name="T25"/>
                <a:gd fmla="*/ 206 w 269" name="T26"/>
                <a:gd fmla="*/ 263 h 292" name="T27"/>
                <a:gd fmla="*/ 210 w 269" name="T28"/>
                <a:gd fmla="*/ 261 h 292" name="T29"/>
                <a:gd fmla="*/ 216 w 269" name="T30"/>
                <a:gd fmla="*/ 257 h 292" name="T31"/>
                <a:gd fmla="*/ 268 w 269" name="T32"/>
                <a:gd fmla="*/ 76 h 292" name="T33"/>
                <a:gd fmla="*/ 269 w 269" name="T34"/>
                <a:gd fmla="*/ 67 h 292" name="T35"/>
                <a:gd fmla="*/ 263 w 269" name="T36"/>
                <a:gd fmla="*/ 52 h 292" name="T37"/>
                <a:gd fmla="*/ 249 w 269" name="T38"/>
                <a:gd fmla="*/ 45 h 292" name="T39"/>
                <a:gd fmla="*/ 204 w 269" name="T40"/>
                <a:gd fmla="*/ 240 h 292" name="T41"/>
                <a:gd fmla="*/ 201 w 269" name="T42"/>
                <a:gd fmla="*/ 246 h 292" name="T43"/>
                <a:gd fmla="*/ 197 w 269" name="T44"/>
                <a:gd fmla="*/ 248 h 292" name="T45"/>
                <a:gd fmla="*/ 188 w 269" name="T46"/>
                <a:gd fmla="*/ 248 h 292" name="T47"/>
                <a:gd fmla="*/ 181 w 269" name="T48"/>
                <a:gd fmla="*/ 246 h 292" name="T49"/>
                <a:gd fmla="*/ 172 w 269" name="T50"/>
                <a:gd fmla="*/ 245 h 292" name="T51"/>
                <a:gd fmla="*/ 167 w 269" name="T52"/>
                <a:gd fmla="*/ 251 h 292" name="T53"/>
                <a:gd fmla="*/ 166 w 269" name="T54"/>
                <a:gd fmla="*/ 256 h 292" name="T55"/>
                <a:gd fmla="*/ 156 w 269" name="T56"/>
                <a:gd fmla="*/ 271 h 292" name="T57"/>
                <a:gd fmla="*/ 151 w 269" name="T58"/>
                <a:gd fmla="*/ 273 h 292" name="T59"/>
                <a:gd fmla="*/ 147 w 269" name="T60"/>
                <a:gd fmla="*/ 274 h 292" name="T61"/>
                <a:gd fmla="*/ 138 w 269" name="T62"/>
                <a:gd fmla="*/ 273 h 292" name="T63"/>
                <a:gd fmla="*/ 135 w 269" name="T64"/>
                <a:gd fmla="*/ 273 h 292" name="T65"/>
                <a:gd fmla="*/ 21 w 269" name="T66"/>
                <a:gd fmla="*/ 240 h 292" name="T67"/>
                <a:gd fmla="*/ 18 w 269" name="T68"/>
                <a:gd fmla="*/ 233 h 292" name="T69"/>
                <a:gd fmla="*/ 78 w 269" name="T70"/>
                <a:gd fmla="*/ 21 h 292" name="T71"/>
                <a:gd fmla="*/ 85 w 269" name="T72"/>
                <a:gd fmla="*/ 18 h 292" name="T73"/>
                <a:gd fmla="*/ 111 w 269" name="T74"/>
                <a:gd fmla="*/ 29 h 292" name="T75"/>
                <a:gd fmla="*/ 111 w 269" name="T76"/>
                <a:gd fmla="*/ 36 h 292" name="T77"/>
                <a:gd fmla="*/ 116 w 269" name="T78"/>
                <a:gd fmla="*/ 46 h 292" name="T79"/>
                <a:gd fmla="*/ 124 w 269" name="T80"/>
                <a:gd fmla="*/ 51 h 292" name="T81"/>
                <a:gd fmla="*/ 132 w 269" name="T82"/>
                <a:gd fmla="*/ 51 h 292" name="T83"/>
                <a:gd fmla="*/ 141 w 269" name="T84"/>
                <a:gd fmla="*/ 47 h 292" name="T85"/>
                <a:gd fmla="*/ 146 w 269" name="T86"/>
                <a:gd fmla="*/ 38 h 292" name="T87"/>
                <a:gd fmla="*/ 188 w 269" name="T88"/>
                <a:gd fmla="*/ 46 h 292" name="T89"/>
                <a:gd fmla="*/ 186 w 269" name="T90"/>
                <a:gd fmla="*/ 49 h 292" name="T91"/>
                <a:gd fmla="*/ 186 w 269" name="T92"/>
                <a:gd fmla="*/ 60 h 292" name="T93"/>
                <a:gd fmla="*/ 192 w 269" name="T94"/>
                <a:gd fmla="*/ 69 h 292" name="T95"/>
                <a:gd fmla="*/ 198 w 269" name="T96"/>
                <a:gd fmla="*/ 72 h 292" name="T97"/>
                <a:gd fmla="*/ 209 w 269" name="T98"/>
                <a:gd fmla="*/ 72 h 292" name="T99"/>
                <a:gd fmla="*/ 218 w 269" name="T100"/>
                <a:gd fmla="*/ 65 h 292" name="T101"/>
                <a:gd fmla="*/ 221 w 269" name="T102"/>
                <a:gd fmla="*/ 59 h 292" name="T103"/>
                <a:gd fmla="*/ 245 w 269" name="T104"/>
                <a:gd fmla="*/ 62 h 292" name="T105"/>
                <a:gd fmla="*/ 251 w 269" name="T106"/>
                <a:gd fmla="*/ 69 h 292" name="T107"/>
                <a:gd fmla="*/ 0 60000 65536" name="T108"/>
                <a:gd fmla="*/ 0 60000 65536" name="T109"/>
                <a:gd fmla="*/ 0 60000 65536" name="T110"/>
                <a:gd fmla="*/ 0 60000 65536" name="T111"/>
                <a:gd fmla="*/ 0 60000 65536" name="T112"/>
                <a:gd fmla="*/ 0 60000 65536" name="T113"/>
                <a:gd fmla="*/ 0 60000 65536" name="T114"/>
                <a:gd fmla="*/ 0 60000 65536" name="T115"/>
                <a:gd fmla="*/ 0 60000 65536" name="T116"/>
                <a:gd fmla="*/ 0 60000 65536" name="T117"/>
                <a:gd fmla="*/ 0 60000 65536" name="T118"/>
                <a:gd fmla="*/ 0 60000 65536" name="T119"/>
                <a:gd fmla="*/ 0 60000 65536" name="T120"/>
                <a:gd fmla="*/ 0 60000 65536" name="T121"/>
                <a:gd fmla="*/ 0 60000 65536" name="T122"/>
                <a:gd fmla="*/ 0 60000 65536" name="T123"/>
                <a:gd fmla="*/ 0 60000 65536" name="T124"/>
                <a:gd fmla="*/ 0 60000 65536" name="T125"/>
                <a:gd fmla="*/ 0 60000 65536" name="T126"/>
                <a:gd fmla="*/ 0 60000 65536" name="T127"/>
                <a:gd fmla="*/ 0 60000 65536" name="T128"/>
                <a:gd fmla="*/ 0 60000 65536" name="T129"/>
                <a:gd fmla="*/ 0 60000 65536" name="T130"/>
                <a:gd fmla="*/ 0 60000 65536" name="T131"/>
                <a:gd fmla="*/ 0 60000 65536" name="T132"/>
                <a:gd fmla="*/ 0 60000 65536" name="T133"/>
                <a:gd fmla="*/ 0 60000 65536" name="T134"/>
                <a:gd fmla="*/ 0 60000 65536" name="T135"/>
                <a:gd fmla="*/ 0 60000 65536" name="T136"/>
                <a:gd fmla="*/ 0 60000 65536" name="T137"/>
                <a:gd fmla="*/ 0 60000 65536" name="T138"/>
                <a:gd fmla="*/ 0 60000 65536" name="T139"/>
                <a:gd fmla="*/ 0 60000 65536" name="T140"/>
                <a:gd fmla="*/ 0 60000 65536" name="T141"/>
                <a:gd fmla="*/ 0 60000 65536" name="T142"/>
                <a:gd fmla="*/ 0 60000 65536" name="T143"/>
                <a:gd fmla="*/ 0 60000 65536" name="T144"/>
                <a:gd fmla="*/ 0 60000 65536" name="T145"/>
                <a:gd fmla="*/ 0 60000 65536" name="T146"/>
                <a:gd fmla="*/ 0 60000 65536" name="T147"/>
                <a:gd fmla="*/ 0 60000 65536" name="T148"/>
                <a:gd fmla="*/ 0 60000 65536" name="T149"/>
                <a:gd fmla="*/ 0 60000 65536" name="T150"/>
                <a:gd fmla="*/ 0 60000 65536" name="T151"/>
                <a:gd fmla="*/ 0 60000 65536" name="T152"/>
                <a:gd fmla="*/ 0 60000 65536" name="T153"/>
                <a:gd fmla="*/ 0 60000 65536" name="T154"/>
                <a:gd fmla="*/ 0 60000 65536" name="T155"/>
                <a:gd fmla="*/ 0 60000 65536" name="T156"/>
                <a:gd fmla="*/ 0 60000 65536" name="T157"/>
                <a:gd fmla="*/ 0 60000 65536" name="T158"/>
                <a:gd fmla="*/ 0 60000 65536" name="T159"/>
                <a:gd fmla="*/ 0 60000 65536" name="T160"/>
                <a:gd fmla="*/ 0 60000 65536" name="T161"/>
                <a:gd fmla="*/ 0 w 269" name="T162"/>
                <a:gd fmla="*/ 0 h 292" name="T163"/>
                <a:gd fmla="*/ 269 w 269" name="T164"/>
                <a:gd fmla="*/ 292 h 292" name="T165"/>
              </a:gdLst>
              <a:cxnLst>
                <a:cxn ang="T108">
                  <a:pos x="T0" y="T1"/>
                </a:cxn>
                <a:cxn ang="T109">
                  <a:pos x="T2" y="T3"/>
                </a:cxn>
                <a:cxn ang="T110">
                  <a:pos x="T4" y="T5"/>
                </a:cxn>
                <a:cxn ang="T111">
                  <a:pos x="T6" y="T7"/>
                </a:cxn>
                <a:cxn ang="T112">
                  <a:pos x="T8" y="T9"/>
                </a:cxn>
                <a:cxn ang="T113">
                  <a:pos x="T10" y="T11"/>
                </a:cxn>
                <a:cxn ang="T114">
                  <a:pos x="T12" y="T13"/>
                </a:cxn>
                <a:cxn ang="T115">
                  <a:pos x="T14" y="T15"/>
                </a:cxn>
                <a:cxn ang="T116">
                  <a:pos x="T16" y="T17"/>
                </a:cxn>
                <a:cxn ang="T117">
                  <a:pos x="T18" y="T19"/>
                </a:cxn>
                <a:cxn ang="T118">
                  <a:pos x="T20" y="T21"/>
                </a:cxn>
                <a:cxn ang="T119">
                  <a:pos x="T22" y="T23"/>
                </a:cxn>
                <a:cxn ang="T120">
                  <a:pos x="T24" y="T25"/>
                </a:cxn>
                <a:cxn ang="T121">
                  <a:pos x="T26" y="T27"/>
                </a:cxn>
                <a:cxn ang="T122">
                  <a:pos x="T28" y="T29"/>
                </a:cxn>
                <a:cxn ang="T123">
                  <a:pos x="T30" y="T31"/>
                </a:cxn>
                <a:cxn ang="T124">
                  <a:pos x="T32" y="T33"/>
                </a:cxn>
                <a:cxn ang="T125">
                  <a:pos x="T34" y="T35"/>
                </a:cxn>
                <a:cxn ang="T126">
                  <a:pos x="T36" y="T37"/>
                </a:cxn>
                <a:cxn ang="T127">
                  <a:pos x="T38" y="T39"/>
                </a:cxn>
                <a:cxn ang="T128">
                  <a:pos x="T40" y="T41"/>
                </a:cxn>
                <a:cxn ang="T129">
                  <a:pos x="T42" y="T43"/>
                </a:cxn>
                <a:cxn ang="T130">
                  <a:pos x="T44" y="T45"/>
                </a:cxn>
                <a:cxn ang="T131">
                  <a:pos x="T46" y="T47"/>
                </a:cxn>
                <a:cxn ang="T132">
                  <a:pos x="T48" y="T49"/>
                </a:cxn>
                <a:cxn ang="T133">
                  <a:pos x="T50" y="T51"/>
                </a:cxn>
                <a:cxn ang="T134">
                  <a:pos x="T52" y="T53"/>
                </a:cxn>
                <a:cxn ang="T135">
                  <a:pos x="T54" y="T55"/>
                </a:cxn>
                <a:cxn ang="T136">
                  <a:pos x="T56" y="T57"/>
                </a:cxn>
                <a:cxn ang="T137">
                  <a:pos x="T58" y="T59"/>
                </a:cxn>
                <a:cxn ang="T138">
                  <a:pos x="T60" y="T61"/>
                </a:cxn>
                <a:cxn ang="T139">
                  <a:pos x="T62" y="T63"/>
                </a:cxn>
                <a:cxn ang="T140">
                  <a:pos x="T64" y="T65"/>
                </a:cxn>
                <a:cxn ang="T141">
                  <a:pos x="T66" y="T67"/>
                </a:cxn>
                <a:cxn ang="T142">
                  <a:pos x="T68" y="T69"/>
                </a:cxn>
                <a:cxn ang="T143">
                  <a:pos x="T70" y="T71"/>
                </a:cxn>
                <a:cxn ang="T144">
                  <a:pos x="T72" y="T73"/>
                </a:cxn>
                <a:cxn ang="T145">
                  <a:pos x="T74" y="T75"/>
                </a:cxn>
                <a:cxn ang="T146">
                  <a:pos x="T76" y="T77"/>
                </a:cxn>
                <a:cxn ang="T147">
                  <a:pos x="T78" y="T79"/>
                </a:cxn>
                <a:cxn ang="T148">
                  <a:pos x="T80" y="T81"/>
                </a:cxn>
                <a:cxn ang="T149">
                  <a:pos x="T82" y="T83"/>
                </a:cxn>
                <a:cxn ang="T150">
                  <a:pos x="T84" y="T85"/>
                </a:cxn>
                <a:cxn ang="T151">
                  <a:pos x="T86" y="T87"/>
                </a:cxn>
                <a:cxn ang="T152">
                  <a:pos x="T88" y="T89"/>
                </a:cxn>
                <a:cxn ang="T153">
                  <a:pos x="T90" y="T91"/>
                </a:cxn>
                <a:cxn ang="T154">
                  <a:pos x="T92" y="T93"/>
                </a:cxn>
                <a:cxn ang="T155">
                  <a:pos x="T94" y="T95"/>
                </a:cxn>
                <a:cxn ang="T156">
                  <a:pos x="T96" y="T97"/>
                </a:cxn>
                <a:cxn ang="T157">
                  <a:pos x="T98" y="T99"/>
                </a:cxn>
                <a:cxn ang="T158">
                  <a:pos x="T100" y="T101"/>
                </a:cxn>
                <a:cxn ang="T159">
                  <a:pos x="T102" y="T103"/>
                </a:cxn>
                <a:cxn ang="T160">
                  <a:pos x="T104" y="T105"/>
                </a:cxn>
                <a:cxn ang="T161">
                  <a:pos x="T106" y="T107"/>
                </a:cxn>
              </a:cxnLst>
              <a:rect b="T165" l="T162" r="T164" t="T163"/>
              <a:pathLst>
                <a:path h="292" w="269">
                  <a:moveTo>
                    <a:pt x="90" y="0"/>
                  </a:moveTo>
                  <a:lnTo>
                    <a:pt x="90" y="0"/>
                  </a:lnTo>
                  <a:lnTo>
                    <a:pt x="85" y="0"/>
                  </a:lnTo>
                  <a:lnTo>
                    <a:pt x="80" y="0"/>
                  </a:lnTo>
                  <a:lnTo>
                    <a:pt x="76" y="1"/>
                  </a:lnTo>
                  <a:lnTo>
                    <a:pt x="70" y="4"/>
                  </a:lnTo>
                  <a:lnTo>
                    <a:pt x="67" y="6"/>
                  </a:lnTo>
                  <a:lnTo>
                    <a:pt x="64" y="9"/>
                  </a:lnTo>
                  <a:lnTo>
                    <a:pt x="60" y="13"/>
                  </a:lnTo>
                  <a:lnTo>
                    <a:pt x="58" y="19"/>
                  </a:lnTo>
                  <a:lnTo>
                    <a:pt x="1" y="227"/>
                  </a:lnTo>
                  <a:lnTo>
                    <a:pt x="1" y="227"/>
                  </a:lnTo>
                  <a:lnTo>
                    <a:pt x="0" y="233"/>
                  </a:lnTo>
                  <a:lnTo>
                    <a:pt x="0" y="238"/>
                  </a:lnTo>
                  <a:lnTo>
                    <a:pt x="1" y="242"/>
                  </a:lnTo>
                  <a:lnTo>
                    <a:pt x="3" y="247"/>
                  </a:lnTo>
                  <a:lnTo>
                    <a:pt x="6" y="251"/>
                  </a:lnTo>
                  <a:lnTo>
                    <a:pt x="9" y="254"/>
                  </a:lnTo>
                  <a:lnTo>
                    <a:pt x="14" y="258"/>
                  </a:lnTo>
                  <a:lnTo>
                    <a:pt x="19" y="260"/>
                  </a:lnTo>
                  <a:lnTo>
                    <a:pt x="131" y="290"/>
                  </a:lnTo>
                  <a:lnTo>
                    <a:pt x="131" y="290"/>
                  </a:lnTo>
                  <a:lnTo>
                    <a:pt x="131" y="290"/>
                  </a:lnTo>
                  <a:lnTo>
                    <a:pt x="133" y="291"/>
                  </a:lnTo>
                  <a:lnTo>
                    <a:pt x="133" y="291"/>
                  </a:lnTo>
                  <a:lnTo>
                    <a:pt x="143" y="292"/>
                  </a:lnTo>
                  <a:lnTo>
                    <a:pt x="149" y="292"/>
                  </a:lnTo>
                  <a:lnTo>
                    <a:pt x="157" y="290"/>
                  </a:lnTo>
                  <a:lnTo>
                    <a:pt x="157" y="290"/>
                  </a:lnTo>
                  <a:lnTo>
                    <a:pt x="159" y="289"/>
                  </a:lnTo>
                  <a:lnTo>
                    <a:pt x="159" y="289"/>
                  </a:lnTo>
                  <a:lnTo>
                    <a:pt x="167" y="286"/>
                  </a:lnTo>
                  <a:lnTo>
                    <a:pt x="172" y="280"/>
                  </a:lnTo>
                  <a:lnTo>
                    <a:pt x="178" y="273"/>
                  </a:lnTo>
                  <a:lnTo>
                    <a:pt x="181" y="265"/>
                  </a:lnTo>
                  <a:lnTo>
                    <a:pt x="181" y="265"/>
                  </a:lnTo>
                  <a:lnTo>
                    <a:pt x="182" y="266"/>
                  </a:lnTo>
                  <a:lnTo>
                    <a:pt x="182" y="266"/>
                  </a:lnTo>
                  <a:lnTo>
                    <a:pt x="189" y="267"/>
                  </a:lnTo>
                  <a:lnTo>
                    <a:pt x="195" y="267"/>
                  </a:lnTo>
                  <a:lnTo>
                    <a:pt x="201" y="265"/>
                  </a:lnTo>
                  <a:lnTo>
                    <a:pt x="206" y="263"/>
                  </a:lnTo>
                  <a:lnTo>
                    <a:pt x="207" y="263"/>
                  </a:lnTo>
                  <a:lnTo>
                    <a:pt x="210" y="261"/>
                  </a:lnTo>
                  <a:lnTo>
                    <a:pt x="210" y="261"/>
                  </a:lnTo>
                  <a:lnTo>
                    <a:pt x="211" y="260"/>
                  </a:lnTo>
                  <a:lnTo>
                    <a:pt x="211" y="260"/>
                  </a:lnTo>
                  <a:lnTo>
                    <a:pt x="216" y="257"/>
                  </a:lnTo>
                  <a:lnTo>
                    <a:pt x="218" y="252"/>
                  </a:lnTo>
                  <a:lnTo>
                    <a:pt x="221" y="245"/>
                  </a:lnTo>
                  <a:lnTo>
                    <a:pt x="268" y="76"/>
                  </a:lnTo>
                  <a:lnTo>
                    <a:pt x="268" y="76"/>
                  </a:lnTo>
                  <a:lnTo>
                    <a:pt x="269" y="71"/>
                  </a:lnTo>
                  <a:lnTo>
                    <a:pt x="269" y="67"/>
                  </a:lnTo>
                  <a:lnTo>
                    <a:pt x="268" y="61"/>
                  </a:lnTo>
                  <a:lnTo>
                    <a:pt x="266" y="57"/>
                  </a:lnTo>
                  <a:lnTo>
                    <a:pt x="263" y="52"/>
                  </a:lnTo>
                  <a:lnTo>
                    <a:pt x="259" y="49"/>
                  </a:lnTo>
                  <a:lnTo>
                    <a:pt x="255" y="47"/>
                  </a:lnTo>
                  <a:lnTo>
                    <a:pt x="249" y="45"/>
                  </a:lnTo>
                  <a:lnTo>
                    <a:pt x="90" y="0"/>
                  </a:lnTo>
                  <a:close/>
                  <a:moveTo>
                    <a:pt x="251" y="72"/>
                  </a:moveTo>
                  <a:lnTo>
                    <a:pt x="204" y="240"/>
                  </a:lnTo>
                  <a:lnTo>
                    <a:pt x="204" y="240"/>
                  </a:lnTo>
                  <a:lnTo>
                    <a:pt x="203" y="244"/>
                  </a:lnTo>
                  <a:lnTo>
                    <a:pt x="201" y="246"/>
                  </a:lnTo>
                  <a:lnTo>
                    <a:pt x="201" y="246"/>
                  </a:lnTo>
                  <a:lnTo>
                    <a:pt x="199" y="246"/>
                  </a:lnTo>
                  <a:lnTo>
                    <a:pt x="197" y="248"/>
                  </a:lnTo>
                  <a:lnTo>
                    <a:pt x="197" y="248"/>
                  </a:lnTo>
                  <a:lnTo>
                    <a:pt x="193" y="249"/>
                  </a:lnTo>
                  <a:lnTo>
                    <a:pt x="188" y="248"/>
                  </a:lnTo>
                  <a:lnTo>
                    <a:pt x="188" y="248"/>
                  </a:lnTo>
                  <a:lnTo>
                    <a:pt x="184" y="247"/>
                  </a:lnTo>
                  <a:lnTo>
                    <a:pt x="181" y="246"/>
                  </a:lnTo>
                  <a:lnTo>
                    <a:pt x="181" y="246"/>
                  </a:lnTo>
                  <a:lnTo>
                    <a:pt x="177" y="244"/>
                  </a:lnTo>
                  <a:lnTo>
                    <a:pt x="172" y="245"/>
                  </a:lnTo>
                  <a:lnTo>
                    <a:pt x="172" y="245"/>
                  </a:lnTo>
                  <a:lnTo>
                    <a:pt x="168" y="247"/>
                  </a:lnTo>
                  <a:lnTo>
                    <a:pt x="167" y="251"/>
                  </a:lnTo>
                  <a:lnTo>
                    <a:pt x="167" y="251"/>
                  </a:lnTo>
                  <a:lnTo>
                    <a:pt x="166" y="256"/>
                  </a:lnTo>
                  <a:lnTo>
                    <a:pt x="166" y="256"/>
                  </a:lnTo>
                  <a:lnTo>
                    <a:pt x="164" y="262"/>
                  </a:lnTo>
                  <a:lnTo>
                    <a:pt x="160" y="266"/>
                  </a:lnTo>
                  <a:lnTo>
                    <a:pt x="156" y="271"/>
                  </a:lnTo>
                  <a:lnTo>
                    <a:pt x="152" y="273"/>
                  </a:lnTo>
                  <a:lnTo>
                    <a:pt x="152" y="273"/>
                  </a:lnTo>
                  <a:lnTo>
                    <a:pt x="151" y="273"/>
                  </a:lnTo>
                  <a:lnTo>
                    <a:pt x="151" y="273"/>
                  </a:lnTo>
                  <a:lnTo>
                    <a:pt x="151" y="273"/>
                  </a:lnTo>
                  <a:lnTo>
                    <a:pt x="147" y="274"/>
                  </a:lnTo>
                  <a:lnTo>
                    <a:pt x="144" y="274"/>
                  </a:lnTo>
                  <a:lnTo>
                    <a:pt x="138" y="273"/>
                  </a:lnTo>
                  <a:lnTo>
                    <a:pt x="138" y="273"/>
                  </a:lnTo>
                  <a:lnTo>
                    <a:pt x="135" y="273"/>
                  </a:lnTo>
                  <a:lnTo>
                    <a:pt x="135" y="273"/>
                  </a:lnTo>
                  <a:lnTo>
                    <a:pt x="135" y="273"/>
                  </a:lnTo>
                  <a:lnTo>
                    <a:pt x="23" y="241"/>
                  </a:lnTo>
                  <a:lnTo>
                    <a:pt x="23" y="241"/>
                  </a:lnTo>
                  <a:lnTo>
                    <a:pt x="21" y="240"/>
                  </a:lnTo>
                  <a:lnTo>
                    <a:pt x="19" y="238"/>
                  </a:lnTo>
                  <a:lnTo>
                    <a:pt x="18" y="236"/>
                  </a:lnTo>
                  <a:lnTo>
                    <a:pt x="18" y="233"/>
                  </a:lnTo>
                  <a:lnTo>
                    <a:pt x="77" y="23"/>
                  </a:lnTo>
                  <a:lnTo>
                    <a:pt x="77" y="23"/>
                  </a:lnTo>
                  <a:lnTo>
                    <a:pt x="78" y="21"/>
                  </a:lnTo>
                  <a:lnTo>
                    <a:pt x="80" y="19"/>
                  </a:lnTo>
                  <a:lnTo>
                    <a:pt x="82" y="18"/>
                  </a:lnTo>
                  <a:lnTo>
                    <a:pt x="85" y="18"/>
                  </a:lnTo>
                  <a:lnTo>
                    <a:pt x="113" y="26"/>
                  </a:lnTo>
                  <a:lnTo>
                    <a:pt x="113" y="26"/>
                  </a:lnTo>
                  <a:lnTo>
                    <a:pt x="111" y="29"/>
                  </a:lnTo>
                  <a:lnTo>
                    <a:pt x="111" y="29"/>
                  </a:lnTo>
                  <a:lnTo>
                    <a:pt x="111" y="33"/>
                  </a:lnTo>
                  <a:lnTo>
                    <a:pt x="111" y="36"/>
                  </a:lnTo>
                  <a:lnTo>
                    <a:pt x="113" y="39"/>
                  </a:lnTo>
                  <a:lnTo>
                    <a:pt x="114" y="43"/>
                  </a:lnTo>
                  <a:lnTo>
                    <a:pt x="116" y="46"/>
                  </a:lnTo>
                  <a:lnTo>
                    <a:pt x="118" y="48"/>
                  </a:lnTo>
                  <a:lnTo>
                    <a:pt x="121" y="50"/>
                  </a:lnTo>
                  <a:lnTo>
                    <a:pt x="124" y="51"/>
                  </a:lnTo>
                  <a:lnTo>
                    <a:pt x="124" y="51"/>
                  </a:lnTo>
                  <a:lnTo>
                    <a:pt x="128" y="51"/>
                  </a:lnTo>
                  <a:lnTo>
                    <a:pt x="132" y="51"/>
                  </a:lnTo>
                  <a:lnTo>
                    <a:pt x="135" y="51"/>
                  </a:lnTo>
                  <a:lnTo>
                    <a:pt x="139" y="49"/>
                  </a:lnTo>
                  <a:lnTo>
                    <a:pt x="141" y="47"/>
                  </a:lnTo>
                  <a:lnTo>
                    <a:pt x="143" y="45"/>
                  </a:lnTo>
                  <a:lnTo>
                    <a:pt x="145" y="42"/>
                  </a:lnTo>
                  <a:lnTo>
                    <a:pt x="146" y="38"/>
                  </a:lnTo>
                  <a:lnTo>
                    <a:pt x="146" y="38"/>
                  </a:lnTo>
                  <a:lnTo>
                    <a:pt x="147" y="35"/>
                  </a:lnTo>
                  <a:lnTo>
                    <a:pt x="188" y="46"/>
                  </a:lnTo>
                  <a:lnTo>
                    <a:pt x="188" y="46"/>
                  </a:lnTo>
                  <a:lnTo>
                    <a:pt x="186" y="49"/>
                  </a:lnTo>
                  <a:lnTo>
                    <a:pt x="186" y="49"/>
                  </a:lnTo>
                  <a:lnTo>
                    <a:pt x="185" y="54"/>
                  </a:lnTo>
                  <a:lnTo>
                    <a:pt x="185" y="57"/>
                  </a:lnTo>
                  <a:lnTo>
                    <a:pt x="186" y="60"/>
                  </a:lnTo>
                  <a:lnTo>
                    <a:pt x="188" y="63"/>
                  </a:lnTo>
                  <a:lnTo>
                    <a:pt x="190" y="67"/>
                  </a:lnTo>
                  <a:lnTo>
                    <a:pt x="192" y="69"/>
                  </a:lnTo>
                  <a:lnTo>
                    <a:pt x="195" y="71"/>
                  </a:lnTo>
                  <a:lnTo>
                    <a:pt x="198" y="72"/>
                  </a:lnTo>
                  <a:lnTo>
                    <a:pt x="198" y="72"/>
                  </a:lnTo>
                  <a:lnTo>
                    <a:pt x="203" y="72"/>
                  </a:lnTo>
                  <a:lnTo>
                    <a:pt x="206" y="72"/>
                  </a:lnTo>
                  <a:lnTo>
                    <a:pt x="209" y="72"/>
                  </a:lnTo>
                  <a:lnTo>
                    <a:pt x="213" y="70"/>
                  </a:lnTo>
                  <a:lnTo>
                    <a:pt x="216" y="68"/>
                  </a:lnTo>
                  <a:lnTo>
                    <a:pt x="218" y="65"/>
                  </a:lnTo>
                  <a:lnTo>
                    <a:pt x="220" y="62"/>
                  </a:lnTo>
                  <a:lnTo>
                    <a:pt x="221" y="59"/>
                  </a:lnTo>
                  <a:lnTo>
                    <a:pt x="221" y="59"/>
                  </a:lnTo>
                  <a:lnTo>
                    <a:pt x="221" y="56"/>
                  </a:lnTo>
                  <a:lnTo>
                    <a:pt x="245" y="62"/>
                  </a:lnTo>
                  <a:lnTo>
                    <a:pt x="245" y="62"/>
                  </a:lnTo>
                  <a:lnTo>
                    <a:pt x="247" y="63"/>
                  </a:lnTo>
                  <a:lnTo>
                    <a:pt x="249" y="65"/>
                  </a:lnTo>
                  <a:lnTo>
                    <a:pt x="251" y="69"/>
                  </a:lnTo>
                  <a:lnTo>
                    <a:pt x="251" y="72"/>
                  </a:lnTo>
                  <a:lnTo>
                    <a:pt x="251" y="72"/>
                  </a:lnTo>
                  <a:close/>
                </a:path>
              </a:pathLst>
            </a:custGeom>
            <a:solidFill>
              <a:srgbClr val="ED7D31"/>
            </a:solidFill>
            <a:ln>
              <a:noFill/>
            </a:ln>
            <a:extLst>
              <a:ext uri="{91240B29-F687-4F45-9708-019B960494DF}">
                <a14:hiddenLine cmpd="sng" w="9525">
                  <a:solidFill>
                    <a:srgbClr val="000000"/>
                  </a:solidFill>
                  <a:bevel/>
                  <a:headEnd/>
                  <a:tailEnd/>
                </a14:hiddenLine>
              </a:ext>
            </a:extLst>
          </p:spPr>
          <p:txBody>
            <a:bodyPr/>
            <a:lstStyle/>
            <a:p>
              <a:endParaRPr altLang="zh-CN" lang="zh-CN">
                <a:solidFill>
                  <a:srgbClr val="000000"/>
                </a:solidFill>
                <a:latin charset="-122" panose="020b0503020204020204" pitchFamily="34" typeface="微软雅黑"/>
                <a:ea charset="-122" pitchFamily="34" typeface="微软雅黑"/>
                <a:sym charset="-122" panose="020b0503020204020204" pitchFamily="34" typeface="微软雅黑"/>
              </a:endParaRPr>
            </a:p>
          </p:txBody>
        </p:sp>
        <p:sp>
          <p:nvSpPr>
            <p:cNvPr id="110" name="Freeform 245"/>
            <p:cNvSpPr>
              <a:spLocks noChangeArrowheads="1"/>
            </p:cNvSpPr>
            <p:nvPr/>
          </p:nvSpPr>
          <p:spPr bwMode="auto">
            <a:xfrm>
              <a:off x="1513365" y="1615992"/>
              <a:ext cx="136668" cy="170101"/>
            </a:xfrm>
            <a:custGeom>
              <a:gdLst>
                <a:gd fmla="*/ 74 w 90" name="T0"/>
                <a:gd fmla="*/ 59 h 111" name="T1"/>
                <a:gd fmla="*/ 84 w 90" name="T2"/>
                <a:gd fmla="*/ 51 h 111" name="T3"/>
                <a:gd fmla="*/ 89 w 90" name="T4"/>
                <a:gd fmla="*/ 40 h 111" name="T5"/>
                <a:gd fmla="*/ 90 w 90" name="T6"/>
                <a:gd fmla="*/ 35 h 111" name="T7"/>
                <a:gd fmla="*/ 89 w 90" name="T8"/>
                <a:gd fmla="*/ 23 h 111" name="T9"/>
                <a:gd fmla="*/ 86 w 90" name="T10"/>
                <a:gd fmla="*/ 18 h 111" name="T11"/>
                <a:gd fmla="*/ 76 w 90" name="T12"/>
                <a:gd fmla="*/ 9 h 111" name="T13"/>
                <a:gd fmla="*/ 63 w 90" name="T14"/>
                <a:gd fmla="*/ 2 h 111" name="T15"/>
                <a:gd fmla="*/ 63 w 90" name="T16"/>
                <a:gd fmla="*/ 2 h 111" name="T17"/>
                <a:gd fmla="*/ 53 w 90" name="T18"/>
                <a:gd fmla="*/ 0 h 111" name="T19"/>
                <a:gd fmla="*/ 37 w 90" name="T20"/>
                <a:gd fmla="*/ 0 h 111" name="T21"/>
                <a:gd fmla="*/ 30 w 90" name="T22"/>
                <a:gd fmla="*/ 2 h 111" name="T23"/>
                <a:gd fmla="*/ 27 w 90" name="T24"/>
                <a:gd fmla="*/ 8 h 111" name="T25"/>
                <a:gd fmla="*/ 27 w 90" name="T26"/>
                <a:gd fmla="*/ 22 h 111" name="T27"/>
                <a:gd fmla="*/ 29 w 90" name="T28"/>
                <a:gd fmla="*/ 26 h 111" name="T29"/>
                <a:gd fmla="*/ 31 w 90" name="T30"/>
                <a:gd fmla="*/ 27 h 111" name="T31"/>
                <a:gd fmla="*/ 35 w 90" name="T32"/>
                <a:gd fmla="*/ 26 h 111" name="T33"/>
                <a:gd fmla="*/ 42 w 90" name="T34"/>
                <a:gd fmla="*/ 25 h 111" name="T35"/>
                <a:gd fmla="*/ 52 w 90" name="T36"/>
                <a:gd fmla="*/ 26 h 111" name="T37"/>
                <a:gd fmla="*/ 52 w 90" name="T38"/>
                <a:gd fmla="*/ 26 h 111" name="T39"/>
                <a:gd fmla="*/ 56 w 90" name="T40"/>
                <a:gd fmla="*/ 29 h 111" name="T41"/>
                <a:gd fmla="*/ 60 w 90" name="T42"/>
                <a:gd fmla="*/ 33 h 111" name="T43"/>
                <a:gd fmla="*/ 60 w 90" name="T44"/>
                <a:gd fmla="*/ 35 h 111" name="T45"/>
                <a:gd fmla="*/ 54 w 90" name="T46"/>
                <a:gd fmla="*/ 39 h 111" name="T47"/>
                <a:gd fmla="*/ 50 w 90" name="T48"/>
                <a:gd fmla="*/ 40 h 111" name="T49"/>
                <a:gd fmla="*/ 44 w 90" name="T50"/>
                <a:gd fmla="*/ 39 h 111" name="T51"/>
                <a:gd fmla="*/ 37 w 90" name="T52"/>
                <a:gd fmla="*/ 37 h 111" name="T53"/>
                <a:gd fmla="*/ 35 w 90" name="T54"/>
                <a:gd fmla="*/ 37 h 111" name="T55"/>
                <a:gd fmla="*/ 32 w 90" name="T56"/>
                <a:gd fmla="*/ 38 h 111" name="T57"/>
                <a:gd fmla="*/ 29 w 90" name="T58"/>
                <a:gd fmla="*/ 42 h 111" name="T59"/>
                <a:gd fmla="*/ 26 w 90" name="T60"/>
                <a:gd fmla="*/ 55 h 111" name="T61"/>
                <a:gd fmla="*/ 27 w 90" name="T62"/>
                <a:gd fmla="*/ 59 h 111" name="T63"/>
                <a:gd fmla="*/ 28 w 90" name="T64"/>
                <a:gd fmla="*/ 60 h 111" name="T65"/>
                <a:gd fmla="*/ 38 w 90" name="T66"/>
                <a:gd fmla="*/ 63 h 111" name="T67"/>
                <a:gd fmla="*/ 38 w 90" name="T68"/>
                <a:gd fmla="*/ 63 h 111" name="T69"/>
                <a:gd fmla="*/ 44 w 90" name="T70"/>
                <a:gd fmla="*/ 65 h 111" name="T71"/>
                <a:gd fmla="*/ 49 w 90" name="T72"/>
                <a:gd fmla="*/ 70 h 111" name="T73"/>
                <a:gd fmla="*/ 51 w 90" name="T74"/>
                <a:gd fmla="*/ 78 h 111" name="T75"/>
                <a:gd fmla="*/ 51 w 90" name="T76"/>
                <a:gd fmla="*/ 78 h 111" name="T77"/>
                <a:gd fmla="*/ 50 w 90" name="T78"/>
                <a:gd fmla="*/ 82 h 111" name="T79"/>
                <a:gd fmla="*/ 42 w 90" name="T80"/>
                <a:gd fmla="*/ 85 h 111" name="T81"/>
                <a:gd fmla="*/ 35 w 90" name="T82"/>
                <a:gd fmla="*/ 84 h 111" name="T83"/>
                <a:gd fmla="*/ 35 w 90" name="T84"/>
                <a:gd fmla="*/ 84 h 111" name="T85"/>
                <a:gd fmla="*/ 24 w 90" name="T86"/>
                <a:gd fmla="*/ 80 h 111" name="T87"/>
                <a:gd fmla="*/ 17 w 90" name="T88"/>
                <a:gd fmla="*/ 74 h 111" name="T89"/>
                <a:gd fmla="*/ 15 w 90" name="T90"/>
                <a:gd fmla="*/ 72 h 111" name="T91"/>
                <a:gd fmla="*/ 13 w 90" name="T92"/>
                <a:gd fmla="*/ 72 h 111" name="T93"/>
                <a:gd fmla="*/ 9 w 90" name="T94"/>
                <a:gd fmla="*/ 75 h 111" name="T95"/>
                <a:gd fmla="*/ 1 w 90" name="T96"/>
                <a:gd fmla="*/ 87 h 111" name="T97"/>
                <a:gd fmla="*/ 2 w 90" name="T98"/>
                <a:gd fmla="*/ 94 h 111" name="T99"/>
                <a:gd fmla="*/ 6 w 90" name="T100"/>
                <a:gd fmla="*/ 98 h 111" name="T101"/>
                <a:gd fmla="*/ 21 w 90" name="T102"/>
                <a:gd fmla="*/ 107 h 111" name="T103"/>
                <a:gd fmla="*/ 29 w 90" name="T104"/>
                <a:gd fmla="*/ 109 h 111" name="T105"/>
                <a:gd fmla="*/ 29 w 90" name="T106"/>
                <a:gd fmla="*/ 109 h 111" name="T107"/>
                <a:gd fmla="*/ 47 w 90" name="T108"/>
                <a:gd fmla="*/ 111 h 111" name="T109"/>
                <a:gd fmla="*/ 62 w 90" name="T110"/>
                <a:gd fmla="*/ 108 h 111" name="T111"/>
                <a:gd fmla="*/ 68 w 90" name="T112"/>
                <a:gd fmla="*/ 105 h 111" name="T113"/>
                <a:gd fmla="*/ 77 w 90" name="T114"/>
                <a:gd fmla="*/ 94 h 111" name="T115"/>
                <a:gd fmla="*/ 80 w 90" name="T116"/>
                <a:gd fmla="*/ 87 h 111" name="T117"/>
                <a:gd fmla="*/ 80 w 90" name="T118"/>
                <a:gd fmla="*/ 72 h 111" name="T119"/>
                <a:gd fmla="*/ 74 w 90" name="T120"/>
                <a:gd fmla="*/ 59 h 111" name="T121"/>
                <a:gd fmla="*/ 0 60000 65536" name="T122"/>
                <a:gd fmla="*/ 0 60000 65536" name="T123"/>
                <a:gd fmla="*/ 0 60000 65536" name="T124"/>
                <a:gd fmla="*/ 0 60000 65536" name="T125"/>
                <a:gd fmla="*/ 0 60000 65536" name="T126"/>
                <a:gd fmla="*/ 0 60000 65536" name="T127"/>
                <a:gd fmla="*/ 0 60000 65536" name="T128"/>
                <a:gd fmla="*/ 0 60000 65536" name="T129"/>
                <a:gd fmla="*/ 0 60000 65536" name="T130"/>
                <a:gd fmla="*/ 0 60000 65536" name="T131"/>
                <a:gd fmla="*/ 0 60000 65536" name="T132"/>
                <a:gd fmla="*/ 0 60000 65536" name="T133"/>
                <a:gd fmla="*/ 0 60000 65536" name="T134"/>
                <a:gd fmla="*/ 0 60000 65536" name="T135"/>
                <a:gd fmla="*/ 0 60000 65536" name="T136"/>
                <a:gd fmla="*/ 0 60000 65536" name="T137"/>
                <a:gd fmla="*/ 0 60000 65536" name="T138"/>
                <a:gd fmla="*/ 0 60000 65536" name="T139"/>
                <a:gd fmla="*/ 0 60000 65536" name="T140"/>
                <a:gd fmla="*/ 0 60000 65536" name="T141"/>
                <a:gd fmla="*/ 0 60000 65536" name="T142"/>
                <a:gd fmla="*/ 0 60000 65536" name="T143"/>
                <a:gd fmla="*/ 0 60000 65536" name="T144"/>
                <a:gd fmla="*/ 0 60000 65536" name="T145"/>
                <a:gd fmla="*/ 0 60000 65536" name="T146"/>
                <a:gd fmla="*/ 0 60000 65536" name="T147"/>
                <a:gd fmla="*/ 0 60000 65536" name="T148"/>
                <a:gd fmla="*/ 0 60000 65536" name="T149"/>
                <a:gd fmla="*/ 0 60000 65536" name="T150"/>
                <a:gd fmla="*/ 0 60000 65536" name="T151"/>
                <a:gd fmla="*/ 0 60000 65536" name="T152"/>
                <a:gd fmla="*/ 0 60000 65536" name="T153"/>
                <a:gd fmla="*/ 0 60000 65536" name="T154"/>
                <a:gd fmla="*/ 0 60000 65536" name="T155"/>
                <a:gd fmla="*/ 0 60000 65536" name="T156"/>
                <a:gd fmla="*/ 0 60000 65536" name="T157"/>
                <a:gd fmla="*/ 0 60000 65536" name="T158"/>
                <a:gd fmla="*/ 0 60000 65536" name="T159"/>
                <a:gd fmla="*/ 0 60000 65536" name="T160"/>
                <a:gd fmla="*/ 0 60000 65536" name="T161"/>
                <a:gd fmla="*/ 0 60000 65536" name="T162"/>
                <a:gd fmla="*/ 0 60000 65536" name="T163"/>
                <a:gd fmla="*/ 0 60000 65536" name="T164"/>
                <a:gd fmla="*/ 0 60000 65536" name="T165"/>
                <a:gd fmla="*/ 0 60000 65536" name="T166"/>
                <a:gd fmla="*/ 0 60000 65536" name="T167"/>
                <a:gd fmla="*/ 0 60000 65536" name="T168"/>
                <a:gd fmla="*/ 0 60000 65536" name="T169"/>
                <a:gd fmla="*/ 0 60000 65536" name="T170"/>
                <a:gd fmla="*/ 0 60000 65536" name="T171"/>
                <a:gd fmla="*/ 0 60000 65536" name="T172"/>
                <a:gd fmla="*/ 0 60000 65536" name="T173"/>
                <a:gd fmla="*/ 0 60000 65536" name="T174"/>
                <a:gd fmla="*/ 0 60000 65536" name="T175"/>
                <a:gd fmla="*/ 0 60000 65536" name="T176"/>
                <a:gd fmla="*/ 0 60000 65536" name="T177"/>
                <a:gd fmla="*/ 0 60000 65536" name="T178"/>
                <a:gd fmla="*/ 0 60000 65536" name="T179"/>
                <a:gd fmla="*/ 0 60000 65536" name="T180"/>
                <a:gd fmla="*/ 0 60000 65536" name="T181"/>
                <a:gd fmla="*/ 0 60000 65536" name="T182"/>
                <a:gd fmla="*/ 0 w 90" name="T183"/>
                <a:gd fmla="*/ 0 h 111" name="T184"/>
                <a:gd fmla="*/ 90 w 90" name="T185"/>
                <a:gd fmla="*/ 111 h 111" name="T186"/>
              </a:gdLst>
              <a:cxnLst>
                <a:cxn ang="T122">
                  <a:pos x="T0" y="T1"/>
                </a:cxn>
                <a:cxn ang="T123">
                  <a:pos x="T2" y="T3"/>
                </a:cxn>
                <a:cxn ang="T124">
                  <a:pos x="T4" y="T5"/>
                </a:cxn>
                <a:cxn ang="T125">
                  <a:pos x="T6" y="T7"/>
                </a:cxn>
                <a:cxn ang="T126">
                  <a:pos x="T8" y="T9"/>
                </a:cxn>
                <a:cxn ang="T127">
                  <a:pos x="T10" y="T11"/>
                </a:cxn>
                <a:cxn ang="T128">
                  <a:pos x="T12" y="T13"/>
                </a:cxn>
                <a:cxn ang="T129">
                  <a:pos x="T14" y="T15"/>
                </a:cxn>
                <a:cxn ang="T130">
                  <a:pos x="T16" y="T17"/>
                </a:cxn>
                <a:cxn ang="T131">
                  <a:pos x="T18" y="T19"/>
                </a:cxn>
                <a:cxn ang="T132">
                  <a:pos x="T20" y="T21"/>
                </a:cxn>
                <a:cxn ang="T133">
                  <a:pos x="T22" y="T23"/>
                </a:cxn>
                <a:cxn ang="T134">
                  <a:pos x="T24" y="T25"/>
                </a:cxn>
                <a:cxn ang="T135">
                  <a:pos x="T26" y="T27"/>
                </a:cxn>
                <a:cxn ang="T136">
                  <a:pos x="T28" y="T29"/>
                </a:cxn>
                <a:cxn ang="T137">
                  <a:pos x="T30" y="T31"/>
                </a:cxn>
                <a:cxn ang="T138">
                  <a:pos x="T32" y="T33"/>
                </a:cxn>
                <a:cxn ang="T139">
                  <a:pos x="T34" y="T35"/>
                </a:cxn>
                <a:cxn ang="T140">
                  <a:pos x="T36" y="T37"/>
                </a:cxn>
                <a:cxn ang="T141">
                  <a:pos x="T38" y="T39"/>
                </a:cxn>
                <a:cxn ang="T142">
                  <a:pos x="T40" y="T41"/>
                </a:cxn>
                <a:cxn ang="T143">
                  <a:pos x="T42" y="T43"/>
                </a:cxn>
                <a:cxn ang="T144">
                  <a:pos x="T44" y="T45"/>
                </a:cxn>
                <a:cxn ang="T145">
                  <a:pos x="T46" y="T47"/>
                </a:cxn>
                <a:cxn ang="T146">
                  <a:pos x="T48" y="T49"/>
                </a:cxn>
                <a:cxn ang="T147">
                  <a:pos x="T50" y="T51"/>
                </a:cxn>
                <a:cxn ang="T148">
                  <a:pos x="T52" y="T53"/>
                </a:cxn>
                <a:cxn ang="T149">
                  <a:pos x="T54" y="T55"/>
                </a:cxn>
                <a:cxn ang="T150">
                  <a:pos x="T56" y="T57"/>
                </a:cxn>
                <a:cxn ang="T151">
                  <a:pos x="T58" y="T59"/>
                </a:cxn>
                <a:cxn ang="T152">
                  <a:pos x="T60" y="T61"/>
                </a:cxn>
                <a:cxn ang="T153">
                  <a:pos x="T62" y="T63"/>
                </a:cxn>
                <a:cxn ang="T154">
                  <a:pos x="T64" y="T65"/>
                </a:cxn>
                <a:cxn ang="T155">
                  <a:pos x="T66" y="T67"/>
                </a:cxn>
                <a:cxn ang="T156">
                  <a:pos x="T68" y="T69"/>
                </a:cxn>
                <a:cxn ang="T157">
                  <a:pos x="T70" y="T71"/>
                </a:cxn>
                <a:cxn ang="T158">
                  <a:pos x="T72" y="T73"/>
                </a:cxn>
                <a:cxn ang="T159">
                  <a:pos x="T74" y="T75"/>
                </a:cxn>
                <a:cxn ang="T160">
                  <a:pos x="T76" y="T77"/>
                </a:cxn>
                <a:cxn ang="T161">
                  <a:pos x="T78" y="T79"/>
                </a:cxn>
                <a:cxn ang="T162">
                  <a:pos x="T80" y="T81"/>
                </a:cxn>
                <a:cxn ang="T163">
                  <a:pos x="T82" y="T83"/>
                </a:cxn>
                <a:cxn ang="T164">
                  <a:pos x="T84" y="T85"/>
                </a:cxn>
                <a:cxn ang="T165">
                  <a:pos x="T86" y="T87"/>
                </a:cxn>
                <a:cxn ang="T166">
                  <a:pos x="T88" y="T89"/>
                </a:cxn>
                <a:cxn ang="T167">
                  <a:pos x="T90" y="T91"/>
                </a:cxn>
                <a:cxn ang="T168">
                  <a:pos x="T92" y="T93"/>
                </a:cxn>
                <a:cxn ang="T169">
                  <a:pos x="T94" y="T95"/>
                </a:cxn>
                <a:cxn ang="T170">
                  <a:pos x="T96" y="T97"/>
                </a:cxn>
                <a:cxn ang="T171">
                  <a:pos x="T98" y="T99"/>
                </a:cxn>
                <a:cxn ang="T172">
                  <a:pos x="T100" y="T101"/>
                </a:cxn>
                <a:cxn ang="T173">
                  <a:pos x="T102" y="T103"/>
                </a:cxn>
                <a:cxn ang="T174">
                  <a:pos x="T104" y="T105"/>
                </a:cxn>
                <a:cxn ang="T175">
                  <a:pos x="T106" y="T107"/>
                </a:cxn>
                <a:cxn ang="T176">
                  <a:pos x="T108" y="T109"/>
                </a:cxn>
                <a:cxn ang="T177">
                  <a:pos x="T110" y="T111"/>
                </a:cxn>
                <a:cxn ang="T178">
                  <a:pos x="T112" y="T113"/>
                </a:cxn>
                <a:cxn ang="T179">
                  <a:pos x="T114" y="T115"/>
                </a:cxn>
                <a:cxn ang="T180">
                  <a:pos x="T116" y="T117"/>
                </a:cxn>
                <a:cxn ang="T181">
                  <a:pos x="T118" y="T119"/>
                </a:cxn>
                <a:cxn ang="T182">
                  <a:pos x="T120" y="T121"/>
                </a:cxn>
              </a:cxnLst>
              <a:rect b="T186" l="T183" r="T185" t="T184"/>
              <a:pathLst>
                <a:path h="110" w="90">
                  <a:moveTo>
                    <a:pt x="74" y="59"/>
                  </a:moveTo>
                  <a:lnTo>
                    <a:pt x="74" y="59"/>
                  </a:lnTo>
                  <a:lnTo>
                    <a:pt x="79" y="56"/>
                  </a:lnTo>
                  <a:lnTo>
                    <a:pt x="84" y="51"/>
                  </a:lnTo>
                  <a:lnTo>
                    <a:pt x="87" y="46"/>
                  </a:lnTo>
                  <a:lnTo>
                    <a:pt x="89" y="40"/>
                  </a:lnTo>
                  <a:lnTo>
                    <a:pt x="89" y="40"/>
                  </a:lnTo>
                  <a:lnTo>
                    <a:pt x="90" y="35"/>
                  </a:lnTo>
                  <a:lnTo>
                    <a:pt x="90" y="29"/>
                  </a:lnTo>
                  <a:lnTo>
                    <a:pt x="89" y="23"/>
                  </a:lnTo>
                  <a:lnTo>
                    <a:pt x="86" y="18"/>
                  </a:lnTo>
                  <a:lnTo>
                    <a:pt x="86" y="18"/>
                  </a:lnTo>
                  <a:lnTo>
                    <a:pt x="81" y="13"/>
                  </a:lnTo>
                  <a:lnTo>
                    <a:pt x="76" y="9"/>
                  </a:lnTo>
                  <a:lnTo>
                    <a:pt x="70" y="6"/>
                  </a:lnTo>
                  <a:lnTo>
                    <a:pt x="63" y="2"/>
                  </a:lnTo>
                  <a:lnTo>
                    <a:pt x="63" y="2"/>
                  </a:lnTo>
                  <a:lnTo>
                    <a:pt x="63" y="2"/>
                  </a:lnTo>
                  <a:lnTo>
                    <a:pt x="63" y="2"/>
                  </a:lnTo>
                  <a:lnTo>
                    <a:pt x="53" y="0"/>
                  </a:lnTo>
                  <a:lnTo>
                    <a:pt x="44" y="0"/>
                  </a:lnTo>
                  <a:lnTo>
                    <a:pt x="37" y="0"/>
                  </a:lnTo>
                  <a:lnTo>
                    <a:pt x="30" y="2"/>
                  </a:lnTo>
                  <a:lnTo>
                    <a:pt x="30" y="2"/>
                  </a:lnTo>
                  <a:lnTo>
                    <a:pt x="27" y="5"/>
                  </a:lnTo>
                  <a:lnTo>
                    <a:pt x="27" y="8"/>
                  </a:lnTo>
                  <a:lnTo>
                    <a:pt x="27" y="22"/>
                  </a:lnTo>
                  <a:lnTo>
                    <a:pt x="27" y="22"/>
                  </a:lnTo>
                  <a:lnTo>
                    <a:pt x="28" y="24"/>
                  </a:lnTo>
                  <a:lnTo>
                    <a:pt x="29" y="26"/>
                  </a:lnTo>
                  <a:lnTo>
                    <a:pt x="29" y="26"/>
                  </a:lnTo>
                  <a:lnTo>
                    <a:pt x="31" y="27"/>
                  </a:lnTo>
                  <a:lnTo>
                    <a:pt x="31" y="27"/>
                  </a:lnTo>
                  <a:lnTo>
                    <a:pt x="35" y="26"/>
                  </a:lnTo>
                  <a:lnTo>
                    <a:pt x="35" y="26"/>
                  </a:lnTo>
                  <a:lnTo>
                    <a:pt x="42" y="25"/>
                  </a:lnTo>
                  <a:lnTo>
                    <a:pt x="47" y="25"/>
                  </a:lnTo>
                  <a:lnTo>
                    <a:pt x="52" y="26"/>
                  </a:lnTo>
                  <a:lnTo>
                    <a:pt x="52" y="26"/>
                  </a:lnTo>
                  <a:lnTo>
                    <a:pt x="52" y="26"/>
                  </a:lnTo>
                  <a:lnTo>
                    <a:pt x="52" y="26"/>
                  </a:lnTo>
                  <a:lnTo>
                    <a:pt x="56" y="29"/>
                  </a:lnTo>
                  <a:lnTo>
                    <a:pt x="60" y="31"/>
                  </a:lnTo>
                  <a:lnTo>
                    <a:pt x="60" y="33"/>
                  </a:lnTo>
                  <a:lnTo>
                    <a:pt x="60" y="35"/>
                  </a:lnTo>
                  <a:lnTo>
                    <a:pt x="60" y="35"/>
                  </a:lnTo>
                  <a:lnTo>
                    <a:pt x="59" y="38"/>
                  </a:lnTo>
                  <a:lnTo>
                    <a:pt x="54" y="39"/>
                  </a:lnTo>
                  <a:lnTo>
                    <a:pt x="54" y="39"/>
                  </a:lnTo>
                  <a:lnTo>
                    <a:pt x="50" y="40"/>
                  </a:lnTo>
                  <a:lnTo>
                    <a:pt x="44" y="39"/>
                  </a:lnTo>
                  <a:lnTo>
                    <a:pt x="44" y="39"/>
                  </a:lnTo>
                  <a:lnTo>
                    <a:pt x="44" y="39"/>
                  </a:lnTo>
                  <a:lnTo>
                    <a:pt x="37" y="37"/>
                  </a:lnTo>
                  <a:lnTo>
                    <a:pt x="37" y="37"/>
                  </a:lnTo>
                  <a:lnTo>
                    <a:pt x="35" y="37"/>
                  </a:lnTo>
                  <a:lnTo>
                    <a:pt x="32" y="38"/>
                  </a:lnTo>
                  <a:lnTo>
                    <a:pt x="32" y="38"/>
                  </a:lnTo>
                  <a:lnTo>
                    <a:pt x="30" y="39"/>
                  </a:lnTo>
                  <a:lnTo>
                    <a:pt x="29" y="42"/>
                  </a:lnTo>
                  <a:lnTo>
                    <a:pt x="26" y="55"/>
                  </a:lnTo>
                  <a:lnTo>
                    <a:pt x="26" y="55"/>
                  </a:lnTo>
                  <a:lnTo>
                    <a:pt x="26" y="57"/>
                  </a:lnTo>
                  <a:lnTo>
                    <a:pt x="27" y="59"/>
                  </a:lnTo>
                  <a:lnTo>
                    <a:pt x="27" y="59"/>
                  </a:lnTo>
                  <a:lnTo>
                    <a:pt x="28" y="60"/>
                  </a:lnTo>
                  <a:lnTo>
                    <a:pt x="30" y="61"/>
                  </a:lnTo>
                  <a:lnTo>
                    <a:pt x="38" y="63"/>
                  </a:lnTo>
                  <a:lnTo>
                    <a:pt x="38" y="63"/>
                  </a:lnTo>
                  <a:lnTo>
                    <a:pt x="38" y="63"/>
                  </a:lnTo>
                  <a:lnTo>
                    <a:pt x="38" y="63"/>
                  </a:lnTo>
                  <a:lnTo>
                    <a:pt x="44" y="65"/>
                  </a:lnTo>
                  <a:lnTo>
                    <a:pt x="49" y="70"/>
                  </a:lnTo>
                  <a:lnTo>
                    <a:pt x="49" y="70"/>
                  </a:lnTo>
                  <a:lnTo>
                    <a:pt x="51" y="73"/>
                  </a:lnTo>
                  <a:lnTo>
                    <a:pt x="51" y="78"/>
                  </a:lnTo>
                  <a:lnTo>
                    <a:pt x="51" y="78"/>
                  </a:lnTo>
                  <a:lnTo>
                    <a:pt x="51" y="78"/>
                  </a:lnTo>
                  <a:lnTo>
                    <a:pt x="51" y="78"/>
                  </a:lnTo>
                  <a:lnTo>
                    <a:pt x="50" y="82"/>
                  </a:lnTo>
                  <a:lnTo>
                    <a:pt x="47" y="84"/>
                  </a:lnTo>
                  <a:lnTo>
                    <a:pt x="42" y="85"/>
                  </a:lnTo>
                  <a:lnTo>
                    <a:pt x="35" y="84"/>
                  </a:lnTo>
                  <a:lnTo>
                    <a:pt x="35" y="84"/>
                  </a:lnTo>
                  <a:lnTo>
                    <a:pt x="35" y="84"/>
                  </a:lnTo>
                  <a:lnTo>
                    <a:pt x="35" y="84"/>
                  </a:lnTo>
                  <a:lnTo>
                    <a:pt x="29" y="82"/>
                  </a:lnTo>
                  <a:lnTo>
                    <a:pt x="24" y="80"/>
                  </a:lnTo>
                  <a:lnTo>
                    <a:pt x="17" y="74"/>
                  </a:lnTo>
                  <a:lnTo>
                    <a:pt x="17" y="74"/>
                  </a:lnTo>
                  <a:lnTo>
                    <a:pt x="15" y="72"/>
                  </a:lnTo>
                  <a:lnTo>
                    <a:pt x="15" y="72"/>
                  </a:lnTo>
                  <a:lnTo>
                    <a:pt x="13" y="72"/>
                  </a:lnTo>
                  <a:lnTo>
                    <a:pt x="13" y="72"/>
                  </a:lnTo>
                  <a:lnTo>
                    <a:pt x="11" y="73"/>
                  </a:lnTo>
                  <a:lnTo>
                    <a:pt x="9" y="75"/>
                  </a:lnTo>
                  <a:lnTo>
                    <a:pt x="1" y="87"/>
                  </a:lnTo>
                  <a:lnTo>
                    <a:pt x="1" y="87"/>
                  </a:lnTo>
                  <a:lnTo>
                    <a:pt x="0" y="90"/>
                  </a:lnTo>
                  <a:lnTo>
                    <a:pt x="2" y="94"/>
                  </a:lnTo>
                  <a:lnTo>
                    <a:pt x="2" y="94"/>
                  </a:lnTo>
                  <a:lnTo>
                    <a:pt x="6" y="98"/>
                  </a:lnTo>
                  <a:lnTo>
                    <a:pt x="13" y="102"/>
                  </a:lnTo>
                  <a:lnTo>
                    <a:pt x="21" y="107"/>
                  </a:lnTo>
                  <a:lnTo>
                    <a:pt x="29" y="109"/>
                  </a:lnTo>
                  <a:lnTo>
                    <a:pt x="29" y="109"/>
                  </a:lnTo>
                  <a:lnTo>
                    <a:pt x="29" y="109"/>
                  </a:lnTo>
                  <a:lnTo>
                    <a:pt x="29" y="109"/>
                  </a:lnTo>
                  <a:lnTo>
                    <a:pt x="38" y="111"/>
                  </a:lnTo>
                  <a:lnTo>
                    <a:pt x="47" y="111"/>
                  </a:lnTo>
                  <a:lnTo>
                    <a:pt x="54" y="111"/>
                  </a:lnTo>
                  <a:lnTo>
                    <a:pt x="62" y="108"/>
                  </a:lnTo>
                  <a:lnTo>
                    <a:pt x="62" y="108"/>
                  </a:lnTo>
                  <a:lnTo>
                    <a:pt x="68" y="105"/>
                  </a:lnTo>
                  <a:lnTo>
                    <a:pt x="74" y="99"/>
                  </a:lnTo>
                  <a:lnTo>
                    <a:pt x="77" y="94"/>
                  </a:lnTo>
                  <a:lnTo>
                    <a:pt x="80" y="87"/>
                  </a:lnTo>
                  <a:lnTo>
                    <a:pt x="80" y="87"/>
                  </a:lnTo>
                  <a:lnTo>
                    <a:pt x="81" y="80"/>
                  </a:lnTo>
                  <a:lnTo>
                    <a:pt x="80" y="72"/>
                  </a:lnTo>
                  <a:lnTo>
                    <a:pt x="77" y="64"/>
                  </a:lnTo>
                  <a:lnTo>
                    <a:pt x="74" y="59"/>
                  </a:lnTo>
                  <a:lnTo>
                    <a:pt x="74" y="59"/>
                  </a:lnTo>
                  <a:close/>
                </a:path>
              </a:pathLst>
            </a:custGeom>
            <a:solidFill>
              <a:srgbClr val="008DCA"/>
            </a:solidFill>
            <a:ln>
              <a:noFill/>
            </a:ln>
            <a:extLst>
              <a:ext uri="{91240B29-F687-4F45-9708-019B960494DF}">
                <a14:hiddenLine cmpd="sng" w="9525">
                  <a:solidFill>
                    <a:srgbClr val="000000"/>
                  </a:solidFill>
                  <a:bevel/>
                  <a:headEnd/>
                  <a:tailEnd/>
                </a14:hiddenLine>
              </a:ext>
            </a:extLst>
          </p:spPr>
          <p:txBody>
            <a:bodyPr/>
            <a:lstStyle/>
            <a:p>
              <a:endParaRPr altLang="zh-CN" lang="zh-CN">
                <a:solidFill>
                  <a:srgbClr val="000000"/>
                </a:solidFill>
                <a:latin charset="-122" panose="020b0503020204020204" pitchFamily="34" typeface="微软雅黑"/>
                <a:ea charset="-122" pitchFamily="34" typeface="微软雅黑"/>
                <a:sym charset="-122" panose="020b0503020204020204" pitchFamily="34" typeface="微软雅黑"/>
              </a:endParaRPr>
            </a:p>
          </p:txBody>
        </p:sp>
        <p:sp>
          <p:nvSpPr>
            <p:cNvPr id="111" name="Freeform 246"/>
            <p:cNvSpPr>
              <a:spLocks noChangeArrowheads="1"/>
            </p:cNvSpPr>
            <p:nvPr/>
          </p:nvSpPr>
          <p:spPr bwMode="auto">
            <a:xfrm>
              <a:off x="1674327" y="1655478"/>
              <a:ext cx="78963" cy="164026"/>
            </a:xfrm>
            <a:custGeom>
              <a:gdLst>
                <a:gd fmla="*/ 50 w 54" name="T0"/>
                <a:gd fmla="*/ 5 h 110" name="T1"/>
                <a:gd fmla="*/ 35 w 54" name="T2"/>
                <a:gd fmla="*/ 0 h 110" name="T3"/>
                <a:gd fmla="*/ 35 w 54" name="T4"/>
                <a:gd fmla="*/ 0 h 110" name="T5"/>
                <a:gd fmla="*/ 33 w 54" name="T6"/>
                <a:gd fmla="*/ 0 h 110" name="T7"/>
                <a:gd fmla="*/ 7 w 54" name="T8"/>
                <a:gd fmla="*/ 6 h 110" name="T9"/>
                <a:gd fmla="*/ 7 w 54" name="T10"/>
                <a:gd fmla="*/ 6 h 110" name="T11"/>
                <a:gd fmla="*/ 4 w 54" name="T12"/>
                <a:gd fmla="*/ 8 h 110" name="T13"/>
                <a:gd fmla="*/ 2 w 54" name="T14"/>
                <a:gd fmla="*/ 11 h 110" name="T15"/>
                <a:gd fmla="*/ 1 w 54" name="T16"/>
                <a:gd fmla="*/ 25 h 110" name="T17"/>
                <a:gd fmla="*/ 1 w 54" name="T18"/>
                <a:gd fmla="*/ 25 h 110" name="T19"/>
                <a:gd fmla="*/ 1 w 54" name="T20"/>
                <a:gd fmla="*/ 27 h 110" name="T21"/>
                <a:gd fmla="*/ 4 w 54" name="T22"/>
                <a:gd fmla="*/ 30 h 110" name="T23"/>
                <a:gd fmla="*/ 4 w 54" name="T24"/>
                <a:gd fmla="*/ 30 h 110" name="T25"/>
                <a:gd fmla="*/ 6 w 54" name="T26"/>
                <a:gd fmla="*/ 31 h 110" name="T27"/>
                <a:gd fmla="*/ 6 w 54" name="T28"/>
                <a:gd fmla="*/ 31 h 110" name="T29"/>
                <a:gd fmla="*/ 8 w 54" name="T30"/>
                <a:gd fmla="*/ 31 h 110" name="T31"/>
                <a:gd fmla="*/ 19 w 54" name="T32"/>
                <a:gd fmla="*/ 29 h 110" name="T33"/>
                <a:gd fmla="*/ 0 w 54" name="T34"/>
                <a:gd fmla="*/ 98 h 110" name="T35"/>
                <a:gd fmla="*/ 0 w 54" name="T36"/>
                <a:gd fmla="*/ 98 h 110" name="T37"/>
                <a:gd fmla="*/ 0 w 54" name="T38"/>
                <a:gd fmla="*/ 100 h 110" name="T39"/>
                <a:gd fmla="*/ 0 w 54" name="T40"/>
                <a:gd fmla="*/ 102 h 110" name="T41"/>
                <a:gd fmla="*/ 0 w 54" name="T42"/>
                <a:gd fmla="*/ 102 h 110" name="T43"/>
                <a:gd fmla="*/ 1 w 54" name="T44"/>
                <a:gd fmla="*/ 103 h 110" name="T45"/>
                <a:gd fmla="*/ 4 w 54" name="T46"/>
                <a:gd fmla="*/ 105 h 110" name="T47"/>
                <a:gd fmla="*/ 21 w 54" name="T48"/>
                <a:gd fmla="*/ 109 h 110" name="T49"/>
                <a:gd fmla="*/ 21 w 54" name="T50"/>
                <a:gd fmla="*/ 109 h 110" name="T51"/>
                <a:gd fmla="*/ 23 w 54" name="T52"/>
                <a:gd fmla="*/ 110 h 110" name="T53"/>
                <a:gd fmla="*/ 25 w 54" name="T54"/>
                <a:gd fmla="*/ 109 h 110" name="T55"/>
                <a:gd fmla="*/ 25 w 54" name="T56"/>
                <a:gd fmla="*/ 109 h 110" name="T57"/>
                <a:gd fmla="*/ 26 w 54" name="T58"/>
                <a:gd fmla="*/ 108 h 110" name="T59"/>
                <a:gd fmla="*/ 27 w 54" name="T60"/>
                <a:gd fmla="*/ 106 h 110" name="T61"/>
                <a:gd fmla="*/ 54 w 54" name="T62"/>
                <a:gd fmla="*/ 11 h 110" name="T63"/>
                <a:gd fmla="*/ 54 w 54" name="T64"/>
                <a:gd fmla="*/ 11 h 110" name="T65"/>
                <a:gd fmla="*/ 54 w 54" name="T66"/>
                <a:gd fmla="*/ 9 h 110" name="T67"/>
                <a:gd fmla="*/ 54 w 54" name="T68"/>
                <a:gd fmla="*/ 8 h 110" name="T69"/>
                <a:gd fmla="*/ 54 w 54" name="T70"/>
                <a:gd fmla="*/ 8 h 110" name="T71"/>
                <a:gd fmla="*/ 51 w 54" name="T72"/>
                <a:gd fmla="*/ 6 h 110" name="T73"/>
                <a:gd fmla="*/ 50 w 54" name="T74"/>
                <a:gd fmla="*/ 5 h 110" name="T75"/>
                <a:gd fmla="*/ 50 w 54" name="T76"/>
                <a:gd fmla="*/ 5 h 110" name="T77"/>
                <a:gd fmla="*/ 0 60000 65536" name="T78"/>
                <a:gd fmla="*/ 0 60000 65536" name="T79"/>
                <a:gd fmla="*/ 0 60000 65536" name="T80"/>
                <a:gd fmla="*/ 0 60000 65536" name="T81"/>
                <a:gd fmla="*/ 0 60000 65536" name="T82"/>
                <a:gd fmla="*/ 0 60000 65536" name="T83"/>
                <a:gd fmla="*/ 0 60000 65536" name="T84"/>
                <a:gd fmla="*/ 0 60000 65536" name="T85"/>
                <a:gd fmla="*/ 0 60000 65536" name="T86"/>
                <a:gd fmla="*/ 0 60000 65536" name="T87"/>
                <a:gd fmla="*/ 0 60000 65536" name="T88"/>
                <a:gd fmla="*/ 0 60000 65536" name="T89"/>
                <a:gd fmla="*/ 0 60000 65536" name="T90"/>
                <a:gd fmla="*/ 0 60000 65536" name="T91"/>
                <a:gd fmla="*/ 0 60000 65536" name="T92"/>
                <a:gd fmla="*/ 0 60000 65536" name="T93"/>
                <a:gd fmla="*/ 0 60000 65536" name="T94"/>
                <a:gd fmla="*/ 0 60000 65536" name="T95"/>
                <a:gd fmla="*/ 0 60000 65536" name="T96"/>
                <a:gd fmla="*/ 0 60000 65536" name="T97"/>
                <a:gd fmla="*/ 0 60000 65536" name="T98"/>
                <a:gd fmla="*/ 0 60000 65536" name="T99"/>
                <a:gd fmla="*/ 0 60000 65536" name="T100"/>
                <a:gd fmla="*/ 0 60000 65536" name="T101"/>
                <a:gd fmla="*/ 0 60000 65536" name="T102"/>
                <a:gd fmla="*/ 0 60000 65536" name="T103"/>
                <a:gd fmla="*/ 0 60000 65536" name="T104"/>
                <a:gd fmla="*/ 0 60000 65536" name="T105"/>
                <a:gd fmla="*/ 0 60000 65536" name="T106"/>
                <a:gd fmla="*/ 0 60000 65536" name="T107"/>
                <a:gd fmla="*/ 0 60000 65536" name="T108"/>
                <a:gd fmla="*/ 0 60000 65536" name="T109"/>
                <a:gd fmla="*/ 0 60000 65536" name="T110"/>
                <a:gd fmla="*/ 0 60000 65536" name="T111"/>
                <a:gd fmla="*/ 0 60000 65536" name="T112"/>
                <a:gd fmla="*/ 0 60000 65536" name="T113"/>
                <a:gd fmla="*/ 0 60000 65536" name="T114"/>
                <a:gd fmla="*/ 0 60000 65536" name="T115"/>
                <a:gd fmla="*/ 0 60000 65536" name="T116"/>
                <a:gd fmla="*/ 0 w 54" name="T117"/>
                <a:gd fmla="*/ 0 h 110" name="T118"/>
                <a:gd fmla="*/ 54 w 54" name="T119"/>
                <a:gd fmla="*/ 110 h 110" name="T120"/>
              </a:gdLst>
              <a:cxnLst>
                <a:cxn ang="T78">
                  <a:pos x="T0" y="T1"/>
                </a:cxn>
                <a:cxn ang="T79">
                  <a:pos x="T2" y="T3"/>
                </a:cxn>
                <a:cxn ang="T80">
                  <a:pos x="T4" y="T5"/>
                </a:cxn>
                <a:cxn ang="T81">
                  <a:pos x="T6" y="T7"/>
                </a:cxn>
                <a:cxn ang="T82">
                  <a:pos x="T8" y="T9"/>
                </a:cxn>
                <a:cxn ang="T83">
                  <a:pos x="T10" y="T11"/>
                </a:cxn>
                <a:cxn ang="T84">
                  <a:pos x="T12" y="T13"/>
                </a:cxn>
                <a:cxn ang="T85">
                  <a:pos x="T14" y="T15"/>
                </a:cxn>
                <a:cxn ang="T86">
                  <a:pos x="T16" y="T17"/>
                </a:cxn>
                <a:cxn ang="T87">
                  <a:pos x="T18" y="T19"/>
                </a:cxn>
                <a:cxn ang="T88">
                  <a:pos x="T20" y="T21"/>
                </a:cxn>
                <a:cxn ang="T89">
                  <a:pos x="T22" y="T23"/>
                </a:cxn>
                <a:cxn ang="T90">
                  <a:pos x="T24" y="T25"/>
                </a:cxn>
                <a:cxn ang="T91">
                  <a:pos x="T26" y="T27"/>
                </a:cxn>
                <a:cxn ang="T92">
                  <a:pos x="T28" y="T29"/>
                </a:cxn>
                <a:cxn ang="T93">
                  <a:pos x="T30" y="T31"/>
                </a:cxn>
                <a:cxn ang="T94">
                  <a:pos x="T32" y="T33"/>
                </a:cxn>
                <a:cxn ang="T95">
                  <a:pos x="T34" y="T35"/>
                </a:cxn>
                <a:cxn ang="T96">
                  <a:pos x="T36" y="T37"/>
                </a:cxn>
                <a:cxn ang="T97">
                  <a:pos x="T38" y="T39"/>
                </a:cxn>
                <a:cxn ang="T98">
                  <a:pos x="T40" y="T41"/>
                </a:cxn>
                <a:cxn ang="T99">
                  <a:pos x="T42" y="T43"/>
                </a:cxn>
                <a:cxn ang="T100">
                  <a:pos x="T44" y="T45"/>
                </a:cxn>
                <a:cxn ang="T101">
                  <a:pos x="T46" y="T47"/>
                </a:cxn>
                <a:cxn ang="T102">
                  <a:pos x="T48" y="T49"/>
                </a:cxn>
                <a:cxn ang="T103">
                  <a:pos x="T50" y="T51"/>
                </a:cxn>
                <a:cxn ang="T104">
                  <a:pos x="T52" y="T53"/>
                </a:cxn>
                <a:cxn ang="T105">
                  <a:pos x="T54" y="T55"/>
                </a:cxn>
                <a:cxn ang="T106">
                  <a:pos x="T56" y="T57"/>
                </a:cxn>
                <a:cxn ang="T107">
                  <a:pos x="T58" y="T59"/>
                </a:cxn>
                <a:cxn ang="T108">
                  <a:pos x="T60" y="T61"/>
                </a:cxn>
                <a:cxn ang="T109">
                  <a:pos x="T62" y="T63"/>
                </a:cxn>
                <a:cxn ang="T110">
                  <a:pos x="T64" y="T65"/>
                </a:cxn>
                <a:cxn ang="T111">
                  <a:pos x="T66" y="T67"/>
                </a:cxn>
                <a:cxn ang="T112">
                  <a:pos x="T68" y="T69"/>
                </a:cxn>
                <a:cxn ang="T113">
                  <a:pos x="T70" y="T71"/>
                </a:cxn>
                <a:cxn ang="T114">
                  <a:pos x="T72" y="T73"/>
                </a:cxn>
                <a:cxn ang="T115">
                  <a:pos x="T74" y="T75"/>
                </a:cxn>
                <a:cxn ang="T116">
                  <a:pos x="T76" y="T77"/>
                </a:cxn>
              </a:cxnLst>
              <a:rect b="T120" l="T117" r="T119" t="T118"/>
              <a:pathLst>
                <a:path h="110" w="54">
                  <a:moveTo>
                    <a:pt x="50" y="5"/>
                  </a:moveTo>
                  <a:lnTo>
                    <a:pt x="35" y="0"/>
                  </a:lnTo>
                  <a:lnTo>
                    <a:pt x="35" y="0"/>
                  </a:lnTo>
                  <a:lnTo>
                    <a:pt x="33" y="0"/>
                  </a:lnTo>
                  <a:lnTo>
                    <a:pt x="7" y="6"/>
                  </a:lnTo>
                  <a:lnTo>
                    <a:pt x="7" y="6"/>
                  </a:lnTo>
                  <a:lnTo>
                    <a:pt x="4" y="8"/>
                  </a:lnTo>
                  <a:lnTo>
                    <a:pt x="2" y="11"/>
                  </a:lnTo>
                  <a:lnTo>
                    <a:pt x="1" y="25"/>
                  </a:lnTo>
                  <a:lnTo>
                    <a:pt x="1" y="25"/>
                  </a:lnTo>
                  <a:lnTo>
                    <a:pt x="1" y="27"/>
                  </a:lnTo>
                  <a:lnTo>
                    <a:pt x="4" y="30"/>
                  </a:lnTo>
                  <a:lnTo>
                    <a:pt x="4" y="30"/>
                  </a:lnTo>
                  <a:lnTo>
                    <a:pt x="6" y="31"/>
                  </a:lnTo>
                  <a:lnTo>
                    <a:pt x="6" y="31"/>
                  </a:lnTo>
                  <a:lnTo>
                    <a:pt x="8" y="31"/>
                  </a:lnTo>
                  <a:lnTo>
                    <a:pt x="19" y="29"/>
                  </a:lnTo>
                  <a:lnTo>
                    <a:pt x="0" y="98"/>
                  </a:lnTo>
                  <a:lnTo>
                    <a:pt x="0" y="98"/>
                  </a:lnTo>
                  <a:lnTo>
                    <a:pt x="0" y="100"/>
                  </a:lnTo>
                  <a:lnTo>
                    <a:pt x="0" y="102"/>
                  </a:lnTo>
                  <a:lnTo>
                    <a:pt x="0" y="102"/>
                  </a:lnTo>
                  <a:lnTo>
                    <a:pt x="1" y="103"/>
                  </a:lnTo>
                  <a:lnTo>
                    <a:pt x="4" y="105"/>
                  </a:lnTo>
                  <a:lnTo>
                    <a:pt x="21" y="109"/>
                  </a:lnTo>
                  <a:lnTo>
                    <a:pt x="21" y="109"/>
                  </a:lnTo>
                  <a:lnTo>
                    <a:pt x="23" y="110"/>
                  </a:lnTo>
                  <a:lnTo>
                    <a:pt x="25" y="109"/>
                  </a:lnTo>
                  <a:lnTo>
                    <a:pt x="25" y="109"/>
                  </a:lnTo>
                  <a:lnTo>
                    <a:pt x="26" y="108"/>
                  </a:lnTo>
                  <a:lnTo>
                    <a:pt x="27" y="106"/>
                  </a:lnTo>
                  <a:lnTo>
                    <a:pt x="54" y="11"/>
                  </a:lnTo>
                  <a:lnTo>
                    <a:pt x="54" y="11"/>
                  </a:lnTo>
                  <a:lnTo>
                    <a:pt x="54" y="9"/>
                  </a:lnTo>
                  <a:lnTo>
                    <a:pt x="54" y="8"/>
                  </a:lnTo>
                  <a:lnTo>
                    <a:pt x="54" y="8"/>
                  </a:lnTo>
                  <a:lnTo>
                    <a:pt x="51" y="6"/>
                  </a:lnTo>
                  <a:lnTo>
                    <a:pt x="50" y="5"/>
                  </a:lnTo>
                  <a:lnTo>
                    <a:pt x="50" y="5"/>
                  </a:lnTo>
                  <a:close/>
                </a:path>
              </a:pathLst>
            </a:custGeom>
            <a:solidFill>
              <a:srgbClr val="008DCA"/>
            </a:solidFill>
            <a:ln>
              <a:noFill/>
            </a:ln>
            <a:extLst>
              <a:ext uri="{91240B29-F687-4F45-9708-019B960494DF}">
                <a14:hiddenLine cmpd="sng" w="9525">
                  <a:solidFill>
                    <a:srgbClr val="000000"/>
                  </a:solidFill>
                  <a:bevel/>
                  <a:headEnd/>
                  <a:tailEnd/>
                </a14:hiddenLine>
              </a:ext>
            </a:extLst>
          </p:spPr>
          <p:txBody>
            <a:bodyPr/>
            <a:lstStyle/>
            <a:p>
              <a:endParaRPr altLang="zh-CN" lang="zh-CN">
                <a:solidFill>
                  <a:srgbClr val="000000"/>
                </a:solidFill>
                <a:latin charset="-122" panose="020b0503020204020204" pitchFamily="34" typeface="微软雅黑"/>
                <a:ea charset="-122" pitchFamily="34" typeface="微软雅黑"/>
                <a:sym charset="-122" panose="020b0503020204020204" pitchFamily="34" typeface="微软雅黑"/>
              </a:endParaRPr>
            </a:p>
          </p:txBody>
        </p:sp>
      </p:grpSp>
      <p:sp>
        <p:nvSpPr>
          <p:cNvPr id="118" name="矩形 354"/>
          <p:cNvSpPr>
            <a:spLocks noChangeArrowheads="1"/>
          </p:cNvSpPr>
          <p:nvPr/>
        </p:nvSpPr>
        <p:spPr bwMode="auto">
          <a:xfrm>
            <a:off x="5000376" y="1541068"/>
            <a:ext cx="3655957" cy="729309"/>
          </a:xfrm>
          <a:prstGeom prst="rect">
            <a:avLst/>
          </a:prstGeom>
          <a:solidFill>
            <a:schemeClr val="accent3">
              <a:lumMod val="40000"/>
              <a:lumOff val="60000"/>
            </a:schemeClr>
          </a:solidFill>
          <a:ln>
            <a:noFill/>
          </a:ln>
        </p:spPr>
        <p:txBody>
          <a:bodyPr anchor="ctr"/>
          <a:lstStyle/>
          <a:p>
            <a:pPr>
              <a:lnSpc>
                <a:spcPct val="120000"/>
              </a:lnSpc>
            </a:pPr>
            <a:endParaRPr altLang="en-US" lang="zh-CN">
              <a:latin charset="-122" typeface="方正兰亭粗黑_GBK"/>
              <a:ea charset="-122" typeface="方正兰亭粗黑_GBK"/>
            </a:endParaRPr>
          </a:p>
        </p:txBody>
      </p:sp>
      <p:sp>
        <p:nvSpPr>
          <p:cNvPr id="3" name="椭圆 2"/>
          <p:cNvSpPr/>
          <p:nvPr/>
        </p:nvSpPr>
        <p:spPr>
          <a:xfrm>
            <a:off x="4372374" y="1462433"/>
            <a:ext cx="888472" cy="888472"/>
          </a:xfrm>
          <a:prstGeom prst="ellipse">
            <a:avLst/>
          </a:prstGeom>
          <a:solidFill>
            <a:schemeClr val="accent3">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129" name="矩形 25"/>
          <p:cNvSpPr>
            <a:spLocks noChangeArrowheads="1"/>
          </p:cNvSpPr>
          <p:nvPr/>
        </p:nvSpPr>
        <p:spPr bwMode="auto">
          <a:xfrm>
            <a:off x="5447795" y="1590218"/>
            <a:ext cx="2957431" cy="621226"/>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36293" lIns="72585" rIns="72585" tIns="36293" wrap="square">
            <a:spAutoFit/>
          </a:bodyPr>
          <a:lstStyle/>
          <a:p>
            <a:pPr>
              <a:lnSpc>
                <a:spcPct val="150000"/>
              </a:lnSpc>
            </a:pPr>
            <a:r>
              <a:rPr altLang="en-US" lang="zh-CN" smtClean="0" sz="1200">
                <a:solidFill>
                  <a:schemeClr val="tx1">
                    <a:lumMod val="75000"/>
                    <a:lumOff val="25000"/>
                  </a:schemeClr>
                </a:solidFill>
                <a:latin charset="0" pitchFamily="34" typeface="Impact"/>
                <a:ea charset="-122" pitchFamily="34" typeface="微软雅黑"/>
                <a:sym charset="0" pitchFamily="34" typeface="Impact"/>
              </a:rPr>
              <a:t>请输入您的文字内容请输入您的文字内容请输入您的文字内容请输入您的文字内容</a:t>
            </a:r>
          </a:p>
        </p:txBody>
      </p:sp>
      <p:sp>
        <p:nvSpPr>
          <p:cNvPr id="133" name="文本框 47"/>
          <p:cNvSpPr>
            <a:spLocks noChangeArrowheads="1"/>
          </p:cNvSpPr>
          <p:nvPr/>
        </p:nvSpPr>
        <p:spPr bwMode="auto">
          <a:xfrm>
            <a:off x="4500780" y="1582756"/>
            <a:ext cx="657557" cy="605986"/>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36293" lIns="72585" rIns="72585" tIns="36293">
            <a:spAutoFit/>
          </a:bodyPr>
          <a:lstStyle/>
          <a:p>
            <a:pPr algn="ctr"/>
            <a:r>
              <a:rPr altLang="zh-CN" lang="en-US" sz="3500">
                <a:solidFill>
                  <a:schemeClr val="bg1"/>
                </a:solidFill>
                <a:ea charset="-128" pitchFamily="49" typeface="MS Gothic"/>
              </a:rPr>
              <a:t>01</a:t>
            </a:r>
          </a:p>
        </p:txBody>
      </p:sp>
      <p:sp>
        <p:nvSpPr>
          <p:cNvPr id="134" name="矩形 354"/>
          <p:cNvSpPr>
            <a:spLocks noChangeArrowheads="1"/>
          </p:cNvSpPr>
          <p:nvPr/>
        </p:nvSpPr>
        <p:spPr bwMode="auto">
          <a:xfrm>
            <a:off x="5000376" y="2669542"/>
            <a:ext cx="3655957" cy="729309"/>
          </a:xfrm>
          <a:prstGeom prst="rect">
            <a:avLst/>
          </a:prstGeom>
          <a:solidFill>
            <a:schemeClr val="bg2">
              <a:lumMod val="90000"/>
            </a:schemeClr>
          </a:solidFill>
          <a:ln>
            <a:noFill/>
          </a:ln>
        </p:spPr>
        <p:txBody>
          <a:bodyPr anchor="ctr"/>
          <a:lstStyle/>
          <a:p>
            <a:pPr>
              <a:lnSpc>
                <a:spcPct val="120000"/>
              </a:lnSpc>
            </a:pPr>
            <a:endParaRPr altLang="en-US" lang="zh-CN">
              <a:latin charset="-122" typeface="方正兰亭粗黑_GBK"/>
              <a:ea charset="-122" typeface="方正兰亭粗黑_GBK"/>
            </a:endParaRPr>
          </a:p>
        </p:txBody>
      </p:sp>
      <p:sp>
        <p:nvSpPr>
          <p:cNvPr id="135" name="椭圆 134"/>
          <p:cNvSpPr/>
          <p:nvPr/>
        </p:nvSpPr>
        <p:spPr>
          <a:xfrm>
            <a:off x="4372374" y="2590907"/>
            <a:ext cx="888472" cy="888472"/>
          </a:xfrm>
          <a:prstGeom prst="ellipse">
            <a:avLst/>
          </a:prstGeom>
          <a:solidFill>
            <a:schemeClr val="bg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136" name="矩形 25"/>
          <p:cNvSpPr>
            <a:spLocks noChangeArrowheads="1"/>
          </p:cNvSpPr>
          <p:nvPr/>
        </p:nvSpPr>
        <p:spPr bwMode="auto">
          <a:xfrm>
            <a:off x="5447795" y="2718692"/>
            <a:ext cx="2957431" cy="621226"/>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36293" lIns="72585" rIns="72585" tIns="36293" wrap="square">
            <a:spAutoFit/>
          </a:bodyPr>
          <a:lstStyle/>
          <a:p>
            <a:pPr>
              <a:lnSpc>
                <a:spcPct val="150000"/>
              </a:lnSpc>
            </a:pPr>
            <a:r>
              <a:rPr altLang="en-US" lang="zh-CN" smtClean="0" sz="1200">
                <a:solidFill>
                  <a:schemeClr val="tx1">
                    <a:lumMod val="75000"/>
                    <a:lumOff val="25000"/>
                  </a:schemeClr>
                </a:solidFill>
                <a:latin charset="0" pitchFamily="34" typeface="Impact"/>
                <a:ea charset="-122" pitchFamily="34" typeface="微软雅黑"/>
                <a:sym charset="0" pitchFamily="34" typeface="Impact"/>
              </a:rPr>
              <a:t>请输入您的文字内容请输入您的文字内容请输入您的文字内容请输入您的文字内容</a:t>
            </a:r>
          </a:p>
        </p:txBody>
      </p:sp>
      <p:sp>
        <p:nvSpPr>
          <p:cNvPr id="137" name="文本框 47"/>
          <p:cNvSpPr>
            <a:spLocks noChangeArrowheads="1"/>
          </p:cNvSpPr>
          <p:nvPr/>
        </p:nvSpPr>
        <p:spPr bwMode="auto">
          <a:xfrm>
            <a:off x="4500780" y="2711230"/>
            <a:ext cx="657557" cy="605986"/>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36293" lIns="72585" rIns="72585" tIns="36293">
            <a:spAutoFit/>
          </a:bodyPr>
          <a:lstStyle/>
          <a:p>
            <a:pPr algn="ctr"/>
            <a:r>
              <a:rPr altLang="zh-CN" lang="en-US" smtClean="0" sz="3500">
                <a:solidFill>
                  <a:schemeClr val="bg1"/>
                </a:solidFill>
                <a:ea charset="-128" pitchFamily="49" typeface="MS Gothic"/>
              </a:rPr>
              <a:t>02</a:t>
            </a:r>
          </a:p>
        </p:txBody>
      </p:sp>
      <p:sp>
        <p:nvSpPr>
          <p:cNvPr id="138" name="矩形 354"/>
          <p:cNvSpPr>
            <a:spLocks noChangeArrowheads="1"/>
          </p:cNvSpPr>
          <p:nvPr/>
        </p:nvSpPr>
        <p:spPr bwMode="auto">
          <a:xfrm>
            <a:off x="5000376" y="3776675"/>
            <a:ext cx="3655957" cy="729309"/>
          </a:xfrm>
          <a:prstGeom prst="rect">
            <a:avLst/>
          </a:prstGeom>
          <a:solidFill>
            <a:schemeClr val="accent2">
              <a:lumMod val="20000"/>
              <a:lumOff val="80000"/>
            </a:schemeClr>
          </a:solidFill>
          <a:ln>
            <a:noFill/>
          </a:ln>
        </p:spPr>
        <p:txBody>
          <a:bodyPr anchor="ctr"/>
          <a:lstStyle/>
          <a:p>
            <a:pPr>
              <a:lnSpc>
                <a:spcPct val="120000"/>
              </a:lnSpc>
            </a:pPr>
            <a:endParaRPr altLang="en-US" lang="zh-CN">
              <a:latin charset="-122" typeface="方正兰亭粗黑_GBK"/>
              <a:ea charset="-122" typeface="方正兰亭粗黑_GBK"/>
            </a:endParaRPr>
          </a:p>
        </p:txBody>
      </p:sp>
      <p:sp>
        <p:nvSpPr>
          <p:cNvPr id="139" name="椭圆 138"/>
          <p:cNvSpPr/>
          <p:nvPr/>
        </p:nvSpPr>
        <p:spPr>
          <a:xfrm>
            <a:off x="4372374" y="3698040"/>
            <a:ext cx="888472" cy="888472"/>
          </a:xfrm>
          <a:prstGeom prst="ellipse">
            <a:avLst/>
          </a:prstGeom>
          <a:solidFill>
            <a:srgbClr val="FF7979"/>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140" name="矩形 25"/>
          <p:cNvSpPr>
            <a:spLocks noChangeArrowheads="1"/>
          </p:cNvSpPr>
          <p:nvPr/>
        </p:nvSpPr>
        <p:spPr bwMode="auto">
          <a:xfrm>
            <a:off x="5447795" y="3825825"/>
            <a:ext cx="2957431" cy="621226"/>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36293" lIns="72585" rIns="72585" tIns="36293" wrap="square">
            <a:spAutoFit/>
          </a:bodyPr>
          <a:lstStyle/>
          <a:p>
            <a:pPr>
              <a:lnSpc>
                <a:spcPct val="150000"/>
              </a:lnSpc>
            </a:pPr>
            <a:r>
              <a:rPr altLang="en-US" lang="zh-CN" smtClean="0" sz="1200">
                <a:solidFill>
                  <a:schemeClr val="tx1">
                    <a:lumMod val="75000"/>
                    <a:lumOff val="25000"/>
                  </a:schemeClr>
                </a:solidFill>
                <a:latin charset="0" pitchFamily="34" typeface="Impact"/>
                <a:ea charset="-122" pitchFamily="34" typeface="微软雅黑"/>
                <a:sym charset="0" pitchFamily="34" typeface="Impact"/>
              </a:rPr>
              <a:t>请输入您的文字内容请输入您的文字内容请输入您的文字内容请输入您的文字内容</a:t>
            </a:r>
          </a:p>
        </p:txBody>
      </p:sp>
      <p:sp>
        <p:nvSpPr>
          <p:cNvPr id="141" name="文本框 47"/>
          <p:cNvSpPr>
            <a:spLocks noChangeArrowheads="1"/>
          </p:cNvSpPr>
          <p:nvPr/>
        </p:nvSpPr>
        <p:spPr bwMode="auto">
          <a:xfrm>
            <a:off x="4500780" y="3818363"/>
            <a:ext cx="657557" cy="605986"/>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36293" lIns="72585" rIns="72585" tIns="36293">
            <a:spAutoFit/>
          </a:bodyPr>
          <a:lstStyle/>
          <a:p>
            <a:pPr algn="ctr"/>
            <a:r>
              <a:rPr altLang="zh-CN" lang="en-US" smtClean="0" sz="3500">
                <a:solidFill>
                  <a:schemeClr val="bg1"/>
                </a:solidFill>
                <a:ea charset="-128" pitchFamily="49" typeface="MS Gothic"/>
              </a:rPr>
              <a:t>03</a:t>
            </a:r>
          </a:p>
        </p:txBody>
      </p:sp>
    </p:spTree>
    <p:extLst>
      <p:ext uri="{BB962C8B-B14F-4D97-AF65-F5344CB8AC3E}">
        <p14:creationId val="1684482592"/>
      </p:ext>
    </p:extLst>
  </p:cSld>
  <p:clrMapOvr>
    <a:masterClrMapping/>
  </p:clrMapOvr>
  <p:transition spd="med">
    <p:pull/>
  </p:transition>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grpId="0" id="5" nodeType="afterEffect" presetClass="entr" presetID="2" presetSubtype="8">
                                  <p:stCondLst>
                                    <p:cond delay="0"/>
                                  </p:stCondLst>
                                  <p:childTnLst>
                                    <p:set>
                                      <p:cBhvr>
                                        <p:cTn dur="1" fill="hold" id="6">
                                          <p:stCondLst>
                                            <p:cond delay="0"/>
                                          </p:stCondLst>
                                        </p:cTn>
                                        <p:tgtEl>
                                          <p:spTgt spid="57"/>
                                        </p:tgtEl>
                                        <p:attrNameLst>
                                          <p:attrName>style.visibility</p:attrName>
                                        </p:attrNameLst>
                                      </p:cBhvr>
                                      <p:to>
                                        <p:strVal val="visible"/>
                                      </p:to>
                                    </p:set>
                                    <p:anim calcmode="lin" valueType="num">
                                      <p:cBhvr additive="base">
                                        <p:cTn dur="500" fill="hold" id="7"/>
                                        <p:tgtEl>
                                          <p:spTgt spid="57"/>
                                        </p:tgtEl>
                                        <p:attrNameLst>
                                          <p:attrName>ppt_x</p:attrName>
                                        </p:attrNameLst>
                                      </p:cBhvr>
                                      <p:tavLst>
                                        <p:tav tm="0">
                                          <p:val>
                                            <p:strVal val="0-#ppt_w/2"/>
                                          </p:val>
                                        </p:tav>
                                        <p:tav tm="100000">
                                          <p:val>
                                            <p:strVal val="#ppt_x"/>
                                          </p:val>
                                        </p:tav>
                                      </p:tavLst>
                                    </p:anim>
                                    <p:anim calcmode="lin" valueType="num">
                                      <p:cBhvr additive="base">
                                        <p:cTn dur="500" fill="hold" id="8"/>
                                        <p:tgtEl>
                                          <p:spTgt spid="57"/>
                                        </p:tgtEl>
                                        <p:attrNameLst>
                                          <p:attrName>ppt_y</p:attrName>
                                        </p:attrNameLst>
                                      </p:cBhvr>
                                      <p:tavLst>
                                        <p:tav tm="0">
                                          <p:val>
                                            <p:strVal val="#ppt_y"/>
                                          </p:val>
                                        </p:tav>
                                        <p:tav tm="100000">
                                          <p:val>
                                            <p:strVal val="#ppt_y"/>
                                          </p:val>
                                        </p:tav>
                                      </p:tavLst>
                                    </p:anim>
                                  </p:childTnLst>
                                </p:cTn>
                              </p:par>
                            </p:childTnLst>
                          </p:cTn>
                        </p:par>
                        <p:par>
                          <p:cTn fill="hold" id="9" nodeType="afterGroup">
                            <p:stCondLst>
                              <p:cond delay="500"/>
                            </p:stCondLst>
                            <p:childTnLst>
                              <p:par>
                                <p:cTn fill="hold" grpId="0" id="10" nodeType="afterEffect" presetClass="entr" presetID="22" presetSubtype="2">
                                  <p:stCondLst>
                                    <p:cond delay="0"/>
                                  </p:stCondLst>
                                  <p:childTnLst>
                                    <p:set>
                                      <p:cBhvr>
                                        <p:cTn dur="1" fill="hold" id="11">
                                          <p:stCondLst>
                                            <p:cond delay="0"/>
                                          </p:stCondLst>
                                        </p:cTn>
                                        <p:tgtEl>
                                          <p:spTgt spid="65"/>
                                        </p:tgtEl>
                                        <p:attrNameLst>
                                          <p:attrName>style.visibility</p:attrName>
                                        </p:attrNameLst>
                                      </p:cBhvr>
                                      <p:to>
                                        <p:strVal val="visible"/>
                                      </p:to>
                                    </p:set>
                                    <p:animEffect filter="wipe(right)" transition="in">
                                      <p:cBhvr>
                                        <p:cTn dur="500" id="12"/>
                                        <p:tgtEl>
                                          <p:spTgt spid="65"/>
                                        </p:tgtEl>
                                      </p:cBhvr>
                                    </p:animEffect>
                                  </p:childTnLst>
                                </p:cTn>
                              </p:par>
                            </p:childTnLst>
                          </p:cTn>
                        </p:par>
                        <p:par>
                          <p:cTn fill="hold" id="13" nodeType="afterGroup">
                            <p:stCondLst>
                              <p:cond delay="1000"/>
                            </p:stCondLst>
                            <p:childTnLst>
                              <p:par>
                                <p:cTn fill="hold" grpId="0" id="14" nodeType="afterEffect" presetClass="entr" presetID="22" presetSubtype="8">
                                  <p:stCondLst>
                                    <p:cond delay="0"/>
                                  </p:stCondLst>
                                  <p:childTnLst>
                                    <p:set>
                                      <p:cBhvr>
                                        <p:cTn dur="1" fill="hold" id="15">
                                          <p:stCondLst>
                                            <p:cond delay="0"/>
                                          </p:stCondLst>
                                        </p:cTn>
                                        <p:tgtEl>
                                          <p:spTgt spid="54"/>
                                        </p:tgtEl>
                                        <p:attrNameLst>
                                          <p:attrName>style.visibility</p:attrName>
                                        </p:attrNameLst>
                                      </p:cBhvr>
                                      <p:to>
                                        <p:strVal val="visible"/>
                                      </p:to>
                                    </p:set>
                                    <p:animEffect filter="wipe(left)" transition="in">
                                      <p:cBhvr>
                                        <p:cTn dur="500" id="16"/>
                                        <p:tgtEl>
                                          <p:spTgt spid="54"/>
                                        </p:tgtEl>
                                      </p:cBhvr>
                                    </p:animEffect>
                                  </p:childTnLst>
                                </p:cTn>
                              </p:par>
                              <p:par>
                                <p:cTn fill="hold" grpId="0" id="17" nodeType="withEffect" presetClass="entr" presetID="41" presetSubtype="0">
                                  <p:stCondLst>
                                    <p:cond delay="0"/>
                                  </p:stCondLst>
                                  <p:iterate type="lt">
                                    <p:tmPct val="10000"/>
                                  </p:iterate>
                                  <p:childTnLst>
                                    <p:set>
                                      <p:cBhvr>
                                        <p:cTn dur="1" fill="hold" id="18">
                                          <p:stCondLst>
                                            <p:cond delay="0"/>
                                          </p:stCondLst>
                                        </p:cTn>
                                        <p:tgtEl>
                                          <p:spTgt spid="80"/>
                                        </p:tgtEl>
                                        <p:attrNameLst>
                                          <p:attrName>style.visibility</p:attrName>
                                        </p:attrNameLst>
                                      </p:cBhvr>
                                      <p:to>
                                        <p:strVal val="visible"/>
                                      </p:to>
                                    </p:set>
                                    <p:anim calcmode="lin" valueType="num">
                                      <p:cBhvr>
                                        <p:cTn dur="500" fill="hold" id="19"/>
                                        <p:tgtEl>
                                          <p:spTgt spid="80"/>
                                        </p:tgtEl>
                                        <p:attrNameLst>
                                          <p:attrName>ppt_x</p:attrName>
                                        </p:attrNameLst>
                                      </p:cBhvr>
                                      <p:tavLst>
                                        <p:tav tm="0">
                                          <p:val>
                                            <p:strVal val="#ppt_x"/>
                                          </p:val>
                                        </p:tav>
                                        <p:tav tm="50000">
                                          <p:val>
                                            <p:strVal val="#ppt_x+.1"/>
                                          </p:val>
                                        </p:tav>
                                        <p:tav tm="100000">
                                          <p:val>
                                            <p:strVal val="#ppt_x"/>
                                          </p:val>
                                        </p:tav>
                                      </p:tavLst>
                                    </p:anim>
                                    <p:anim calcmode="lin" valueType="num">
                                      <p:cBhvr>
                                        <p:cTn dur="500" fill="hold" id="20"/>
                                        <p:tgtEl>
                                          <p:spTgt spid="80"/>
                                        </p:tgtEl>
                                        <p:attrNameLst>
                                          <p:attrName>ppt_y</p:attrName>
                                        </p:attrNameLst>
                                      </p:cBhvr>
                                      <p:tavLst>
                                        <p:tav tm="0">
                                          <p:val>
                                            <p:strVal val="#ppt_y"/>
                                          </p:val>
                                        </p:tav>
                                        <p:tav tm="100000">
                                          <p:val>
                                            <p:strVal val="#ppt_y"/>
                                          </p:val>
                                        </p:tav>
                                      </p:tavLst>
                                    </p:anim>
                                    <p:anim calcmode="lin" valueType="num">
                                      <p:cBhvr>
                                        <p:cTn dur="500" fill="hold" id="21"/>
                                        <p:tgtEl>
                                          <p:spTgt spid="80"/>
                                        </p:tgtEl>
                                        <p:attrNameLst>
                                          <p:attrName>ppt_h</p:attrName>
                                        </p:attrNameLst>
                                      </p:cBhvr>
                                      <p:tavLst>
                                        <p:tav tm="0">
                                          <p:val>
                                            <p:strVal val="#ppt_h/10"/>
                                          </p:val>
                                        </p:tav>
                                        <p:tav tm="50000">
                                          <p:val>
                                            <p:strVal val="#ppt_h+.01"/>
                                          </p:val>
                                        </p:tav>
                                        <p:tav tm="100000">
                                          <p:val>
                                            <p:strVal val="#ppt_h"/>
                                          </p:val>
                                        </p:tav>
                                      </p:tavLst>
                                    </p:anim>
                                    <p:anim calcmode="lin" valueType="num">
                                      <p:cBhvr>
                                        <p:cTn dur="500" fill="hold" id="22"/>
                                        <p:tgtEl>
                                          <p:spTgt spid="80"/>
                                        </p:tgtEl>
                                        <p:attrNameLst>
                                          <p:attrName>ppt_w</p:attrName>
                                        </p:attrNameLst>
                                      </p:cBhvr>
                                      <p:tavLst>
                                        <p:tav tm="0">
                                          <p:val>
                                            <p:strVal val="#ppt_w/10"/>
                                          </p:val>
                                        </p:tav>
                                        <p:tav tm="50000">
                                          <p:val>
                                            <p:strVal val="#ppt_w+.01"/>
                                          </p:val>
                                        </p:tav>
                                        <p:tav tm="100000">
                                          <p:val>
                                            <p:strVal val="#ppt_w"/>
                                          </p:val>
                                        </p:tav>
                                      </p:tavLst>
                                    </p:anim>
                                    <p:animEffect filter="">
                                      <p:cBhvr>
                                        <p:cTn dur="500" id="23" tmFilter="0,0; .5, 1; 1, 1"/>
                                        <p:tgtEl>
                                          <p:spTgt spid="80"/>
                                        </p:tgtEl>
                                      </p:cBhvr>
                                    </p:animEffect>
                                  </p:childTnLst>
                                </p:cTn>
                              </p:par>
                              <p:par>
                                <p:cTn fill="hold" id="24" nodeType="withEffect" presetClass="entr" presetID="53" presetSubtype="0">
                                  <p:stCondLst>
                                    <p:cond delay="0"/>
                                  </p:stCondLst>
                                  <p:childTnLst>
                                    <p:set>
                                      <p:cBhvr>
                                        <p:cTn dur="1" fill="hold" id="25">
                                          <p:stCondLst>
                                            <p:cond delay="0"/>
                                          </p:stCondLst>
                                        </p:cTn>
                                        <p:tgtEl>
                                          <p:spTgt spid="67"/>
                                        </p:tgtEl>
                                        <p:attrNameLst>
                                          <p:attrName>style.visibility</p:attrName>
                                        </p:attrNameLst>
                                      </p:cBhvr>
                                      <p:to>
                                        <p:strVal val="visible"/>
                                      </p:to>
                                    </p:set>
                                    <p:anim calcmode="lin" valueType="num">
                                      <p:cBhvr>
                                        <p:cTn dur="500" fill="hold" id="26"/>
                                        <p:tgtEl>
                                          <p:spTgt spid="67"/>
                                        </p:tgtEl>
                                        <p:attrNameLst>
                                          <p:attrName>ppt_w</p:attrName>
                                        </p:attrNameLst>
                                      </p:cBhvr>
                                      <p:tavLst>
                                        <p:tav tm="0">
                                          <p:val>
                                            <p:fltVal val="0"/>
                                          </p:val>
                                        </p:tav>
                                        <p:tav tm="100000">
                                          <p:val>
                                            <p:strVal val="#ppt_w"/>
                                          </p:val>
                                        </p:tav>
                                      </p:tavLst>
                                    </p:anim>
                                    <p:anim calcmode="lin" valueType="num">
                                      <p:cBhvr>
                                        <p:cTn dur="500" fill="hold" id="27"/>
                                        <p:tgtEl>
                                          <p:spTgt spid="67"/>
                                        </p:tgtEl>
                                        <p:attrNameLst>
                                          <p:attrName>ppt_h</p:attrName>
                                        </p:attrNameLst>
                                      </p:cBhvr>
                                      <p:tavLst>
                                        <p:tav tm="0">
                                          <p:val>
                                            <p:fltVal val="0"/>
                                          </p:val>
                                        </p:tav>
                                        <p:tav tm="100000">
                                          <p:val>
                                            <p:strVal val="#ppt_h"/>
                                          </p:val>
                                        </p:tav>
                                      </p:tavLst>
                                    </p:anim>
                                    <p:animEffect filter="fade" transition="in">
                                      <p:cBhvr>
                                        <p:cTn dur="500" id="28"/>
                                        <p:tgtEl>
                                          <p:spTgt spid="67"/>
                                        </p:tgtEl>
                                      </p:cBhvr>
                                    </p:animEffect>
                                  </p:childTnLst>
                                </p:cTn>
                              </p:par>
                            </p:childTnLst>
                          </p:cTn>
                        </p:par>
                        <p:par>
                          <p:cTn fill="hold" id="29" nodeType="afterGroup">
                            <p:stCondLst>
                              <p:cond delay="1500"/>
                            </p:stCondLst>
                            <p:childTnLst>
                              <p:par>
                                <p:cTn fill="hold" id="30" nodeType="afterEffect" presetClass="entr" presetID="42" presetSubtype="0">
                                  <p:stCondLst>
                                    <p:cond delay="0"/>
                                  </p:stCondLst>
                                  <p:childTnLst>
                                    <p:set>
                                      <p:cBhvr>
                                        <p:cTn dur="1" fill="hold" id="31">
                                          <p:stCondLst>
                                            <p:cond delay="0"/>
                                          </p:stCondLst>
                                        </p:cTn>
                                        <p:tgtEl>
                                          <p:spTgt spid="4"/>
                                        </p:tgtEl>
                                        <p:attrNameLst>
                                          <p:attrName>style.visibility</p:attrName>
                                        </p:attrNameLst>
                                      </p:cBhvr>
                                      <p:to>
                                        <p:strVal val="visible"/>
                                      </p:to>
                                    </p:set>
                                    <p:animEffect filter="fade" transition="in">
                                      <p:cBhvr>
                                        <p:cTn dur="1000" id="32"/>
                                        <p:tgtEl>
                                          <p:spTgt spid="4"/>
                                        </p:tgtEl>
                                      </p:cBhvr>
                                    </p:animEffect>
                                    <p:anim calcmode="lin" valueType="num">
                                      <p:cBhvr>
                                        <p:cTn dur="1000" fill="hold" id="33"/>
                                        <p:tgtEl>
                                          <p:spTgt spid="4"/>
                                        </p:tgtEl>
                                        <p:attrNameLst>
                                          <p:attrName>ppt_x</p:attrName>
                                        </p:attrNameLst>
                                      </p:cBhvr>
                                      <p:tavLst>
                                        <p:tav tm="0">
                                          <p:val>
                                            <p:strVal val="#ppt_x"/>
                                          </p:val>
                                        </p:tav>
                                        <p:tav tm="100000">
                                          <p:val>
                                            <p:strVal val="#ppt_x"/>
                                          </p:val>
                                        </p:tav>
                                      </p:tavLst>
                                    </p:anim>
                                    <p:anim calcmode="lin" valueType="num">
                                      <p:cBhvr>
                                        <p:cTn dur="1000" fill="hold" id="34"/>
                                        <p:tgtEl>
                                          <p:spTgt spid="4"/>
                                        </p:tgtEl>
                                        <p:attrNameLst>
                                          <p:attrName>ppt_y</p:attrName>
                                        </p:attrNameLst>
                                      </p:cBhvr>
                                      <p:tavLst>
                                        <p:tav tm="0">
                                          <p:val>
                                            <p:strVal val="#ppt_y+.1"/>
                                          </p:val>
                                        </p:tav>
                                        <p:tav tm="100000">
                                          <p:val>
                                            <p:strVal val="#ppt_y"/>
                                          </p:val>
                                        </p:tav>
                                      </p:tavLst>
                                    </p:anim>
                                  </p:childTnLst>
                                </p:cTn>
                              </p:par>
                            </p:childTnLst>
                          </p:cTn>
                        </p:par>
                        <p:par>
                          <p:cTn fill="hold" id="35" nodeType="afterGroup">
                            <p:stCondLst>
                              <p:cond delay="2500"/>
                            </p:stCondLst>
                            <p:childTnLst>
                              <p:par>
                                <p:cTn fill="hold" id="36" nodeType="afterEffect" presetClass="entr" presetID="22" presetSubtype="4">
                                  <p:stCondLst>
                                    <p:cond delay="0"/>
                                  </p:stCondLst>
                                  <p:childTnLst>
                                    <p:set>
                                      <p:cBhvr>
                                        <p:cTn dur="1" fill="hold" id="37">
                                          <p:stCondLst>
                                            <p:cond delay="0"/>
                                          </p:stCondLst>
                                        </p:cTn>
                                        <p:tgtEl>
                                          <p:spTgt spid="2"/>
                                        </p:tgtEl>
                                        <p:attrNameLst>
                                          <p:attrName>style.visibility</p:attrName>
                                        </p:attrNameLst>
                                      </p:cBhvr>
                                      <p:to>
                                        <p:strVal val="visible"/>
                                      </p:to>
                                    </p:set>
                                    <p:animEffect filter="wipe(down)" transition="in">
                                      <p:cBhvr>
                                        <p:cTn dur="500" id="38"/>
                                        <p:tgtEl>
                                          <p:spTgt spid="2"/>
                                        </p:tgtEl>
                                      </p:cBhvr>
                                    </p:animEffect>
                                  </p:childTnLst>
                                </p:cTn>
                              </p:par>
                            </p:childTnLst>
                          </p:cTn>
                        </p:par>
                        <p:par>
                          <p:cTn fill="hold" id="39" nodeType="afterGroup">
                            <p:stCondLst>
                              <p:cond delay="3000"/>
                            </p:stCondLst>
                            <p:childTnLst>
                              <p:par>
                                <p:cTn fill="hold" grpId="0" id="40" nodeType="afterEffect" presetClass="entr" presetID="31" presetSubtype="0">
                                  <p:stCondLst>
                                    <p:cond delay="0"/>
                                  </p:stCondLst>
                                  <p:childTnLst>
                                    <p:set>
                                      <p:cBhvr>
                                        <p:cTn dur="1" fill="hold" id="41">
                                          <p:stCondLst>
                                            <p:cond delay="0"/>
                                          </p:stCondLst>
                                        </p:cTn>
                                        <p:tgtEl>
                                          <p:spTgt spid="3"/>
                                        </p:tgtEl>
                                        <p:attrNameLst>
                                          <p:attrName>style.visibility</p:attrName>
                                        </p:attrNameLst>
                                      </p:cBhvr>
                                      <p:to>
                                        <p:strVal val="visible"/>
                                      </p:to>
                                    </p:set>
                                    <p:anim calcmode="lin" valueType="num">
                                      <p:cBhvr>
                                        <p:cTn dur="1000" fill="hold" id="42"/>
                                        <p:tgtEl>
                                          <p:spTgt spid="3"/>
                                        </p:tgtEl>
                                        <p:attrNameLst>
                                          <p:attrName>ppt_w</p:attrName>
                                        </p:attrNameLst>
                                      </p:cBhvr>
                                      <p:tavLst>
                                        <p:tav tm="0">
                                          <p:val>
                                            <p:fltVal val="0"/>
                                          </p:val>
                                        </p:tav>
                                        <p:tav tm="100000">
                                          <p:val>
                                            <p:strVal val="#ppt_w"/>
                                          </p:val>
                                        </p:tav>
                                      </p:tavLst>
                                    </p:anim>
                                    <p:anim calcmode="lin" valueType="num">
                                      <p:cBhvr>
                                        <p:cTn dur="1000" fill="hold" id="43"/>
                                        <p:tgtEl>
                                          <p:spTgt spid="3"/>
                                        </p:tgtEl>
                                        <p:attrNameLst>
                                          <p:attrName>ppt_h</p:attrName>
                                        </p:attrNameLst>
                                      </p:cBhvr>
                                      <p:tavLst>
                                        <p:tav tm="0">
                                          <p:val>
                                            <p:fltVal val="0"/>
                                          </p:val>
                                        </p:tav>
                                        <p:tav tm="100000">
                                          <p:val>
                                            <p:strVal val="#ppt_h"/>
                                          </p:val>
                                        </p:tav>
                                      </p:tavLst>
                                    </p:anim>
                                    <p:anim calcmode="lin" valueType="num">
                                      <p:cBhvr>
                                        <p:cTn dur="1000" fill="hold" id="44"/>
                                        <p:tgtEl>
                                          <p:spTgt spid="3"/>
                                        </p:tgtEl>
                                        <p:attrNameLst>
                                          <p:attrName>style.rotation</p:attrName>
                                        </p:attrNameLst>
                                      </p:cBhvr>
                                      <p:tavLst>
                                        <p:tav tm="0">
                                          <p:val>
                                            <p:fltVal val="90"/>
                                          </p:val>
                                        </p:tav>
                                        <p:tav tm="100000">
                                          <p:val>
                                            <p:fltVal val="0"/>
                                          </p:val>
                                        </p:tav>
                                      </p:tavLst>
                                    </p:anim>
                                    <p:animEffect filter="fade" transition="in">
                                      <p:cBhvr>
                                        <p:cTn dur="1000" id="45"/>
                                        <p:tgtEl>
                                          <p:spTgt spid="3"/>
                                        </p:tgtEl>
                                      </p:cBhvr>
                                    </p:animEffect>
                                  </p:childTnLst>
                                </p:cTn>
                              </p:par>
                              <p:par>
                                <p:cTn fill="hold" grpId="0" id="46" nodeType="withEffect" presetClass="entr" presetID="31" presetSubtype="0">
                                  <p:stCondLst>
                                    <p:cond delay="0"/>
                                  </p:stCondLst>
                                  <p:childTnLst>
                                    <p:set>
                                      <p:cBhvr>
                                        <p:cTn dur="1" fill="hold" id="47">
                                          <p:stCondLst>
                                            <p:cond delay="0"/>
                                          </p:stCondLst>
                                        </p:cTn>
                                        <p:tgtEl>
                                          <p:spTgt spid="135"/>
                                        </p:tgtEl>
                                        <p:attrNameLst>
                                          <p:attrName>style.visibility</p:attrName>
                                        </p:attrNameLst>
                                      </p:cBhvr>
                                      <p:to>
                                        <p:strVal val="visible"/>
                                      </p:to>
                                    </p:set>
                                    <p:anim calcmode="lin" valueType="num">
                                      <p:cBhvr>
                                        <p:cTn dur="1000" fill="hold" id="48"/>
                                        <p:tgtEl>
                                          <p:spTgt spid="135"/>
                                        </p:tgtEl>
                                        <p:attrNameLst>
                                          <p:attrName>ppt_w</p:attrName>
                                        </p:attrNameLst>
                                      </p:cBhvr>
                                      <p:tavLst>
                                        <p:tav tm="0">
                                          <p:val>
                                            <p:fltVal val="0"/>
                                          </p:val>
                                        </p:tav>
                                        <p:tav tm="100000">
                                          <p:val>
                                            <p:strVal val="#ppt_w"/>
                                          </p:val>
                                        </p:tav>
                                      </p:tavLst>
                                    </p:anim>
                                    <p:anim calcmode="lin" valueType="num">
                                      <p:cBhvr>
                                        <p:cTn dur="1000" fill="hold" id="49"/>
                                        <p:tgtEl>
                                          <p:spTgt spid="135"/>
                                        </p:tgtEl>
                                        <p:attrNameLst>
                                          <p:attrName>ppt_h</p:attrName>
                                        </p:attrNameLst>
                                      </p:cBhvr>
                                      <p:tavLst>
                                        <p:tav tm="0">
                                          <p:val>
                                            <p:fltVal val="0"/>
                                          </p:val>
                                        </p:tav>
                                        <p:tav tm="100000">
                                          <p:val>
                                            <p:strVal val="#ppt_h"/>
                                          </p:val>
                                        </p:tav>
                                      </p:tavLst>
                                    </p:anim>
                                    <p:anim calcmode="lin" valueType="num">
                                      <p:cBhvr>
                                        <p:cTn dur="1000" fill="hold" id="50"/>
                                        <p:tgtEl>
                                          <p:spTgt spid="135"/>
                                        </p:tgtEl>
                                        <p:attrNameLst>
                                          <p:attrName>style.rotation</p:attrName>
                                        </p:attrNameLst>
                                      </p:cBhvr>
                                      <p:tavLst>
                                        <p:tav tm="0">
                                          <p:val>
                                            <p:fltVal val="90"/>
                                          </p:val>
                                        </p:tav>
                                        <p:tav tm="100000">
                                          <p:val>
                                            <p:fltVal val="0"/>
                                          </p:val>
                                        </p:tav>
                                      </p:tavLst>
                                    </p:anim>
                                    <p:animEffect filter="fade" transition="in">
                                      <p:cBhvr>
                                        <p:cTn dur="1000" id="51"/>
                                        <p:tgtEl>
                                          <p:spTgt spid="135"/>
                                        </p:tgtEl>
                                      </p:cBhvr>
                                    </p:animEffect>
                                  </p:childTnLst>
                                </p:cTn>
                              </p:par>
                              <p:par>
                                <p:cTn fill="hold" grpId="0" id="52" nodeType="withEffect" presetClass="entr" presetID="31" presetSubtype="0">
                                  <p:stCondLst>
                                    <p:cond delay="0"/>
                                  </p:stCondLst>
                                  <p:childTnLst>
                                    <p:set>
                                      <p:cBhvr>
                                        <p:cTn dur="1" fill="hold" id="53">
                                          <p:stCondLst>
                                            <p:cond delay="0"/>
                                          </p:stCondLst>
                                        </p:cTn>
                                        <p:tgtEl>
                                          <p:spTgt spid="139"/>
                                        </p:tgtEl>
                                        <p:attrNameLst>
                                          <p:attrName>style.visibility</p:attrName>
                                        </p:attrNameLst>
                                      </p:cBhvr>
                                      <p:to>
                                        <p:strVal val="visible"/>
                                      </p:to>
                                    </p:set>
                                    <p:anim calcmode="lin" valueType="num">
                                      <p:cBhvr>
                                        <p:cTn dur="1000" fill="hold" id="54"/>
                                        <p:tgtEl>
                                          <p:spTgt spid="139"/>
                                        </p:tgtEl>
                                        <p:attrNameLst>
                                          <p:attrName>ppt_w</p:attrName>
                                        </p:attrNameLst>
                                      </p:cBhvr>
                                      <p:tavLst>
                                        <p:tav tm="0">
                                          <p:val>
                                            <p:fltVal val="0"/>
                                          </p:val>
                                        </p:tav>
                                        <p:tav tm="100000">
                                          <p:val>
                                            <p:strVal val="#ppt_w"/>
                                          </p:val>
                                        </p:tav>
                                      </p:tavLst>
                                    </p:anim>
                                    <p:anim calcmode="lin" valueType="num">
                                      <p:cBhvr>
                                        <p:cTn dur="1000" fill="hold" id="55"/>
                                        <p:tgtEl>
                                          <p:spTgt spid="139"/>
                                        </p:tgtEl>
                                        <p:attrNameLst>
                                          <p:attrName>ppt_h</p:attrName>
                                        </p:attrNameLst>
                                      </p:cBhvr>
                                      <p:tavLst>
                                        <p:tav tm="0">
                                          <p:val>
                                            <p:fltVal val="0"/>
                                          </p:val>
                                        </p:tav>
                                        <p:tav tm="100000">
                                          <p:val>
                                            <p:strVal val="#ppt_h"/>
                                          </p:val>
                                        </p:tav>
                                      </p:tavLst>
                                    </p:anim>
                                    <p:anim calcmode="lin" valueType="num">
                                      <p:cBhvr>
                                        <p:cTn dur="1000" fill="hold" id="56"/>
                                        <p:tgtEl>
                                          <p:spTgt spid="139"/>
                                        </p:tgtEl>
                                        <p:attrNameLst>
                                          <p:attrName>style.rotation</p:attrName>
                                        </p:attrNameLst>
                                      </p:cBhvr>
                                      <p:tavLst>
                                        <p:tav tm="0">
                                          <p:val>
                                            <p:fltVal val="90"/>
                                          </p:val>
                                        </p:tav>
                                        <p:tav tm="100000">
                                          <p:val>
                                            <p:fltVal val="0"/>
                                          </p:val>
                                        </p:tav>
                                      </p:tavLst>
                                    </p:anim>
                                    <p:animEffect filter="fade" transition="in">
                                      <p:cBhvr>
                                        <p:cTn dur="1000" id="57"/>
                                        <p:tgtEl>
                                          <p:spTgt spid="139"/>
                                        </p:tgtEl>
                                      </p:cBhvr>
                                    </p:animEffect>
                                  </p:childTnLst>
                                </p:cTn>
                              </p:par>
                            </p:childTnLst>
                          </p:cTn>
                        </p:par>
                        <p:par>
                          <p:cTn fill="hold" id="58" nodeType="afterGroup">
                            <p:stCondLst>
                              <p:cond delay="4000"/>
                            </p:stCondLst>
                            <p:childTnLst>
                              <p:par>
                                <p:cTn fill="hold" grpId="0" id="59" nodeType="afterEffect" presetClass="entr" presetID="53" presetSubtype="0">
                                  <p:stCondLst>
                                    <p:cond delay="0"/>
                                  </p:stCondLst>
                                  <p:childTnLst>
                                    <p:set>
                                      <p:cBhvr>
                                        <p:cTn dur="1" fill="hold" id="60">
                                          <p:stCondLst>
                                            <p:cond delay="0"/>
                                          </p:stCondLst>
                                        </p:cTn>
                                        <p:tgtEl>
                                          <p:spTgt spid="133"/>
                                        </p:tgtEl>
                                        <p:attrNameLst>
                                          <p:attrName>style.visibility</p:attrName>
                                        </p:attrNameLst>
                                      </p:cBhvr>
                                      <p:to>
                                        <p:strVal val="visible"/>
                                      </p:to>
                                    </p:set>
                                    <p:anim calcmode="lin" valueType="num">
                                      <p:cBhvr>
                                        <p:cTn dur="500" fill="hold" id="61"/>
                                        <p:tgtEl>
                                          <p:spTgt spid="133"/>
                                        </p:tgtEl>
                                        <p:attrNameLst>
                                          <p:attrName>ppt_w</p:attrName>
                                        </p:attrNameLst>
                                      </p:cBhvr>
                                      <p:tavLst>
                                        <p:tav tm="0">
                                          <p:val>
                                            <p:fltVal val="0"/>
                                          </p:val>
                                        </p:tav>
                                        <p:tav tm="100000">
                                          <p:val>
                                            <p:strVal val="#ppt_w"/>
                                          </p:val>
                                        </p:tav>
                                      </p:tavLst>
                                    </p:anim>
                                    <p:anim calcmode="lin" valueType="num">
                                      <p:cBhvr>
                                        <p:cTn dur="500" fill="hold" id="62"/>
                                        <p:tgtEl>
                                          <p:spTgt spid="133"/>
                                        </p:tgtEl>
                                        <p:attrNameLst>
                                          <p:attrName>ppt_h</p:attrName>
                                        </p:attrNameLst>
                                      </p:cBhvr>
                                      <p:tavLst>
                                        <p:tav tm="0">
                                          <p:val>
                                            <p:fltVal val="0"/>
                                          </p:val>
                                        </p:tav>
                                        <p:tav tm="100000">
                                          <p:val>
                                            <p:strVal val="#ppt_h"/>
                                          </p:val>
                                        </p:tav>
                                      </p:tavLst>
                                    </p:anim>
                                    <p:animEffect filter="fade" transition="in">
                                      <p:cBhvr>
                                        <p:cTn dur="500" id="63"/>
                                        <p:tgtEl>
                                          <p:spTgt spid="133"/>
                                        </p:tgtEl>
                                      </p:cBhvr>
                                    </p:animEffect>
                                  </p:childTnLst>
                                </p:cTn>
                              </p:par>
                              <p:par>
                                <p:cTn fill="hold" grpId="0" id="64" nodeType="withEffect" presetClass="entr" presetID="53" presetSubtype="0">
                                  <p:stCondLst>
                                    <p:cond delay="0"/>
                                  </p:stCondLst>
                                  <p:childTnLst>
                                    <p:set>
                                      <p:cBhvr>
                                        <p:cTn dur="1" fill="hold" id="65">
                                          <p:stCondLst>
                                            <p:cond delay="0"/>
                                          </p:stCondLst>
                                        </p:cTn>
                                        <p:tgtEl>
                                          <p:spTgt spid="137"/>
                                        </p:tgtEl>
                                        <p:attrNameLst>
                                          <p:attrName>style.visibility</p:attrName>
                                        </p:attrNameLst>
                                      </p:cBhvr>
                                      <p:to>
                                        <p:strVal val="visible"/>
                                      </p:to>
                                    </p:set>
                                    <p:anim calcmode="lin" valueType="num">
                                      <p:cBhvr>
                                        <p:cTn dur="500" fill="hold" id="66"/>
                                        <p:tgtEl>
                                          <p:spTgt spid="137"/>
                                        </p:tgtEl>
                                        <p:attrNameLst>
                                          <p:attrName>ppt_w</p:attrName>
                                        </p:attrNameLst>
                                      </p:cBhvr>
                                      <p:tavLst>
                                        <p:tav tm="0">
                                          <p:val>
                                            <p:fltVal val="0"/>
                                          </p:val>
                                        </p:tav>
                                        <p:tav tm="100000">
                                          <p:val>
                                            <p:strVal val="#ppt_w"/>
                                          </p:val>
                                        </p:tav>
                                      </p:tavLst>
                                    </p:anim>
                                    <p:anim calcmode="lin" valueType="num">
                                      <p:cBhvr>
                                        <p:cTn dur="500" fill="hold" id="67"/>
                                        <p:tgtEl>
                                          <p:spTgt spid="137"/>
                                        </p:tgtEl>
                                        <p:attrNameLst>
                                          <p:attrName>ppt_h</p:attrName>
                                        </p:attrNameLst>
                                      </p:cBhvr>
                                      <p:tavLst>
                                        <p:tav tm="0">
                                          <p:val>
                                            <p:fltVal val="0"/>
                                          </p:val>
                                        </p:tav>
                                        <p:tav tm="100000">
                                          <p:val>
                                            <p:strVal val="#ppt_h"/>
                                          </p:val>
                                        </p:tav>
                                      </p:tavLst>
                                    </p:anim>
                                    <p:animEffect filter="fade" transition="in">
                                      <p:cBhvr>
                                        <p:cTn dur="500" id="68"/>
                                        <p:tgtEl>
                                          <p:spTgt spid="137"/>
                                        </p:tgtEl>
                                      </p:cBhvr>
                                    </p:animEffect>
                                  </p:childTnLst>
                                </p:cTn>
                              </p:par>
                              <p:par>
                                <p:cTn fill="hold" grpId="0" id="69" nodeType="withEffect" presetClass="entr" presetID="53" presetSubtype="0">
                                  <p:stCondLst>
                                    <p:cond delay="0"/>
                                  </p:stCondLst>
                                  <p:childTnLst>
                                    <p:set>
                                      <p:cBhvr>
                                        <p:cTn dur="1" fill="hold" id="70">
                                          <p:stCondLst>
                                            <p:cond delay="0"/>
                                          </p:stCondLst>
                                        </p:cTn>
                                        <p:tgtEl>
                                          <p:spTgt spid="141"/>
                                        </p:tgtEl>
                                        <p:attrNameLst>
                                          <p:attrName>style.visibility</p:attrName>
                                        </p:attrNameLst>
                                      </p:cBhvr>
                                      <p:to>
                                        <p:strVal val="visible"/>
                                      </p:to>
                                    </p:set>
                                    <p:anim calcmode="lin" valueType="num">
                                      <p:cBhvr>
                                        <p:cTn dur="500" fill="hold" id="71"/>
                                        <p:tgtEl>
                                          <p:spTgt spid="141"/>
                                        </p:tgtEl>
                                        <p:attrNameLst>
                                          <p:attrName>ppt_w</p:attrName>
                                        </p:attrNameLst>
                                      </p:cBhvr>
                                      <p:tavLst>
                                        <p:tav tm="0">
                                          <p:val>
                                            <p:fltVal val="0"/>
                                          </p:val>
                                        </p:tav>
                                        <p:tav tm="100000">
                                          <p:val>
                                            <p:strVal val="#ppt_w"/>
                                          </p:val>
                                        </p:tav>
                                      </p:tavLst>
                                    </p:anim>
                                    <p:anim calcmode="lin" valueType="num">
                                      <p:cBhvr>
                                        <p:cTn dur="500" fill="hold" id="72"/>
                                        <p:tgtEl>
                                          <p:spTgt spid="141"/>
                                        </p:tgtEl>
                                        <p:attrNameLst>
                                          <p:attrName>ppt_h</p:attrName>
                                        </p:attrNameLst>
                                      </p:cBhvr>
                                      <p:tavLst>
                                        <p:tav tm="0">
                                          <p:val>
                                            <p:fltVal val="0"/>
                                          </p:val>
                                        </p:tav>
                                        <p:tav tm="100000">
                                          <p:val>
                                            <p:strVal val="#ppt_h"/>
                                          </p:val>
                                        </p:tav>
                                      </p:tavLst>
                                    </p:anim>
                                    <p:animEffect filter="fade" transition="in">
                                      <p:cBhvr>
                                        <p:cTn dur="500" id="73"/>
                                        <p:tgtEl>
                                          <p:spTgt spid="141"/>
                                        </p:tgtEl>
                                      </p:cBhvr>
                                    </p:animEffect>
                                  </p:childTnLst>
                                </p:cTn>
                              </p:par>
                            </p:childTnLst>
                          </p:cTn>
                        </p:par>
                        <p:par>
                          <p:cTn fill="hold" id="74" nodeType="afterGroup">
                            <p:stCondLst>
                              <p:cond delay="4500"/>
                            </p:stCondLst>
                            <p:childTnLst>
                              <p:par>
                                <p:cTn fill="hold" grpId="0" id="75" nodeType="afterEffect" presetClass="entr" presetID="22" presetSubtype="8">
                                  <p:stCondLst>
                                    <p:cond delay="0"/>
                                  </p:stCondLst>
                                  <p:childTnLst>
                                    <p:set>
                                      <p:cBhvr>
                                        <p:cTn dur="1" fill="hold" id="76">
                                          <p:stCondLst>
                                            <p:cond delay="0"/>
                                          </p:stCondLst>
                                        </p:cTn>
                                        <p:tgtEl>
                                          <p:spTgt spid="118"/>
                                        </p:tgtEl>
                                        <p:attrNameLst>
                                          <p:attrName>style.visibility</p:attrName>
                                        </p:attrNameLst>
                                      </p:cBhvr>
                                      <p:to>
                                        <p:strVal val="visible"/>
                                      </p:to>
                                    </p:set>
                                    <p:animEffect filter="wipe(left)" transition="in">
                                      <p:cBhvr>
                                        <p:cTn dur="500" id="77"/>
                                        <p:tgtEl>
                                          <p:spTgt spid="118"/>
                                        </p:tgtEl>
                                      </p:cBhvr>
                                    </p:animEffect>
                                  </p:childTnLst>
                                </p:cTn>
                              </p:par>
                              <p:par>
                                <p:cTn fill="hold" grpId="0" id="78" nodeType="withEffect" presetClass="entr" presetID="22" presetSubtype="8">
                                  <p:stCondLst>
                                    <p:cond delay="0"/>
                                  </p:stCondLst>
                                  <p:childTnLst>
                                    <p:set>
                                      <p:cBhvr>
                                        <p:cTn dur="1" fill="hold" id="79">
                                          <p:stCondLst>
                                            <p:cond delay="0"/>
                                          </p:stCondLst>
                                        </p:cTn>
                                        <p:tgtEl>
                                          <p:spTgt spid="134"/>
                                        </p:tgtEl>
                                        <p:attrNameLst>
                                          <p:attrName>style.visibility</p:attrName>
                                        </p:attrNameLst>
                                      </p:cBhvr>
                                      <p:to>
                                        <p:strVal val="visible"/>
                                      </p:to>
                                    </p:set>
                                    <p:animEffect filter="wipe(left)" transition="in">
                                      <p:cBhvr>
                                        <p:cTn dur="500" id="80"/>
                                        <p:tgtEl>
                                          <p:spTgt spid="134"/>
                                        </p:tgtEl>
                                      </p:cBhvr>
                                    </p:animEffect>
                                  </p:childTnLst>
                                </p:cTn>
                              </p:par>
                              <p:par>
                                <p:cTn fill="hold" grpId="0" id="81" nodeType="withEffect" presetClass="entr" presetID="22" presetSubtype="8">
                                  <p:stCondLst>
                                    <p:cond delay="0"/>
                                  </p:stCondLst>
                                  <p:childTnLst>
                                    <p:set>
                                      <p:cBhvr>
                                        <p:cTn dur="1" fill="hold" id="82">
                                          <p:stCondLst>
                                            <p:cond delay="0"/>
                                          </p:stCondLst>
                                        </p:cTn>
                                        <p:tgtEl>
                                          <p:spTgt spid="138"/>
                                        </p:tgtEl>
                                        <p:attrNameLst>
                                          <p:attrName>style.visibility</p:attrName>
                                        </p:attrNameLst>
                                      </p:cBhvr>
                                      <p:to>
                                        <p:strVal val="visible"/>
                                      </p:to>
                                    </p:set>
                                    <p:animEffect filter="wipe(left)" transition="in">
                                      <p:cBhvr>
                                        <p:cTn dur="500" id="83"/>
                                        <p:tgtEl>
                                          <p:spTgt spid="138"/>
                                        </p:tgtEl>
                                      </p:cBhvr>
                                    </p:animEffect>
                                  </p:childTnLst>
                                </p:cTn>
                              </p:par>
                            </p:childTnLst>
                          </p:cTn>
                        </p:par>
                        <p:par>
                          <p:cTn fill="hold" id="84" nodeType="afterGroup">
                            <p:stCondLst>
                              <p:cond delay="5000"/>
                            </p:stCondLst>
                            <p:childTnLst>
                              <p:par>
                                <p:cTn fill="hold" grpId="0" id="85" nodeType="afterEffect" presetClass="entr" presetID="14" presetSubtype="10">
                                  <p:stCondLst>
                                    <p:cond delay="0"/>
                                  </p:stCondLst>
                                  <p:childTnLst>
                                    <p:set>
                                      <p:cBhvr>
                                        <p:cTn dur="1" fill="hold" id="86">
                                          <p:stCondLst>
                                            <p:cond delay="0"/>
                                          </p:stCondLst>
                                        </p:cTn>
                                        <p:tgtEl>
                                          <p:spTgt spid="129"/>
                                        </p:tgtEl>
                                        <p:attrNameLst>
                                          <p:attrName>style.visibility</p:attrName>
                                        </p:attrNameLst>
                                      </p:cBhvr>
                                      <p:to>
                                        <p:strVal val="visible"/>
                                      </p:to>
                                    </p:set>
                                    <p:animEffect filter="randombar(horizontal)" transition="in">
                                      <p:cBhvr>
                                        <p:cTn dur="500" id="87"/>
                                        <p:tgtEl>
                                          <p:spTgt spid="129"/>
                                        </p:tgtEl>
                                      </p:cBhvr>
                                    </p:animEffect>
                                  </p:childTnLst>
                                </p:cTn>
                              </p:par>
                              <p:par>
                                <p:cTn fill="hold" grpId="0" id="88" nodeType="withEffect" presetClass="entr" presetID="14" presetSubtype="10">
                                  <p:stCondLst>
                                    <p:cond delay="0"/>
                                  </p:stCondLst>
                                  <p:childTnLst>
                                    <p:set>
                                      <p:cBhvr>
                                        <p:cTn dur="1" fill="hold" id="89">
                                          <p:stCondLst>
                                            <p:cond delay="0"/>
                                          </p:stCondLst>
                                        </p:cTn>
                                        <p:tgtEl>
                                          <p:spTgt spid="136"/>
                                        </p:tgtEl>
                                        <p:attrNameLst>
                                          <p:attrName>style.visibility</p:attrName>
                                        </p:attrNameLst>
                                      </p:cBhvr>
                                      <p:to>
                                        <p:strVal val="visible"/>
                                      </p:to>
                                    </p:set>
                                    <p:animEffect filter="randombar(horizontal)" transition="in">
                                      <p:cBhvr>
                                        <p:cTn dur="500" id="90"/>
                                        <p:tgtEl>
                                          <p:spTgt spid="136"/>
                                        </p:tgtEl>
                                      </p:cBhvr>
                                    </p:animEffect>
                                  </p:childTnLst>
                                </p:cTn>
                              </p:par>
                              <p:par>
                                <p:cTn fill="hold" grpId="0" id="91" nodeType="withEffect" presetClass="entr" presetID="14" presetSubtype="10">
                                  <p:stCondLst>
                                    <p:cond delay="0"/>
                                  </p:stCondLst>
                                  <p:childTnLst>
                                    <p:set>
                                      <p:cBhvr>
                                        <p:cTn dur="1" fill="hold" id="92">
                                          <p:stCondLst>
                                            <p:cond delay="0"/>
                                          </p:stCondLst>
                                        </p:cTn>
                                        <p:tgtEl>
                                          <p:spTgt spid="140"/>
                                        </p:tgtEl>
                                        <p:attrNameLst>
                                          <p:attrName>style.visibility</p:attrName>
                                        </p:attrNameLst>
                                      </p:cBhvr>
                                      <p:to>
                                        <p:strVal val="visible"/>
                                      </p:to>
                                    </p:set>
                                    <p:animEffect filter="randombar(horizontal)" transition="in">
                                      <p:cBhvr>
                                        <p:cTn dur="500" id="93"/>
                                        <p:tgtEl>
                                          <p:spTgt spid="140"/>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54"/>
      <p:bldP grpId="0" spid="57"/>
      <p:bldP grpId="0" spid="65"/>
      <p:bldP grpId="0" spid="80"/>
      <p:bldP grpId="0" spid="118"/>
      <p:bldP grpId="0" spid="3"/>
      <p:bldP grpId="0" spid="129"/>
      <p:bldP grpId="0" spid="133"/>
      <p:bldP grpId="0" spid="134"/>
      <p:bldP grpId="0" spid="135"/>
      <p:bldP grpId="0" spid="136"/>
      <p:bldP grpId="0" spid="137"/>
      <p:bldP grpId="0" spid="138"/>
      <p:bldP grpId="0" spid="139"/>
      <p:bldP grpId="0" spid="140"/>
      <p:bldP grpId="0" spid="141"/>
    </p:bldLst>
  </p:timing>
</p:sld>
</file>

<file path=ppt/slides/slide32.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54" name="矩形 57"/>
          <p:cNvSpPr/>
          <p:nvPr/>
        </p:nvSpPr>
        <p:spPr>
          <a:xfrm>
            <a:off x="3396106" y="-2763"/>
            <a:ext cx="6294992" cy="791651"/>
          </a:xfrm>
          <a:custGeom>
            <a:gdLst>
              <a:gd fmla="*/ 0 w 6314150" name="connsiteX0"/>
              <a:gd fmla="*/ 342900 h 791651" name="connsiteY0"/>
              <a:gd fmla="*/ 6314150 w 6314150" name="connsiteX1"/>
              <a:gd fmla="*/ 0 h 791651" name="connsiteY1"/>
              <a:gd fmla="*/ 0 w 6314150" name="connsiteX2"/>
              <a:gd fmla="*/ 791651 h 791651" name="connsiteY2"/>
              <a:gd fmla="*/ 0 w 6314150" name="connsiteX3"/>
              <a:gd fmla="*/ 342900 h 791651" name="connsiteY3"/>
              <a:gd fmla="*/ 0 w 2631150" name="connsiteX4"/>
              <a:gd fmla="*/ 330200 h 778951" name="connsiteY4"/>
            </a:gdLst>
            <a:cxnLst>
              <a:cxn ang="0">
                <a:pos x="connsiteX0" y="connsiteY0"/>
              </a:cxn>
              <a:cxn ang="0">
                <a:pos x="connsiteX1" y="connsiteY1"/>
              </a:cxn>
              <a:cxn ang="0">
                <a:pos x="connsiteX2" y="connsiteY2"/>
              </a:cxn>
              <a:cxn ang="0">
                <a:pos x="connsiteX3" y="connsiteY3"/>
              </a:cxn>
            </a:cxnLst>
            <a:rect b="b" l="l" r="r" t="t"/>
            <a:pathLst>
              <a:path h="791651" w="6314150">
                <a:moveTo>
                  <a:pt x="0" y="342900"/>
                </a:moveTo>
                <a:lnTo>
                  <a:pt x="6314150" y="0"/>
                </a:lnTo>
                <a:lnTo>
                  <a:pt x="0" y="791651"/>
                </a:lnTo>
                <a:lnTo>
                  <a:pt x="0" y="342900"/>
                </a:lnTo>
                <a:close/>
              </a:path>
            </a:pathLst>
          </a:custGeom>
          <a:solidFill>
            <a:srgbClr val="FF8B8B"/>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36293" lIns="72585" rIns="72585" rtlCol="0" tIns="36293"/>
          <a:lstStyle/>
          <a:p>
            <a:pPr algn="ctr"/>
            <a:endParaRPr altLang="en-US" lang="zh-CN"/>
          </a:p>
        </p:txBody>
      </p:sp>
      <p:sp>
        <p:nvSpPr>
          <p:cNvPr id="57" name="矩形 56"/>
          <p:cNvSpPr/>
          <p:nvPr/>
        </p:nvSpPr>
        <p:spPr>
          <a:xfrm>
            <a:off x="0" y="207231"/>
            <a:ext cx="4078950" cy="448751"/>
          </a:xfrm>
          <a:prstGeom prst="rect">
            <a:avLst/>
          </a:prstGeom>
          <a:solidFill>
            <a:srgbClr val="FF3F3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36293" lIns="72585" rIns="72585" rtlCol="0" tIns="36293"/>
          <a:lstStyle/>
          <a:p>
            <a:pPr algn="ctr"/>
            <a:endParaRPr altLang="en-US" lang="zh-CN"/>
          </a:p>
        </p:txBody>
      </p:sp>
      <p:sp>
        <p:nvSpPr>
          <p:cNvPr id="65" name="直角三角形 64"/>
          <p:cNvSpPr/>
          <p:nvPr/>
        </p:nvSpPr>
        <p:spPr>
          <a:xfrm flipV="1">
            <a:off x="3396106" y="651509"/>
            <a:ext cx="682844" cy="137160"/>
          </a:xfrm>
          <a:prstGeom prst="rtTriangle">
            <a:avLst/>
          </a:prstGeom>
          <a:solidFill>
            <a:srgbClr val="A4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36293" lIns="72585" rIns="72585" rtlCol="0" tIns="36293"/>
          <a:lstStyle/>
          <a:p>
            <a:pPr algn="ctr"/>
            <a:endParaRPr altLang="en-US" lang="zh-CN"/>
          </a:p>
        </p:txBody>
      </p:sp>
      <p:grpSp>
        <p:nvGrpSpPr>
          <p:cNvPr id="67" name="组合 66"/>
          <p:cNvGrpSpPr/>
          <p:nvPr/>
        </p:nvGrpSpPr>
        <p:grpSpPr>
          <a:xfrm flipH="1">
            <a:off x="8587951" y="212165"/>
            <a:ext cx="990052" cy="766369"/>
            <a:chExt cx="1865117" cy="1555038"/>
          </a:xfrm>
        </p:grpSpPr>
        <p:sp>
          <p:nvSpPr>
            <p:cNvPr id="68" name="矩形 67"/>
            <p:cNvSpPr/>
            <p:nvPr/>
          </p:nvSpPr>
          <p:spPr>
            <a:xfrm>
              <a:off x="0" y="0"/>
              <a:ext cx="919018" cy="907613"/>
            </a:xfrm>
            <a:prstGeom prst="rect">
              <a:avLst/>
            </a:prstGeom>
            <a:solidFill>
              <a:schemeClr val="bg2">
                <a:lumMod val="75000"/>
                <a:alpha val="58824"/>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36293" lIns="72585" rIns="72585" rtlCol="0" tIns="36293"/>
            <a:lstStyle/>
            <a:p>
              <a:pPr algn="ctr"/>
              <a:endParaRPr altLang="en-US" lang="zh-CN"/>
            </a:p>
          </p:txBody>
        </p:sp>
        <p:sp>
          <p:nvSpPr>
            <p:cNvPr id="69" name="矩形 68"/>
            <p:cNvSpPr/>
            <p:nvPr/>
          </p:nvSpPr>
          <p:spPr>
            <a:xfrm>
              <a:off x="1054437" y="106183"/>
              <a:ext cx="486093" cy="480060"/>
            </a:xfrm>
            <a:prstGeom prst="rect">
              <a:avLst/>
            </a:prstGeom>
            <a:solidFill>
              <a:srgbClr val="5FE8D6">
                <a:alpha val="65882"/>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36293" lIns="72585" rIns="72585" rtlCol="0" tIns="36293"/>
            <a:lstStyle/>
            <a:p>
              <a:pPr algn="ctr"/>
              <a:endParaRPr altLang="en-US" lang="zh-CN"/>
            </a:p>
          </p:txBody>
        </p:sp>
        <p:sp>
          <p:nvSpPr>
            <p:cNvPr id="70" name="矩形 69"/>
            <p:cNvSpPr/>
            <p:nvPr/>
          </p:nvSpPr>
          <p:spPr>
            <a:xfrm>
              <a:off x="86522" y="1004334"/>
              <a:ext cx="297951" cy="294253"/>
            </a:xfrm>
            <a:prstGeom prst="rect">
              <a:avLst/>
            </a:prstGeom>
            <a:solidFill>
              <a:srgbClr val="FF9F9F">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36293" lIns="72585" rIns="72585" rtlCol="0" tIns="36293"/>
            <a:lstStyle/>
            <a:p>
              <a:pPr algn="ctr"/>
              <a:endParaRPr altLang="en-US" lang="zh-CN"/>
            </a:p>
          </p:txBody>
        </p:sp>
        <p:sp>
          <p:nvSpPr>
            <p:cNvPr id="71" name="矩形 70"/>
            <p:cNvSpPr/>
            <p:nvPr/>
          </p:nvSpPr>
          <p:spPr>
            <a:xfrm>
              <a:off x="391245" y="1368218"/>
              <a:ext cx="189168" cy="186820"/>
            </a:xfrm>
            <a:prstGeom prst="rect">
              <a:avLst/>
            </a:prstGeom>
            <a:solidFill>
              <a:srgbClr val="9DDFBE">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36293" lIns="72585" rIns="72585" rtlCol="0" tIns="36293"/>
            <a:lstStyle/>
            <a:p>
              <a:pPr algn="ctr"/>
              <a:endParaRPr altLang="en-US" lang="zh-CN"/>
            </a:p>
          </p:txBody>
        </p:sp>
        <p:sp>
          <p:nvSpPr>
            <p:cNvPr id="72" name="矩形 71"/>
            <p:cNvSpPr/>
            <p:nvPr/>
          </p:nvSpPr>
          <p:spPr>
            <a:xfrm>
              <a:off x="1675949" y="106183"/>
              <a:ext cx="189168" cy="186820"/>
            </a:xfrm>
            <a:prstGeom prst="rect">
              <a:avLst/>
            </a:prstGeom>
            <a:solidFill>
              <a:srgbClr val="FFFFCC">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36293" lIns="72585" rIns="72585" rtlCol="0" tIns="36293"/>
            <a:lstStyle/>
            <a:p>
              <a:pPr algn="ctr"/>
              <a:endParaRPr altLang="en-US" lang="zh-CN"/>
            </a:p>
          </p:txBody>
        </p:sp>
        <p:sp>
          <p:nvSpPr>
            <p:cNvPr id="74" name="矩形 73"/>
            <p:cNvSpPr/>
            <p:nvPr/>
          </p:nvSpPr>
          <p:spPr>
            <a:xfrm>
              <a:off x="1051029" y="720793"/>
              <a:ext cx="189168" cy="186820"/>
            </a:xfrm>
            <a:prstGeom prst="rect">
              <a:avLst/>
            </a:prstGeom>
            <a:solidFill>
              <a:srgbClr val="FFFFCC">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36293" lIns="72585" rIns="72585" rtlCol="0" tIns="36293"/>
            <a:lstStyle/>
            <a:p>
              <a:pPr algn="ctr"/>
              <a:endParaRPr altLang="en-US" lang="zh-CN"/>
            </a:p>
          </p:txBody>
        </p:sp>
      </p:grpSp>
      <p:sp>
        <p:nvSpPr>
          <p:cNvPr id="80" name="文本框 6"/>
          <p:cNvSpPr>
            <a:spLocks noChangeArrowheads="1"/>
          </p:cNvSpPr>
          <p:nvPr/>
        </p:nvSpPr>
        <p:spPr bwMode="auto">
          <a:xfrm>
            <a:off x="497584" y="273875"/>
            <a:ext cx="3295650" cy="312410"/>
          </a:xfrm>
          <a:prstGeom prst="rect">
            <a:avLst/>
          </a:prstGeom>
          <a:noFill/>
          <a:ln>
            <a:noFill/>
          </a:ln>
          <a:extLst/>
        </p:spPr>
        <p:txBody>
          <a:bodyPr bIns="34285" lIns="68571" rIns="68571" tIns="34285">
            <a:spAutoFit/>
          </a:bodyPr>
          <a:lstStyle/>
          <a:p>
            <a:pPr defTabSz="967801" fontAlgn="auto">
              <a:spcBef>
                <a:spcPct val="0"/>
              </a:spcBef>
              <a:spcAft>
                <a:spcPct val="0"/>
              </a:spcAft>
              <a:defRPr/>
            </a:pPr>
            <a:r>
              <a:rPr altLang="zh-CN" b="1" lang="en-US" smtClean="0" sz="1600">
                <a:solidFill>
                  <a:schemeClr val="bg1"/>
                </a:solidFill>
                <a:latin charset="-122" panose="020b0503020204020204" pitchFamily="34" typeface="微软雅黑"/>
                <a:ea charset="-122" pitchFamily="34" typeface="微软雅黑"/>
                <a:sym charset="-122" panose="020b0503020204020204" pitchFamily="34" typeface="微软雅黑"/>
              </a:rPr>
              <a:t>· 在此输入您的标题内容</a:t>
            </a:r>
          </a:p>
        </p:txBody>
      </p:sp>
      <p:sp>
        <p:nvSpPr>
          <p:cNvPr id="58" name="任意多边形 23"/>
          <p:cNvSpPr>
            <a:spLocks noChangeArrowheads="1"/>
          </p:cNvSpPr>
          <p:nvPr/>
        </p:nvSpPr>
        <p:spPr bwMode="auto">
          <a:xfrm>
            <a:off x="578467" y="1260092"/>
            <a:ext cx="7070725" cy="2962275"/>
          </a:xfrm>
          <a:custGeom>
            <a:gdLst>
              <a:gd fmla="*/ 3535626 w 7071252" name="T0"/>
              <a:gd fmla="*/ 0 h 2962252" name="T1"/>
              <a:gd fmla="*/ 7071252 w 7071252" name="T2"/>
              <a:gd fmla="*/ 1481126 h 2962252" name="T3"/>
              <a:gd fmla="*/ 3535626 w 7071252" name="T4"/>
              <a:gd fmla="*/ 2962252 h 2962252" name="T5"/>
              <a:gd fmla="*/ 0 w 7071252" name="T6"/>
              <a:gd fmla="*/ 1481126 h 2962252" name="T7"/>
              <a:gd fmla="*/ 3535626 w 7071252" name="T8"/>
              <a:gd fmla="*/ 0 h 2962252" name="T9"/>
              <a:gd fmla="*/ 0 60000 65536" name="T10"/>
              <a:gd fmla="*/ 0 60000 65536" name="T11"/>
              <a:gd fmla="*/ 0 60000 65536" name="T12"/>
              <a:gd fmla="*/ 0 60000 65536" name="T13"/>
              <a:gd fmla="*/ 0 60000 65536" name="T14"/>
              <a:gd fmla="*/ 0 w 7071252" name="T15"/>
              <a:gd fmla="*/ 0 h 2962252" name="T16"/>
              <a:gd fmla="*/ 7071252 w 7071252" name="T17"/>
              <a:gd fmla="*/ 2962252 h 2962252" name="T18"/>
            </a:gdLst>
            <a:cxnLst>
              <a:cxn ang="T10">
                <a:pos x="T0" y="T1"/>
              </a:cxn>
              <a:cxn ang="T11">
                <a:pos x="T2" y="T3"/>
              </a:cxn>
              <a:cxn ang="T12">
                <a:pos x="T4" y="T5"/>
              </a:cxn>
              <a:cxn ang="T13">
                <a:pos x="T6" y="T7"/>
              </a:cxn>
              <a:cxn ang="T14">
                <a:pos x="T8" y="T9"/>
              </a:cxn>
            </a:cxnLst>
            <a:rect b="T18" l="T15" r="T17" t="T16"/>
            <a:pathLst>
              <a:path h="2962252" w="7071252">
                <a:moveTo>
                  <a:pt x="3535626" y="0"/>
                </a:moveTo>
                <a:cubicBezTo>
                  <a:pt x="5488298" y="0"/>
                  <a:pt x="7071252" y="663123"/>
                  <a:pt x="7071252" y="1481126"/>
                </a:cubicBezTo>
                <a:cubicBezTo>
                  <a:pt x="7071252" y="2299129"/>
                  <a:pt x="5488298" y="2962252"/>
                  <a:pt x="3535626" y="2962252"/>
                </a:cubicBezTo>
                <a:cubicBezTo>
                  <a:pt x="1582954" y="2962252"/>
                  <a:pt x="0" y="2299129"/>
                  <a:pt x="0" y="1481126"/>
                </a:cubicBezTo>
                <a:cubicBezTo>
                  <a:pt x="0" y="663123"/>
                  <a:pt x="1582954" y="0"/>
                  <a:pt x="3535626" y="0"/>
                </a:cubicBezTo>
                <a:close/>
              </a:path>
            </a:pathLst>
          </a:custGeom>
          <a:solidFill>
            <a:schemeClr val="accent6">
              <a:lumMod val="40000"/>
              <a:lumOff val="60000"/>
            </a:schemeClr>
          </a:solidFill>
          <a:ln cap="flat" cmpd="sng" w="12700">
            <a:noFill/>
            <a:bevel/>
          </a:ln>
        </p:spPr>
        <p:txBody>
          <a:bodyPr anchor="ctr"/>
          <a:lstStyle/>
          <a:p>
            <a:pPr algn="ctr"/>
            <a:endParaRPr altLang="zh-CN" lang="zh-CN">
              <a:solidFill>
                <a:srgbClr val="FFFFFF"/>
              </a:solidFill>
              <a:latin charset="-122" typeface="方正兰亭粗黑_GBK"/>
              <a:ea charset="-122" typeface="方正兰亭粗黑_GBK"/>
            </a:endParaRPr>
          </a:p>
        </p:txBody>
      </p:sp>
      <p:sp>
        <p:nvSpPr>
          <p:cNvPr id="59" name="任意多边形 24"/>
          <p:cNvSpPr>
            <a:spLocks noChangeArrowheads="1"/>
          </p:cNvSpPr>
          <p:nvPr/>
        </p:nvSpPr>
        <p:spPr bwMode="auto">
          <a:xfrm>
            <a:off x="578467" y="1463292"/>
            <a:ext cx="4718050" cy="2530475"/>
          </a:xfrm>
          <a:custGeom>
            <a:gdLst>
              <a:gd fmla="*/ 2358744 w 4717488" name="T0"/>
              <a:gd fmla="*/ 0 h 2530930" name="T1"/>
              <a:gd fmla="*/ 4717488 w 4717488" name="T2"/>
              <a:gd fmla="*/ 1265465 h 2530930" name="T3"/>
              <a:gd fmla="*/ 2358744 w 4717488" name="T4"/>
              <a:gd fmla="*/ 2530930 h 2530930" name="T5"/>
              <a:gd fmla="*/ 0 w 4717488" name="T6"/>
              <a:gd fmla="*/ 1265465 h 2530930" name="T7"/>
              <a:gd fmla="*/ 2358744 w 4717488" name="T8"/>
              <a:gd fmla="*/ 0 h 2530930" name="T9"/>
              <a:gd fmla="*/ 0 60000 65536" name="T10"/>
              <a:gd fmla="*/ 0 60000 65536" name="T11"/>
              <a:gd fmla="*/ 0 60000 65536" name="T12"/>
              <a:gd fmla="*/ 0 60000 65536" name="T13"/>
              <a:gd fmla="*/ 0 60000 65536" name="T14"/>
              <a:gd fmla="*/ 0 w 4717488" name="T15"/>
              <a:gd fmla="*/ 0 h 2530930" name="T16"/>
              <a:gd fmla="*/ 4717488 w 4717488" name="T17"/>
              <a:gd fmla="*/ 2530930 h 2530930" name="T18"/>
            </a:gdLst>
            <a:cxnLst>
              <a:cxn ang="T10">
                <a:pos x="T0" y="T1"/>
              </a:cxn>
              <a:cxn ang="T11">
                <a:pos x="T2" y="T3"/>
              </a:cxn>
              <a:cxn ang="T12">
                <a:pos x="T4" y="T5"/>
              </a:cxn>
              <a:cxn ang="T13">
                <a:pos x="T6" y="T7"/>
              </a:cxn>
              <a:cxn ang="T14">
                <a:pos x="T8" y="T9"/>
              </a:cxn>
            </a:cxnLst>
            <a:rect b="T18" l="T15" r="T17" t="T16"/>
            <a:pathLst>
              <a:path h="2530930" w="4717488">
                <a:moveTo>
                  <a:pt x="2358744" y="0"/>
                </a:moveTo>
                <a:cubicBezTo>
                  <a:pt x="3661442" y="0"/>
                  <a:pt x="4717488" y="566568"/>
                  <a:pt x="4717488" y="1265465"/>
                </a:cubicBezTo>
                <a:cubicBezTo>
                  <a:pt x="4717488" y="1964362"/>
                  <a:pt x="3661442" y="2530930"/>
                  <a:pt x="2358744" y="2530930"/>
                </a:cubicBezTo>
                <a:cubicBezTo>
                  <a:pt x="1056046" y="2530930"/>
                  <a:pt x="0" y="1964362"/>
                  <a:pt x="0" y="1265465"/>
                </a:cubicBezTo>
                <a:cubicBezTo>
                  <a:pt x="0" y="566568"/>
                  <a:pt x="1056046" y="0"/>
                  <a:pt x="2358744" y="0"/>
                </a:cubicBezTo>
                <a:close/>
              </a:path>
            </a:pathLst>
          </a:custGeom>
          <a:solidFill>
            <a:schemeClr val="bg2">
              <a:lumMod val="75000"/>
            </a:schemeClr>
          </a:solidFill>
          <a:ln cap="flat" cmpd="sng" w="12700">
            <a:noFill/>
            <a:bevel/>
          </a:ln>
        </p:spPr>
        <p:txBody>
          <a:bodyPr anchor="ctr"/>
          <a:lstStyle/>
          <a:p>
            <a:pPr algn="ctr"/>
            <a:endParaRPr altLang="zh-CN" lang="zh-CN">
              <a:solidFill>
                <a:srgbClr val="FFFFFF"/>
              </a:solidFill>
              <a:latin charset="-122" typeface="方正兰亭粗黑_GBK"/>
              <a:ea charset="-122" typeface="方正兰亭粗黑_GBK"/>
            </a:endParaRPr>
          </a:p>
        </p:txBody>
      </p:sp>
      <p:sp>
        <p:nvSpPr>
          <p:cNvPr id="60" name="任意多边形 26"/>
          <p:cNvSpPr>
            <a:spLocks noChangeArrowheads="1"/>
          </p:cNvSpPr>
          <p:nvPr/>
        </p:nvSpPr>
        <p:spPr bwMode="auto">
          <a:xfrm>
            <a:off x="578467" y="1841118"/>
            <a:ext cx="2130425" cy="1776412"/>
          </a:xfrm>
          <a:custGeom>
            <a:gdLst>
              <a:gd fmla="*/ 1065368 w 2130736" name="T0"/>
              <a:gd fmla="*/ 0 h 1776592" name="T1"/>
              <a:gd fmla="*/ 2130736 w 2130736" name="T2"/>
              <a:gd fmla="*/ 888296 h 1776592" name="T3"/>
              <a:gd fmla="*/ 1065368 w 2130736" name="T4"/>
              <a:gd fmla="*/ 1776592 h 1776592" name="T5"/>
              <a:gd fmla="*/ 0 w 2130736" name="T6"/>
              <a:gd fmla="*/ 888296 h 1776592" name="T7"/>
              <a:gd fmla="*/ 1065368 w 2130736" name="T8"/>
              <a:gd fmla="*/ 0 h 1776592" name="T9"/>
              <a:gd fmla="*/ 0 60000 65536" name="T10"/>
              <a:gd fmla="*/ 0 60000 65536" name="T11"/>
              <a:gd fmla="*/ 0 60000 65536" name="T12"/>
              <a:gd fmla="*/ 0 60000 65536" name="T13"/>
              <a:gd fmla="*/ 0 60000 65536" name="T14"/>
              <a:gd fmla="*/ 0 w 2130736" name="T15"/>
              <a:gd fmla="*/ 0 h 1776592" name="T16"/>
              <a:gd fmla="*/ 2130736 w 2130736" name="T17"/>
              <a:gd fmla="*/ 1776592 h 1776592" name="T18"/>
            </a:gdLst>
            <a:cxnLst>
              <a:cxn ang="T10">
                <a:pos x="T0" y="T1"/>
              </a:cxn>
              <a:cxn ang="T11">
                <a:pos x="T2" y="T3"/>
              </a:cxn>
              <a:cxn ang="T12">
                <a:pos x="T4" y="T5"/>
              </a:cxn>
              <a:cxn ang="T13">
                <a:pos x="T6" y="T7"/>
              </a:cxn>
              <a:cxn ang="T14">
                <a:pos x="T8" y="T9"/>
              </a:cxn>
            </a:cxnLst>
            <a:rect b="T18" l="T15" r="T17" t="T16"/>
            <a:pathLst>
              <a:path h="1776592" w="2130736">
                <a:moveTo>
                  <a:pt x="1065368" y="0"/>
                </a:moveTo>
                <a:cubicBezTo>
                  <a:pt x="1653754" y="0"/>
                  <a:pt x="2130736" y="397704"/>
                  <a:pt x="2130736" y="888296"/>
                </a:cubicBezTo>
                <a:cubicBezTo>
                  <a:pt x="2130736" y="1378888"/>
                  <a:pt x="1653754" y="1776592"/>
                  <a:pt x="1065368" y="1776592"/>
                </a:cubicBezTo>
                <a:cubicBezTo>
                  <a:pt x="476982" y="1776592"/>
                  <a:pt x="0" y="1378888"/>
                  <a:pt x="0" y="888296"/>
                </a:cubicBezTo>
                <a:cubicBezTo>
                  <a:pt x="0" y="397704"/>
                  <a:pt x="476982" y="0"/>
                  <a:pt x="1065368" y="0"/>
                </a:cubicBezTo>
                <a:close/>
              </a:path>
            </a:pathLst>
          </a:custGeom>
          <a:solidFill>
            <a:schemeClr val="accent3"/>
          </a:solidFill>
          <a:ln cap="flat" cmpd="sng" w="12700">
            <a:noFill/>
            <a:bevel/>
          </a:ln>
        </p:spPr>
        <p:txBody>
          <a:bodyPr anchor="ctr"/>
          <a:lstStyle/>
          <a:p>
            <a:pPr algn="ctr"/>
            <a:endParaRPr altLang="zh-CN" lang="zh-CN">
              <a:solidFill>
                <a:srgbClr val="FFFFFF"/>
              </a:solidFill>
              <a:latin charset="-122" typeface="方正兰亭粗黑_GBK"/>
              <a:ea charset="-122" typeface="方正兰亭粗黑_GBK"/>
            </a:endParaRPr>
          </a:p>
        </p:txBody>
      </p:sp>
      <p:sp>
        <p:nvSpPr>
          <p:cNvPr id="61" name="Text Box 9"/>
          <p:cNvSpPr>
            <a:spLocks noChangeArrowheads="1"/>
          </p:cNvSpPr>
          <p:nvPr/>
        </p:nvSpPr>
        <p:spPr bwMode="auto">
          <a:xfrm>
            <a:off x="608630" y="2309430"/>
            <a:ext cx="2117725" cy="749300"/>
          </a:xfrm>
          <a:prstGeom prst="rect">
            <a:avLst/>
          </a:prstGeom>
          <a:noFill/>
          <a:ln>
            <a:noFill/>
          </a:ln>
          <a:extLst>
            <a:ext uri="{909E8E84-426E-40DD-AFC4-6F175D3DCCD1}">
              <a14:hiddenFill>
                <a:solidFill>
                  <a:srgbClr val="FFFFFF"/>
                </a:solidFill>
              </a14:hiddenFill>
            </a:ext>
            <a:ext uri="{91240B29-F687-4F45-9708-019B960494DF}">
              <a14:hiddenLine cmpd="sng" w="9525">
                <a:solidFill>
                  <a:srgbClr val="000000"/>
                </a:solidFill>
                <a:bevel/>
                <a:headEnd/>
                <a:tailEnd/>
              </a14:hiddenLine>
            </a:ext>
          </a:extLst>
        </p:spPr>
        <p:txBody>
          <a:bodyPr anchor="ctr" anchorCtr="1" wrap="none"/>
          <a:lstStyle/>
          <a:p>
            <a:pPr algn="ctr"/>
            <a:endParaRPr altLang="en-US" b="1" lang="zh-CN" sz="2800">
              <a:solidFill>
                <a:schemeClr val="bg1"/>
              </a:solidFill>
              <a:latin charset="-122" panose="020b0503020204020204" pitchFamily="34" typeface="微软雅黑"/>
              <a:ea charset="-122" pitchFamily="34" typeface="微软雅黑"/>
              <a:sym charset="-122" panose="020b0503020204020204" pitchFamily="34" typeface="微软雅黑"/>
            </a:endParaRPr>
          </a:p>
        </p:txBody>
      </p:sp>
      <p:sp>
        <p:nvSpPr>
          <p:cNvPr id="62" name="Text Box 10"/>
          <p:cNvSpPr>
            <a:spLocks noChangeArrowheads="1"/>
          </p:cNvSpPr>
          <p:nvPr/>
        </p:nvSpPr>
        <p:spPr bwMode="auto">
          <a:xfrm>
            <a:off x="2440605" y="2309430"/>
            <a:ext cx="2062162" cy="760413"/>
          </a:xfrm>
          <a:prstGeom prst="rect">
            <a:avLst/>
          </a:prstGeom>
          <a:noFill/>
          <a:ln>
            <a:noFill/>
          </a:ln>
          <a:extLst>
            <a:ext uri="{909E8E84-426E-40DD-AFC4-6F175D3DCCD1}">
              <a14:hiddenFill>
                <a:solidFill>
                  <a:srgbClr val="FFFFFF"/>
                </a:solidFill>
              </a14:hiddenFill>
            </a:ext>
            <a:ext uri="{91240B29-F687-4F45-9708-019B960494DF}">
              <a14:hiddenLine cmpd="sng" w="9525">
                <a:solidFill>
                  <a:srgbClr val="000000"/>
                </a:solidFill>
                <a:bevel/>
                <a:headEnd/>
                <a:tailEnd/>
              </a14:hiddenLine>
            </a:ext>
          </a:extLst>
        </p:spPr>
        <p:txBody>
          <a:bodyPr anchor="ctr" anchorCtr="1" wrap="none"/>
          <a:lstStyle/>
          <a:p>
            <a:pPr algn="ctr"/>
            <a:endParaRPr altLang="en-US" b="1" lang="zh-CN" sz="2800">
              <a:solidFill>
                <a:schemeClr val="bg1"/>
              </a:solidFill>
              <a:latin charset="-122" panose="020b0503020204020204" pitchFamily="34" typeface="微软雅黑"/>
              <a:ea charset="-122" pitchFamily="34" typeface="微软雅黑"/>
              <a:sym charset="-122" panose="020b0503020204020204" pitchFamily="34" typeface="微软雅黑"/>
            </a:endParaRPr>
          </a:p>
        </p:txBody>
      </p:sp>
      <p:sp>
        <p:nvSpPr>
          <p:cNvPr id="73" name="Freeform 5"/>
          <p:cNvSpPr>
            <a:spLocks noChangeArrowheads="1"/>
          </p:cNvSpPr>
          <p:nvPr/>
        </p:nvSpPr>
        <p:spPr bwMode="auto">
          <a:xfrm>
            <a:off x="944857" y="2287205"/>
            <a:ext cx="1515637" cy="857250"/>
          </a:xfrm>
          <a:custGeom>
            <a:gdLst>
              <a:gd fmla="*/ 621 w 2371" name="T0"/>
              <a:gd fmla="*/ 1057 h 1341" name="T1"/>
              <a:gd fmla="*/ 872 w 2371" name="T2"/>
              <a:gd fmla="*/ 1144 h 1341" name="T3"/>
              <a:gd fmla="*/ 1023 w 2371" name="T4"/>
              <a:gd fmla="*/ 1099 h 1341" name="T5"/>
              <a:gd fmla="*/ 1105 w 2371" name="T6"/>
              <a:gd fmla="*/ 1103 h 1341" name="T7"/>
              <a:gd fmla="*/ 1393 w 2371" name="T8"/>
              <a:gd fmla="*/ 883 h 1341" name="T9"/>
              <a:gd fmla="*/ 1521 w 2371" name="T10"/>
              <a:gd fmla="*/ 595 h 1341" name="T11"/>
              <a:gd fmla="*/ 1672 w 2371" name="T12"/>
              <a:gd fmla="*/ 503 h 1341" name="T13"/>
              <a:gd fmla="*/ 1699 w 2371" name="T14"/>
              <a:gd fmla="*/ 558 h 1341" name="T15"/>
              <a:gd fmla="*/ 1631 w 2371" name="T16"/>
              <a:gd fmla="*/ 911 h 1341" name="T17"/>
              <a:gd fmla="*/ 1708 w 2371" name="T18"/>
              <a:gd fmla="*/ 641 h 1341" name="T19"/>
              <a:gd fmla="*/ 1731 w 2371" name="T20"/>
              <a:gd fmla="*/ 508 h 1341" name="T21"/>
              <a:gd fmla="*/ 1690 w 2371" name="T22"/>
              <a:gd fmla="*/ 467 h 1341" name="T23"/>
              <a:gd fmla="*/ 1631 w 2371" name="T24"/>
              <a:gd fmla="*/ 425 h 1341" name="T25"/>
              <a:gd fmla="*/ 1622 w 2371" name="T26"/>
              <a:gd fmla="*/ 370 h 1341" name="T27"/>
              <a:gd fmla="*/ 1603 w 2371" name="T28"/>
              <a:gd fmla="*/ 348 h 1341" name="T29"/>
              <a:gd fmla="*/ 1558 w 2371" name="T30"/>
              <a:gd fmla="*/ 316 h 1341" name="T31"/>
              <a:gd fmla="*/ 1585 w 2371" name="T32"/>
              <a:gd fmla="*/ 210 h 1341" name="T33"/>
              <a:gd fmla="*/ 1603 w 2371" name="T34"/>
              <a:gd fmla="*/ 100 h 1341" name="T35"/>
              <a:gd fmla="*/ 1731 w 2371" name="T36"/>
              <a:gd fmla="*/ 0 h 1341" name="T37"/>
              <a:gd fmla="*/ 1919 w 2371" name="T38"/>
              <a:gd fmla="*/ 45 h 1341" name="T39"/>
              <a:gd fmla="*/ 1960 w 2371" name="T40"/>
              <a:gd fmla="*/ 247 h 1341" name="T41"/>
              <a:gd fmla="*/ 1905 w 2371" name="T42"/>
              <a:gd fmla="*/ 398 h 1341" name="T43"/>
              <a:gd fmla="*/ 1772 w 2371" name="T44"/>
              <a:gd fmla="*/ 499 h 1341" name="T45"/>
              <a:gd fmla="*/ 1759 w 2371" name="T46"/>
              <a:gd fmla="*/ 581 h 1341" name="T47"/>
              <a:gd fmla="*/ 1791 w 2371" name="T48"/>
              <a:gd fmla="*/ 764 h 1341" name="T49"/>
              <a:gd fmla="*/ 1941 w 2371" name="T50"/>
              <a:gd fmla="*/ 370 h 1341" name="T51"/>
              <a:gd fmla="*/ 2060 w 2371" name="T52"/>
              <a:gd fmla="*/ 444 h 1341" name="T53"/>
              <a:gd fmla="*/ 2261 w 2371" name="T54"/>
              <a:gd fmla="*/ 508 h 1341" name="T55"/>
              <a:gd fmla="*/ 2352 w 2371" name="T56"/>
              <a:gd fmla="*/ 865 h 1341" name="T57"/>
              <a:gd fmla="*/ 2362 w 2371" name="T58"/>
              <a:gd fmla="*/ 1167 h 1341" name="T59"/>
              <a:gd fmla="*/ 1466 w 2371" name="T60"/>
              <a:gd fmla="*/ 1076 h 1341" name="T61"/>
              <a:gd fmla="*/ 1325 w 2371" name="T62"/>
              <a:gd fmla="*/ 1186 h 1341" name="T63"/>
              <a:gd fmla="*/ 1169 w 2371" name="T64"/>
              <a:gd fmla="*/ 1250 h 1341" name="T65"/>
              <a:gd fmla="*/ 1073 w 2371" name="T66"/>
              <a:gd fmla="*/ 1218 h 1341" name="T67"/>
              <a:gd fmla="*/ 1064 w 2371" name="T68"/>
              <a:gd fmla="*/ 1277 h 1341" name="T69"/>
              <a:gd fmla="*/ 1000 w 2371" name="T70"/>
              <a:gd fmla="*/ 1318 h 1341" name="T71"/>
              <a:gd fmla="*/ 959 w 2371" name="T72"/>
              <a:gd fmla="*/ 1332 h 1341" name="T73"/>
              <a:gd fmla="*/ 923 w 2371" name="T74"/>
              <a:gd fmla="*/ 1318 h 1341" name="T75"/>
              <a:gd fmla="*/ 886 w 2371" name="T76"/>
              <a:gd fmla="*/ 1300 h 1341" name="T77"/>
              <a:gd fmla="*/ 466 w 2371" name="T78"/>
              <a:gd fmla="*/ 1254 h 1341" name="T79"/>
              <a:gd fmla="*/ 46 w 2371" name="T80"/>
              <a:gd fmla="*/ 1149 h 1341" name="T81"/>
              <a:gd fmla="*/ 14 w 2371" name="T82"/>
              <a:gd fmla="*/ 833 h 1341" name="T83"/>
              <a:gd fmla="*/ 37 w 2371" name="T84"/>
              <a:gd fmla="*/ 581 h 1341" name="T85"/>
              <a:gd fmla="*/ 201 w 2371" name="T86"/>
              <a:gd fmla="*/ 430 h 1341" name="T87"/>
              <a:gd fmla="*/ 274 w 2371" name="T88"/>
              <a:gd fmla="*/ 407 h 1341" name="T89"/>
              <a:gd fmla="*/ 402 w 2371" name="T90"/>
              <a:gd fmla="*/ 535 h 1341" name="T91"/>
              <a:gd fmla="*/ 439 w 2371" name="T92"/>
              <a:gd fmla="*/ 526 h 1341" name="T93"/>
              <a:gd fmla="*/ 283 w 2371" name="T94"/>
              <a:gd fmla="*/ 370 h 1341" name="T95"/>
              <a:gd fmla="*/ 233 w 2371" name="T96"/>
              <a:gd fmla="*/ 201 h 1341" name="T97"/>
              <a:gd fmla="*/ 283 w 2371" name="T98"/>
              <a:gd fmla="*/ 100 h 1341" name="T99"/>
              <a:gd fmla="*/ 379 w 2371" name="T100"/>
              <a:gd fmla="*/ 36 h 1341" name="T101"/>
              <a:gd fmla="*/ 562 w 2371" name="T102"/>
              <a:gd fmla="*/ 73 h 1341" name="T103"/>
              <a:gd fmla="*/ 571 w 2371" name="T104"/>
              <a:gd fmla="*/ 142 h 1341" name="T105"/>
              <a:gd fmla="*/ 617 w 2371" name="T106"/>
              <a:gd fmla="*/ 311 h 1341" name="T107"/>
              <a:gd fmla="*/ 585 w 2371" name="T108"/>
              <a:gd fmla="*/ 352 h 1341" name="T109"/>
              <a:gd fmla="*/ 580 w 2371" name="T110"/>
              <a:gd fmla="*/ 384 h 1341" name="T111"/>
              <a:gd fmla="*/ 576 w 2371" name="T112"/>
              <a:gd fmla="*/ 439 h 1341" name="T113"/>
              <a:gd fmla="*/ 521 w 2371" name="T114"/>
              <a:gd fmla="*/ 462 h 1341" name="T115"/>
              <a:gd fmla="*/ 493 w 2371" name="T116"/>
              <a:gd fmla="*/ 563 h 1341" name="T117"/>
              <a:gd fmla="*/ 0 60000 65536" name="T118"/>
              <a:gd fmla="*/ 0 60000 65536" name="T119"/>
              <a:gd fmla="*/ 0 60000 65536" name="T120"/>
              <a:gd fmla="*/ 0 60000 65536" name="T121"/>
              <a:gd fmla="*/ 0 60000 65536" name="T122"/>
              <a:gd fmla="*/ 0 60000 65536" name="T123"/>
              <a:gd fmla="*/ 0 60000 65536" name="T124"/>
              <a:gd fmla="*/ 0 60000 65536" name="T125"/>
              <a:gd fmla="*/ 0 60000 65536" name="T126"/>
              <a:gd fmla="*/ 0 60000 65536" name="T127"/>
              <a:gd fmla="*/ 0 60000 65536" name="T128"/>
              <a:gd fmla="*/ 0 60000 65536" name="T129"/>
              <a:gd fmla="*/ 0 60000 65536" name="T130"/>
              <a:gd fmla="*/ 0 60000 65536" name="T131"/>
              <a:gd fmla="*/ 0 60000 65536" name="T132"/>
              <a:gd fmla="*/ 0 60000 65536" name="T133"/>
              <a:gd fmla="*/ 0 60000 65536" name="T134"/>
              <a:gd fmla="*/ 0 60000 65536" name="T135"/>
              <a:gd fmla="*/ 0 60000 65536" name="T136"/>
              <a:gd fmla="*/ 0 60000 65536" name="T137"/>
              <a:gd fmla="*/ 0 60000 65536" name="T138"/>
              <a:gd fmla="*/ 0 60000 65536" name="T139"/>
              <a:gd fmla="*/ 0 60000 65536" name="T140"/>
              <a:gd fmla="*/ 0 60000 65536" name="T141"/>
              <a:gd fmla="*/ 0 60000 65536" name="T142"/>
              <a:gd fmla="*/ 0 60000 65536" name="T143"/>
              <a:gd fmla="*/ 0 60000 65536" name="T144"/>
              <a:gd fmla="*/ 0 60000 65536" name="T145"/>
              <a:gd fmla="*/ 0 60000 65536" name="T146"/>
              <a:gd fmla="*/ 0 60000 65536" name="T147"/>
              <a:gd fmla="*/ 0 60000 65536" name="T148"/>
              <a:gd fmla="*/ 0 60000 65536" name="T149"/>
              <a:gd fmla="*/ 0 60000 65536" name="T150"/>
              <a:gd fmla="*/ 0 60000 65536" name="T151"/>
              <a:gd fmla="*/ 0 60000 65536" name="T152"/>
              <a:gd fmla="*/ 0 60000 65536" name="T153"/>
              <a:gd fmla="*/ 0 60000 65536" name="T154"/>
              <a:gd fmla="*/ 0 60000 65536" name="T155"/>
              <a:gd fmla="*/ 0 60000 65536" name="T156"/>
              <a:gd fmla="*/ 0 60000 65536" name="T157"/>
              <a:gd fmla="*/ 0 60000 65536" name="T158"/>
              <a:gd fmla="*/ 0 60000 65536" name="T159"/>
              <a:gd fmla="*/ 0 60000 65536" name="T160"/>
              <a:gd fmla="*/ 0 60000 65536" name="T161"/>
              <a:gd fmla="*/ 0 60000 65536" name="T162"/>
              <a:gd fmla="*/ 0 60000 65536" name="T163"/>
              <a:gd fmla="*/ 0 60000 65536" name="T164"/>
              <a:gd fmla="*/ 0 60000 65536" name="T165"/>
              <a:gd fmla="*/ 0 60000 65536" name="T166"/>
              <a:gd fmla="*/ 0 60000 65536" name="T167"/>
              <a:gd fmla="*/ 0 60000 65536" name="T168"/>
              <a:gd fmla="*/ 0 60000 65536" name="T169"/>
              <a:gd fmla="*/ 0 60000 65536" name="T170"/>
              <a:gd fmla="*/ 0 60000 65536" name="T171"/>
              <a:gd fmla="*/ 0 60000 65536" name="T172"/>
              <a:gd fmla="*/ 0 60000 65536" name="T173"/>
              <a:gd fmla="*/ 0 60000 65536" name="T174"/>
              <a:gd fmla="*/ 0 60000 65536" name="T175"/>
              <a:gd fmla="*/ 0 60000 65536" name="T176"/>
              <a:gd fmla="*/ 0 w 2371" name="T177"/>
              <a:gd fmla="*/ 0 h 1341" name="T178"/>
              <a:gd fmla="*/ 2371 w 2371" name="T179"/>
              <a:gd fmla="*/ 1341 h 1341" name="T180"/>
            </a:gdLst>
            <a:cxnLst>
              <a:cxn ang="T118">
                <a:pos x="T0" y="T1"/>
              </a:cxn>
              <a:cxn ang="T119">
                <a:pos x="T2" y="T3"/>
              </a:cxn>
              <a:cxn ang="T120">
                <a:pos x="T4" y="T5"/>
              </a:cxn>
              <a:cxn ang="T121">
                <a:pos x="T6" y="T7"/>
              </a:cxn>
              <a:cxn ang="T122">
                <a:pos x="T8" y="T9"/>
              </a:cxn>
              <a:cxn ang="T123">
                <a:pos x="T10" y="T11"/>
              </a:cxn>
              <a:cxn ang="T124">
                <a:pos x="T12" y="T13"/>
              </a:cxn>
              <a:cxn ang="T125">
                <a:pos x="T14" y="T15"/>
              </a:cxn>
              <a:cxn ang="T126">
                <a:pos x="T16" y="T17"/>
              </a:cxn>
              <a:cxn ang="T127">
                <a:pos x="T18" y="T19"/>
              </a:cxn>
              <a:cxn ang="T128">
                <a:pos x="T20" y="T21"/>
              </a:cxn>
              <a:cxn ang="T129">
                <a:pos x="T22" y="T23"/>
              </a:cxn>
              <a:cxn ang="T130">
                <a:pos x="T24" y="T25"/>
              </a:cxn>
              <a:cxn ang="T131">
                <a:pos x="T26" y="T27"/>
              </a:cxn>
              <a:cxn ang="T132">
                <a:pos x="T28" y="T29"/>
              </a:cxn>
              <a:cxn ang="T133">
                <a:pos x="T30" y="T31"/>
              </a:cxn>
              <a:cxn ang="T134">
                <a:pos x="T32" y="T33"/>
              </a:cxn>
              <a:cxn ang="T135">
                <a:pos x="T34" y="T35"/>
              </a:cxn>
              <a:cxn ang="T136">
                <a:pos x="T36" y="T37"/>
              </a:cxn>
              <a:cxn ang="T137">
                <a:pos x="T38" y="T39"/>
              </a:cxn>
              <a:cxn ang="T138">
                <a:pos x="T40" y="T41"/>
              </a:cxn>
              <a:cxn ang="T139">
                <a:pos x="T42" y="T43"/>
              </a:cxn>
              <a:cxn ang="T140">
                <a:pos x="T44" y="T45"/>
              </a:cxn>
              <a:cxn ang="T141">
                <a:pos x="T46" y="T47"/>
              </a:cxn>
              <a:cxn ang="T142">
                <a:pos x="T48" y="T49"/>
              </a:cxn>
              <a:cxn ang="T143">
                <a:pos x="T50" y="T51"/>
              </a:cxn>
              <a:cxn ang="T144">
                <a:pos x="T52" y="T53"/>
              </a:cxn>
              <a:cxn ang="T145">
                <a:pos x="T54" y="T55"/>
              </a:cxn>
              <a:cxn ang="T146">
                <a:pos x="T56" y="T57"/>
              </a:cxn>
              <a:cxn ang="T147">
                <a:pos x="T58" y="T59"/>
              </a:cxn>
              <a:cxn ang="T148">
                <a:pos x="T60" y="T61"/>
              </a:cxn>
              <a:cxn ang="T149">
                <a:pos x="T62" y="T63"/>
              </a:cxn>
              <a:cxn ang="T150">
                <a:pos x="T64" y="T65"/>
              </a:cxn>
              <a:cxn ang="T151">
                <a:pos x="T66" y="T67"/>
              </a:cxn>
              <a:cxn ang="T152">
                <a:pos x="T68" y="T69"/>
              </a:cxn>
              <a:cxn ang="T153">
                <a:pos x="T70" y="T71"/>
              </a:cxn>
              <a:cxn ang="T154">
                <a:pos x="T72" y="T73"/>
              </a:cxn>
              <a:cxn ang="T155">
                <a:pos x="T74" y="T75"/>
              </a:cxn>
              <a:cxn ang="T156">
                <a:pos x="T76" y="T77"/>
              </a:cxn>
              <a:cxn ang="T157">
                <a:pos x="T78" y="T79"/>
              </a:cxn>
              <a:cxn ang="T158">
                <a:pos x="T80" y="T81"/>
              </a:cxn>
              <a:cxn ang="T159">
                <a:pos x="T82" y="T83"/>
              </a:cxn>
              <a:cxn ang="T160">
                <a:pos x="T84" y="T85"/>
              </a:cxn>
              <a:cxn ang="T161">
                <a:pos x="T86" y="T87"/>
              </a:cxn>
              <a:cxn ang="T162">
                <a:pos x="T88" y="T89"/>
              </a:cxn>
              <a:cxn ang="T163">
                <a:pos x="T90" y="T91"/>
              </a:cxn>
              <a:cxn ang="T164">
                <a:pos x="T92" y="T93"/>
              </a:cxn>
              <a:cxn ang="T165">
                <a:pos x="T94" y="T95"/>
              </a:cxn>
              <a:cxn ang="T166">
                <a:pos x="T96" y="T97"/>
              </a:cxn>
              <a:cxn ang="T167">
                <a:pos x="T98" y="T99"/>
              </a:cxn>
              <a:cxn ang="T168">
                <a:pos x="T100" y="T101"/>
              </a:cxn>
              <a:cxn ang="T169">
                <a:pos x="T102" y="T103"/>
              </a:cxn>
              <a:cxn ang="T170">
                <a:pos x="T104" y="T105"/>
              </a:cxn>
              <a:cxn ang="T171">
                <a:pos x="T106" y="T107"/>
              </a:cxn>
              <a:cxn ang="T172">
                <a:pos x="T108" y="T109"/>
              </a:cxn>
              <a:cxn ang="T173">
                <a:pos x="T110" y="T111"/>
              </a:cxn>
              <a:cxn ang="T174">
                <a:pos x="T112" y="T113"/>
              </a:cxn>
              <a:cxn ang="T175">
                <a:pos x="T114" y="T115"/>
              </a:cxn>
              <a:cxn ang="T176">
                <a:pos x="T116" y="T117"/>
              </a:cxn>
            </a:cxnLst>
            <a:rect b="T180" l="T177" r="T179" t="T178"/>
            <a:pathLst>
              <a:path h="1341" w="2371">
                <a:moveTo>
                  <a:pt x="525" y="654"/>
                </a:moveTo>
                <a:lnTo>
                  <a:pt x="525" y="654"/>
                </a:lnTo>
                <a:lnTo>
                  <a:pt x="548" y="700"/>
                </a:lnTo>
                <a:lnTo>
                  <a:pt x="566" y="751"/>
                </a:lnTo>
                <a:lnTo>
                  <a:pt x="585" y="801"/>
                </a:lnTo>
                <a:lnTo>
                  <a:pt x="598" y="851"/>
                </a:lnTo>
                <a:lnTo>
                  <a:pt x="608" y="902"/>
                </a:lnTo>
                <a:lnTo>
                  <a:pt x="617" y="957"/>
                </a:lnTo>
                <a:lnTo>
                  <a:pt x="621" y="1007"/>
                </a:lnTo>
                <a:lnTo>
                  <a:pt x="621" y="1057"/>
                </a:lnTo>
                <a:lnTo>
                  <a:pt x="621" y="1057"/>
                </a:lnTo>
                <a:lnTo>
                  <a:pt x="676" y="1071"/>
                </a:lnTo>
                <a:lnTo>
                  <a:pt x="758" y="1094"/>
                </a:lnTo>
                <a:lnTo>
                  <a:pt x="799" y="1108"/>
                </a:lnTo>
                <a:lnTo>
                  <a:pt x="836" y="1121"/>
                </a:lnTo>
                <a:lnTo>
                  <a:pt x="850" y="1126"/>
                </a:lnTo>
                <a:lnTo>
                  <a:pt x="859" y="1135"/>
                </a:lnTo>
                <a:lnTo>
                  <a:pt x="868" y="1140"/>
                </a:lnTo>
                <a:lnTo>
                  <a:pt x="872" y="1144"/>
                </a:lnTo>
                <a:lnTo>
                  <a:pt x="872" y="1144"/>
                </a:lnTo>
                <a:lnTo>
                  <a:pt x="882" y="1144"/>
                </a:lnTo>
                <a:lnTo>
                  <a:pt x="891" y="1140"/>
                </a:lnTo>
                <a:lnTo>
                  <a:pt x="914" y="1131"/>
                </a:lnTo>
                <a:lnTo>
                  <a:pt x="936" y="1117"/>
                </a:lnTo>
                <a:lnTo>
                  <a:pt x="964" y="1103"/>
                </a:lnTo>
                <a:lnTo>
                  <a:pt x="978" y="1099"/>
                </a:lnTo>
                <a:lnTo>
                  <a:pt x="991" y="1099"/>
                </a:lnTo>
                <a:lnTo>
                  <a:pt x="1000" y="1094"/>
                </a:lnTo>
                <a:lnTo>
                  <a:pt x="1014" y="1094"/>
                </a:lnTo>
                <a:lnTo>
                  <a:pt x="1023" y="1099"/>
                </a:lnTo>
                <a:lnTo>
                  <a:pt x="1032" y="1099"/>
                </a:lnTo>
                <a:lnTo>
                  <a:pt x="1041" y="1108"/>
                </a:lnTo>
                <a:lnTo>
                  <a:pt x="1051" y="1117"/>
                </a:lnTo>
                <a:lnTo>
                  <a:pt x="1051" y="1117"/>
                </a:lnTo>
                <a:lnTo>
                  <a:pt x="1064" y="1117"/>
                </a:lnTo>
                <a:lnTo>
                  <a:pt x="1078" y="1117"/>
                </a:lnTo>
                <a:lnTo>
                  <a:pt x="1087" y="1112"/>
                </a:lnTo>
                <a:lnTo>
                  <a:pt x="1101" y="1108"/>
                </a:lnTo>
                <a:lnTo>
                  <a:pt x="1101" y="1108"/>
                </a:lnTo>
                <a:lnTo>
                  <a:pt x="1105" y="1103"/>
                </a:lnTo>
                <a:lnTo>
                  <a:pt x="1110" y="1094"/>
                </a:lnTo>
                <a:lnTo>
                  <a:pt x="1133" y="1076"/>
                </a:lnTo>
                <a:lnTo>
                  <a:pt x="1165" y="1057"/>
                </a:lnTo>
                <a:lnTo>
                  <a:pt x="1197" y="1034"/>
                </a:lnTo>
                <a:lnTo>
                  <a:pt x="1261" y="1002"/>
                </a:lnTo>
                <a:lnTo>
                  <a:pt x="1288" y="984"/>
                </a:lnTo>
                <a:lnTo>
                  <a:pt x="1288" y="984"/>
                </a:lnTo>
                <a:lnTo>
                  <a:pt x="1352" y="929"/>
                </a:lnTo>
                <a:lnTo>
                  <a:pt x="1375" y="906"/>
                </a:lnTo>
                <a:lnTo>
                  <a:pt x="1393" y="883"/>
                </a:lnTo>
                <a:lnTo>
                  <a:pt x="1411" y="860"/>
                </a:lnTo>
                <a:lnTo>
                  <a:pt x="1430" y="828"/>
                </a:lnTo>
                <a:lnTo>
                  <a:pt x="1448" y="792"/>
                </a:lnTo>
                <a:lnTo>
                  <a:pt x="1471" y="746"/>
                </a:lnTo>
                <a:lnTo>
                  <a:pt x="1471" y="746"/>
                </a:lnTo>
                <a:lnTo>
                  <a:pt x="1475" y="732"/>
                </a:lnTo>
                <a:lnTo>
                  <a:pt x="1485" y="705"/>
                </a:lnTo>
                <a:lnTo>
                  <a:pt x="1503" y="650"/>
                </a:lnTo>
                <a:lnTo>
                  <a:pt x="1512" y="618"/>
                </a:lnTo>
                <a:lnTo>
                  <a:pt x="1521" y="595"/>
                </a:lnTo>
                <a:lnTo>
                  <a:pt x="1530" y="586"/>
                </a:lnTo>
                <a:lnTo>
                  <a:pt x="1535" y="581"/>
                </a:lnTo>
                <a:lnTo>
                  <a:pt x="1539" y="577"/>
                </a:lnTo>
                <a:lnTo>
                  <a:pt x="1549" y="572"/>
                </a:lnTo>
                <a:lnTo>
                  <a:pt x="1549" y="572"/>
                </a:lnTo>
                <a:lnTo>
                  <a:pt x="1553" y="567"/>
                </a:lnTo>
                <a:lnTo>
                  <a:pt x="1567" y="563"/>
                </a:lnTo>
                <a:lnTo>
                  <a:pt x="1608" y="540"/>
                </a:lnTo>
                <a:lnTo>
                  <a:pt x="1654" y="512"/>
                </a:lnTo>
                <a:lnTo>
                  <a:pt x="1672" y="503"/>
                </a:lnTo>
                <a:lnTo>
                  <a:pt x="1686" y="494"/>
                </a:lnTo>
                <a:lnTo>
                  <a:pt x="1686" y="494"/>
                </a:lnTo>
                <a:lnTo>
                  <a:pt x="1699" y="485"/>
                </a:lnTo>
                <a:lnTo>
                  <a:pt x="1699" y="485"/>
                </a:lnTo>
                <a:lnTo>
                  <a:pt x="1699" y="494"/>
                </a:lnTo>
                <a:lnTo>
                  <a:pt x="1699" y="503"/>
                </a:lnTo>
                <a:lnTo>
                  <a:pt x="1699" y="522"/>
                </a:lnTo>
                <a:lnTo>
                  <a:pt x="1699" y="540"/>
                </a:lnTo>
                <a:lnTo>
                  <a:pt x="1699" y="558"/>
                </a:lnTo>
                <a:lnTo>
                  <a:pt x="1699" y="558"/>
                </a:lnTo>
                <a:lnTo>
                  <a:pt x="1690" y="599"/>
                </a:lnTo>
                <a:lnTo>
                  <a:pt x="1681" y="636"/>
                </a:lnTo>
                <a:lnTo>
                  <a:pt x="1658" y="714"/>
                </a:lnTo>
                <a:lnTo>
                  <a:pt x="1649" y="755"/>
                </a:lnTo>
                <a:lnTo>
                  <a:pt x="1640" y="801"/>
                </a:lnTo>
                <a:lnTo>
                  <a:pt x="1635" y="824"/>
                </a:lnTo>
                <a:lnTo>
                  <a:pt x="1631" y="851"/>
                </a:lnTo>
                <a:lnTo>
                  <a:pt x="1631" y="883"/>
                </a:lnTo>
                <a:lnTo>
                  <a:pt x="1631" y="911"/>
                </a:lnTo>
                <a:lnTo>
                  <a:pt x="1631" y="911"/>
                </a:lnTo>
                <a:lnTo>
                  <a:pt x="1631" y="934"/>
                </a:lnTo>
                <a:lnTo>
                  <a:pt x="1631" y="952"/>
                </a:lnTo>
                <a:lnTo>
                  <a:pt x="1635" y="993"/>
                </a:lnTo>
                <a:lnTo>
                  <a:pt x="1635" y="1034"/>
                </a:lnTo>
                <a:lnTo>
                  <a:pt x="1635" y="1057"/>
                </a:lnTo>
                <a:lnTo>
                  <a:pt x="1635" y="1080"/>
                </a:lnTo>
                <a:lnTo>
                  <a:pt x="1635" y="1080"/>
                </a:lnTo>
                <a:lnTo>
                  <a:pt x="1676" y="838"/>
                </a:lnTo>
                <a:lnTo>
                  <a:pt x="1699" y="691"/>
                </a:lnTo>
                <a:lnTo>
                  <a:pt x="1708" y="641"/>
                </a:lnTo>
                <a:lnTo>
                  <a:pt x="1713" y="622"/>
                </a:lnTo>
                <a:lnTo>
                  <a:pt x="1713" y="622"/>
                </a:lnTo>
                <a:lnTo>
                  <a:pt x="1718" y="604"/>
                </a:lnTo>
                <a:lnTo>
                  <a:pt x="1722" y="590"/>
                </a:lnTo>
                <a:lnTo>
                  <a:pt x="1722" y="572"/>
                </a:lnTo>
                <a:lnTo>
                  <a:pt x="1722" y="558"/>
                </a:lnTo>
                <a:lnTo>
                  <a:pt x="1722" y="544"/>
                </a:lnTo>
                <a:lnTo>
                  <a:pt x="1722" y="531"/>
                </a:lnTo>
                <a:lnTo>
                  <a:pt x="1727" y="517"/>
                </a:lnTo>
                <a:lnTo>
                  <a:pt x="1731" y="508"/>
                </a:lnTo>
                <a:lnTo>
                  <a:pt x="1736" y="499"/>
                </a:lnTo>
                <a:lnTo>
                  <a:pt x="1736" y="499"/>
                </a:lnTo>
                <a:lnTo>
                  <a:pt x="1731" y="480"/>
                </a:lnTo>
                <a:lnTo>
                  <a:pt x="1727" y="467"/>
                </a:lnTo>
                <a:lnTo>
                  <a:pt x="1722" y="467"/>
                </a:lnTo>
                <a:lnTo>
                  <a:pt x="1722" y="462"/>
                </a:lnTo>
                <a:lnTo>
                  <a:pt x="1718" y="462"/>
                </a:lnTo>
                <a:lnTo>
                  <a:pt x="1713" y="462"/>
                </a:lnTo>
                <a:lnTo>
                  <a:pt x="1704" y="467"/>
                </a:lnTo>
                <a:lnTo>
                  <a:pt x="1690" y="467"/>
                </a:lnTo>
                <a:lnTo>
                  <a:pt x="1672" y="467"/>
                </a:lnTo>
                <a:lnTo>
                  <a:pt x="1658" y="467"/>
                </a:lnTo>
                <a:lnTo>
                  <a:pt x="1644" y="467"/>
                </a:lnTo>
                <a:lnTo>
                  <a:pt x="1644" y="467"/>
                </a:lnTo>
                <a:lnTo>
                  <a:pt x="1640" y="462"/>
                </a:lnTo>
                <a:lnTo>
                  <a:pt x="1635" y="457"/>
                </a:lnTo>
                <a:lnTo>
                  <a:pt x="1635" y="453"/>
                </a:lnTo>
                <a:lnTo>
                  <a:pt x="1631" y="448"/>
                </a:lnTo>
                <a:lnTo>
                  <a:pt x="1631" y="430"/>
                </a:lnTo>
                <a:lnTo>
                  <a:pt x="1631" y="425"/>
                </a:lnTo>
                <a:lnTo>
                  <a:pt x="1626" y="421"/>
                </a:lnTo>
                <a:lnTo>
                  <a:pt x="1626" y="421"/>
                </a:lnTo>
                <a:lnTo>
                  <a:pt x="1617" y="403"/>
                </a:lnTo>
                <a:lnTo>
                  <a:pt x="1612" y="389"/>
                </a:lnTo>
                <a:lnTo>
                  <a:pt x="1612" y="384"/>
                </a:lnTo>
                <a:lnTo>
                  <a:pt x="1612" y="380"/>
                </a:lnTo>
                <a:lnTo>
                  <a:pt x="1612" y="375"/>
                </a:lnTo>
                <a:lnTo>
                  <a:pt x="1617" y="375"/>
                </a:lnTo>
                <a:lnTo>
                  <a:pt x="1617" y="375"/>
                </a:lnTo>
                <a:lnTo>
                  <a:pt x="1622" y="370"/>
                </a:lnTo>
                <a:lnTo>
                  <a:pt x="1622" y="370"/>
                </a:lnTo>
                <a:lnTo>
                  <a:pt x="1617" y="370"/>
                </a:lnTo>
                <a:lnTo>
                  <a:pt x="1612" y="366"/>
                </a:lnTo>
                <a:lnTo>
                  <a:pt x="1608" y="361"/>
                </a:lnTo>
                <a:lnTo>
                  <a:pt x="1608" y="361"/>
                </a:lnTo>
                <a:lnTo>
                  <a:pt x="1603" y="361"/>
                </a:lnTo>
                <a:lnTo>
                  <a:pt x="1599" y="361"/>
                </a:lnTo>
                <a:lnTo>
                  <a:pt x="1599" y="357"/>
                </a:lnTo>
                <a:lnTo>
                  <a:pt x="1599" y="357"/>
                </a:lnTo>
                <a:lnTo>
                  <a:pt x="1603" y="348"/>
                </a:lnTo>
                <a:lnTo>
                  <a:pt x="1603" y="343"/>
                </a:lnTo>
                <a:lnTo>
                  <a:pt x="1599" y="338"/>
                </a:lnTo>
                <a:lnTo>
                  <a:pt x="1599" y="338"/>
                </a:lnTo>
                <a:lnTo>
                  <a:pt x="1594" y="334"/>
                </a:lnTo>
                <a:lnTo>
                  <a:pt x="1585" y="329"/>
                </a:lnTo>
                <a:lnTo>
                  <a:pt x="1576" y="325"/>
                </a:lnTo>
                <a:lnTo>
                  <a:pt x="1567" y="320"/>
                </a:lnTo>
                <a:lnTo>
                  <a:pt x="1567" y="320"/>
                </a:lnTo>
                <a:lnTo>
                  <a:pt x="1562" y="320"/>
                </a:lnTo>
                <a:lnTo>
                  <a:pt x="1558" y="316"/>
                </a:lnTo>
                <a:lnTo>
                  <a:pt x="1558" y="311"/>
                </a:lnTo>
                <a:lnTo>
                  <a:pt x="1558" y="306"/>
                </a:lnTo>
                <a:lnTo>
                  <a:pt x="1562" y="293"/>
                </a:lnTo>
                <a:lnTo>
                  <a:pt x="1567" y="279"/>
                </a:lnTo>
                <a:lnTo>
                  <a:pt x="1576" y="265"/>
                </a:lnTo>
                <a:lnTo>
                  <a:pt x="1580" y="247"/>
                </a:lnTo>
                <a:lnTo>
                  <a:pt x="1585" y="229"/>
                </a:lnTo>
                <a:lnTo>
                  <a:pt x="1585" y="219"/>
                </a:lnTo>
                <a:lnTo>
                  <a:pt x="1585" y="210"/>
                </a:lnTo>
                <a:lnTo>
                  <a:pt x="1585" y="210"/>
                </a:lnTo>
                <a:lnTo>
                  <a:pt x="1585" y="196"/>
                </a:lnTo>
                <a:lnTo>
                  <a:pt x="1585" y="187"/>
                </a:lnTo>
                <a:lnTo>
                  <a:pt x="1590" y="174"/>
                </a:lnTo>
                <a:lnTo>
                  <a:pt x="1594" y="164"/>
                </a:lnTo>
                <a:lnTo>
                  <a:pt x="1603" y="142"/>
                </a:lnTo>
                <a:lnTo>
                  <a:pt x="1608" y="132"/>
                </a:lnTo>
                <a:lnTo>
                  <a:pt x="1612" y="119"/>
                </a:lnTo>
                <a:lnTo>
                  <a:pt x="1612" y="119"/>
                </a:lnTo>
                <a:lnTo>
                  <a:pt x="1608" y="114"/>
                </a:lnTo>
                <a:lnTo>
                  <a:pt x="1603" y="100"/>
                </a:lnTo>
                <a:lnTo>
                  <a:pt x="1603" y="91"/>
                </a:lnTo>
                <a:lnTo>
                  <a:pt x="1603" y="77"/>
                </a:lnTo>
                <a:lnTo>
                  <a:pt x="1603" y="77"/>
                </a:lnTo>
                <a:lnTo>
                  <a:pt x="1635" y="50"/>
                </a:lnTo>
                <a:lnTo>
                  <a:pt x="1663" y="27"/>
                </a:lnTo>
                <a:lnTo>
                  <a:pt x="1676" y="18"/>
                </a:lnTo>
                <a:lnTo>
                  <a:pt x="1690" y="13"/>
                </a:lnTo>
                <a:lnTo>
                  <a:pt x="1704" y="9"/>
                </a:lnTo>
                <a:lnTo>
                  <a:pt x="1718" y="4"/>
                </a:lnTo>
                <a:lnTo>
                  <a:pt x="1731" y="0"/>
                </a:lnTo>
                <a:lnTo>
                  <a:pt x="1749" y="0"/>
                </a:lnTo>
                <a:lnTo>
                  <a:pt x="1763" y="0"/>
                </a:lnTo>
                <a:lnTo>
                  <a:pt x="1781" y="0"/>
                </a:lnTo>
                <a:lnTo>
                  <a:pt x="1800" y="4"/>
                </a:lnTo>
                <a:lnTo>
                  <a:pt x="1818" y="4"/>
                </a:lnTo>
                <a:lnTo>
                  <a:pt x="1864" y="18"/>
                </a:lnTo>
                <a:lnTo>
                  <a:pt x="1864" y="18"/>
                </a:lnTo>
                <a:lnTo>
                  <a:pt x="1882" y="22"/>
                </a:lnTo>
                <a:lnTo>
                  <a:pt x="1900" y="32"/>
                </a:lnTo>
                <a:lnTo>
                  <a:pt x="1919" y="45"/>
                </a:lnTo>
                <a:lnTo>
                  <a:pt x="1932" y="59"/>
                </a:lnTo>
                <a:lnTo>
                  <a:pt x="1941" y="77"/>
                </a:lnTo>
                <a:lnTo>
                  <a:pt x="1955" y="96"/>
                </a:lnTo>
                <a:lnTo>
                  <a:pt x="1960" y="114"/>
                </a:lnTo>
                <a:lnTo>
                  <a:pt x="1969" y="132"/>
                </a:lnTo>
                <a:lnTo>
                  <a:pt x="1969" y="155"/>
                </a:lnTo>
                <a:lnTo>
                  <a:pt x="1973" y="178"/>
                </a:lnTo>
                <a:lnTo>
                  <a:pt x="1969" y="201"/>
                </a:lnTo>
                <a:lnTo>
                  <a:pt x="1969" y="224"/>
                </a:lnTo>
                <a:lnTo>
                  <a:pt x="1960" y="247"/>
                </a:lnTo>
                <a:lnTo>
                  <a:pt x="1955" y="274"/>
                </a:lnTo>
                <a:lnTo>
                  <a:pt x="1946" y="297"/>
                </a:lnTo>
                <a:lnTo>
                  <a:pt x="1932" y="320"/>
                </a:lnTo>
                <a:lnTo>
                  <a:pt x="1932" y="320"/>
                </a:lnTo>
                <a:lnTo>
                  <a:pt x="1928" y="329"/>
                </a:lnTo>
                <a:lnTo>
                  <a:pt x="1923" y="338"/>
                </a:lnTo>
                <a:lnTo>
                  <a:pt x="1919" y="357"/>
                </a:lnTo>
                <a:lnTo>
                  <a:pt x="1914" y="375"/>
                </a:lnTo>
                <a:lnTo>
                  <a:pt x="1909" y="389"/>
                </a:lnTo>
                <a:lnTo>
                  <a:pt x="1905" y="398"/>
                </a:lnTo>
                <a:lnTo>
                  <a:pt x="1900" y="407"/>
                </a:lnTo>
                <a:lnTo>
                  <a:pt x="1891" y="416"/>
                </a:lnTo>
                <a:lnTo>
                  <a:pt x="1882" y="430"/>
                </a:lnTo>
                <a:lnTo>
                  <a:pt x="1868" y="439"/>
                </a:lnTo>
                <a:lnTo>
                  <a:pt x="1855" y="453"/>
                </a:lnTo>
                <a:lnTo>
                  <a:pt x="1832" y="467"/>
                </a:lnTo>
                <a:lnTo>
                  <a:pt x="1809" y="480"/>
                </a:lnTo>
                <a:lnTo>
                  <a:pt x="1809" y="480"/>
                </a:lnTo>
                <a:lnTo>
                  <a:pt x="1786" y="494"/>
                </a:lnTo>
                <a:lnTo>
                  <a:pt x="1772" y="499"/>
                </a:lnTo>
                <a:lnTo>
                  <a:pt x="1763" y="503"/>
                </a:lnTo>
                <a:lnTo>
                  <a:pt x="1763" y="503"/>
                </a:lnTo>
                <a:lnTo>
                  <a:pt x="1772" y="526"/>
                </a:lnTo>
                <a:lnTo>
                  <a:pt x="1772" y="535"/>
                </a:lnTo>
                <a:lnTo>
                  <a:pt x="1772" y="544"/>
                </a:lnTo>
                <a:lnTo>
                  <a:pt x="1772" y="554"/>
                </a:lnTo>
                <a:lnTo>
                  <a:pt x="1768" y="563"/>
                </a:lnTo>
                <a:lnTo>
                  <a:pt x="1763" y="572"/>
                </a:lnTo>
                <a:lnTo>
                  <a:pt x="1759" y="581"/>
                </a:lnTo>
                <a:lnTo>
                  <a:pt x="1759" y="581"/>
                </a:lnTo>
                <a:lnTo>
                  <a:pt x="1763" y="604"/>
                </a:lnTo>
                <a:lnTo>
                  <a:pt x="1768" y="627"/>
                </a:lnTo>
                <a:lnTo>
                  <a:pt x="1772" y="659"/>
                </a:lnTo>
                <a:lnTo>
                  <a:pt x="1777" y="686"/>
                </a:lnTo>
                <a:lnTo>
                  <a:pt x="1781" y="719"/>
                </a:lnTo>
                <a:lnTo>
                  <a:pt x="1781" y="746"/>
                </a:lnTo>
                <a:lnTo>
                  <a:pt x="1781" y="773"/>
                </a:lnTo>
                <a:lnTo>
                  <a:pt x="1777" y="801"/>
                </a:lnTo>
                <a:lnTo>
                  <a:pt x="1777" y="801"/>
                </a:lnTo>
                <a:lnTo>
                  <a:pt x="1791" y="764"/>
                </a:lnTo>
                <a:lnTo>
                  <a:pt x="1813" y="714"/>
                </a:lnTo>
                <a:lnTo>
                  <a:pt x="1873" y="586"/>
                </a:lnTo>
                <a:lnTo>
                  <a:pt x="1905" y="522"/>
                </a:lnTo>
                <a:lnTo>
                  <a:pt x="1928" y="462"/>
                </a:lnTo>
                <a:lnTo>
                  <a:pt x="1946" y="421"/>
                </a:lnTo>
                <a:lnTo>
                  <a:pt x="1950" y="407"/>
                </a:lnTo>
                <a:lnTo>
                  <a:pt x="1950" y="398"/>
                </a:lnTo>
                <a:lnTo>
                  <a:pt x="1950" y="398"/>
                </a:lnTo>
                <a:lnTo>
                  <a:pt x="1941" y="370"/>
                </a:lnTo>
                <a:lnTo>
                  <a:pt x="1941" y="370"/>
                </a:lnTo>
                <a:lnTo>
                  <a:pt x="1946" y="370"/>
                </a:lnTo>
                <a:lnTo>
                  <a:pt x="1955" y="380"/>
                </a:lnTo>
                <a:lnTo>
                  <a:pt x="1969" y="384"/>
                </a:lnTo>
                <a:lnTo>
                  <a:pt x="1978" y="393"/>
                </a:lnTo>
                <a:lnTo>
                  <a:pt x="1987" y="403"/>
                </a:lnTo>
                <a:lnTo>
                  <a:pt x="1996" y="412"/>
                </a:lnTo>
                <a:lnTo>
                  <a:pt x="2001" y="421"/>
                </a:lnTo>
                <a:lnTo>
                  <a:pt x="2005" y="425"/>
                </a:lnTo>
                <a:lnTo>
                  <a:pt x="2005" y="425"/>
                </a:lnTo>
                <a:lnTo>
                  <a:pt x="2060" y="444"/>
                </a:lnTo>
                <a:lnTo>
                  <a:pt x="2110" y="457"/>
                </a:lnTo>
                <a:lnTo>
                  <a:pt x="2147" y="467"/>
                </a:lnTo>
                <a:lnTo>
                  <a:pt x="2179" y="471"/>
                </a:lnTo>
                <a:lnTo>
                  <a:pt x="2206" y="476"/>
                </a:lnTo>
                <a:lnTo>
                  <a:pt x="2225" y="480"/>
                </a:lnTo>
                <a:lnTo>
                  <a:pt x="2238" y="490"/>
                </a:lnTo>
                <a:lnTo>
                  <a:pt x="2247" y="494"/>
                </a:lnTo>
                <a:lnTo>
                  <a:pt x="2252" y="499"/>
                </a:lnTo>
                <a:lnTo>
                  <a:pt x="2257" y="503"/>
                </a:lnTo>
                <a:lnTo>
                  <a:pt x="2261" y="508"/>
                </a:lnTo>
                <a:lnTo>
                  <a:pt x="2270" y="526"/>
                </a:lnTo>
                <a:lnTo>
                  <a:pt x="2275" y="549"/>
                </a:lnTo>
                <a:lnTo>
                  <a:pt x="2284" y="577"/>
                </a:lnTo>
                <a:lnTo>
                  <a:pt x="2307" y="659"/>
                </a:lnTo>
                <a:lnTo>
                  <a:pt x="2320" y="719"/>
                </a:lnTo>
                <a:lnTo>
                  <a:pt x="2339" y="787"/>
                </a:lnTo>
                <a:lnTo>
                  <a:pt x="2339" y="787"/>
                </a:lnTo>
                <a:lnTo>
                  <a:pt x="2348" y="815"/>
                </a:lnTo>
                <a:lnTo>
                  <a:pt x="2348" y="838"/>
                </a:lnTo>
                <a:lnTo>
                  <a:pt x="2352" y="865"/>
                </a:lnTo>
                <a:lnTo>
                  <a:pt x="2352" y="893"/>
                </a:lnTo>
                <a:lnTo>
                  <a:pt x="2357" y="952"/>
                </a:lnTo>
                <a:lnTo>
                  <a:pt x="2357" y="980"/>
                </a:lnTo>
                <a:lnTo>
                  <a:pt x="2362" y="1002"/>
                </a:lnTo>
                <a:lnTo>
                  <a:pt x="2362" y="1002"/>
                </a:lnTo>
                <a:lnTo>
                  <a:pt x="2366" y="1048"/>
                </a:lnTo>
                <a:lnTo>
                  <a:pt x="2371" y="1085"/>
                </a:lnTo>
                <a:lnTo>
                  <a:pt x="2371" y="1112"/>
                </a:lnTo>
                <a:lnTo>
                  <a:pt x="2371" y="1140"/>
                </a:lnTo>
                <a:lnTo>
                  <a:pt x="2362" y="1167"/>
                </a:lnTo>
                <a:lnTo>
                  <a:pt x="2352" y="1190"/>
                </a:lnTo>
                <a:lnTo>
                  <a:pt x="2325" y="1259"/>
                </a:lnTo>
                <a:lnTo>
                  <a:pt x="1498" y="1259"/>
                </a:lnTo>
                <a:lnTo>
                  <a:pt x="1498" y="1259"/>
                </a:lnTo>
                <a:lnTo>
                  <a:pt x="1507" y="1195"/>
                </a:lnTo>
                <a:lnTo>
                  <a:pt x="1517" y="1126"/>
                </a:lnTo>
                <a:lnTo>
                  <a:pt x="1526" y="1062"/>
                </a:lnTo>
                <a:lnTo>
                  <a:pt x="1530" y="1025"/>
                </a:lnTo>
                <a:lnTo>
                  <a:pt x="1535" y="993"/>
                </a:lnTo>
                <a:lnTo>
                  <a:pt x="1466" y="1076"/>
                </a:lnTo>
                <a:lnTo>
                  <a:pt x="1466" y="1076"/>
                </a:lnTo>
                <a:lnTo>
                  <a:pt x="1462" y="1080"/>
                </a:lnTo>
                <a:lnTo>
                  <a:pt x="1457" y="1085"/>
                </a:lnTo>
                <a:lnTo>
                  <a:pt x="1439" y="1099"/>
                </a:lnTo>
                <a:lnTo>
                  <a:pt x="1425" y="1117"/>
                </a:lnTo>
                <a:lnTo>
                  <a:pt x="1416" y="1126"/>
                </a:lnTo>
                <a:lnTo>
                  <a:pt x="1411" y="1131"/>
                </a:lnTo>
                <a:lnTo>
                  <a:pt x="1411" y="1131"/>
                </a:lnTo>
                <a:lnTo>
                  <a:pt x="1379" y="1149"/>
                </a:lnTo>
                <a:lnTo>
                  <a:pt x="1325" y="1186"/>
                </a:lnTo>
                <a:lnTo>
                  <a:pt x="1293" y="1204"/>
                </a:lnTo>
                <a:lnTo>
                  <a:pt x="1261" y="1227"/>
                </a:lnTo>
                <a:lnTo>
                  <a:pt x="1233" y="1250"/>
                </a:lnTo>
                <a:lnTo>
                  <a:pt x="1210" y="1273"/>
                </a:lnTo>
                <a:lnTo>
                  <a:pt x="1210" y="1273"/>
                </a:lnTo>
                <a:lnTo>
                  <a:pt x="1206" y="1273"/>
                </a:lnTo>
                <a:lnTo>
                  <a:pt x="1201" y="1268"/>
                </a:lnTo>
                <a:lnTo>
                  <a:pt x="1188" y="1268"/>
                </a:lnTo>
                <a:lnTo>
                  <a:pt x="1179" y="1259"/>
                </a:lnTo>
                <a:lnTo>
                  <a:pt x="1169" y="1250"/>
                </a:lnTo>
                <a:lnTo>
                  <a:pt x="1151" y="1231"/>
                </a:lnTo>
                <a:lnTo>
                  <a:pt x="1137" y="1213"/>
                </a:lnTo>
                <a:lnTo>
                  <a:pt x="1137" y="1213"/>
                </a:lnTo>
                <a:lnTo>
                  <a:pt x="1133" y="1218"/>
                </a:lnTo>
                <a:lnTo>
                  <a:pt x="1128" y="1227"/>
                </a:lnTo>
                <a:lnTo>
                  <a:pt x="1119" y="1236"/>
                </a:lnTo>
                <a:lnTo>
                  <a:pt x="1105" y="1241"/>
                </a:lnTo>
                <a:lnTo>
                  <a:pt x="1092" y="1245"/>
                </a:lnTo>
                <a:lnTo>
                  <a:pt x="1092" y="1245"/>
                </a:lnTo>
                <a:lnTo>
                  <a:pt x="1073" y="1218"/>
                </a:lnTo>
                <a:lnTo>
                  <a:pt x="1073" y="1218"/>
                </a:lnTo>
                <a:lnTo>
                  <a:pt x="1083" y="1236"/>
                </a:lnTo>
                <a:lnTo>
                  <a:pt x="1087" y="1245"/>
                </a:lnTo>
                <a:lnTo>
                  <a:pt x="1092" y="1254"/>
                </a:lnTo>
                <a:lnTo>
                  <a:pt x="1092" y="1259"/>
                </a:lnTo>
                <a:lnTo>
                  <a:pt x="1087" y="1263"/>
                </a:lnTo>
                <a:lnTo>
                  <a:pt x="1087" y="1268"/>
                </a:lnTo>
                <a:lnTo>
                  <a:pt x="1078" y="1273"/>
                </a:lnTo>
                <a:lnTo>
                  <a:pt x="1064" y="1277"/>
                </a:lnTo>
                <a:lnTo>
                  <a:pt x="1064" y="1277"/>
                </a:lnTo>
                <a:lnTo>
                  <a:pt x="1055" y="1286"/>
                </a:lnTo>
                <a:lnTo>
                  <a:pt x="1051" y="1295"/>
                </a:lnTo>
                <a:lnTo>
                  <a:pt x="1041" y="1300"/>
                </a:lnTo>
                <a:lnTo>
                  <a:pt x="1032" y="1305"/>
                </a:lnTo>
                <a:lnTo>
                  <a:pt x="1014" y="1309"/>
                </a:lnTo>
                <a:lnTo>
                  <a:pt x="1005" y="1314"/>
                </a:lnTo>
                <a:lnTo>
                  <a:pt x="1000" y="1318"/>
                </a:lnTo>
                <a:lnTo>
                  <a:pt x="1000" y="1318"/>
                </a:lnTo>
                <a:lnTo>
                  <a:pt x="1000" y="1318"/>
                </a:lnTo>
                <a:lnTo>
                  <a:pt x="1000" y="1318"/>
                </a:lnTo>
                <a:lnTo>
                  <a:pt x="1000" y="1323"/>
                </a:lnTo>
                <a:lnTo>
                  <a:pt x="996" y="1323"/>
                </a:lnTo>
                <a:lnTo>
                  <a:pt x="991" y="1328"/>
                </a:lnTo>
                <a:lnTo>
                  <a:pt x="987" y="1328"/>
                </a:lnTo>
                <a:lnTo>
                  <a:pt x="982" y="1328"/>
                </a:lnTo>
                <a:lnTo>
                  <a:pt x="978" y="1328"/>
                </a:lnTo>
                <a:lnTo>
                  <a:pt x="968" y="1328"/>
                </a:lnTo>
                <a:lnTo>
                  <a:pt x="968" y="1328"/>
                </a:lnTo>
                <a:lnTo>
                  <a:pt x="964" y="1328"/>
                </a:lnTo>
                <a:lnTo>
                  <a:pt x="959" y="1332"/>
                </a:lnTo>
                <a:lnTo>
                  <a:pt x="955" y="1332"/>
                </a:lnTo>
                <a:lnTo>
                  <a:pt x="950" y="1332"/>
                </a:lnTo>
                <a:lnTo>
                  <a:pt x="946" y="1332"/>
                </a:lnTo>
                <a:lnTo>
                  <a:pt x="941" y="1328"/>
                </a:lnTo>
                <a:lnTo>
                  <a:pt x="941" y="1323"/>
                </a:lnTo>
                <a:lnTo>
                  <a:pt x="941" y="1318"/>
                </a:lnTo>
                <a:lnTo>
                  <a:pt x="941" y="1318"/>
                </a:lnTo>
                <a:lnTo>
                  <a:pt x="932" y="1318"/>
                </a:lnTo>
                <a:lnTo>
                  <a:pt x="927" y="1323"/>
                </a:lnTo>
                <a:lnTo>
                  <a:pt x="923" y="1318"/>
                </a:lnTo>
                <a:lnTo>
                  <a:pt x="914" y="1314"/>
                </a:lnTo>
                <a:lnTo>
                  <a:pt x="914" y="1314"/>
                </a:lnTo>
                <a:lnTo>
                  <a:pt x="914" y="1305"/>
                </a:lnTo>
                <a:lnTo>
                  <a:pt x="914" y="1300"/>
                </a:lnTo>
                <a:lnTo>
                  <a:pt x="914" y="1295"/>
                </a:lnTo>
                <a:lnTo>
                  <a:pt x="914" y="1295"/>
                </a:lnTo>
                <a:lnTo>
                  <a:pt x="909" y="1300"/>
                </a:lnTo>
                <a:lnTo>
                  <a:pt x="909" y="1300"/>
                </a:lnTo>
                <a:lnTo>
                  <a:pt x="900" y="1300"/>
                </a:lnTo>
                <a:lnTo>
                  <a:pt x="886" y="1300"/>
                </a:lnTo>
                <a:lnTo>
                  <a:pt x="886" y="1300"/>
                </a:lnTo>
                <a:lnTo>
                  <a:pt x="877" y="1277"/>
                </a:lnTo>
                <a:lnTo>
                  <a:pt x="868" y="1268"/>
                </a:lnTo>
                <a:lnTo>
                  <a:pt x="859" y="1259"/>
                </a:lnTo>
                <a:lnTo>
                  <a:pt x="804" y="1341"/>
                </a:lnTo>
                <a:lnTo>
                  <a:pt x="562" y="1263"/>
                </a:lnTo>
                <a:lnTo>
                  <a:pt x="562" y="1263"/>
                </a:lnTo>
                <a:lnTo>
                  <a:pt x="548" y="1259"/>
                </a:lnTo>
                <a:lnTo>
                  <a:pt x="525" y="1254"/>
                </a:lnTo>
                <a:lnTo>
                  <a:pt x="466" y="1254"/>
                </a:lnTo>
                <a:lnTo>
                  <a:pt x="393" y="1254"/>
                </a:lnTo>
                <a:lnTo>
                  <a:pt x="311" y="1254"/>
                </a:lnTo>
                <a:lnTo>
                  <a:pt x="155" y="1259"/>
                </a:lnTo>
                <a:lnTo>
                  <a:pt x="37" y="1259"/>
                </a:lnTo>
                <a:lnTo>
                  <a:pt x="37" y="1259"/>
                </a:lnTo>
                <a:lnTo>
                  <a:pt x="37" y="1241"/>
                </a:lnTo>
                <a:lnTo>
                  <a:pt x="37" y="1222"/>
                </a:lnTo>
                <a:lnTo>
                  <a:pt x="41" y="1204"/>
                </a:lnTo>
                <a:lnTo>
                  <a:pt x="41" y="1186"/>
                </a:lnTo>
                <a:lnTo>
                  <a:pt x="46" y="1149"/>
                </a:lnTo>
                <a:lnTo>
                  <a:pt x="55" y="1108"/>
                </a:lnTo>
                <a:lnTo>
                  <a:pt x="55" y="1085"/>
                </a:lnTo>
                <a:lnTo>
                  <a:pt x="55" y="1062"/>
                </a:lnTo>
                <a:lnTo>
                  <a:pt x="55" y="1030"/>
                </a:lnTo>
                <a:lnTo>
                  <a:pt x="50" y="1002"/>
                </a:lnTo>
                <a:lnTo>
                  <a:pt x="46" y="966"/>
                </a:lnTo>
                <a:lnTo>
                  <a:pt x="37" y="925"/>
                </a:lnTo>
                <a:lnTo>
                  <a:pt x="27" y="883"/>
                </a:lnTo>
                <a:lnTo>
                  <a:pt x="14" y="833"/>
                </a:lnTo>
                <a:lnTo>
                  <a:pt x="14" y="833"/>
                </a:lnTo>
                <a:lnTo>
                  <a:pt x="5" y="810"/>
                </a:lnTo>
                <a:lnTo>
                  <a:pt x="5" y="787"/>
                </a:lnTo>
                <a:lnTo>
                  <a:pt x="0" y="760"/>
                </a:lnTo>
                <a:lnTo>
                  <a:pt x="0" y="737"/>
                </a:lnTo>
                <a:lnTo>
                  <a:pt x="0" y="709"/>
                </a:lnTo>
                <a:lnTo>
                  <a:pt x="5" y="682"/>
                </a:lnTo>
                <a:lnTo>
                  <a:pt x="9" y="654"/>
                </a:lnTo>
                <a:lnTo>
                  <a:pt x="18" y="631"/>
                </a:lnTo>
                <a:lnTo>
                  <a:pt x="27" y="604"/>
                </a:lnTo>
                <a:lnTo>
                  <a:pt x="37" y="581"/>
                </a:lnTo>
                <a:lnTo>
                  <a:pt x="50" y="558"/>
                </a:lnTo>
                <a:lnTo>
                  <a:pt x="64" y="535"/>
                </a:lnTo>
                <a:lnTo>
                  <a:pt x="78" y="517"/>
                </a:lnTo>
                <a:lnTo>
                  <a:pt x="96" y="499"/>
                </a:lnTo>
                <a:lnTo>
                  <a:pt x="114" y="485"/>
                </a:lnTo>
                <a:lnTo>
                  <a:pt x="137" y="471"/>
                </a:lnTo>
                <a:lnTo>
                  <a:pt x="137" y="471"/>
                </a:lnTo>
                <a:lnTo>
                  <a:pt x="155" y="462"/>
                </a:lnTo>
                <a:lnTo>
                  <a:pt x="178" y="448"/>
                </a:lnTo>
                <a:lnTo>
                  <a:pt x="201" y="430"/>
                </a:lnTo>
                <a:lnTo>
                  <a:pt x="224" y="412"/>
                </a:lnTo>
                <a:lnTo>
                  <a:pt x="260" y="380"/>
                </a:lnTo>
                <a:lnTo>
                  <a:pt x="279" y="366"/>
                </a:lnTo>
                <a:lnTo>
                  <a:pt x="279" y="366"/>
                </a:lnTo>
                <a:lnTo>
                  <a:pt x="279" y="366"/>
                </a:lnTo>
                <a:lnTo>
                  <a:pt x="279" y="366"/>
                </a:lnTo>
                <a:lnTo>
                  <a:pt x="260" y="384"/>
                </a:lnTo>
                <a:lnTo>
                  <a:pt x="260" y="384"/>
                </a:lnTo>
                <a:lnTo>
                  <a:pt x="260" y="384"/>
                </a:lnTo>
                <a:lnTo>
                  <a:pt x="274" y="407"/>
                </a:lnTo>
                <a:lnTo>
                  <a:pt x="288" y="430"/>
                </a:lnTo>
                <a:lnTo>
                  <a:pt x="306" y="453"/>
                </a:lnTo>
                <a:lnTo>
                  <a:pt x="320" y="476"/>
                </a:lnTo>
                <a:lnTo>
                  <a:pt x="338" y="494"/>
                </a:lnTo>
                <a:lnTo>
                  <a:pt x="361" y="517"/>
                </a:lnTo>
                <a:lnTo>
                  <a:pt x="379" y="535"/>
                </a:lnTo>
                <a:lnTo>
                  <a:pt x="402" y="554"/>
                </a:lnTo>
                <a:lnTo>
                  <a:pt x="402" y="554"/>
                </a:lnTo>
                <a:lnTo>
                  <a:pt x="402" y="535"/>
                </a:lnTo>
                <a:lnTo>
                  <a:pt x="402" y="535"/>
                </a:lnTo>
                <a:lnTo>
                  <a:pt x="416" y="540"/>
                </a:lnTo>
                <a:lnTo>
                  <a:pt x="429" y="544"/>
                </a:lnTo>
                <a:lnTo>
                  <a:pt x="452" y="558"/>
                </a:lnTo>
                <a:lnTo>
                  <a:pt x="452" y="558"/>
                </a:lnTo>
                <a:lnTo>
                  <a:pt x="457" y="544"/>
                </a:lnTo>
                <a:lnTo>
                  <a:pt x="457" y="544"/>
                </a:lnTo>
                <a:lnTo>
                  <a:pt x="443" y="540"/>
                </a:lnTo>
                <a:lnTo>
                  <a:pt x="443" y="540"/>
                </a:lnTo>
                <a:lnTo>
                  <a:pt x="439" y="531"/>
                </a:lnTo>
                <a:lnTo>
                  <a:pt x="439" y="526"/>
                </a:lnTo>
                <a:lnTo>
                  <a:pt x="434" y="522"/>
                </a:lnTo>
                <a:lnTo>
                  <a:pt x="429" y="512"/>
                </a:lnTo>
                <a:lnTo>
                  <a:pt x="416" y="503"/>
                </a:lnTo>
                <a:lnTo>
                  <a:pt x="397" y="490"/>
                </a:lnTo>
                <a:lnTo>
                  <a:pt x="379" y="471"/>
                </a:lnTo>
                <a:lnTo>
                  <a:pt x="352" y="444"/>
                </a:lnTo>
                <a:lnTo>
                  <a:pt x="320" y="412"/>
                </a:lnTo>
                <a:lnTo>
                  <a:pt x="283" y="370"/>
                </a:lnTo>
                <a:lnTo>
                  <a:pt x="283" y="370"/>
                </a:lnTo>
                <a:lnTo>
                  <a:pt x="283" y="370"/>
                </a:lnTo>
                <a:lnTo>
                  <a:pt x="288" y="361"/>
                </a:lnTo>
                <a:lnTo>
                  <a:pt x="288" y="361"/>
                </a:lnTo>
                <a:lnTo>
                  <a:pt x="283" y="357"/>
                </a:lnTo>
                <a:lnTo>
                  <a:pt x="279" y="352"/>
                </a:lnTo>
                <a:lnTo>
                  <a:pt x="270" y="334"/>
                </a:lnTo>
                <a:lnTo>
                  <a:pt x="260" y="311"/>
                </a:lnTo>
                <a:lnTo>
                  <a:pt x="251" y="279"/>
                </a:lnTo>
                <a:lnTo>
                  <a:pt x="242" y="251"/>
                </a:lnTo>
                <a:lnTo>
                  <a:pt x="238" y="224"/>
                </a:lnTo>
                <a:lnTo>
                  <a:pt x="233" y="201"/>
                </a:lnTo>
                <a:lnTo>
                  <a:pt x="233" y="196"/>
                </a:lnTo>
                <a:lnTo>
                  <a:pt x="238" y="192"/>
                </a:lnTo>
                <a:lnTo>
                  <a:pt x="238" y="192"/>
                </a:lnTo>
                <a:lnTo>
                  <a:pt x="242" y="178"/>
                </a:lnTo>
                <a:lnTo>
                  <a:pt x="251" y="169"/>
                </a:lnTo>
                <a:lnTo>
                  <a:pt x="260" y="151"/>
                </a:lnTo>
                <a:lnTo>
                  <a:pt x="265" y="132"/>
                </a:lnTo>
                <a:lnTo>
                  <a:pt x="270" y="119"/>
                </a:lnTo>
                <a:lnTo>
                  <a:pt x="279" y="105"/>
                </a:lnTo>
                <a:lnTo>
                  <a:pt x="283" y="100"/>
                </a:lnTo>
                <a:lnTo>
                  <a:pt x="288" y="96"/>
                </a:lnTo>
                <a:lnTo>
                  <a:pt x="292" y="87"/>
                </a:lnTo>
                <a:lnTo>
                  <a:pt x="301" y="82"/>
                </a:lnTo>
                <a:lnTo>
                  <a:pt x="315" y="77"/>
                </a:lnTo>
                <a:lnTo>
                  <a:pt x="329" y="68"/>
                </a:lnTo>
                <a:lnTo>
                  <a:pt x="329" y="68"/>
                </a:lnTo>
                <a:lnTo>
                  <a:pt x="347" y="59"/>
                </a:lnTo>
                <a:lnTo>
                  <a:pt x="361" y="50"/>
                </a:lnTo>
                <a:lnTo>
                  <a:pt x="370" y="41"/>
                </a:lnTo>
                <a:lnTo>
                  <a:pt x="379" y="36"/>
                </a:lnTo>
                <a:lnTo>
                  <a:pt x="393" y="36"/>
                </a:lnTo>
                <a:lnTo>
                  <a:pt x="411" y="36"/>
                </a:lnTo>
                <a:lnTo>
                  <a:pt x="439" y="41"/>
                </a:lnTo>
                <a:lnTo>
                  <a:pt x="484" y="45"/>
                </a:lnTo>
                <a:lnTo>
                  <a:pt x="484" y="45"/>
                </a:lnTo>
                <a:lnTo>
                  <a:pt x="512" y="55"/>
                </a:lnTo>
                <a:lnTo>
                  <a:pt x="525" y="55"/>
                </a:lnTo>
                <a:lnTo>
                  <a:pt x="539" y="59"/>
                </a:lnTo>
                <a:lnTo>
                  <a:pt x="548" y="68"/>
                </a:lnTo>
                <a:lnTo>
                  <a:pt x="562" y="73"/>
                </a:lnTo>
                <a:lnTo>
                  <a:pt x="571" y="82"/>
                </a:lnTo>
                <a:lnTo>
                  <a:pt x="585" y="96"/>
                </a:lnTo>
                <a:lnTo>
                  <a:pt x="585" y="96"/>
                </a:lnTo>
                <a:lnTo>
                  <a:pt x="585" y="105"/>
                </a:lnTo>
                <a:lnTo>
                  <a:pt x="585" y="119"/>
                </a:lnTo>
                <a:lnTo>
                  <a:pt x="580" y="128"/>
                </a:lnTo>
                <a:lnTo>
                  <a:pt x="580" y="132"/>
                </a:lnTo>
                <a:lnTo>
                  <a:pt x="576" y="137"/>
                </a:lnTo>
                <a:lnTo>
                  <a:pt x="571" y="142"/>
                </a:lnTo>
                <a:lnTo>
                  <a:pt x="571" y="142"/>
                </a:lnTo>
                <a:lnTo>
                  <a:pt x="580" y="169"/>
                </a:lnTo>
                <a:lnTo>
                  <a:pt x="585" y="192"/>
                </a:lnTo>
                <a:lnTo>
                  <a:pt x="594" y="219"/>
                </a:lnTo>
                <a:lnTo>
                  <a:pt x="594" y="233"/>
                </a:lnTo>
                <a:lnTo>
                  <a:pt x="598" y="251"/>
                </a:lnTo>
                <a:lnTo>
                  <a:pt x="608" y="270"/>
                </a:lnTo>
                <a:lnTo>
                  <a:pt x="617" y="297"/>
                </a:lnTo>
                <a:lnTo>
                  <a:pt x="617" y="297"/>
                </a:lnTo>
                <a:lnTo>
                  <a:pt x="617" y="306"/>
                </a:lnTo>
                <a:lnTo>
                  <a:pt x="617" y="311"/>
                </a:lnTo>
                <a:lnTo>
                  <a:pt x="617" y="316"/>
                </a:lnTo>
                <a:lnTo>
                  <a:pt x="612" y="320"/>
                </a:lnTo>
                <a:lnTo>
                  <a:pt x="608" y="325"/>
                </a:lnTo>
                <a:lnTo>
                  <a:pt x="603" y="329"/>
                </a:lnTo>
                <a:lnTo>
                  <a:pt x="589" y="334"/>
                </a:lnTo>
                <a:lnTo>
                  <a:pt x="589" y="334"/>
                </a:lnTo>
                <a:lnTo>
                  <a:pt x="585" y="343"/>
                </a:lnTo>
                <a:lnTo>
                  <a:pt x="585" y="348"/>
                </a:lnTo>
                <a:lnTo>
                  <a:pt x="585" y="352"/>
                </a:lnTo>
                <a:lnTo>
                  <a:pt x="585" y="352"/>
                </a:lnTo>
                <a:lnTo>
                  <a:pt x="585" y="357"/>
                </a:lnTo>
                <a:lnTo>
                  <a:pt x="589" y="361"/>
                </a:lnTo>
                <a:lnTo>
                  <a:pt x="589" y="361"/>
                </a:lnTo>
                <a:lnTo>
                  <a:pt x="589" y="366"/>
                </a:lnTo>
                <a:lnTo>
                  <a:pt x="585" y="370"/>
                </a:lnTo>
                <a:lnTo>
                  <a:pt x="585" y="375"/>
                </a:lnTo>
                <a:lnTo>
                  <a:pt x="580" y="375"/>
                </a:lnTo>
                <a:lnTo>
                  <a:pt x="576" y="380"/>
                </a:lnTo>
                <a:lnTo>
                  <a:pt x="576" y="380"/>
                </a:lnTo>
                <a:lnTo>
                  <a:pt x="580" y="384"/>
                </a:lnTo>
                <a:lnTo>
                  <a:pt x="585" y="393"/>
                </a:lnTo>
                <a:lnTo>
                  <a:pt x="585" y="393"/>
                </a:lnTo>
                <a:lnTo>
                  <a:pt x="585" y="398"/>
                </a:lnTo>
                <a:lnTo>
                  <a:pt x="585" y="403"/>
                </a:lnTo>
                <a:lnTo>
                  <a:pt x="580" y="407"/>
                </a:lnTo>
                <a:lnTo>
                  <a:pt x="580" y="407"/>
                </a:lnTo>
                <a:lnTo>
                  <a:pt x="576" y="407"/>
                </a:lnTo>
                <a:lnTo>
                  <a:pt x="576" y="412"/>
                </a:lnTo>
                <a:lnTo>
                  <a:pt x="576" y="421"/>
                </a:lnTo>
                <a:lnTo>
                  <a:pt x="576" y="439"/>
                </a:lnTo>
                <a:lnTo>
                  <a:pt x="576" y="448"/>
                </a:lnTo>
                <a:lnTo>
                  <a:pt x="571" y="453"/>
                </a:lnTo>
                <a:lnTo>
                  <a:pt x="571" y="453"/>
                </a:lnTo>
                <a:lnTo>
                  <a:pt x="566" y="457"/>
                </a:lnTo>
                <a:lnTo>
                  <a:pt x="562" y="457"/>
                </a:lnTo>
                <a:lnTo>
                  <a:pt x="557" y="462"/>
                </a:lnTo>
                <a:lnTo>
                  <a:pt x="548" y="462"/>
                </a:lnTo>
                <a:lnTo>
                  <a:pt x="548" y="462"/>
                </a:lnTo>
                <a:lnTo>
                  <a:pt x="534" y="462"/>
                </a:lnTo>
                <a:lnTo>
                  <a:pt x="521" y="462"/>
                </a:lnTo>
                <a:lnTo>
                  <a:pt x="507" y="467"/>
                </a:lnTo>
                <a:lnTo>
                  <a:pt x="493" y="471"/>
                </a:lnTo>
                <a:lnTo>
                  <a:pt x="493" y="471"/>
                </a:lnTo>
                <a:lnTo>
                  <a:pt x="489" y="480"/>
                </a:lnTo>
                <a:lnTo>
                  <a:pt x="484" y="494"/>
                </a:lnTo>
                <a:lnTo>
                  <a:pt x="484" y="503"/>
                </a:lnTo>
                <a:lnTo>
                  <a:pt x="484" y="517"/>
                </a:lnTo>
                <a:lnTo>
                  <a:pt x="484" y="531"/>
                </a:lnTo>
                <a:lnTo>
                  <a:pt x="484" y="540"/>
                </a:lnTo>
                <a:lnTo>
                  <a:pt x="493" y="563"/>
                </a:lnTo>
                <a:lnTo>
                  <a:pt x="498" y="590"/>
                </a:lnTo>
                <a:lnTo>
                  <a:pt x="507" y="613"/>
                </a:lnTo>
                <a:lnTo>
                  <a:pt x="525" y="654"/>
                </a:lnTo>
                <a:lnTo>
                  <a:pt x="525" y="654"/>
                </a:lnTo>
                <a:close/>
              </a:path>
            </a:pathLst>
          </a:custGeom>
          <a:solidFill>
            <a:schemeClr val="bg1"/>
          </a:solidFill>
          <a:ln>
            <a:noFill/>
          </a:ln>
        </p:spPr>
        <p:txBody>
          <a:bodyPr/>
          <a:lstStyle/>
          <a:p>
            <a:endParaRPr altLang="zh-CN" lang="zh-CN">
              <a:solidFill>
                <a:srgbClr val="000000"/>
              </a:solidFill>
              <a:latin charset="-122" panose="020b0503020204020204" pitchFamily="34" typeface="微软雅黑"/>
              <a:ea charset="-122" pitchFamily="34" typeface="微软雅黑"/>
              <a:sym charset="-122" panose="020b0503020204020204" pitchFamily="34" typeface="微软雅黑"/>
            </a:endParaRPr>
          </a:p>
        </p:txBody>
      </p:sp>
      <p:sp>
        <p:nvSpPr>
          <p:cNvPr id="75" name="矩形 74"/>
          <p:cNvSpPr/>
          <p:nvPr/>
        </p:nvSpPr>
        <p:spPr>
          <a:xfrm>
            <a:off x="2800046" y="2392393"/>
            <a:ext cx="1673683" cy="1042416"/>
          </a:xfrm>
          <a:prstGeom prst="rect">
            <a:avLst/>
          </a:prstGeom>
        </p:spPr>
        <p:txBody>
          <a:bodyPr wrap="square">
            <a:spAutoFit/>
          </a:bodyPr>
          <a:lstStyle/>
          <a:p>
            <a:pPr algn="ctr" defTabSz="967801" fontAlgn="auto">
              <a:lnSpc>
                <a:spcPct val="130000"/>
              </a:lnSpc>
              <a:spcBef>
                <a:spcPct val="0"/>
              </a:spcBef>
              <a:spcAft>
                <a:spcPct val="0"/>
              </a:spcAft>
              <a:defRPr/>
            </a:pPr>
            <a:r>
              <a:rPr altLang="en-US" lang="zh-CN" smtClean="0" sz="1200">
                <a:solidFill>
                  <a:schemeClr val="bg1"/>
                </a:solidFill>
                <a:latin charset="-122" panose="020b0503020204020204" pitchFamily="34" typeface="微软雅黑"/>
                <a:ea charset="-122" pitchFamily="34" typeface="微软雅黑"/>
              </a:rPr>
              <a:t>这里输入文字这里输入文字这里输入文字这里输入文字这里输入文字这里输入文字</a:t>
            </a:r>
          </a:p>
        </p:txBody>
      </p:sp>
      <p:sp>
        <p:nvSpPr>
          <p:cNvPr id="76" name="矩形 75"/>
          <p:cNvSpPr/>
          <p:nvPr/>
        </p:nvSpPr>
        <p:spPr>
          <a:xfrm>
            <a:off x="2708892" y="1892072"/>
            <a:ext cx="1855993" cy="448056"/>
          </a:xfrm>
          <a:prstGeom prst="rect">
            <a:avLst/>
          </a:prstGeom>
        </p:spPr>
        <p:txBody>
          <a:bodyPr wrap="square">
            <a:spAutoFit/>
          </a:bodyPr>
          <a:lstStyle/>
          <a:p>
            <a:pPr algn="ctr" defTabSz="967801" fontAlgn="auto">
              <a:lnSpc>
                <a:spcPct val="130000"/>
              </a:lnSpc>
              <a:spcBef>
                <a:spcPct val="0"/>
              </a:spcBef>
              <a:spcAft>
                <a:spcPct val="0"/>
              </a:spcAft>
              <a:defRPr/>
            </a:pPr>
            <a:r>
              <a:rPr altLang="en-US" b="1" lang="zh-CN" sz="1800">
                <a:solidFill>
                  <a:schemeClr val="bg1"/>
                </a:solidFill>
                <a:latin charset="-122" panose="020b0503020204020204" pitchFamily="34" typeface="微软雅黑"/>
                <a:ea charset="-122" pitchFamily="34" typeface="微软雅黑"/>
              </a:rPr>
              <a:t>单击填加标题</a:t>
            </a:r>
          </a:p>
        </p:txBody>
      </p:sp>
      <p:sp>
        <p:nvSpPr>
          <p:cNvPr id="77" name="矩形 76"/>
          <p:cNvSpPr/>
          <p:nvPr/>
        </p:nvSpPr>
        <p:spPr>
          <a:xfrm>
            <a:off x="5387671" y="2392393"/>
            <a:ext cx="1673683" cy="1042416"/>
          </a:xfrm>
          <a:prstGeom prst="rect">
            <a:avLst/>
          </a:prstGeom>
        </p:spPr>
        <p:txBody>
          <a:bodyPr wrap="square">
            <a:spAutoFit/>
          </a:bodyPr>
          <a:lstStyle/>
          <a:p>
            <a:pPr algn="ctr" defTabSz="967801" fontAlgn="auto">
              <a:lnSpc>
                <a:spcPct val="130000"/>
              </a:lnSpc>
              <a:spcBef>
                <a:spcPct val="0"/>
              </a:spcBef>
              <a:spcAft>
                <a:spcPct val="0"/>
              </a:spcAft>
              <a:defRPr/>
            </a:pPr>
            <a:r>
              <a:rPr altLang="en-US" lang="zh-CN" smtClean="0" sz="1200">
                <a:solidFill>
                  <a:schemeClr val="bg1"/>
                </a:solidFill>
                <a:latin charset="-122" panose="020b0503020204020204" pitchFamily="34" typeface="微软雅黑"/>
                <a:ea charset="-122" pitchFamily="34" typeface="微软雅黑"/>
              </a:rPr>
              <a:t>这里输入文字这里输入文字这里输入文字这里输入文字这里输入文字这里输入文字</a:t>
            </a:r>
          </a:p>
        </p:txBody>
      </p:sp>
      <p:sp>
        <p:nvSpPr>
          <p:cNvPr id="78" name="矩形 77"/>
          <p:cNvSpPr/>
          <p:nvPr/>
        </p:nvSpPr>
        <p:spPr>
          <a:xfrm>
            <a:off x="5296517" y="1892072"/>
            <a:ext cx="1855993" cy="448056"/>
          </a:xfrm>
          <a:prstGeom prst="rect">
            <a:avLst/>
          </a:prstGeom>
        </p:spPr>
        <p:txBody>
          <a:bodyPr wrap="square">
            <a:spAutoFit/>
          </a:bodyPr>
          <a:lstStyle/>
          <a:p>
            <a:pPr algn="ctr" defTabSz="967801" fontAlgn="auto">
              <a:lnSpc>
                <a:spcPct val="130000"/>
              </a:lnSpc>
              <a:spcBef>
                <a:spcPct val="0"/>
              </a:spcBef>
              <a:spcAft>
                <a:spcPct val="0"/>
              </a:spcAft>
              <a:defRPr/>
            </a:pPr>
            <a:r>
              <a:rPr altLang="en-US" b="1" lang="zh-CN" sz="1800">
                <a:solidFill>
                  <a:schemeClr val="bg1"/>
                </a:solidFill>
                <a:latin charset="-122" panose="020b0503020204020204" pitchFamily="34" typeface="微软雅黑"/>
                <a:ea charset="-122" pitchFamily="34" typeface="微软雅黑"/>
              </a:rPr>
              <a:t>单击填加标题</a:t>
            </a:r>
          </a:p>
        </p:txBody>
      </p:sp>
      <p:sp>
        <p:nvSpPr>
          <p:cNvPr id="79" name="直接连接符 21"/>
          <p:cNvSpPr>
            <a:spLocks noChangeShapeType="1"/>
          </p:cNvSpPr>
          <p:nvPr/>
        </p:nvSpPr>
        <p:spPr bwMode="auto">
          <a:xfrm flipV="1">
            <a:off x="7133970" y="1841117"/>
            <a:ext cx="436464" cy="262234"/>
          </a:xfrm>
          <a:prstGeom prst="line">
            <a:avLst/>
          </a:prstGeom>
          <a:noFill/>
          <a:ln w="6350">
            <a:solidFill>
              <a:schemeClr val="bg1">
                <a:lumMod val="65000"/>
              </a:schemeClr>
            </a:solidFill>
            <a:miter lim="800000"/>
          </a:ln>
          <a:extLst>
            <a:ext uri="{909E8E84-426E-40DD-AFC4-6F175D3DCCD1}">
              <a14:hiddenFill>
                <a:noFill/>
              </a14:hiddenFill>
            </a:ext>
          </a:extLst>
        </p:spPr>
        <p:txBody>
          <a:bodyPr bIns="36293" lIns="72585" rIns="72585" tIns="36293"/>
          <a:lstStyle/>
          <a:p>
            <a:endParaRPr altLang="en-US" lang="zh-CN"/>
          </a:p>
        </p:txBody>
      </p:sp>
      <p:sp>
        <p:nvSpPr>
          <p:cNvPr id="81" name="直接连接符 21"/>
          <p:cNvSpPr>
            <a:spLocks noChangeShapeType="1"/>
          </p:cNvSpPr>
          <p:nvPr/>
        </p:nvSpPr>
        <p:spPr bwMode="auto">
          <a:xfrm flipV="1">
            <a:off x="7430960" y="2392392"/>
            <a:ext cx="436464" cy="179271"/>
          </a:xfrm>
          <a:prstGeom prst="line">
            <a:avLst/>
          </a:prstGeom>
          <a:noFill/>
          <a:ln w="6350">
            <a:solidFill>
              <a:schemeClr val="bg1">
                <a:lumMod val="65000"/>
              </a:schemeClr>
            </a:solidFill>
            <a:miter lim="800000"/>
          </a:ln>
          <a:extLst>
            <a:ext uri="{909E8E84-426E-40DD-AFC4-6F175D3DCCD1}">
              <a14:hiddenFill>
                <a:noFill/>
              </a14:hiddenFill>
            </a:ext>
          </a:extLst>
        </p:spPr>
        <p:txBody>
          <a:bodyPr bIns="36293" lIns="72585" rIns="72585" tIns="36293"/>
          <a:lstStyle/>
          <a:p>
            <a:endParaRPr altLang="en-US" lang="zh-CN"/>
          </a:p>
        </p:txBody>
      </p:sp>
      <p:sp>
        <p:nvSpPr>
          <p:cNvPr id="82" name="直接连接符 21"/>
          <p:cNvSpPr>
            <a:spLocks noChangeShapeType="1"/>
          </p:cNvSpPr>
          <p:nvPr/>
        </p:nvSpPr>
        <p:spPr bwMode="auto">
          <a:xfrm>
            <a:off x="7430960" y="2923103"/>
            <a:ext cx="436464" cy="146739"/>
          </a:xfrm>
          <a:prstGeom prst="line">
            <a:avLst/>
          </a:prstGeom>
          <a:noFill/>
          <a:ln w="6350">
            <a:solidFill>
              <a:schemeClr val="bg1">
                <a:lumMod val="65000"/>
              </a:schemeClr>
            </a:solidFill>
            <a:miter lim="800000"/>
          </a:ln>
          <a:extLst>
            <a:ext uri="{909E8E84-426E-40DD-AFC4-6F175D3DCCD1}">
              <a14:hiddenFill>
                <a:noFill/>
              </a14:hiddenFill>
            </a:ext>
          </a:extLst>
        </p:spPr>
        <p:txBody>
          <a:bodyPr bIns="36293" lIns="72585" rIns="72585" tIns="36293"/>
          <a:lstStyle/>
          <a:p>
            <a:endParaRPr altLang="en-US" lang="zh-CN"/>
          </a:p>
        </p:txBody>
      </p:sp>
      <p:sp>
        <p:nvSpPr>
          <p:cNvPr id="83" name="直接连接符 21"/>
          <p:cNvSpPr>
            <a:spLocks noChangeShapeType="1"/>
          </p:cNvSpPr>
          <p:nvPr/>
        </p:nvSpPr>
        <p:spPr bwMode="auto">
          <a:xfrm>
            <a:off x="7127425" y="3278059"/>
            <a:ext cx="521767" cy="333859"/>
          </a:xfrm>
          <a:prstGeom prst="line">
            <a:avLst/>
          </a:prstGeom>
          <a:noFill/>
          <a:ln w="6350">
            <a:solidFill>
              <a:schemeClr val="bg1">
                <a:lumMod val="65000"/>
              </a:schemeClr>
            </a:solidFill>
            <a:miter lim="800000"/>
          </a:ln>
          <a:extLst>
            <a:ext uri="{909E8E84-426E-40DD-AFC4-6F175D3DCCD1}">
              <a14:hiddenFill>
                <a:noFill/>
              </a14:hiddenFill>
            </a:ext>
          </a:extLst>
        </p:spPr>
        <p:txBody>
          <a:bodyPr bIns="36293" lIns="72585" rIns="72585" tIns="36293"/>
          <a:lstStyle/>
          <a:p>
            <a:endParaRPr altLang="en-US" lang="zh-CN"/>
          </a:p>
        </p:txBody>
      </p:sp>
      <p:sp>
        <p:nvSpPr>
          <p:cNvPr id="85" name="文本框 50"/>
          <p:cNvSpPr>
            <a:spLocks noChangeArrowheads="1"/>
          </p:cNvSpPr>
          <p:nvPr/>
        </p:nvSpPr>
        <p:spPr bwMode="auto">
          <a:xfrm>
            <a:off x="7614690" y="1625425"/>
            <a:ext cx="1210695" cy="325062"/>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36293" lIns="72585" rIns="72585" tIns="36293">
            <a:spAutoFit/>
          </a:bodyPr>
          <a:lstStyle/>
          <a:p>
            <a:pPr algn="ctr">
              <a:lnSpc>
                <a:spcPts val="1988"/>
              </a:lnSpc>
            </a:pPr>
            <a:r>
              <a:rPr altLang="en-US" lang="zh-CN" sz="2000">
                <a:solidFill>
                  <a:schemeClr val="tx2">
                    <a:lumMod val="75000"/>
                  </a:schemeClr>
                </a:solidFill>
                <a:latin charset="0" pitchFamily="34" typeface="Impact"/>
                <a:ea charset="-122" pitchFamily="34" typeface="微软雅黑"/>
                <a:sym charset="0" pitchFamily="34" typeface="Impact"/>
              </a:rPr>
              <a:t>内容说明</a:t>
            </a:r>
          </a:p>
        </p:txBody>
      </p:sp>
      <p:sp>
        <p:nvSpPr>
          <p:cNvPr id="112" name="文本框 50"/>
          <p:cNvSpPr>
            <a:spLocks noChangeArrowheads="1"/>
          </p:cNvSpPr>
          <p:nvPr/>
        </p:nvSpPr>
        <p:spPr bwMode="auto">
          <a:xfrm>
            <a:off x="7903845" y="2170289"/>
            <a:ext cx="1210695" cy="325062"/>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36293" lIns="72585" rIns="72585" tIns="36293">
            <a:spAutoFit/>
          </a:bodyPr>
          <a:lstStyle/>
          <a:p>
            <a:pPr algn="ctr">
              <a:lnSpc>
                <a:spcPts val="1988"/>
              </a:lnSpc>
            </a:pPr>
            <a:r>
              <a:rPr altLang="en-US" lang="zh-CN" sz="2000">
                <a:solidFill>
                  <a:schemeClr val="tx2">
                    <a:lumMod val="75000"/>
                  </a:schemeClr>
                </a:solidFill>
                <a:latin charset="0" pitchFamily="34" typeface="Impact"/>
                <a:ea charset="-122" pitchFamily="34" typeface="微软雅黑"/>
                <a:sym charset="0" pitchFamily="34" typeface="Impact"/>
              </a:rPr>
              <a:t>内容说明</a:t>
            </a:r>
          </a:p>
        </p:txBody>
      </p:sp>
      <p:sp>
        <p:nvSpPr>
          <p:cNvPr id="113" name="文本框 50"/>
          <p:cNvSpPr>
            <a:spLocks noChangeArrowheads="1"/>
          </p:cNvSpPr>
          <p:nvPr/>
        </p:nvSpPr>
        <p:spPr bwMode="auto">
          <a:xfrm>
            <a:off x="7925557" y="2918691"/>
            <a:ext cx="1210695" cy="325062"/>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36293" lIns="72585" rIns="72585" tIns="36293">
            <a:spAutoFit/>
          </a:bodyPr>
          <a:lstStyle/>
          <a:p>
            <a:pPr algn="ctr">
              <a:lnSpc>
                <a:spcPts val="1988"/>
              </a:lnSpc>
            </a:pPr>
            <a:r>
              <a:rPr altLang="en-US" lang="zh-CN" sz="2000">
                <a:solidFill>
                  <a:schemeClr val="tx2">
                    <a:lumMod val="75000"/>
                  </a:schemeClr>
                </a:solidFill>
                <a:latin charset="0" pitchFamily="34" typeface="Impact"/>
                <a:ea charset="-122" pitchFamily="34" typeface="微软雅黑"/>
                <a:sym charset="0" pitchFamily="34" typeface="Impact"/>
              </a:rPr>
              <a:t>内容说明</a:t>
            </a:r>
          </a:p>
        </p:txBody>
      </p:sp>
      <p:sp>
        <p:nvSpPr>
          <p:cNvPr id="114" name="文本框 50"/>
          <p:cNvSpPr>
            <a:spLocks noChangeArrowheads="1"/>
          </p:cNvSpPr>
          <p:nvPr/>
        </p:nvSpPr>
        <p:spPr bwMode="auto">
          <a:xfrm>
            <a:off x="7649192" y="3452642"/>
            <a:ext cx="1210695" cy="325062"/>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36293" lIns="72585" rIns="72585" tIns="36293">
            <a:spAutoFit/>
          </a:bodyPr>
          <a:lstStyle/>
          <a:p>
            <a:pPr algn="ctr">
              <a:lnSpc>
                <a:spcPts val="1988"/>
              </a:lnSpc>
            </a:pPr>
            <a:r>
              <a:rPr altLang="en-US" lang="zh-CN" sz="2000">
                <a:solidFill>
                  <a:schemeClr val="tx2">
                    <a:lumMod val="75000"/>
                  </a:schemeClr>
                </a:solidFill>
                <a:latin charset="0" pitchFamily="34" typeface="Impact"/>
                <a:ea charset="-122" pitchFamily="34" typeface="微软雅黑"/>
                <a:sym charset="0" pitchFamily="34" typeface="Impact"/>
              </a:rPr>
              <a:t>内容说明</a:t>
            </a:r>
          </a:p>
        </p:txBody>
      </p:sp>
      <p:sp>
        <p:nvSpPr>
          <p:cNvPr id="115" name="文本框 50"/>
          <p:cNvSpPr>
            <a:spLocks noChangeArrowheads="1"/>
          </p:cNvSpPr>
          <p:nvPr/>
        </p:nvSpPr>
        <p:spPr bwMode="auto">
          <a:xfrm>
            <a:off x="998572" y="4538638"/>
            <a:ext cx="1604959" cy="325062"/>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36293" lIns="72585" rIns="72585" tIns="36293" wrap="square">
            <a:spAutoFit/>
          </a:bodyPr>
          <a:lstStyle/>
          <a:p>
            <a:pPr algn="ctr">
              <a:lnSpc>
                <a:spcPts val="1988"/>
              </a:lnSpc>
            </a:pPr>
            <a:r>
              <a:rPr altLang="en-US" lang="zh-CN" smtClean="0" sz="2800">
                <a:solidFill>
                  <a:schemeClr val="tx2">
                    <a:lumMod val="75000"/>
                  </a:schemeClr>
                </a:solidFill>
                <a:latin charset="0" pitchFamily="34" typeface="Impact"/>
                <a:ea charset="-122" pitchFamily="34" typeface="微软雅黑"/>
                <a:sym charset="0" pitchFamily="34" typeface="Impact"/>
              </a:rPr>
              <a:t>输入标题</a:t>
            </a:r>
          </a:p>
        </p:txBody>
      </p:sp>
      <p:sp>
        <p:nvSpPr>
          <p:cNvPr id="116" name="矩形 25"/>
          <p:cNvSpPr>
            <a:spLocks noChangeArrowheads="1"/>
          </p:cNvSpPr>
          <p:nvPr/>
        </p:nvSpPr>
        <p:spPr bwMode="auto">
          <a:xfrm>
            <a:off x="2624225" y="4369047"/>
            <a:ext cx="6380667" cy="621226"/>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36293" lIns="72585" rIns="72585" tIns="36293" wrap="square">
            <a:spAutoFit/>
          </a:bodyPr>
          <a:lstStyle/>
          <a:p>
            <a:pPr>
              <a:lnSpc>
                <a:spcPct val="150000"/>
              </a:lnSpc>
            </a:pPr>
            <a:r>
              <a:rPr altLang="en-US" lang="zh-CN" sz="1200">
                <a:solidFill>
                  <a:srgbClr val="434154"/>
                </a:solidFill>
                <a:latin charset="0" pitchFamily="34" typeface="Impact"/>
                <a:ea charset="-122" pitchFamily="34" typeface="微软雅黑"/>
                <a:sym charset="0" pitchFamily="34" typeface="Impact"/>
              </a:rPr>
              <a:t>请输入您的文字内容请输入您的文字内容请输入您的文字内容请输入您的文字内容请输入您的文字内容请输入您的文字内容请输入您的文字内容请输入您的文字内容请输入您的文字内</a:t>
            </a:r>
          </a:p>
        </p:txBody>
      </p:sp>
    </p:spTree>
    <p:extLst>
      <p:ext uri="{BB962C8B-B14F-4D97-AF65-F5344CB8AC3E}">
        <p14:creationId val="3298361971"/>
      </p:ext>
    </p:extLst>
  </p:cSld>
  <p:clrMapOvr>
    <a:masterClrMapping/>
  </p:clrMapOvr>
  <p:transition spd="med">
    <p:pull/>
  </p:transition>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grpId="0" id="5" nodeType="afterEffect" presetClass="entr" presetID="2" presetSubtype="8">
                                  <p:stCondLst>
                                    <p:cond delay="0"/>
                                  </p:stCondLst>
                                  <p:childTnLst>
                                    <p:set>
                                      <p:cBhvr>
                                        <p:cTn dur="1" fill="hold" id="6">
                                          <p:stCondLst>
                                            <p:cond delay="0"/>
                                          </p:stCondLst>
                                        </p:cTn>
                                        <p:tgtEl>
                                          <p:spTgt spid="57"/>
                                        </p:tgtEl>
                                        <p:attrNameLst>
                                          <p:attrName>style.visibility</p:attrName>
                                        </p:attrNameLst>
                                      </p:cBhvr>
                                      <p:to>
                                        <p:strVal val="visible"/>
                                      </p:to>
                                    </p:set>
                                    <p:anim calcmode="lin" valueType="num">
                                      <p:cBhvr additive="base">
                                        <p:cTn dur="500" fill="hold" id="7"/>
                                        <p:tgtEl>
                                          <p:spTgt spid="57"/>
                                        </p:tgtEl>
                                        <p:attrNameLst>
                                          <p:attrName>ppt_x</p:attrName>
                                        </p:attrNameLst>
                                      </p:cBhvr>
                                      <p:tavLst>
                                        <p:tav tm="0">
                                          <p:val>
                                            <p:strVal val="0-#ppt_w/2"/>
                                          </p:val>
                                        </p:tav>
                                        <p:tav tm="100000">
                                          <p:val>
                                            <p:strVal val="#ppt_x"/>
                                          </p:val>
                                        </p:tav>
                                      </p:tavLst>
                                    </p:anim>
                                    <p:anim calcmode="lin" valueType="num">
                                      <p:cBhvr additive="base">
                                        <p:cTn dur="500" fill="hold" id="8"/>
                                        <p:tgtEl>
                                          <p:spTgt spid="57"/>
                                        </p:tgtEl>
                                        <p:attrNameLst>
                                          <p:attrName>ppt_y</p:attrName>
                                        </p:attrNameLst>
                                      </p:cBhvr>
                                      <p:tavLst>
                                        <p:tav tm="0">
                                          <p:val>
                                            <p:strVal val="#ppt_y"/>
                                          </p:val>
                                        </p:tav>
                                        <p:tav tm="100000">
                                          <p:val>
                                            <p:strVal val="#ppt_y"/>
                                          </p:val>
                                        </p:tav>
                                      </p:tavLst>
                                    </p:anim>
                                  </p:childTnLst>
                                </p:cTn>
                              </p:par>
                            </p:childTnLst>
                          </p:cTn>
                        </p:par>
                        <p:par>
                          <p:cTn fill="hold" id="9" nodeType="afterGroup">
                            <p:stCondLst>
                              <p:cond delay="500"/>
                            </p:stCondLst>
                            <p:childTnLst>
                              <p:par>
                                <p:cTn fill="hold" grpId="0" id="10" nodeType="afterEffect" presetClass="entr" presetID="22" presetSubtype="2">
                                  <p:stCondLst>
                                    <p:cond delay="0"/>
                                  </p:stCondLst>
                                  <p:childTnLst>
                                    <p:set>
                                      <p:cBhvr>
                                        <p:cTn dur="1" fill="hold" id="11">
                                          <p:stCondLst>
                                            <p:cond delay="0"/>
                                          </p:stCondLst>
                                        </p:cTn>
                                        <p:tgtEl>
                                          <p:spTgt spid="65"/>
                                        </p:tgtEl>
                                        <p:attrNameLst>
                                          <p:attrName>style.visibility</p:attrName>
                                        </p:attrNameLst>
                                      </p:cBhvr>
                                      <p:to>
                                        <p:strVal val="visible"/>
                                      </p:to>
                                    </p:set>
                                    <p:animEffect filter="wipe(right)" transition="in">
                                      <p:cBhvr>
                                        <p:cTn dur="500" id="12"/>
                                        <p:tgtEl>
                                          <p:spTgt spid="65"/>
                                        </p:tgtEl>
                                      </p:cBhvr>
                                    </p:animEffect>
                                  </p:childTnLst>
                                </p:cTn>
                              </p:par>
                            </p:childTnLst>
                          </p:cTn>
                        </p:par>
                        <p:par>
                          <p:cTn fill="hold" id="13" nodeType="afterGroup">
                            <p:stCondLst>
                              <p:cond delay="1000"/>
                            </p:stCondLst>
                            <p:childTnLst>
                              <p:par>
                                <p:cTn fill="hold" grpId="0" id="14" nodeType="afterEffect" presetClass="entr" presetID="22" presetSubtype="8">
                                  <p:stCondLst>
                                    <p:cond delay="0"/>
                                  </p:stCondLst>
                                  <p:childTnLst>
                                    <p:set>
                                      <p:cBhvr>
                                        <p:cTn dur="1" fill="hold" id="15">
                                          <p:stCondLst>
                                            <p:cond delay="0"/>
                                          </p:stCondLst>
                                        </p:cTn>
                                        <p:tgtEl>
                                          <p:spTgt spid="54"/>
                                        </p:tgtEl>
                                        <p:attrNameLst>
                                          <p:attrName>style.visibility</p:attrName>
                                        </p:attrNameLst>
                                      </p:cBhvr>
                                      <p:to>
                                        <p:strVal val="visible"/>
                                      </p:to>
                                    </p:set>
                                    <p:animEffect filter="wipe(left)" transition="in">
                                      <p:cBhvr>
                                        <p:cTn dur="500" id="16"/>
                                        <p:tgtEl>
                                          <p:spTgt spid="54"/>
                                        </p:tgtEl>
                                      </p:cBhvr>
                                    </p:animEffect>
                                  </p:childTnLst>
                                </p:cTn>
                              </p:par>
                              <p:par>
                                <p:cTn fill="hold" grpId="0" id="17" nodeType="withEffect" presetClass="entr" presetID="41" presetSubtype="0">
                                  <p:stCondLst>
                                    <p:cond delay="0"/>
                                  </p:stCondLst>
                                  <p:iterate type="lt">
                                    <p:tmPct val="10000"/>
                                  </p:iterate>
                                  <p:childTnLst>
                                    <p:set>
                                      <p:cBhvr>
                                        <p:cTn dur="1" fill="hold" id="18">
                                          <p:stCondLst>
                                            <p:cond delay="0"/>
                                          </p:stCondLst>
                                        </p:cTn>
                                        <p:tgtEl>
                                          <p:spTgt spid="80"/>
                                        </p:tgtEl>
                                        <p:attrNameLst>
                                          <p:attrName>style.visibility</p:attrName>
                                        </p:attrNameLst>
                                      </p:cBhvr>
                                      <p:to>
                                        <p:strVal val="visible"/>
                                      </p:to>
                                    </p:set>
                                    <p:anim calcmode="lin" valueType="num">
                                      <p:cBhvr>
                                        <p:cTn dur="500" fill="hold" id="19"/>
                                        <p:tgtEl>
                                          <p:spTgt spid="80"/>
                                        </p:tgtEl>
                                        <p:attrNameLst>
                                          <p:attrName>ppt_x</p:attrName>
                                        </p:attrNameLst>
                                      </p:cBhvr>
                                      <p:tavLst>
                                        <p:tav tm="0">
                                          <p:val>
                                            <p:strVal val="#ppt_x"/>
                                          </p:val>
                                        </p:tav>
                                        <p:tav tm="50000">
                                          <p:val>
                                            <p:strVal val="#ppt_x+.1"/>
                                          </p:val>
                                        </p:tav>
                                        <p:tav tm="100000">
                                          <p:val>
                                            <p:strVal val="#ppt_x"/>
                                          </p:val>
                                        </p:tav>
                                      </p:tavLst>
                                    </p:anim>
                                    <p:anim calcmode="lin" valueType="num">
                                      <p:cBhvr>
                                        <p:cTn dur="500" fill="hold" id="20"/>
                                        <p:tgtEl>
                                          <p:spTgt spid="80"/>
                                        </p:tgtEl>
                                        <p:attrNameLst>
                                          <p:attrName>ppt_y</p:attrName>
                                        </p:attrNameLst>
                                      </p:cBhvr>
                                      <p:tavLst>
                                        <p:tav tm="0">
                                          <p:val>
                                            <p:strVal val="#ppt_y"/>
                                          </p:val>
                                        </p:tav>
                                        <p:tav tm="100000">
                                          <p:val>
                                            <p:strVal val="#ppt_y"/>
                                          </p:val>
                                        </p:tav>
                                      </p:tavLst>
                                    </p:anim>
                                    <p:anim calcmode="lin" valueType="num">
                                      <p:cBhvr>
                                        <p:cTn dur="500" fill="hold" id="21"/>
                                        <p:tgtEl>
                                          <p:spTgt spid="80"/>
                                        </p:tgtEl>
                                        <p:attrNameLst>
                                          <p:attrName>ppt_h</p:attrName>
                                        </p:attrNameLst>
                                      </p:cBhvr>
                                      <p:tavLst>
                                        <p:tav tm="0">
                                          <p:val>
                                            <p:strVal val="#ppt_h/10"/>
                                          </p:val>
                                        </p:tav>
                                        <p:tav tm="50000">
                                          <p:val>
                                            <p:strVal val="#ppt_h+.01"/>
                                          </p:val>
                                        </p:tav>
                                        <p:tav tm="100000">
                                          <p:val>
                                            <p:strVal val="#ppt_h"/>
                                          </p:val>
                                        </p:tav>
                                      </p:tavLst>
                                    </p:anim>
                                    <p:anim calcmode="lin" valueType="num">
                                      <p:cBhvr>
                                        <p:cTn dur="500" fill="hold" id="22"/>
                                        <p:tgtEl>
                                          <p:spTgt spid="80"/>
                                        </p:tgtEl>
                                        <p:attrNameLst>
                                          <p:attrName>ppt_w</p:attrName>
                                        </p:attrNameLst>
                                      </p:cBhvr>
                                      <p:tavLst>
                                        <p:tav tm="0">
                                          <p:val>
                                            <p:strVal val="#ppt_w/10"/>
                                          </p:val>
                                        </p:tav>
                                        <p:tav tm="50000">
                                          <p:val>
                                            <p:strVal val="#ppt_w+.01"/>
                                          </p:val>
                                        </p:tav>
                                        <p:tav tm="100000">
                                          <p:val>
                                            <p:strVal val="#ppt_w"/>
                                          </p:val>
                                        </p:tav>
                                      </p:tavLst>
                                    </p:anim>
                                    <p:animEffect filter="">
                                      <p:cBhvr>
                                        <p:cTn dur="500" id="23" tmFilter="0,0; .5, 1; 1, 1"/>
                                        <p:tgtEl>
                                          <p:spTgt spid="80"/>
                                        </p:tgtEl>
                                      </p:cBhvr>
                                    </p:animEffect>
                                  </p:childTnLst>
                                </p:cTn>
                              </p:par>
                              <p:par>
                                <p:cTn fill="hold" id="24" nodeType="withEffect" presetClass="entr" presetID="53" presetSubtype="0">
                                  <p:stCondLst>
                                    <p:cond delay="0"/>
                                  </p:stCondLst>
                                  <p:childTnLst>
                                    <p:set>
                                      <p:cBhvr>
                                        <p:cTn dur="1" fill="hold" id="25">
                                          <p:stCondLst>
                                            <p:cond delay="0"/>
                                          </p:stCondLst>
                                        </p:cTn>
                                        <p:tgtEl>
                                          <p:spTgt spid="67"/>
                                        </p:tgtEl>
                                        <p:attrNameLst>
                                          <p:attrName>style.visibility</p:attrName>
                                        </p:attrNameLst>
                                      </p:cBhvr>
                                      <p:to>
                                        <p:strVal val="visible"/>
                                      </p:to>
                                    </p:set>
                                    <p:anim calcmode="lin" valueType="num">
                                      <p:cBhvr>
                                        <p:cTn dur="500" fill="hold" id="26"/>
                                        <p:tgtEl>
                                          <p:spTgt spid="67"/>
                                        </p:tgtEl>
                                        <p:attrNameLst>
                                          <p:attrName>ppt_w</p:attrName>
                                        </p:attrNameLst>
                                      </p:cBhvr>
                                      <p:tavLst>
                                        <p:tav tm="0">
                                          <p:val>
                                            <p:fltVal val="0"/>
                                          </p:val>
                                        </p:tav>
                                        <p:tav tm="100000">
                                          <p:val>
                                            <p:strVal val="#ppt_w"/>
                                          </p:val>
                                        </p:tav>
                                      </p:tavLst>
                                    </p:anim>
                                    <p:anim calcmode="lin" valueType="num">
                                      <p:cBhvr>
                                        <p:cTn dur="500" fill="hold" id="27"/>
                                        <p:tgtEl>
                                          <p:spTgt spid="67"/>
                                        </p:tgtEl>
                                        <p:attrNameLst>
                                          <p:attrName>ppt_h</p:attrName>
                                        </p:attrNameLst>
                                      </p:cBhvr>
                                      <p:tavLst>
                                        <p:tav tm="0">
                                          <p:val>
                                            <p:fltVal val="0"/>
                                          </p:val>
                                        </p:tav>
                                        <p:tav tm="100000">
                                          <p:val>
                                            <p:strVal val="#ppt_h"/>
                                          </p:val>
                                        </p:tav>
                                      </p:tavLst>
                                    </p:anim>
                                    <p:animEffect filter="fade" transition="in">
                                      <p:cBhvr>
                                        <p:cTn dur="500" id="28"/>
                                        <p:tgtEl>
                                          <p:spTgt spid="67"/>
                                        </p:tgtEl>
                                      </p:cBhvr>
                                    </p:animEffect>
                                  </p:childTnLst>
                                </p:cTn>
                              </p:par>
                            </p:childTnLst>
                          </p:cTn>
                        </p:par>
                        <p:par>
                          <p:cTn fill="hold" id="29" nodeType="afterGroup">
                            <p:stCondLst>
                              <p:cond delay="1500"/>
                            </p:stCondLst>
                            <p:childTnLst>
                              <p:par>
                                <p:cTn fill="hold" grpId="0" id="30" nodeType="afterEffect" presetClass="entr" presetID="2" presetSubtype="8">
                                  <p:stCondLst>
                                    <p:cond delay="0"/>
                                  </p:stCondLst>
                                  <p:childTnLst>
                                    <p:set>
                                      <p:cBhvr>
                                        <p:cTn dur="1" fill="hold" id="31">
                                          <p:stCondLst>
                                            <p:cond delay="0"/>
                                          </p:stCondLst>
                                        </p:cTn>
                                        <p:tgtEl>
                                          <p:spTgt spid="60"/>
                                        </p:tgtEl>
                                        <p:attrNameLst>
                                          <p:attrName>style.visibility</p:attrName>
                                        </p:attrNameLst>
                                      </p:cBhvr>
                                      <p:to>
                                        <p:strVal val="visible"/>
                                      </p:to>
                                    </p:set>
                                    <p:anim calcmode="lin" valueType="num">
                                      <p:cBhvr additive="base">
                                        <p:cTn dur="500" fill="hold" id="32"/>
                                        <p:tgtEl>
                                          <p:spTgt spid="60"/>
                                        </p:tgtEl>
                                        <p:attrNameLst>
                                          <p:attrName>ppt_x</p:attrName>
                                        </p:attrNameLst>
                                      </p:cBhvr>
                                      <p:tavLst>
                                        <p:tav tm="0">
                                          <p:val>
                                            <p:strVal val="0-#ppt_w/2"/>
                                          </p:val>
                                        </p:tav>
                                        <p:tav tm="100000">
                                          <p:val>
                                            <p:strVal val="#ppt_x"/>
                                          </p:val>
                                        </p:tav>
                                      </p:tavLst>
                                    </p:anim>
                                    <p:anim calcmode="lin" valueType="num">
                                      <p:cBhvr additive="base">
                                        <p:cTn dur="500" fill="hold" id="33"/>
                                        <p:tgtEl>
                                          <p:spTgt spid="60"/>
                                        </p:tgtEl>
                                        <p:attrNameLst>
                                          <p:attrName>ppt_y</p:attrName>
                                        </p:attrNameLst>
                                      </p:cBhvr>
                                      <p:tavLst>
                                        <p:tav tm="0">
                                          <p:val>
                                            <p:strVal val="#ppt_y"/>
                                          </p:val>
                                        </p:tav>
                                        <p:tav tm="100000">
                                          <p:val>
                                            <p:strVal val="#ppt_y"/>
                                          </p:val>
                                        </p:tav>
                                      </p:tavLst>
                                    </p:anim>
                                  </p:childTnLst>
                                </p:cTn>
                              </p:par>
                            </p:childTnLst>
                          </p:cTn>
                        </p:par>
                        <p:par>
                          <p:cTn fill="hold" id="34" nodeType="afterGroup">
                            <p:stCondLst>
                              <p:cond delay="2000"/>
                            </p:stCondLst>
                            <p:childTnLst>
                              <p:par>
                                <p:cTn fill="hold" grpId="0" id="35" nodeType="afterEffect" presetClass="entr" presetID="53" presetSubtype="0">
                                  <p:stCondLst>
                                    <p:cond delay="0"/>
                                  </p:stCondLst>
                                  <p:childTnLst>
                                    <p:set>
                                      <p:cBhvr>
                                        <p:cTn dur="1" fill="hold" id="36">
                                          <p:stCondLst>
                                            <p:cond delay="0"/>
                                          </p:stCondLst>
                                        </p:cTn>
                                        <p:tgtEl>
                                          <p:spTgt spid="73"/>
                                        </p:tgtEl>
                                        <p:attrNameLst>
                                          <p:attrName>style.visibility</p:attrName>
                                        </p:attrNameLst>
                                      </p:cBhvr>
                                      <p:to>
                                        <p:strVal val="visible"/>
                                      </p:to>
                                    </p:set>
                                    <p:anim calcmode="lin" valueType="num">
                                      <p:cBhvr>
                                        <p:cTn dur="500" fill="hold" id="37"/>
                                        <p:tgtEl>
                                          <p:spTgt spid="73"/>
                                        </p:tgtEl>
                                        <p:attrNameLst>
                                          <p:attrName>ppt_w</p:attrName>
                                        </p:attrNameLst>
                                      </p:cBhvr>
                                      <p:tavLst>
                                        <p:tav tm="0">
                                          <p:val>
                                            <p:fltVal val="0"/>
                                          </p:val>
                                        </p:tav>
                                        <p:tav tm="100000">
                                          <p:val>
                                            <p:strVal val="#ppt_w"/>
                                          </p:val>
                                        </p:tav>
                                      </p:tavLst>
                                    </p:anim>
                                    <p:anim calcmode="lin" valueType="num">
                                      <p:cBhvr>
                                        <p:cTn dur="500" fill="hold" id="38"/>
                                        <p:tgtEl>
                                          <p:spTgt spid="73"/>
                                        </p:tgtEl>
                                        <p:attrNameLst>
                                          <p:attrName>ppt_h</p:attrName>
                                        </p:attrNameLst>
                                      </p:cBhvr>
                                      <p:tavLst>
                                        <p:tav tm="0">
                                          <p:val>
                                            <p:fltVal val="0"/>
                                          </p:val>
                                        </p:tav>
                                        <p:tav tm="100000">
                                          <p:val>
                                            <p:strVal val="#ppt_h"/>
                                          </p:val>
                                        </p:tav>
                                      </p:tavLst>
                                    </p:anim>
                                    <p:animEffect filter="fade" transition="in">
                                      <p:cBhvr>
                                        <p:cTn dur="500" id="39"/>
                                        <p:tgtEl>
                                          <p:spTgt spid="73"/>
                                        </p:tgtEl>
                                      </p:cBhvr>
                                    </p:animEffect>
                                  </p:childTnLst>
                                </p:cTn>
                              </p:par>
                            </p:childTnLst>
                          </p:cTn>
                        </p:par>
                        <p:par>
                          <p:cTn fill="hold" id="40" nodeType="afterGroup">
                            <p:stCondLst>
                              <p:cond delay="2500"/>
                            </p:stCondLst>
                            <p:childTnLst>
                              <p:par>
                                <p:cTn fill="hold" grpId="0" id="41" nodeType="afterEffect" presetClass="entr" presetID="22" presetSubtype="8">
                                  <p:stCondLst>
                                    <p:cond delay="0"/>
                                  </p:stCondLst>
                                  <p:childTnLst>
                                    <p:set>
                                      <p:cBhvr>
                                        <p:cTn dur="1" fill="hold" id="42">
                                          <p:stCondLst>
                                            <p:cond delay="0"/>
                                          </p:stCondLst>
                                        </p:cTn>
                                        <p:tgtEl>
                                          <p:spTgt spid="59"/>
                                        </p:tgtEl>
                                        <p:attrNameLst>
                                          <p:attrName>style.visibility</p:attrName>
                                        </p:attrNameLst>
                                      </p:cBhvr>
                                      <p:to>
                                        <p:strVal val="visible"/>
                                      </p:to>
                                    </p:set>
                                    <p:animEffect filter="wipe(left)" transition="in">
                                      <p:cBhvr>
                                        <p:cTn dur="500" id="43"/>
                                        <p:tgtEl>
                                          <p:spTgt spid="59"/>
                                        </p:tgtEl>
                                      </p:cBhvr>
                                    </p:animEffect>
                                  </p:childTnLst>
                                </p:cTn>
                              </p:par>
                            </p:childTnLst>
                          </p:cTn>
                        </p:par>
                        <p:par>
                          <p:cTn fill="hold" id="44" nodeType="afterGroup">
                            <p:stCondLst>
                              <p:cond delay="3000"/>
                            </p:stCondLst>
                            <p:childTnLst>
                              <p:par>
                                <p:cTn fill="hold" grpId="0" id="45" nodeType="afterEffect" presetClass="entr" presetID="22" presetSubtype="8">
                                  <p:stCondLst>
                                    <p:cond delay="0"/>
                                  </p:stCondLst>
                                  <p:childTnLst>
                                    <p:set>
                                      <p:cBhvr>
                                        <p:cTn dur="1" fill="hold" id="46">
                                          <p:stCondLst>
                                            <p:cond delay="0"/>
                                          </p:stCondLst>
                                        </p:cTn>
                                        <p:tgtEl>
                                          <p:spTgt spid="76"/>
                                        </p:tgtEl>
                                        <p:attrNameLst>
                                          <p:attrName>style.visibility</p:attrName>
                                        </p:attrNameLst>
                                      </p:cBhvr>
                                      <p:to>
                                        <p:strVal val="visible"/>
                                      </p:to>
                                    </p:set>
                                    <p:animEffect filter="wipe(left)" transition="in">
                                      <p:cBhvr>
                                        <p:cTn dur="500" id="47"/>
                                        <p:tgtEl>
                                          <p:spTgt spid="76"/>
                                        </p:tgtEl>
                                      </p:cBhvr>
                                    </p:animEffect>
                                  </p:childTnLst>
                                </p:cTn>
                              </p:par>
                            </p:childTnLst>
                          </p:cTn>
                        </p:par>
                        <p:par>
                          <p:cTn fill="hold" id="48" nodeType="afterGroup">
                            <p:stCondLst>
                              <p:cond delay="3500"/>
                            </p:stCondLst>
                            <p:childTnLst>
                              <p:par>
                                <p:cTn fill="hold" grpId="0" id="49" nodeType="afterEffect" presetClass="entr" presetID="14" presetSubtype="10">
                                  <p:stCondLst>
                                    <p:cond delay="0"/>
                                  </p:stCondLst>
                                  <p:childTnLst>
                                    <p:set>
                                      <p:cBhvr>
                                        <p:cTn dur="1" fill="hold" id="50">
                                          <p:stCondLst>
                                            <p:cond delay="0"/>
                                          </p:stCondLst>
                                        </p:cTn>
                                        <p:tgtEl>
                                          <p:spTgt spid="75"/>
                                        </p:tgtEl>
                                        <p:attrNameLst>
                                          <p:attrName>style.visibility</p:attrName>
                                        </p:attrNameLst>
                                      </p:cBhvr>
                                      <p:to>
                                        <p:strVal val="visible"/>
                                      </p:to>
                                    </p:set>
                                    <p:animEffect filter="randombar(horizontal)" transition="in">
                                      <p:cBhvr>
                                        <p:cTn dur="500" id="51"/>
                                        <p:tgtEl>
                                          <p:spTgt spid="75"/>
                                        </p:tgtEl>
                                      </p:cBhvr>
                                    </p:animEffect>
                                  </p:childTnLst>
                                </p:cTn>
                              </p:par>
                            </p:childTnLst>
                          </p:cTn>
                        </p:par>
                        <p:par>
                          <p:cTn fill="hold" id="52" nodeType="afterGroup">
                            <p:stCondLst>
                              <p:cond delay="4000"/>
                            </p:stCondLst>
                            <p:childTnLst>
                              <p:par>
                                <p:cTn fill="hold" grpId="0" id="53" nodeType="afterEffect" presetClass="entr" presetID="22" presetSubtype="8">
                                  <p:stCondLst>
                                    <p:cond delay="0"/>
                                  </p:stCondLst>
                                  <p:childTnLst>
                                    <p:set>
                                      <p:cBhvr>
                                        <p:cTn dur="1" fill="hold" id="54">
                                          <p:stCondLst>
                                            <p:cond delay="0"/>
                                          </p:stCondLst>
                                        </p:cTn>
                                        <p:tgtEl>
                                          <p:spTgt spid="58"/>
                                        </p:tgtEl>
                                        <p:attrNameLst>
                                          <p:attrName>style.visibility</p:attrName>
                                        </p:attrNameLst>
                                      </p:cBhvr>
                                      <p:to>
                                        <p:strVal val="visible"/>
                                      </p:to>
                                    </p:set>
                                    <p:animEffect filter="wipe(left)" transition="in">
                                      <p:cBhvr>
                                        <p:cTn dur="500" id="55"/>
                                        <p:tgtEl>
                                          <p:spTgt spid="58"/>
                                        </p:tgtEl>
                                      </p:cBhvr>
                                    </p:animEffect>
                                  </p:childTnLst>
                                </p:cTn>
                              </p:par>
                            </p:childTnLst>
                          </p:cTn>
                        </p:par>
                        <p:par>
                          <p:cTn fill="hold" id="56" nodeType="afterGroup">
                            <p:stCondLst>
                              <p:cond delay="4500"/>
                            </p:stCondLst>
                            <p:childTnLst>
                              <p:par>
                                <p:cTn fill="hold" grpId="0" id="57" nodeType="afterEffect" presetClass="entr" presetID="22" presetSubtype="8">
                                  <p:stCondLst>
                                    <p:cond delay="0"/>
                                  </p:stCondLst>
                                  <p:childTnLst>
                                    <p:set>
                                      <p:cBhvr>
                                        <p:cTn dur="1" fill="hold" id="58">
                                          <p:stCondLst>
                                            <p:cond delay="0"/>
                                          </p:stCondLst>
                                        </p:cTn>
                                        <p:tgtEl>
                                          <p:spTgt spid="78"/>
                                        </p:tgtEl>
                                        <p:attrNameLst>
                                          <p:attrName>style.visibility</p:attrName>
                                        </p:attrNameLst>
                                      </p:cBhvr>
                                      <p:to>
                                        <p:strVal val="visible"/>
                                      </p:to>
                                    </p:set>
                                    <p:animEffect filter="wipe(left)" transition="in">
                                      <p:cBhvr>
                                        <p:cTn dur="500" id="59"/>
                                        <p:tgtEl>
                                          <p:spTgt spid="78"/>
                                        </p:tgtEl>
                                      </p:cBhvr>
                                    </p:animEffect>
                                  </p:childTnLst>
                                </p:cTn>
                              </p:par>
                            </p:childTnLst>
                          </p:cTn>
                        </p:par>
                        <p:par>
                          <p:cTn fill="hold" id="60" nodeType="afterGroup">
                            <p:stCondLst>
                              <p:cond delay="5000"/>
                            </p:stCondLst>
                            <p:childTnLst>
                              <p:par>
                                <p:cTn fill="hold" grpId="0" id="61" nodeType="afterEffect" presetClass="entr" presetID="14" presetSubtype="10">
                                  <p:stCondLst>
                                    <p:cond delay="0"/>
                                  </p:stCondLst>
                                  <p:childTnLst>
                                    <p:set>
                                      <p:cBhvr>
                                        <p:cTn dur="1" fill="hold" id="62">
                                          <p:stCondLst>
                                            <p:cond delay="0"/>
                                          </p:stCondLst>
                                        </p:cTn>
                                        <p:tgtEl>
                                          <p:spTgt spid="77"/>
                                        </p:tgtEl>
                                        <p:attrNameLst>
                                          <p:attrName>style.visibility</p:attrName>
                                        </p:attrNameLst>
                                      </p:cBhvr>
                                      <p:to>
                                        <p:strVal val="visible"/>
                                      </p:to>
                                    </p:set>
                                    <p:animEffect filter="randombar(horizontal)" transition="in">
                                      <p:cBhvr>
                                        <p:cTn dur="500" id="63"/>
                                        <p:tgtEl>
                                          <p:spTgt spid="77"/>
                                        </p:tgtEl>
                                      </p:cBhvr>
                                    </p:animEffect>
                                  </p:childTnLst>
                                </p:cTn>
                              </p:par>
                            </p:childTnLst>
                          </p:cTn>
                        </p:par>
                        <p:par>
                          <p:cTn fill="hold" id="64" nodeType="afterGroup">
                            <p:stCondLst>
                              <p:cond delay="5500"/>
                            </p:stCondLst>
                            <p:childTnLst>
                              <p:par>
                                <p:cTn fill="hold" grpId="0" id="65" nodeType="afterEffect" presetClass="entr" presetID="22" presetSubtype="8">
                                  <p:stCondLst>
                                    <p:cond delay="0"/>
                                  </p:stCondLst>
                                  <p:childTnLst>
                                    <p:set>
                                      <p:cBhvr>
                                        <p:cTn dur="1" fill="hold" id="66">
                                          <p:stCondLst>
                                            <p:cond delay="0"/>
                                          </p:stCondLst>
                                        </p:cTn>
                                        <p:tgtEl>
                                          <p:spTgt spid="79"/>
                                        </p:tgtEl>
                                        <p:attrNameLst>
                                          <p:attrName>style.visibility</p:attrName>
                                        </p:attrNameLst>
                                      </p:cBhvr>
                                      <p:to>
                                        <p:strVal val="visible"/>
                                      </p:to>
                                    </p:set>
                                    <p:animEffect filter="wipe(left)" transition="in">
                                      <p:cBhvr>
                                        <p:cTn dur="500" id="67"/>
                                        <p:tgtEl>
                                          <p:spTgt spid="79"/>
                                        </p:tgtEl>
                                      </p:cBhvr>
                                    </p:animEffect>
                                  </p:childTnLst>
                                </p:cTn>
                              </p:par>
                              <p:par>
                                <p:cTn fill="hold" grpId="0" id="68" nodeType="withEffect" presetClass="entr" presetID="22" presetSubtype="8">
                                  <p:stCondLst>
                                    <p:cond delay="0"/>
                                  </p:stCondLst>
                                  <p:childTnLst>
                                    <p:set>
                                      <p:cBhvr>
                                        <p:cTn dur="1" fill="hold" id="69">
                                          <p:stCondLst>
                                            <p:cond delay="0"/>
                                          </p:stCondLst>
                                        </p:cTn>
                                        <p:tgtEl>
                                          <p:spTgt spid="81"/>
                                        </p:tgtEl>
                                        <p:attrNameLst>
                                          <p:attrName>style.visibility</p:attrName>
                                        </p:attrNameLst>
                                      </p:cBhvr>
                                      <p:to>
                                        <p:strVal val="visible"/>
                                      </p:to>
                                    </p:set>
                                    <p:animEffect filter="wipe(left)" transition="in">
                                      <p:cBhvr>
                                        <p:cTn dur="500" id="70"/>
                                        <p:tgtEl>
                                          <p:spTgt spid="81"/>
                                        </p:tgtEl>
                                      </p:cBhvr>
                                    </p:animEffect>
                                  </p:childTnLst>
                                </p:cTn>
                              </p:par>
                              <p:par>
                                <p:cTn fill="hold" grpId="0" id="71" nodeType="withEffect" presetClass="entr" presetID="22" presetSubtype="8">
                                  <p:stCondLst>
                                    <p:cond delay="0"/>
                                  </p:stCondLst>
                                  <p:childTnLst>
                                    <p:set>
                                      <p:cBhvr>
                                        <p:cTn dur="1" fill="hold" id="72">
                                          <p:stCondLst>
                                            <p:cond delay="0"/>
                                          </p:stCondLst>
                                        </p:cTn>
                                        <p:tgtEl>
                                          <p:spTgt spid="82"/>
                                        </p:tgtEl>
                                        <p:attrNameLst>
                                          <p:attrName>style.visibility</p:attrName>
                                        </p:attrNameLst>
                                      </p:cBhvr>
                                      <p:to>
                                        <p:strVal val="visible"/>
                                      </p:to>
                                    </p:set>
                                    <p:animEffect filter="wipe(left)" transition="in">
                                      <p:cBhvr>
                                        <p:cTn dur="500" id="73"/>
                                        <p:tgtEl>
                                          <p:spTgt spid="82"/>
                                        </p:tgtEl>
                                      </p:cBhvr>
                                    </p:animEffect>
                                  </p:childTnLst>
                                </p:cTn>
                              </p:par>
                              <p:par>
                                <p:cTn fill="hold" grpId="0" id="74" nodeType="withEffect" presetClass="entr" presetID="22" presetSubtype="8">
                                  <p:stCondLst>
                                    <p:cond delay="0"/>
                                  </p:stCondLst>
                                  <p:childTnLst>
                                    <p:set>
                                      <p:cBhvr>
                                        <p:cTn dur="1" fill="hold" id="75">
                                          <p:stCondLst>
                                            <p:cond delay="0"/>
                                          </p:stCondLst>
                                        </p:cTn>
                                        <p:tgtEl>
                                          <p:spTgt spid="83"/>
                                        </p:tgtEl>
                                        <p:attrNameLst>
                                          <p:attrName>style.visibility</p:attrName>
                                        </p:attrNameLst>
                                      </p:cBhvr>
                                      <p:to>
                                        <p:strVal val="visible"/>
                                      </p:to>
                                    </p:set>
                                    <p:animEffect filter="wipe(left)" transition="in">
                                      <p:cBhvr>
                                        <p:cTn dur="500" id="76"/>
                                        <p:tgtEl>
                                          <p:spTgt spid="83"/>
                                        </p:tgtEl>
                                      </p:cBhvr>
                                    </p:animEffect>
                                  </p:childTnLst>
                                </p:cTn>
                              </p:par>
                            </p:childTnLst>
                          </p:cTn>
                        </p:par>
                        <p:par>
                          <p:cTn fill="hold" id="77" nodeType="afterGroup">
                            <p:stCondLst>
                              <p:cond delay="6000"/>
                            </p:stCondLst>
                            <p:childTnLst>
                              <p:par>
                                <p:cTn fill="hold" grpId="0" id="78" nodeType="afterEffect" presetClass="entr" presetID="22" presetSubtype="8">
                                  <p:stCondLst>
                                    <p:cond delay="0"/>
                                  </p:stCondLst>
                                  <p:childTnLst>
                                    <p:set>
                                      <p:cBhvr>
                                        <p:cTn dur="1" fill="hold" id="79">
                                          <p:stCondLst>
                                            <p:cond delay="0"/>
                                          </p:stCondLst>
                                        </p:cTn>
                                        <p:tgtEl>
                                          <p:spTgt spid="85"/>
                                        </p:tgtEl>
                                        <p:attrNameLst>
                                          <p:attrName>style.visibility</p:attrName>
                                        </p:attrNameLst>
                                      </p:cBhvr>
                                      <p:to>
                                        <p:strVal val="visible"/>
                                      </p:to>
                                    </p:set>
                                    <p:animEffect filter="wipe(left)" transition="in">
                                      <p:cBhvr>
                                        <p:cTn dur="300" id="80"/>
                                        <p:tgtEl>
                                          <p:spTgt spid="85"/>
                                        </p:tgtEl>
                                      </p:cBhvr>
                                    </p:animEffect>
                                  </p:childTnLst>
                                </p:cTn>
                              </p:par>
                            </p:childTnLst>
                          </p:cTn>
                        </p:par>
                        <p:par>
                          <p:cTn fill="hold" id="81" nodeType="afterGroup">
                            <p:stCondLst>
                              <p:cond delay="6300"/>
                            </p:stCondLst>
                            <p:childTnLst>
                              <p:par>
                                <p:cTn fill="hold" grpId="0" id="82" nodeType="afterEffect" presetClass="entr" presetID="22" presetSubtype="8">
                                  <p:stCondLst>
                                    <p:cond delay="0"/>
                                  </p:stCondLst>
                                  <p:childTnLst>
                                    <p:set>
                                      <p:cBhvr>
                                        <p:cTn dur="1" fill="hold" id="83">
                                          <p:stCondLst>
                                            <p:cond delay="0"/>
                                          </p:stCondLst>
                                        </p:cTn>
                                        <p:tgtEl>
                                          <p:spTgt spid="112"/>
                                        </p:tgtEl>
                                        <p:attrNameLst>
                                          <p:attrName>style.visibility</p:attrName>
                                        </p:attrNameLst>
                                      </p:cBhvr>
                                      <p:to>
                                        <p:strVal val="visible"/>
                                      </p:to>
                                    </p:set>
                                    <p:animEffect filter="wipe(left)" transition="in">
                                      <p:cBhvr>
                                        <p:cTn dur="300" id="84"/>
                                        <p:tgtEl>
                                          <p:spTgt spid="112"/>
                                        </p:tgtEl>
                                      </p:cBhvr>
                                    </p:animEffect>
                                  </p:childTnLst>
                                </p:cTn>
                              </p:par>
                            </p:childTnLst>
                          </p:cTn>
                        </p:par>
                        <p:par>
                          <p:cTn fill="hold" id="85" nodeType="afterGroup">
                            <p:stCondLst>
                              <p:cond delay="6600"/>
                            </p:stCondLst>
                            <p:childTnLst>
                              <p:par>
                                <p:cTn fill="hold" grpId="0" id="86" nodeType="afterEffect" presetClass="entr" presetID="22" presetSubtype="8">
                                  <p:stCondLst>
                                    <p:cond delay="0"/>
                                  </p:stCondLst>
                                  <p:childTnLst>
                                    <p:set>
                                      <p:cBhvr>
                                        <p:cTn dur="1" fill="hold" id="87">
                                          <p:stCondLst>
                                            <p:cond delay="0"/>
                                          </p:stCondLst>
                                        </p:cTn>
                                        <p:tgtEl>
                                          <p:spTgt spid="113"/>
                                        </p:tgtEl>
                                        <p:attrNameLst>
                                          <p:attrName>style.visibility</p:attrName>
                                        </p:attrNameLst>
                                      </p:cBhvr>
                                      <p:to>
                                        <p:strVal val="visible"/>
                                      </p:to>
                                    </p:set>
                                    <p:animEffect filter="wipe(left)" transition="in">
                                      <p:cBhvr>
                                        <p:cTn dur="300" id="88"/>
                                        <p:tgtEl>
                                          <p:spTgt spid="113"/>
                                        </p:tgtEl>
                                      </p:cBhvr>
                                    </p:animEffect>
                                  </p:childTnLst>
                                </p:cTn>
                              </p:par>
                            </p:childTnLst>
                          </p:cTn>
                        </p:par>
                        <p:par>
                          <p:cTn fill="hold" id="89" nodeType="afterGroup">
                            <p:stCondLst>
                              <p:cond delay="6900"/>
                            </p:stCondLst>
                            <p:childTnLst>
                              <p:par>
                                <p:cTn fill="hold" grpId="0" id="90" nodeType="afterEffect" presetClass="entr" presetID="22" presetSubtype="8">
                                  <p:stCondLst>
                                    <p:cond delay="0"/>
                                  </p:stCondLst>
                                  <p:childTnLst>
                                    <p:set>
                                      <p:cBhvr>
                                        <p:cTn dur="1" fill="hold" id="91">
                                          <p:stCondLst>
                                            <p:cond delay="0"/>
                                          </p:stCondLst>
                                        </p:cTn>
                                        <p:tgtEl>
                                          <p:spTgt spid="114"/>
                                        </p:tgtEl>
                                        <p:attrNameLst>
                                          <p:attrName>style.visibility</p:attrName>
                                        </p:attrNameLst>
                                      </p:cBhvr>
                                      <p:to>
                                        <p:strVal val="visible"/>
                                      </p:to>
                                    </p:set>
                                    <p:animEffect filter="wipe(left)" transition="in">
                                      <p:cBhvr>
                                        <p:cTn dur="300" id="92"/>
                                        <p:tgtEl>
                                          <p:spTgt spid="114"/>
                                        </p:tgtEl>
                                      </p:cBhvr>
                                    </p:animEffect>
                                  </p:childTnLst>
                                </p:cTn>
                              </p:par>
                            </p:childTnLst>
                          </p:cTn>
                        </p:par>
                        <p:par>
                          <p:cTn fill="hold" id="93" nodeType="afterGroup">
                            <p:stCondLst>
                              <p:cond delay="7200"/>
                            </p:stCondLst>
                            <p:childTnLst>
                              <p:par>
                                <p:cTn fill="hold" grpId="0" id="94" nodeType="afterEffect" presetClass="entr" presetID="22" presetSubtype="8">
                                  <p:stCondLst>
                                    <p:cond delay="0"/>
                                  </p:stCondLst>
                                  <p:childTnLst>
                                    <p:set>
                                      <p:cBhvr>
                                        <p:cTn dur="1" fill="hold" id="95">
                                          <p:stCondLst>
                                            <p:cond delay="0"/>
                                          </p:stCondLst>
                                        </p:cTn>
                                        <p:tgtEl>
                                          <p:spTgt spid="115"/>
                                        </p:tgtEl>
                                        <p:attrNameLst>
                                          <p:attrName>style.visibility</p:attrName>
                                        </p:attrNameLst>
                                      </p:cBhvr>
                                      <p:to>
                                        <p:strVal val="visible"/>
                                      </p:to>
                                    </p:set>
                                    <p:animEffect filter="wipe(left)" transition="in">
                                      <p:cBhvr>
                                        <p:cTn dur="500" id="96"/>
                                        <p:tgtEl>
                                          <p:spTgt spid="115"/>
                                        </p:tgtEl>
                                      </p:cBhvr>
                                    </p:animEffect>
                                  </p:childTnLst>
                                </p:cTn>
                              </p:par>
                            </p:childTnLst>
                          </p:cTn>
                        </p:par>
                        <p:par>
                          <p:cTn fill="hold" id="97" nodeType="afterGroup">
                            <p:stCondLst>
                              <p:cond delay="7700"/>
                            </p:stCondLst>
                            <p:childTnLst>
                              <p:par>
                                <p:cTn fill="hold" grpId="0" id="98" nodeType="afterEffect" presetClass="entr" presetID="14" presetSubtype="10">
                                  <p:stCondLst>
                                    <p:cond delay="0"/>
                                  </p:stCondLst>
                                  <p:childTnLst>
                                    <p:set>
                                      <p:cBhvr>
                                        <p:cTn dur="1" fill="hold" id="99">
                                          <p:stCondLst>
                                            <p:cond delay="0"/>
                                          </p:stCondLst>
                                        </p:cTn>
                                        <p:tgtEl>
                                          <p:spTgt spid="116"/>
                                        </p:tgtEl>
                                        <p:attrNameLst>
                                          <p:attrName>style.visibility</p:attrName>
                                        </p:attrNameLst>
                                      </p:cBhvr>
                                      <p:to>
                                        <p:strVal val="visible"/>
                                      </p:to>
                                    </p:set>
                                    <p:animEffect filter="randombar(horizontal)" transition="in">
                                      <p:cBhvr>
                                        <p:cTn dur="500" id="100"/>
                                        <p:tgtEl>
                                          <p:spTgt spid="116"/>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54"/>
      <p:bldP grpId="0" spid="57"/>
      <p:bldP grpId="0" spid="65"/>
      <p:bldP grpId="0" spid="80"/>
      <p:bldP grpId="0" spid="58"/>
      <p:bldP grpId="0" spid="59"/>
      <p:bldP grpId="0" spid="60"/>
      <p:bldP grpId="0" spid="73"/>
      <p:bldP grpId="0" spid="75"/>
      <p:bldP grpId="0" spid="76"/>
      <p:bldP grpId="0" spid="77"/>
      <p:bldP grpId="0" spid="78"/>
      <p:bldP grpId="0" spid="79"/>
      <p:bldP grpId="0" spid="81"/>
      <p:bldP grpId="0" spid="82"/>
      <p:bldP grpId="0" spid="83"/>
      <p:bldP grpId="0" spid="85"/>
      <p:bldP grpId="0" spid="112"/>
      <p:bldP grpId="0" spid="113"/>
      <p:bldP grpId="0" spid="114"/>
      <p:bldP grpId="0" spid="115"/>
      <p:bldP grpId="0" spid="116"/>
    </p:bldLst>
  </p:timing>
</p:sld>
</file>

<file path=ppt/slides/slide33.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54" name="矩形 57"/>
          <p:cNvSpPr/>
          <p:nvPr/>
        </p:nvSpPr>
        <p:spPr>
          <a:xfrm>
            <a:off x="3396106" y="-2763"/>
            <a:ext cx="6294992" cy="791651"/>
          </a:xfrm>
          <a:custGeom>
            <a:gdLst>
              <a:gd fmla="*/ 0 w 6314150" name="connsiteX0"/>
              <a:gd fmla="*/ 342900 h 791651" name="connsiteY0"/>
              <a:gd fmla="*/ 6314150 w 6314150" name="connsiteX1"/>
              <a:gd fmla="*/ 0 h 791651" name="connsiteY1"/>
              <a:gd fmla="*/ 0 w 6314150" name="connsiteX2"/>
              <a:gd fmla="*/ 791651 h 791651" name="connsiteY2"/>
              <a:gd fmla="*/ 0 w 6314150" name="connsiteX3"/>
              <a:gd fmla="*/ 342900 h 791651" name="connsiteY3"/>
              <a:gd fmla="*/ 0 w 2631150" name="connsiteX4"/>
              <a:gd fmla="*/ 330200 h 778951" name="connsiteY4"/>
            </a:gdLst>
            <a:cxnLst>
              <a:cxn ang="0">
                <a:pos x="connsiteX0" y="connsiteY0"/>
              </a:cxn>
              <a:cxn ang="0">
                <a:pos x="connsiteX1" y="connsiteY1"/>
              </a:cxn>
              <a:cxn ang="0">
                <a:pos x="connsiteX2" y="connsiteY2"/>
              </a:cxn>
              <a:cxn ang="0">
                <a:pos x="connsiteX3" y="connsiteY3"/>
              </a:cxn>
            </a:cxnLst>
            <a:rect b="b" l="l" r="r" t="t"/>
            <a:pathLst>
              <a:path h="791651" w="6314150">
                <a:moveTo>
                  <a:pt x="0" y="342900"/>
                </a:moveTo>
                <a:lnTo>
                  <a:pt x="6314150" y="0"/>
                </a:lnTo>
                <a:lnTo>
                  <a:pt x="0" y="791651"/>
                </a:lnTo>
                <a:lnTo>
                  <a:pt x="0" y="342900"/>
                </a:lnTo>
                <a:close/>
              </a:path>
            </a:pathLst>
          </a:custGeom>
          <a:solidFill>
            <a:srgbClr val="FF8B8B"/>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36293" lIns="72585" rIns="72585" rtlCol="0" tIns="36293"/>
          <a:lstStyle/>
          <a:p>
            <a:pPr algn="ctr"/>
            <a:endParaRPr altLang="en-US" lang="zh-CN"/>
          </a:p>
        </p:txBody>
      </p:sp>
      <p:sp>
        <p:nvSpPr>
          <p:cNvPr id="57" name="矩形 56"/>
          <p:cNvSpPr/>
          <p:nvPr/>
        </p:nvSpPr>
        <p:spPr>
          <a:xfrm>
            <a:off x="0" y="207231"/>
            <a:ext cx="4078950" cy="448751"/>
          </a:xfrm>
          <a:prstGeom prst="rect">
            <a:avLst/>
          </a:prstGeom>
          <a:solidFill>
            <a:srgbClr val="FF3F3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36293" lIns="72585" rIns="72585" rtlCol="0" tIns="36293"/>
          <a:lstStyle/>
          <a:p>
            <a:pPr algn="ctr"/>
            <a:endParaRPr altLang="en-US" lang="zh-CN"/>
          </a:p>
        </p:txBody>
      </p:sp>
      <p:sp>
        <p:nvSpPr>
          <p:cNvPr id="65" name="直角三角形 64"/>
          <p:cNvSpPr/>
          <p:nvPr/>
        </p:nvSpPr>
        <p:spPr>
          <a:xfrm flipV="1">
            <a:off x="3396106" y="651509"/>
            <a:ext cx="682844" cy="137160"/>
          </a:xfrm>
          <a:prstGeom prst="rtTriangle">
            <a:avLst/>
          </a:prstGeom>
          <a:solidFill>
            <a:srgbClr val="A4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36293" lIns="72585" rIns="72585" rtlCol="0" tIns="36293"/>
          <a:lstStyle/>
          <a:p>
            <a:pPr algn="ctr"/>
            <a:endParaRPr altLang="en-US" lang="zh-CN"/>
          </a:p>
        </p:txBody>
      </p:sp>
      <p:grpSp>
        <p:nvGrpSpPr>
          <p:cNvPr id="67" name="组合 66"/>
          <p:cNvGrpSpPr/>
          <p:nvPr/>
        </p:nvGrpSpPr>
        <p:grpSpPr>
          <a:xfrm flipH="1">
            <a:off x="8587951" y="212165"/>
            <a:ext cx="990052" cy="766369"/>
            <a:chExt cx="1865117" cy="1555038"/>
          </a:xfrm>
        </p:grpSpPr>
        <p:sp>
          <p:nvSpPr>
            <p:cNvPr id="68" name="矩形 67"/>
            <p:cNvSpPr/>
            <p:nvPr/>
          </p:nvSpPr>
          <p:spPr>
            <a:xfrm>
              <a:off x="0" y="0"/>
              <a:ext cx="919018" cy="907613"/>
            </a:xfrm>
            <a:prstGeom prst="rect">
              <a:avLst/>
            </a:prstGeom>
            <a:solidFill>
              <a:schemeClr val="bg2">
                <a:lumMod val="75000"/>
                <a:alpha val="58824"/>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36293" lIns="72585" rIns="72585" rtlCol="0" tIns="36293"/>
            <a:lstStyle/>
            <a:p>
              <a:pPr algn="ctr"/>
              <a:endParaRPr altLang="en-US" lang="zh-CN"/>
            </a:p>
          </p:txBody>
        </p:sp>
        <p:sp>
          <p:nvSpPr>
            <p:cNvPr id="69" name="矩形 68"/>
            <p:cNvSpPr/>
            <p:nvPr/>
          </p:nvSpPr>
          <p:spPr>
            <a:xfrm>
              <a:off x="1054437" y="106183"/>
              <a:ext cx="486093" cy="480060"/>
            </a:xfrm>
            <a:prstGeom prst="rect">
              <a:avLst/>
            </a:prstGeom>
            <a:solidFill>
              <a:srgbClr val="5FE8D6">
                <a:alpha val="65882"/>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36293" lIns="72585" rIns="72585" rtlCol="0" tIns="36293"/>
            <a:lstStyle/>
            <a:p>
              <a:pPr algn="ctr"/>
              <a:endParaRPr altLang="en-US" lang="zh-CN"/>
            </a:p>
          </p:txBody>
        </p:sp>
        <p:sp>
          <p:nvSpPr>
            <p:cNvPr id="70" name="矩形 69"/>
            <p:cNvSpPr/>
            <p:nvPr/>
          </p:nvSpPr>
          <p:spPr>
            <a:xfrm>
              <a:off x="86522" y="1004334"/>
              <a:ext cx="297951" cy="294253"/>
            </a:xfrm>
            <a:prstGeom prst="rect">
              <a:avLst/>
            </a:prstGeom>
            <a:solidFill>
              <a:srgbClr val="FF9F9F">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36293" lIns="72585" rIns="72585" rtlCol="0" tIns="36293"/>
            <a:lstStyle/>
            <a:p>
              <a:pPr algn="ctr"/>
              <a:endParaRPr altLang="en-US" lang="zh-CN"/>
            </a:p>
          </p:txBody>
        </p:sp>
        <p:sp>
          <p:nvSpPr>
            <p:cNvPr id="71" name="矩形 70"/>
            <p:cNvSpPr/>
            <p:nvPr/>
          </p:nvSpPr>
          <p:spPr>
            <a:xfrm>
              <a:off x="391245" y="1368218"/>
              <a:ext cx="189168" cy="186820"/>
            </a:xfrm>
            <a:prstGeom prst="rect">
              <a:avLst/>
            </a:prstGeom>
            <a:solidFill>
              <a:srgbClr val="9DDFBE">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36293" lIns="72585" rIns="72585" rtlCol="0" tIns="36293"/>
            <a:lstStyle/>
            <a:p>
              <a:pPr algn="ctr"/>
              <a:endParaRPr altLang="en-US" lang="zh-CN"/>
            </a:p>
          </p:txBody>
        </p:sp>
        <p:sp>
          <p:nvSpPr>
            <p:cNvPr id="72" name="矩形 71"/>
            <p:cNvSpPr/>
            <p:nvPr/>
          </p:nvSpPr>
          <p:spPr>
            <a:xfrm>
              <a:off x="1675949" y="106183"/>
              <a:ext cx="189168" cy="186820"/>
            </a:xfrm>
            <a:prstGeom prst="rect">
              <a:avLst/>
            </a:prstGeom>
            <a:solidFill>
              <a:srgbClr val="FFFFCC">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36293" lIns="72585" rIns="72585" rtlCol="0" tIns="36293"/>
            <a:lstStyle/>
            <a:p>
              <a:pPr algn="ctr"/>
              <a:endParaRPr altLang="en-US" lang="zh-CN"/>
            </a:p>
          </p:txBody>
        </p:sp>
        <p:sp>
          <p:nvSpPr>
            <p:cNvPr id="74" name="矩形 73"/>
            <p:cNvSpPr/>
            <p:nvPr/>
          </p:nvSpPr>
          <p:spPr>
            <a:xfrm>
              <a:off x="1051029" y="720793"/>
              <a:ext cx="189168" cy="186820"/>
            </a:xfrm>
            <a:prstGeom prst="rect">
              <a:avLst/>
            </a:prstGeom>
            <a:solidFill>
              <a:srgbClr val="FFFFCC">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36293" lIns="72585" rIns="72585" rtlCol="0" tIns="36293"/>
            <a:lstStyle/>
            <a:p>
              <a:pPr algn="ctr"/>
              <a:endParaRPr altLang="en-US" lang="zh-CN"/>
            </a:p>
          </p:txBody>
        </p:sp>
      </p:grpSp>
      <p:sp>
        <p:nvSpPr>
          <p:cNvPr id="80" name="文本框 6"/>
          <p:cNvSpPr>
            <a:spLocks noChangeArrowheads="1"/>
          </p:cNvSpPr>
          <p:nvPr/>
        </p:nvSpPr>
        <p:spPr bwMode="auto">
          <a:xfrm>
            <a:off x="497584" y="273875"/>
            <a:ext cx="3295650" cy="312410"/>
          </a:xfrm>
          <a:prstGeom prst="rect">
            <a:avLst/>
          </a:prstGeom>
          <a:noFill/>
          <a:ln>
            <a:noFill/>
          </a:ln>
          <a:extLst/>
        </p:spPr>
        <p:txBody>
          <a:bodyPr bIns="34285" lIns="68571" rIns="68571" tIns="34285">
            <a:spAutoFit/>
          </a:bodyPr>
          <a:lstStyle/>
          <a:p>
            <a:pPr defTabSz="967801" fontAlgn="auto">
              <a:spcBef>
                <a:spcPct val="0"/>
              </a:spcBef>
              <a:spcAft>
                <a:spcPct val="0"/>
              </a:spcAft>
              <a:defRPr/>
            </a:pPr>
            <a:r>
              <a:rPr altLang="zh-CN" b="1" lang="en-US" smtClean="0" sz="1600">
                <a:solidFill>
                  <a:schemeClr val="bg1"/>
                </a:solidFill>
                <a:latin charset="-122" panose="020b0503020204020204" pitchFamily="34" typeface="微软雅黑"/>
                <a:ea charset="-122" pitchFamily="34" typeface="微软雅黑"/>
                <a:sym charset="-122" panose="020b0503020204020204" pitchFamily="34" typeface="微软雅黑"/>
              </a:rPr>
              <a:t>· 在此输入您的标题内容</a:t>
            </a:r>
          </a:p>
        </p:txBody>
      </p:sp>
      <p:grpSp>
        <p:nvGrpSpPr>
          <p:cNvPr id="2" name="组合 1"/>
          <p:cNvGrpSpPr/>
          <p:nvPr/>
        </p:nvGrpSpPr>
        <p:grpSpPr>
          <a:xfrm>
            <a:off x="-6350" y="1587502"/>
            <a:ext cx="5589588" cy="3843337"/>
            <a:chOff x="-6350" y="1587502"/>
            <a:chExt cx="5589588" cy="3843337"/>
          </a:xfrm>
        </p:grpSpPr>
        <p:sp>
          <p:nvSpPr>
            <p:cNvPr id="59" name="Freeform 5"/>
            <p:cNvSpPr>
              <a:spLocks noChangeArrowheads="1"/>
            </p:cNvSpPr>
            <p:nvPr/>
          </p:nvSpPr>
          <p:spPr bwMode="auto">
            <a:xfrm>
              <a:off x="2571809" y="1974854"/>
              <a:ext cx="3011429" cy="1371607"/>
            </a:xfrm>
            <a:custGeom>
              <a:gdLst>
                <a:gd fmla="*/ 1497238478 w 2767" name="T0"/>
                <a:gd fmla="*/ 1493084105 h 1259" name="T1"/>
                <a:gd fmla="*/ 2147483647 w 2767" name="T2"/>
                <a:gd fmla="*/ 1494270500 h 1259" name="T3"/>
                <a:gd fmla="*/ 2147483647 w 2767" name="T4"/>
                <a:gd fmla="*/ 1261644308 h 1259" name="T5"/>
                <a:gd fmla="*/ 2147483647 w 2767" name="T6"/>
                <a:gd fmla="*/ 245681994 h 1259" name="T7"/>
                <a:gd fmla="*/ 2147483647 w 2767" name="T8"/>
                <a:gd fmla="*/ 0 h 1259" name="T9"/>
                <a:gd fmla="*/ 1791000589 w 2767" name="T10"/>
                <a:gd fmla="*/ 0 h 1259" name="T11"/>
                <a:gd fmla="*/ 236905174 w 2767" name="T12"/>
                <a:gd fmla="*/ 0 h 1259" name="T13"/>
                <a:gd fmla="*/ 0 w 2767" name="T14"/>
                <a:gd fmla="*/ 245681994 h 1259" name="T15"/>
                <a:gd fmla="*/ 0 w 2767" name="T16"/>
                <a:gd fmla="*/ 1255709060 h 1259" name="T17"/>
                <a:gd fmla="*/ 235719951 w 2767" name="T18"/>
                <a:gd fmla="*/ 1493084105 h 1259" name="T19"/>
                <a:gd fmla="*/ 1426167579 w 2767" name="T20"/>
                <a:gd fmla="*/ 1493084105 h 1259" name="T21"/>
                <a:gd fmla="*/ 1497238478 w 2767" name="T22"/>
                <a:gd fmla="*/ 1493084105 h 1259" name="T23"/>
                <a:gd fmla="*/ 0 60000 65536" name="T24"/>
                <a:gd fmla="*/ 0 60000 65536" name="T25"/>
                <a:gd fmla="*/ 0 60000 65536" name="T26"/>
                <a:gd fmla="*/ 0 60000 65536" name="T27"/>
                <a:gd fmla="*/ 0 60000 65536" name="T28"/>
                <a:gd fmla="*/ 0 60000 65536" name="T29"/>
                <a:gd fmla="*/ 0 60000 65536" name="T30"/>
                <a:gd fmla="*/ 0 60000 65536" name="T31"/>
                <a:gd fmla="*/ 0 60000 65536" name="T32"/>
                <a:gd fmla="*/ 0 60000 65536" name="T33"/>
                <a:gd fmla="*/ 0 60000 65536" name="T34"/>
                <a:gd fmla="*/ 0 60000 65536" name="T35"/>
                <a:gd fmla="*/ 0 w 2767" name="T36"/>
                <a:gd fmla="*/ 0 h 1259" name="T37"/>
                <a:gd fmla="*/ 2767 w 2767" name="T38"/>
                <a:gd fmla="*/ 1259 h 1259" name="T39"/>
              </a:gd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b="T39" l="T36" r="T38" t="T37"/>
              <a:pathLst>
                <a:path h="1259" w="2767">
                  <a:moveTo>
                    <a:pt x="1264" y="1258"/>
                  </a:moveTo>
                  <a:cubicBezTo>
                    <a:pt x="1420" y="1258"/>
                    <a:pt x="2521" y="1259"/>
                    <a:pt x="2556" y="1259"/>
                  </a:cubicBezTo>
                  <a:cubicBezTo>
                    <a:pt x="2733" y="1259"/>
                    <a:pt x="2767" y="1172"/>
                    <a:pt x="2767" y="1063"/>
                  </a:cubicBezTo>
                  <a:cubicBezTo>
                    <a:pt x="2767" y="1063"/>
                    <a:pt x="2767" y="307"/>
                    <a:pt x="2767" y="207"/>
                  </a:cubicBezTo>
                  <a:cubicBezTo>
                    <a:pt x="2767" y="108"/>
                    <a:pt x="2717" y="0"/>
                    <a:pt x="2556" y="0"/>
                  </a:cubicBezTo>
                  <a:cubicBezTo>
                    <a:pt x="1512" y="0"/>
                    <a:pt x="1512" y="0"/>
                    <a:pt x="1512" y="0"/>
                  </a:cubicBezTo>
                  <a:cubicBezTo>
                    <a:pt x="200" y="0"/>
                    <a:pt x="200" y="0"/>
                    <a:pt x="200" y="0"/>
                  </a:cubicBezTo>
                  <a:cubicBezTo>
                    <a:pt x="42" y="0"/>
                    <a:pt x="0" y="108"/>
                    <a:pt x="0" y="207"/>
                  </a:cubicBezTo>
                  <a:cubicBezTo>
                    <a:pt x="0" y="207"/>
                    <a:pt x="0" y="844"/>
                    <a:pt x="0" y="1058"/>
                  </a:cubicBezTo>
                  <a:cubicBezTo>
                    <a:pt x="0" y="1158"/>
                    <a:pt x="44" y="1258"/>
                    <a:pt x="199" y="1258"/>
                  </a:cubicBezTo>
                  <a:cubicBezTo>
                    <a:pt x="449" y="1258"/>
                    <a:pt x="1204" y="1258"/>
                    <a:pt x="1204" y="1258"/>
                  </a:cubicBezTo>
                  <a:lnTo>
                    <a:pt x="1264" y="1258"/>
                  </a:lnTo>
                  <a:close/>
                </a:path>
              </a:pathLst>
            </a:custGeom>
            <a:solidFill>
              <a:srgbClr val="1E1D3A"/>
            </a:solidFill>
            <a:ln>
              <a:noFill/>
            </a:ln>
            <a:extLst>
              <a:ext uri="{91240B29-F687-4F45-9708-019B960494DF}">
                <a14:hiddenLine cmpd="sng" w="9525">
                  <a:solidFill>
                    <a:srgbClr val="000000"/>
                  </a:solidFill>
                  <a:bevel/>
                  <a:headEnd/>
                  <a:tailEnd/>
                </a14:hiddenLine>
              </a:ext>
            </a:extLst>
          </p:spPr>
          <p:txBody>
            <a:bodyPr/>
            <a:lstStyle/>
            <a:p>
              <a:endParaRPr altLang="en-US" lang="zh-CN"/>
            </a:p>
          </p:txBody>
        </p:sp>
        <p:sp>
          <p:nvSpPr>
            <p:cNvPr id="60" name="Oval 6"/>
            <p:cNvSpPr>
              <a:spLocks noChangeArrowheads="1"/>
            </p:cNvSpPr>
            <p:nvPr/>
          </p:nvSpPr>
          <p:spPr bwMode="auto">
            <a:xfrm>
              <a:off x="2711507" y="2532069"/>
              <a:ext cx="257170" cy="257176"/>
            </a:xfrm>
            <a:prstGeom prst="ellipse">
              <a:avLst/>
            </a:prstGeom>
            <a:solidFill>
              <a:srgbClr val="4F5357"/>
            </a:solidFill>
            <a:ln>
              <a:noFill/>
            </a:ln>
            <a:extLst>
              <a:ext uri="{91240B29-F687-4F45-9708-019B960494DF}">
                <a14:hiddenLine w="9525">
                  <a:solidFill>
                    <a:srgbClr val="000000"/>
                  </a:solidFill>
                  <a:bevel/>
                  <a:headEnd/>
                  <a:tailEnd/>
                </a14:hiddenLine>
              </a:ext>
            </a:extLst>
          </p:spPr>
          <p:txBody>
            <a:bodyPr/>
            <a:lstStyle/>
            <a:p>
              <a:pPr eaLnBrk="1" hangingPunct="1"/>
              <a:endParaRPr altLang="zh-CN" lang="zh-CN"/>
            </a:p>
          </p:txBody>
        </p:sp>
        <p:sp>
          <p:nvSpPr>
            <p:cNvPr id="61" name="Freeform 7"/>
            <p:cNvSpPr>
              <a:spLocks noChangeArrowheads="1"/>
            </p:cNvSpPr>
            <p:nvPr/>
          </p:nvSpPr>
          <p:spPr bwMode="auto">
            <a:xfrm>
              <a:off x="3084562" y="2070105"/>
              <a:ext cx="2085934" cy="1181106"/>
            </a:xfrm>
            <a:custGeom>
              <a:gdLst>
                <a:gd fmla="*/ 2147483647 w 1916" name="T0"/>
                <a:gd fmla="*/ 1269089771 h 1084" name="T1"/>
                <a:gd fmla="*/ 2147483647 w 1916" name="T2"/>
                <a:gd fmla="*/ 1286897795 h 1084" name="T3"/>
                <a:gd fmla="*/ 17779780 w 1916" name="T4"/>
                <a:gd fmla="*/ 1286897795 h 1084" name="T5"/>
                <a:gd fmla="*/ 0 w 1916" name="T6"/>
                <a:gd fmla="*/ 1269089771 h 1084" name="T7"/>
                <a:gd fmla="*/ 0 w 1916" name="T8"/>
                <a:gd fmla="*/ 17808024 h 1084" name="T9"/>
                <a:gd fmla="*/ 17779780 w 1916" name="T10"/>
                <a:gd fmla="*/ 0 h 1084" name="T11"/>
                <a:gd fmla="*/ 2147483647 w 1916" name="T12"/>
                <a:gd fmla="*/ 0 h 1084" name="T13"/>
                <a:gd fmla="*/ 2147483647 w 1916" name="T14"/>
                <a:gd fmla="*/ 17808024 h 1084" name="T15"/>
                <a:gd fmla="*/ 2147483647 w 1916" name="T16"/>
                <a:gd fmla="*/ 1269089771 h 1084" name="T17"/>
                <a:gd fmla="*/ 0 60000 65536" name="T18"/>
                <a:gd fmla="*/ 0 60000 65536" name="T19"/>
                <a:gd fmla="*/ 0 60000 65536" name="T20"/>
                <a:gd fmla="*/ 0 60000 65536" name="T21"/>
                <a:gd fmla="*/ 0 60000 65536" name="T22"/>
                <a:gd fmla="*/ 0 60000 65536" name="T23"/>
                <a:gd fmla="*/ 0 60000 65536" name="T24"/>
                <a:gd fmla="*/ 0 60000 65536" name="T25"/>
                <a:gd fmla="*/ 0 60000 65536" name="T26"/>
                <a:gd fmla="*/ 0 w 1916" name="T27"/>
                <a:gd fmla="*/ 0 h 1084" name="T28"/>
                <a:gd fmla="*/ 1916 w 1916" name="T29"/>
                <a:gd fmla="*/ 1084 h 1084" name="T30"/>
              </a:gd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b="T30" l="T27" r="T29" t="T28"/>
              <a:pathLst>
                <a:path h="1084" w="1916">
                  <a:moveTo>
                    <a:pt x="1916" y="1069"/>
                  </a:moveTo>
                  <a:cubicBezTo>
                    <a:pt x="1916" y="1077"/>
                    <a:pt x="1910" y="1084"/>
                    <a:pt x="1901" y="1084"/>
                  </a:cubicBezTo>
                  <a:cubicBezTo>
                    <a:pt x="15" y="1084"/>
                    <a:pt x="15" y="1084"/>
                    <a:pt x="15" y="1084"/>
                  </a:cubicBezTo>
                  <a:cubicBezTo>
                    <a:pt x="7" y="1084"/>
                    <a:pt x="0" y="1077"/>
                    <a:pt x="0" y="1069"/>
                  </a:cubicBezTo>
                  <a:cubicBezTo>
                    <a:pt x="0" y="15"/>
                    <a:pt x="0" y="15"/>
                    <a:pt x="0" y="15"/>
                  </a:cubicBezTo>
                  <a:cubicBezTo>
                    <a:pt x="0" y="6"/>
                    <a:pt x="7" y="0"/>
                    <a:pt x="15" y="0"/>
                  </a:cubicBezTo>
                  <a:cubicBezTo>
                    <a:pt x="1901" y="0"/>
                    <a:pt x="1901" y="0"/>
                    <a:pt x="1901" y="0"/>
                  </a:cubicBezTo>
                  <a:cubicBezTo>
                    <a:pt x="1910" y="0"/>
                    <a:pt x="1916" y="6"/>
                    <a:pt x="1916" y="15"/>
                  </a:cubicBezTo>
                  <a:lnTo>
                    <a:pt x="1916" y="1069"/>
                  </a:lnTo>
                  <a:close/>
                </a:path>
              </a:pathLst>
            </a:custGeom>
            <a:solidFill>
              <a:srgbClr val="FFF7E6"/>
            </a:solidFill>
            <a:ln>
              <a:noFill/>
            </a:ln>
            <a:extLst>
              <a:ext uri="{91240B29-F687-4F45-9708-019B960494DF}">
                <a14:hiddenLine cmpd="sng" w="9525">
                  <a:solidFill>
                    <a:srgbClr val="000000"/>
                  </a:solidFill>
                  <a:bevel/>
                  <a:headEnd/>
                  <a:tailEnd/>
                </a14:hiddenLine>
              </a:ext>
            </a:extLst>
          </p:spPr>
          <p:txBody>
            <a:bodyPr/>
            <a:lstStyle/>
            <a:p>
              <a:endParaRPr altLang="en-US" lang="zh-CN"/>
            </a:p>
          </p:txBody>
        </p:sp>
        <p:sp>
          <p:nvSpPr>
            <p:cNvPr id="62" name="Freeform 8"/>
            <p:cNvSpPr>
              <a:spLocks noChangeArrowheads="1"/>
            </p:cNvSpPr>
            <p:nvPr/>
          </p:nvSpPr>
          <p:spPr bwMode="auto">
            <a:xfrm>
              <a:off x="381102" y="1587502"/>
              <a:ext cx="3900411" cy="3370281"/>
            </a:xfrm>
            <a:custGeom>
              <a:gdLst>
                <a:gd fmla="*/ 2147483647 w 3583" name="T0"/>
                <a:gd fmla="*/ 422139869 h 3095" name="T1"/>
                <a:gd fmla="*/ 2147483647 w 3583" name="T2"/>
                <a:gd fmla="*/ 432811461 h 3095" name="T3"/>
                <a:gd fmla="*/ 2147483647 w 3583" name="T4"/>
                <a:gd fmla="*/ 433997315 h 3095" name="T5"/>
                <a:gd fmla="*/ 2147483647 w 3583" name="T6"/>
                <a:gd fmla="*/ 423325723 h 3095" name="T7"/>
                <a:gd fmla="*/ 2147483647 w 3583" name="T8"/>
                <a:gd fmla="*/ 429254990 h 3095" name="T9"/>
                <a:gd fmla="*/ 2147483647 w 3583" name="T10"/>
                <a:gd fmla="*/ 424511576 h 3095" name="T11"/>
                <a:gd fmla="*/ 2147483647 w 3583" name="T12"/>
                <a:gd fmla="*/ 425697430 h 3095" name="T13"/>
                <a:gd fmla="*/ 2147483647 w 3583" name="T14"/>
                <a:gd fmla="*/ 431625608 h 3095" name="T15"/>
                <a:gd fmla="*/ 2147483647 w 3583" name="T16"/>
                <a:gd fmla="*/ 436369022 h 3095" name="T17"/>
                <a:gd fmla="*/ 2147483647 w 3583" name="T18"/>
                <a:gd fmla="*/ 462456708 h 3095" name="T19"/>
                <a:gd fmla="*/ 2147483647 w 3583" name="T20"/>
                <a:gd fmla="*/ 513445140 h 3095" name="T21"/>
                <a:gd fmla="*/ 2147483647 w 3583" name="T22"/>
                <a:gd fmla="*/ 603564557 h 3095" name="T23"/>
                <a:gd fmla="*/ 2147483647 w 3583" name="T24"/>
                <a:gd fmla="*/ 1227288622 h 3095" name="T25"/>
                <a:gd fmla="*/ 2147483647 w 3583" name="T26"/>
                <a:gd fmla="*/ 1641127517 h 3095" name="T27"/>
                <a:gd fmla="*/ 2147483647 w 3583" name="T28"/>
                <a:gd fmla="*/ 1855755012 h 3095" name="T29"/>
                <a:gd fmla="*/ 2147483647 w 3583" name="T30"/>
                <a:gd fmla="*/ 1899629411 h 3095" name="T31"/>
                <a:gd fmla="*/ 2147483647 w 3583" name="T32"/>
                <a:gd fmla="*/ 1893700144 h 3095" name="T33"/>
                <a:gd fmla="*/ 2147483647 w 3583" name="T34"/>
                <a:gd fmla="*/ 1888956730 h 3095" name="T35"/>
                <a:gd fmla="*/ 2147483647 w 3583" name="T36"/>
                <a:gd fmla="*/ 1887770877 h 3095" name="T37"/>
                <a:gd fmla="*/ 2147483647 w 3583" name="T38"/>
                <a:gd fmla="*/ 1917416124 h 3095" name="T39"/>
                <a:gd fmla="*/ 2147483647 w 3583" name="T40"/>
                <a:gd fmla="*/ 2015836515 h 3095" name="T41"/>
                <a:gd fmla="*/ 2147483647 w 3583" name="T42"/>
                <a:gd fmla="*/ 2145086918 h 3095" name="T43"/>
                <a:gd fmla="*/ 2147483647 w 3583" name="T44"/>
                <a:gd fmla="*/ 2147483647 h 3095" name="T45"/>
                <a:gd fmla="*/ 2147483647 w 3583" name="T46"/>
                <a:gd fmla="*/ 2147483647 h 3095" name="T47"/>
                <a:gd fmla="*/ 2147483647 w 3583" name="T48"/>
                <a:gd fmla="*/ 2147483647 h 3095" name="T49"/>
                <a:gd fmla="*/ 2147483647 w 3583" name="T50"/>
                <a:gd fmla="*/ 2147483647 h 3095" name="T51"/>
                <a:gd fmla="*/ 2147483647 w 3583" name="T52"/>
                <a:gd fmla="*/ 2147483647 h 3095" name="T53"/>
                <a:gd fmla="*/ 2147483647 w 3583" name="T54"/>
                <a:gd fmla="*/ 2147483647 h 3095" name="T55"/>
                <a:gd fmla="*/ 2147483647 w 3583" name="T56"/>
                <a:gd fmla="*/ 2147483647 h 3095" name="T57"/>
                <a:gd fmla="*/ 2006324809 w 3583" name="T58"/>
                <a:gd fmla="*/ 2147483647 h 3095" name="T59"/>
                <a:gd fmla="*/ 1774050368 w 3583" name="T60"/>
                <a:gd fmla="*/ 2147483647 h 3095" name="T61"/>
                <a:gd fmla="*/ 1744423859 w 3583" name="T62"/>
                <a:gd fmla="*/ 2147483647 h 3095" name="T63"/>
                <a:gd fmla="*/ 1544146918 w 3583" name="T64"/>
                <a:gd fmla="*/ 2147483647 h 3095" name="T65"/>
                <a:gd fmla="*/ 1410233792 w 3583" name="T66"/>
                <a:gd fmla="*/ 2147483647 h 3095" name="T67"/>
                <a:gd fmla="*/ 1317798867 w 3583" name="T68"/>
                <a:gd fmla="*/ 2147483647 h 3095" name="T69"/>
                <a:gd fmla="*/ 908949780 w 3583" name="T70"/>
                <a:gd fmla="*/ 2147483647 h 3095" name="T71"/>
                <a:gd fmla="*/ 392258677 w 3583" name="T72"/>
                <a:gd fmla="*/ 2147483647 h 3095" name="T73"/>
                <a:gd fmla="*/ 0 w 3583" name="T74"/>
                <a:gd fmla="*/ 2147483647 h 3095" name="T75"/>
                <a:gd fmla="*/ 104286617 w 3583" name="T76"/>
                <a:gd fmla="*/ 2147483647 h 3095" name="T77"/>
                <a:gd fmla="*/ 363816576 w 3583" name="T78"/>
                <a:gd fmla="*/ 2147483647 h 3095" name="T79"/>
                <a:gd fmla="*/ 571204314 w 3583" name="T80"/>
                <a:gd fmla="*/ 2147483647 h 3095" name="T81"/>
                <a:gd fmla="*/ 763186051 w 3583" name="T82"/>
                <a:gd fmla="*/ 2009907248 h 3095" name="T83"/>
                <a:gd fmla="*/ 906578789 w 3583" name="T84"/>
                <a:gd fmla="*/ 1777493040 h 3095" name="T85"/>
                <a:gd fmla="*/ 1031011214 w 3583" name="T86"/>
                <a:gd fmla="*/ 1616225683 h 3095" name="T87"/>
                <a:gd fmla="*/ 1278691658 w 3583" name="T88"/>
                <a:gd fmla="*/ 1214244234 h 3095" name="T89"/>
                <a:gd fmla="*/ 1512150506 w 3583" name="T90"/>
                <a:gd fmla="*/ 747045201 h 3095" name="T91"/>
                <a:gd fmla="*/ 1587995022 w 3583" name="T92"/>
                <a:gd fmla="*/ 564433571 h 3095" name="T93"/>
                <a:gd fmla="*/ 1693466046 w 3583" name="T94"/>
                <a:gd fmla="*/ 437554875 h 3095" name="T95"/>
                <a:gd fmla="*/ 1899668289 w 3583" name="T96"/>
                <a:gd fmla="*/ 371151438 h 3095" name="T97"/>
                <a:gd fmla="*/ 2147483647 w 3583" name="T98"/>
                <a:gd fmla="*/ 201583107 h 3095" name="T99"/>
                <a:gd fmla="*/ 2147483647 w 3583" name="T100"/>
                <a:gd fmla="*/ 65218673 h 3095" name="T101"/>
                <a:gd fmla="*/ 2147483647 w 3583" name="T102"/>
                <a:gd fmla="*/ 0 h 3095" name="T103"/>
                <a:gd fmla="*/ 2147483647 w 3583" name="T104"/>
                <a:gd fmla="*/ 26087687 h 3095" name="T105"/>
                <a:gd fmla="*/ 2147483647 w 3583" name="T106"/>
                <a:gd fmla="*/ 64032819 h 3095" name="T107"/>
                <a:gd fmla="*/ 2147483647 w 3583" name="T108"/>
                <a:gd fmla="*/ 101977951 h 3095" name="T109"/>
                <a:gd fmla="*/ 2147483647 w 3583" name="T110"/>
                <a:gd fmla="*/ 126878696 h 3095" name="T111"/>
                <a:gd fmla="*/ 2147483647 w 3583" name="T112"/>
                <a:gd fmla="*/ 180239923 h 3095" name="T113"/>
                <a:gd fmla="*/ 2147483647 w 3583" name="T114"/>
                <a:gd fmla="*/ 199212489 h 3095" name="T115"/>
                <a:gd fmla="*/ 2147483647 w 3583" name="T116"/>
                <a:gd fmla="*/ 245457507 h 3095" name="T117"/>
                <a:gd fmla="*/ 2147483647 w 3583" name="T118"/>
                <a:gd fmla="*/ 316604357 h 3095" name="T119"/>
                <a:gd fmla="*/ 2147483647 w 3583" name="T120"/>
                <a:gd fmla="*/ 373522056 h 3095" name="T121"/>
                <a:gd fmla="*/ 2147483647 w 3583" name="T122"/>
                <a:gd fmla="*/ 422139869 h 3095" name="T123"/>
                <a:gd fmla="*/ 0 60000 65536" name="T124"/>
                <a:gd fmla="*/ 0 60000 65536" name="T125"/>
                <a:gd fmla="*/ 0 60000 65536" name="T126"/>
                <a:gd fmla="*/ 0 60000 65536" name="T127"/>
                <a:gd fmla="*/ 0 60000 65536" name="T128"/>
                <a:gd fmla="*/ 0 60000 65536" name="T129"/>
                <a:gd fmla="*/ 0 60000 65536" name="T130"/>
                <a:gd fmla="*/ 0 60000 65536" name="T131"/>
                <a:gd fmla="*/ 0 60000 65536" name="T132"/>
                <a:gd fmla="*/ 0 60000 65536" name="T133"/>
                <a:gd fmla="*/ 0 60000 65536" name="T134"/>
                <a:gd fmla="*/ 0 60000 65536" name="T135"/>
                <a:gd fmla="*/ 0 60000 65536" name="T136"/>
                <a:gd fmla="*/ 0 60000 65536" name="T137"/>
                <a:gd fmla="*/ 0 60000 65536" name="T138"/>
                <a:gd fmla="*/ 0 60000 65536" name="T139"/>
                <a:gd fmla="*/ 0 60000 65536" name="T140"/>
                <a:gd fmla="*/ 0 60000 65536" name="T141"/>
                <a:gd fmla="*/ 0 60000 65536" name="T142"/>
                <a:gd fmla="*/ 0 60000 65536" name="T143"/>
                <a:gd fmla="*/ 0 60000 65536" name="T144"/>
                <a:gd fmla="*/ 0 60000 65536" name="T145"/>
                <a:gd fmla="*/ 0 60000 65536" name="T146"/>
                <a:gd fmla="*/ 0 60000 65536" name="T147"/>
                <a:gd fmla="*/ 0 60000 65536" name="T148"/>
                <a:gd fmla="*/ 0 60000 65536" name="T149"/>
                <a:gd fmla="*/ 0 60000 65536" name="T150"/>
                <a:gd fmla="*/ 0 60000 65536" name="T151"/>
                <a:gd fmla="*/ 0 60000 65536" name="T152"/>
                <a:gd fmla="*/ 0 60000 65536" name="T153"/>
                <a:gd fmla="*/ 0 60000 65536" name="T154"/>
                <a:gd fmla="*/ 0 60000 65536" name="T155"/>
                <a:gd fmla="*/ 0 60000 65536" name="T156"/>
                <a:gd fmla="*/ 0 60000 65536" name="T157"/>
                <a:gd fmla="*/ 0 60000 65536" name="T158"/>
                <a:gd fmla="*/ 0 60000 65536" name="T159"/>
                <a:gd fmla="*/ 0 60000 65536" name="T160"/>
                <a:gd fmla="*/ 0 60000 65536" name="T161"/>
                <a:gd fmla="*/ 0 60000 65536" name="T162"/>
                <a:gd fmla="*/ 0 60000 65536" name="T163"/>
                <a:gd fmla="*/ 0 60000 65536" name="T164"/>
                <a:gd fmla="*/ 0 60000 65536" name="T165"/>
                <a:gd fmla="*/ 0 60000 65536" name="T166"/>
                <a:gd fmla="*/ 0 60000 65536" name="T167"/>
                <a:gd fmla="*/ 0 60000 65536" name="T168"/>
                <a:gd fmla="*/ 0 60000 65536" name="T169"/>
                <a:gd fmla="*/ 0 60000 65536" name="T170"/>
                <a:gd fmla="*/ 0 60000 65536" name="T171"/>
                <a:gd fmla="*/ 0 60000 65536" name="T172"/>
                <a:gd fmla="*/ 0 60000 65536" name="T173"/>
                <a:gd fmla="*/ 0 60000 65536" name="T174"/>
                <a:gd fmla="*/ 0 60000 65536" name="T175"/>
                <a:gd fmla="*/ 0 60000 65536" name="T176"/>
                <a:gd fmla="*/ 0 60000 65536" name="T177"/>
                <a:gd fmla="*/ 0 60000 65536" name="T178"/>
                <a:gd fmla="*/ 0 60000 65536" name="T179"/>
                <a:gd fmla="*/ 0 60000 65536" name="T180"/>
                <a:gd fmla="*/ 0 60000 65536" name="T181"/>
                <a:gd fmla="*/ 0 60000 65536" name="T182"/>
                <a:gd fmla="*/ 0 60000 65536" name="T183"/>
                <a:gd fmla="*/ 0 60000 65536" name="T184"/>
                <a:gd fmla="*/ 0 60000 65536" name="T185"/>
                <a:gd fmla="*/ 0 w 3583" name="T186"/>
                <a:gd fmla="*/ 0 h 3095" name="T187"/>
                <a:gd fmla="*/ 3583 w 3583" name="T188"/>
                <a:gd fmla="*/ 3095 h 3095" name="T189"/>
              </a:gdLst>
              <a:cxnLst>
                <a:cxn ang="T124">
                  <a:pos x="T0" y="T1"/>
                </a:cxn>
                <a:cxn ang="T125">
                  <a:pos x="T2" y="T3"/>
                </a:cxn>
                <a:cxn ang="T126">
                  <a:pos x="T4" y="T5"/>
                </a:cxn>
                <a:cxn ang="T127">
                  <a:pos x="T6" y="T7"/>
                </a:cxn>
                <a:cxn ang="T128">
                  <a:pos x="T8" y="T9"/>
                </a:cxn>
                <a:cxn ang="T129">
                  <a:pos x="T10" y="T11"/>
                </a:cxn>
                <a:cxn ang="T130">
                  <a:pos x="T12" y="T13"/>
                </a:cxn>
                <a:cxn ang="T131">
                  <a:pos x="T14" y="T15"/>
                </a:cxn>
                <a:cxn ang="T132">
                  <a:pos x="T16" y="T17"/>
                </a:cxn>
                <a:cxn ang="T133">
                  <a:pos x="T18" y="T19"/>
                </a:cxn>
                <a:cxn ang="T134">
                  <a:pos x="T20" y="T21"/>
                </a:cxn>
                <a:cxn ang="T135">
                  <a:pos x="T22" y="T23"/>
                </a:cxn>
                <a:cxn ang="T136">
                  <a:pos x="T24" y="T25"/>
                </a:cxn>
                <a:cxn ang="T137">
                  <a:pos x="T26" y="T27"/>
                </a:cxn>
                <a:cxn ang="T138">
                  <a:pos x="T28" y="T29"/>
                </a:cxn>
                <a:cxn ang="T139">
                  <a:pos x="T30" y="T31"/>
                </a:cxn>
                <a:cxn ang="T140">
                  <a:pos x="T32" y="T33"/>
                </a:cxn>
                <a:cxn ang="T141">
                  <a:pos x="T34" y="T35"/>
                </a:cxn>
                <a:cxn ang="T142">
                  <a:pos x="T36" y="T37"/>
                </a:cxn>
                <a:cxn ang="T143">
                  <a:pos x="T38" y="T39"/>
                </a:cxn>
                <a:cxn ang="T144">
                  <a:pos x="T40" y="T41"/>
                </a:cxn>
                <a:cxn ang="T145">
                  <a:pos x="T42" y="T43"/>
                </a:cxn>
                <a:cxn ang="T146">
                  <a:pos x="T44" y="T45"/>
                </a:cxn>
                <a:cxn ang="T147">
                  <a:pos x="T46" y="T47"/>
                </a:cxn>
                <a:cxn ang="T148">
                  <a:pos x="T48" y="T49"/>
                </a:cxn>
                <a:cxn ang="T149">
                  <a:pos x="T50" y="T51"/>
                </a:cxn>
                <a:cxn ang="T150">
                  <a:pos x="T52" y="T53"/>
                </a:cxn>
                <a:cxn ang="T151">
                  <a:pos x="T54" y="T55"/>
                </a:cxn>
                <a:cxn ang="T152">
                  <a:pos x="T56" y="T57"/>
                </a:cxn>
                <a:cxn ang="T153">
                  <a:pos x="T58" y="T59"/>
                </a:cxn>
                <a:cxn ang="T154">
                  <a:pos x="T60" y="T61"/>
                </a:cxn>
                <a:cxn ang="T155">
                  <a:pos x="T62" y="T63"/>
                </a:cxn>
                <a:cxn ang="T156">
                  <a:pos x="T64" y="T65"/>
                </a:cxn>
                <a:cxn ang="T157">
                  <a:pos x="T66" y="T67"/>
                </a:cxn>
                <a:cxn ang="T158">
                  <a:pos x="T68" y="T69"/>
                </a:cxn>
                <a:cxn ang="T159">
                  <a:pos x="T70" y="T71"/>
                </a:cxn>
                <a:cxn ang="T160">
                  <a:pos x="T72" y="T73"/>
                </a:cxn>
                <a:cxn ang="T161">
                  <a:pos x="T74" y="T75"/>
                </a:cxn>
                <a:cxn ang="T162">
                  <a:pos x="T76" y="T77"/>
                </a:cxn>
                <a:cxn ang="T163">
                  <a:pos x="T78" y="T79"/>
                </a:cxn>
                <a:cxn ang="T164">
                  <a:pos x="T80" y="T81"/>
                </a:cxn>
                <a:cxn ang="T165">
                  <a:pos x="T82" y="T83"/>
                </a:cxn>
                <a:cxn ang="T166">
                  <a:pos x="T84" y="T85"/>
                </a:cxn>
                <a:cxn ang="T167">
                  <a:pos x="T86" y="T87"/>
                </a:cxn>
                <a:cxn ang="T168">
                  <a:pos x="T88" y="T89"/>
                </a:cxn>
                <a:cxn ang="T169">
                  <a:pos x="T90" y="T91"/>
                </a:cxn>
                <a:cxn ang="T170">
                  <a:pos x="T92" y="T93"/>
                </a:cxn>
                <a:cxn ang="T171">
                  <a:pos x="T94" y="T95"/>
                </a:cxn>
                <a:cxn ang="T172">
                  <a:pos x="T96" y="T97"/>
                </a:cxn>
                <a:cxn ang="T173">
                  <a:pos x="T98" y="T99"/>
                </a:cxn>
                <a:cxn ang="T174">
                  <a:pos x="T100" y="T101"/>
                </a:cxn>
                <a:cxn ang="T175">
                  <a:pos x="T102" y="T103"/>
                </a:cxn>
                <a:cxn ang="T176">
                  <a:pos x="T104" y="T105"/>
                </a:cxn>
                <a:cxn ang="T177">
                  <a:pos x="T106" y="T107"/>
                </a:cxn>
                <a:cxn ang="T178">
                  <a:pos x="T108" y="T109"/>
                </a:cxn>
                <a:cxn ang="T179">
                  <a:pos x="T110" y="T111"/>
                </a:cxn>
                <a:cxn ang="T180">
                  <a:pos x="T112" y="T113"/>
                </a:cxn>
                <a:cxn ang="T181">
                  <a:pos x="T114" y="T115"/>
                </a:cxn>
                <a:cxn ang="T182">
                  <a:pos x="T116" y="T117"/>
                </a:cxn>
                <a:cxn ang="T183">
                  <a:pos x="T118" y="T119"/>
                </a:cxn>
                <a:cxn ang="T184">
                  <a:pos x="T120" y="T121"/>
                </a:cxn>
                <a:cxn ang="T185">
                  <a:pos x="T122" y="T123"/>
                </a:cxn>
              </a:cxnLst>
              <a:rect b="T189" l="T186" r="T188" t="T187"/>
              <a:pathLst>
                <a:path h="3095" w="3583">
                  <a:moveTo>
                    <a:pt x="3522" y="356"/>
                  </a:moveTo>
                  <a:cubicBezTo>
                    <a:pt x="3494" y="359"/>
                    <a:pt x="3375" y="359"/>
                    <a:pt x="3325" y="365"/>
                  </a:cubicBezTo>
                  <a:cubicBezTo>
                    <a:pt x="3265" y="371"/>
                    <a:pt x="3112" y="381"/>
                    <a:pt x="3036" y="366"/>
                  </a:cubicBezTo>
                  <a:cubicBezTo>
                    <a:pt x="2961" y="350"/>
                    <a:pt x="2966" y="357"/>
                    <a:pt x="2932" y="357"/>
                  </a:cubicBezTo>
                  <a:cubicBezTo>
                    <a:pt x="2898" y="357"/>
                    <a:pt x="2731" y="365"/>
                    <a:pt x="2661" y="362"/>
                  </a:cubicBezTo>
                  <a:cubicBezTo>
                    <a:pt x="2590" y="359"/>
                    <a:pt x="2558" y="359"/>
                    <a:pt x="2549" y="358"/>
                  </a:cubicBezTo>
                  <a:cubicBezTo>
                    <a:pt x="2541" y="357"/>
                    <a:pt x="2538" y="355"/>
                    <a:pt x="2521" y="359"/>
                  </a:cubicBezTo>
                  <a:cubicBezTo>
                    <a:pt x="2504" y="363"/>
                    <a:pt x="2488" y="366"/>
                    <a:pt x="2482" y="364"/>
                  </a:cubicBezTo>
                  <a:cubicBezTo>
                    <a:pt x="2476" y="362"/>
                    <a:pt x="2479" y="364"/>
                    <a:pt x="2472" y="368"/>
                  </a:cubicBezTo>
                  <a:cubicBezTo>
                    <a:pt x="2465" y="371"/>
                    <a:pt x="2351" y="383"/>
                    <a:pt x="2313" y="390"/>
                  </a:cubicBezTo>
                  <a:cubicBezTo>
                    <a:pt x="2275" y="397"/>
                    <a:pt x="2199" y="408"/>
                    <a:pt x="2162" y="433"/>
                  </a:cubicBezTo>
                  <a:cubicBezTo>
                    <a:pt x="2125" y="459"/>
                    <a:pt x="2125" y="477"/>
                    <a:pt x="2113" y="509"/>
                  </a:cubicBezTo>
                  <a:cubicBezTo>
                    <a:pt x="2038" y="705"/>
                    <a:pt x="2054" y="1035"/>
                    <a:pt x="2054" y="1035"/>
                  </a:cubicBezTo>
                  <a:cubicBezTo>
                    <a:pt x="2054" y="1035"/>
                    <a:pt x="2055" y="1255"/>
                    <a:pt x="2085" y="1384"/>
                  </a:cubicBezTo>
                  <a:cubicBezTo>
                    <a:pt x="2099" y="1446"/>
                    <a:pt x="2118" y="1541"/>
                    <a:pt x="2166" y="1565"/>
                  </a:cubicBezTo>
                  <a:cubicBezTo>
                    <a:pt x="2166" y="1565"/>
                    <a:pt x="2226" y="1595"/>
                    <a:pt x="2385" y="1602"/>
                  </a:cubicBezTo>
                  <a:cubicBezTo>
                    <a:pt x="2544" y="1609"/>
                    <a:pt x="2627" y="1603"/>
                    <a:pt x="2696" y="1597"/>
                  </a:cubicBezTo>
                  <a:cubicBezTo>
                    <a:pt x="2765" y="1591"/>
                    <a:pt x="2827" y="1592"/>
                    <a:pt x="2886" y="1593"/>
                  </a:cubicBezTo>
                  <a:cubicBezTo>
                    <a:pt x="2944" y="1594"/>
                    <a:pt x="3020" y="1597"/>
                    <a:pt x="3055" y="1592"/>
                  </a:cubicBezTo>
                  <a:cubicBezTo>
                    <a:pt x="3090" y="1587"/>
                    <a:pt x="3208" y="1592"/>
                    <a:pt x="3283" y="1617"/>
                  </a:cubicBezTo>
                  <a:cubicBezTo>
                    <a:pt x="3346" y="1638"/>
                    <a:pt x="3351" y="1663"/>
                    <a:pt x="3373" y="1700"/>
                  </a:cubicBezTo>
                  <a:cubicBezTo>
                    <a:pt x="3394" y="1736"/>
                    <a:pt x="3399" y="1768"/>
                    <a:pt x="3389" y="1809"/>
                  </a:cubicBezTo>
                  <a:cubicBezTo>
                    <a:pt x="3380" y="1850"/>
                    <a:pt x="3357" y="1894"/>
                    <a:pt x="3277" y="1931"/>
                  </a:cubicBezTo>
                  <a:cubicBezTo>
                    <a:pt x="3197" y="1969"/>
                    <a:pt x="3009" y="1994"/>
                    <a:pt x="2915" y="2008"/>
                  </a:cubicBezTo>
                  <a:cubicBezTo>
                    <a:pt x="2821" y="2021"/>
                    <a:pt x="2809" y="2043"/>
                    <a:pt x="2714" y="2045"/>
                  </a:cubicBezTo>
                  <a:cubicBezTo>
                    <a:pt x="2649" y="2046"/>
                    <a:pt x="2446" y="2029"/>
                    <a:pt x="2342" y="2025"/>
                  </a:cubicBezTo>
                  <a:cubicBezTo>
                    <a:pt x="2238" y="2021"/>
                    <a:pt x="1964" y="2084"/>
                    <a:pt x="1964" y="2084"/>
                  </a:cubicBezTo>
                  <a:cubicBezTo>
                    <a:pt x="1964" y="2084"/>
                    <a:pt x="1945" y="2098"/>
                    <a:pt x="1912" y="2117"/>
                  </a:cubicBezTo>
                  <a:cubicBezTo>
                    <a:pt x="1878" y="2137"/>
                    <a:pt x="1849" y="2149"/>
                    <a:pt x="1849" y="2149"/>
                  </a:cubicBezTo>
                  <a:cubicBezTo>
                    <a:pt x="1849" y="2149"/>
                    <a:pt x="1802" y="2184"/>
                    <a:pt x="1693" y="2233"/>
                  </a:cubicBezTo>
                  <a:cubicBezTo>
                    <a:pt x="1583" y="2282"/>
                    <a:pt x="1497" y="2288"/>
                    <a:pt x="1497" y="2288"/>
                  </a:cubicBezTo>
                  <a:cubicBezTo>
                    <a:pt x="1497" y="2288"/>
                    <a:pt x="1497" y="2288"/>
                    <a:pt x="1472" y="2307"/>
                  </a:cubicBezTo>
                  <a:cubicBezTo>
                    <a:pt x="1415" y="2350"/>
                    <a:pt x="1366" y="2366"/>
                    <a:pt x="1303" y="2381"/>
                  </a:cubicBezTo>
                  <a:cubicBezTo>
                    <a:pt x="1241" y="2397"/>
                    <a:pt x="1190" y="2411"/>
                    <a:pt x="1190" y="2411"/>
                  </a:cubicBezTo>
                  <a:cubicBezTo>
                    <a:pt x="1190" y="2411"/>
                    <a:pt x="1149" y="2446"/>
                    <a:pt x="1112" y="2483"/>
                  </a:cubicBezTo>
                  <a:cubicBezTo>
                    <a:pt x="1003" y="2592"/>
                    <a:pt x="767" y="3095"/>
                    <a:pt x="767" y="3095"/>
                  </a:cubicBezTo>
                  <a:cubicBezTo>
                    <a:pt x="331" y="2750"/>
                    <a:pt x="331" y="2750"/>
                    <a:pt x="331" y="2750"/>
                  </a:cubicBezTo>
                  <a:cubicBezTo>
                    <a:pt x="0" y="2466"/>
                    <a:pt x="0" y="2466"/>
                    <a:pt x="0" y="2466"/>
                  </a:cubicBezTo>
                  <a:cubicBezTo>
                    <a:pt x="0" y="2466"/>
                    <a:pt x="35" y="2435"/>
                    <a:pt x="88" y="2350"/>
                  </a:cubicBezTo>
                  <a:cubicBezTo>
                    <a:pt x="141" y="2265"/>
                    <a:pt x="253" y="2121"/>
                    <a:pt x="307" y="2061"/>
                  </a:cubicBezTo>
                  <a:cubicBezTo>
                    <a:pt x="361" y="2000"/>
                    <a:pt x="422" y="1963"/>
                    <a:pt x="482" y="1900"/>
                  </a:cubicBezTo>
                  <a:cubicBezTo>
                    <a:pt x="541" y="1838"/>
                    <a:pt x="597" y="1751"/>
                    <a:pt x="644" y="1695"/>
                  </a:cubicBezTo>
                  <a:cubicBezTo>
                    <a:pt x="691" y="1639"/>
                    <a:pt x="741" y="1538"/>
                    <a:pt x="765" y="1499"/>
                  </a:cubicBezTo>
                  <a:cubicBezTo>
                    <a:pt x="790" y="1460"/>
                    <a:pt x="799" y="1443"/>
                    <a:pt x="870" y="1363"/>
                  </a:cubicBezTo>
                  <a:cubicBezTo>
                    <a:pt x="941" y="1283"/>
                    <a:pt x="1033" y="1096"/>
                    <a:pt x="1079" y="1024"/>
                  </a:cubicBezTo>
                  <a:cubicBezTo>
                    <a:pt x="1125" y="951"/>
                    <a:pt x="1248" y="687"/>
                    <a:pt x="1276" y="630"/>
                  </a:cubicBezTo>
                  <a:cubicBezTo>
                    <a:pt x="1304" y="572"/>
                    <a:pt x="1307" y="526"/>
                    <a:pt x="1340" y="476"/>
                  </a:cubicBezTo>
                  <a:cubicBezTo>
                    <a:pt x="1374" y="426"/>
                    <a:pt x="1383" y="396"/>
                    <a:pt x="1429" y="369"/>
                  </a:cubicBezTo>
                  <a:cubicBezTo>
                    <a:pt x="1475" y="341"/>
                    <a:pt x="1498" y="330"/>
                    <a:pt x="1603" y="313"/>
                  </a:cubicBezTo>
                  <a:cubicBezTo>
                    <a:pt x="1707" y="295"/>
                    <a:pt x="1960" y="170"/>
                    <a:pt x="1960" y="170"/>
                  </a:cubicBezTo>
                  <a:cubicBezTo>
                    <a:pt x="2054" y="138"/>
                    <a:pt x="2299" y="55"/>
                    <a:pt x="2299" y="55"/>
                  </a:cubicBezTo>
                  <a:cubicBezTo>
                    <a:pt x="2378" y="21"/>
                    <a:pt x="2402" y="0"/>
                    <a:pt x="2470" y="0"/>
                  </a:cubicBezTo>
                  <a:cubicBezTo>
                    <a:pt x="2515" y="0"/>
                    <a:pt x="2536" y="8"/>
                    <a:pt x="2602" y="22"/>
                  </a:cubicBezTo>
                  <a:cubicBezTo>
                    <a:pt x="2669" y="37"/>
                    <a:pt x="2751" y="45"/>
                    <a:pt x="2846" y="54"/>
                  </a:cubicBezTo>
                  <a:cubicBezTo>
                    <a:pt x="2941" y="62"/>
                    <a:pt x="3016" y="89"/>
                    <a:pt x="3032" y="86"/>
                  </a:cubicBezTo>
                  <a:cubicBezTo>
                    <a:pt x="3049" y="83"/>
                    <a:pt x="3097" y="91"/>
                    <a:pt x="3159" y="107"/>
                  </a:cubicBezTo>
                  <a:cubicBezTo>
                    <a:pt x="3220" y="124"/>
                    <a:pt x="3278" y="142"/>
                    <a:pt x="3303" y="152"/>
                  </a:cubicBezTo>
                  <a:cubicBezTo>
                    <a:pt x="3329" y="163"/>
                    <a:pt x="3325" y="159"/>
                    <a:pt x="3349" y="168"/>
                  </a:cubicBezTo>
                  <a:cubicBezTo>
                    <a:pt x="3374" y="177"/>
                    <a:pt x="3413" y="178"/>
                    <a:pt x="3498" y="207"/>
                  </a:cubicBezTo>
                  <a:cubicBezTo>
                    <a:pt x="3583" y="236"/>
                    <a:pt x="3571" y="267"/>
                    <a:pt x="3571" y="267"/>
                  </a:cubicBezTo>
                  <a:cubicBezTo>
                    <a:pt x="3580" y="286"/>
                    <a:pt x="3567" y="315"/>
                    <a:pt x="3567" y="315"/>
                  </a:cubicBezTo>
                  <a:cubicBezTo>
                    <a:pt x="3559" y="333"/>
                    <a:pt x="3551" y="353"/>
                    <a:pt x="3522" y="356"/>
                  </a:cubicBezTo>
                  <a:close/>
                </a:path>
              </a:pathLst>
            </a:custGeom>
            <a:solidFill>
              <a:srgbClr val="F5C8A2"/>
            </a:solidFill>
            <a:ln>
              <a:noFill/>
            </a:ln>
            <a:extLst>
              <a:ext uri="{91240B29-F687-4F45-9708-019B960494DF}">
                <a14:hiddenLine cmpd="sng" w="9525">
                  <a:solidFill>
                    <a:srgbClr val="000000"/>
                  </a:solidFill>
                  <a:bevel/>
                  <a:headEnd/>
                  <a:tailEnd/>
                </a14:hiddenLine>
              </a:ext>
            </a:extLst>
          </p:spPr>
          <p:txBody>
            <a:bodyPr/>
            <a:lstStyle/>
            <a:p>
              <a:endParaRPr altLang="en-US" lang="zh-CN"/>
            </a:p>
          </p:txBody>
        </p:sp>
        <p:sp>
          <p:nvSpPr>
            <p:cNvPr id="63" name="Freeform 9"/>
            <p:cNvSpPr>
              <a:spLocks noChangeArrowheads="1"/>
            </p:cNvSpPr>
            <p:nvPr/>
          </p:nvSpPr>
          <p:spPr bwMode="auto">
            <a:xfrm>
              <a:off x="1003390" y="4205303"/>
              <a:ext cx="696899" cy="846142"/>
            </a:xfrm>
            <a:custGeom>
              <a:gdLst>
                <a:gd fmla="*/ 758887077 w 640" name="T0"/>
                <a:gd fmla="*/ 0 h 777" name="T1"/>
                <a:gd fmla="*/ 563236375 w 640" name="T2"/>
                <a:gd fmla="*/ 124517320 h 777" name="T3"/>
                <a:gd fmla="*/ 0 w 640" name="T4"/>
                <a:gd fmla="*/ 921427947 h 777" name="T5"/>
                <a:gd fmla="*/ 194464861 w 640" name="T6"/>
                <a:gd fmla="*/ 908383048 h 777" name="T7"/>
                <a:gd fmla="*/ 674697809 w 640" name="T8"/>
                <a:gd fmla="*/ 66409310 h 777" name="T9"/>
                <a:gd fmla="*/ 758887077 w 640" name="T10"/>
                <a:gd fmla="*/ 0 h 777" name="T11"/>
                <a:gd fmla="*/ 0 60000 65536" name="T12"/>
                <a:gd fmla="*/ 0 60000 65536" name="T13"/>
                <a:gd fmla="*/ 0 60000 65536" name="T14"/>
                <a:gd fmla="*/ 0 60000 65536" name="T15"/>
                <a:gd fmla="*/ 0 60000 65536" name="T16"/>
                <a:gd fmla="*/ 0 60000 65536" name="T17"/>
                <a:gd fmla="*/ 0 w 640" name="T18"/>
                <a:gd fmla="*/ 0 h 777" name="T19"/>
                <a:gd fmla="*/ 640 w 640" name="T20"/>
                <a:gd fmla="*/ 777 h 777" name="T21"/>
              </a:gdLst>
              <a:cxnLst>
                <a:cxn ang="T12">
                  <a:pos x="T0" y="T1"/>
                </a:cxn>
                <a:cxn ang="T13">
                  <a:pos x="T2" y="T3"/>
                </a:cxn>
                <a:cxn ang="T14">
                  <a:pos x="T4" y="T5"/>
                </a:cxn>
                <a:cxn ang="T15">
                  <a:pos x="T6" y="T7"/>
                </a:cxn>
                <a:cxn ang="T16">
                  <a:pos x="T8" y="T9"/>
                </a:cxn>
                <a:cxn ang="T17">
                  <a:pos x="T10" y="T11"/>
                </a:cxn>
              </a:cxnLst>
              <a:rect b="T21" l="T18" r="T20" t="T19"/>
              <a:pathLst>
                <a:path h="777" w="640">
                  <a:moveTo>
                    <a:pt x="640" y="0"/>
                  </a:moveTo>
                  <a:cubicBezTo>
                    <a:pt x="602" y="0"/>
                    <a:pt x="549" y="29"/>
                    <a:pt x="475" y="105"/>
                  </a:cubicBezTo>
                  <a:cubicBezTo>
                    <a:pt x="259" y="344"/>
                    <a:pt x="0" y="777"/>
                    <a:pt x="0" y="777"/>
                  </a:cubicBezTo>
                  <a:cubicBezTo>
                    <a:pt x="164" y="766"/>
                    <a:pt x="164" y="766"/>
                    <a:pt x="164" y="766"/>
                  </a:cubicBezTo>
                  <a:cubicBezTo>
                    <a:pt x="164" y="766"/>
                    <a:pt x="452" y="152"/>
                    <a:pt x="569" y="56"/>
                  </a:cubicBezTo>
                  <a:cubicBezTo>
                    <a:pt x="588" y="40"/>
                    <a:pt x="618" y="9"/>
                    <a:pt x="640" y="0"/>
                  </a:cubicBezTo>
                  <a:close/>
                </a:path>
              </a:pathLst>
            </a:custGeom>
            <a:solidFill>
              <a:srgbClr val="E3B38A"/>
            </a:solidFill>
            <a:ln>
              <a:noFill/>
            </a:ln>
            <a:extLst>
              <a:ext uri="{91240B29-F687-4F45-9708-019B960494DF}">
                <a14:hiddenLine cmpd="sng" w="9525">
                  <a:solidFill>
                    <a:srgbClr val="000000"/>
                  </a:solidFill>
                  <a:bevel/>
                  <a:headEnd/>
                  <a:tailEnd/>
                </a14:hiddenLine>
              </a:ext>
            </a:extLst>
          </p:spPr>
          <p:txBody>
            <a:bodyPr/>
            <a:lstStyle/>
            <a:p>
              <a:endParaRPr altLang="en-US" lang="zh-CN"/>
            </a:p>
          </p:txBody>
        </p:sp>
        <p:sp>
          <p:nvSpPr>
            <p:cNvPr id="64" name="Freeform 10"/>
            <p:cNvSpPr>
              <a:spLocks noChangeArrowheads="1"/>
            </p:cNvSpPr>
            <p:nvPr/>
          </p:nvSpPr>
          <p:spPr bwMode="auto">
            <a:xfrm>
              <a:off x="3684625" y="3373448"/>
              <a:ext cx="363531" cy="330202"/>
            </a:xfrm>
            <a:custGeom>
              <a:gdLst>
                <a:gd fmla="*/ 62414591 w 335" name="T0"/>
                <a:gd fmla="*/ 34439969 h 303" name="T1"/>
                <a:gd fmla="*/ 21196978 w 335" name="T2"/>
                <a:gd fmla="*/ 194765691 h 303" name="T3"/>
                <a:gd fmla="*/ 108341920 w 335" name="T4"/>
                <a:gd fmla="*/ 355091413 h 303" name="T5"/>
                <a:gd fmla="*/ 293230836 w 335" name="T6"/>
                <a:gd fmla="*/ 318275748 h 303" name="T7"/>
                <a:gd fmla="*/ 389796295 w 335" name="T8"/>
                <a:gd fmla="*/ 169826328 h 303" name="T9"/>
                <a:gd fmla="*/ 267323056 w 335" name="T10"/>
                <a:gd fmla="*/ 35627817 h 303" name="T11"/>
                <a:gd fmla="*/ 61237162 w 335" name="T12"/>
                <a:gd fmla="*/ 33253211 h 303" name="T13"/>
                <a:gd fmla="*/ 62414591 w 335" name="T14"/>
                <a:gd fmla="*/ 34439969 h 303" name="T15"/>
                <a:gd fmla="*/ 0 60000 65536" name="T16"/>
                <a:gd fmla="*/ 0 60000 65536" name="T17"/>
                <a:gd fmla="*/ 0 60000 65536" name="T18"/>
                <a:gd fmla="*/ 0 60000 65536" name="T19"/>
                <a:gd fmla="*/ 0 60000 65536" name="T20"/>
                <a:gd fmla="*/ 0 60000 65536" name="T21"/>
                <a:gd fmla="*/ 0 60000 65536" name="T22"/>
                <a:gd fmla="*/ 0 60000 65536" name="T23"/>
                <a:gd fmla="*/ 0 w 335" name="T24"/>
                <a:gd fmla="*/ 0 h 303" name="T25"/>
                <a:gd fmla="*/ 335 w 335" name="T26"/>
                <a:gd fmla="*/ 303 h 303" name="T27"/>
              </a:gdLst>
              <a:cxnLst>
                <a:cxn ang="T16">
                  <a:pos x="T0" y="T1"/>
                </a:cxn>
                <a:cxn ang="T17">
                  <a:pos x="T2" y="T3"/>
                </a:cxn>
                <a:cxn ang="T18">
                  <a:pos x="T4" y="T5"/>
                </a:cxn>
                <a:cxn ang="T19">
                  <a:pos x="T6" y="T7"/>
                </a:cxn>
                <a:cxn ang="T20">
                  <a:pos x="T8" y="T9"/>
                </a:cxn>
                <a:cxn ang="T21">
                  <a:pos x="T10" y="T11"/>
                </a:cxn>
                <a:cxn ang="T22">
                  <a:pos x="T12" y="T13"/>
                </a:cxn>
                <a:cxn ang="T23">
                  <a:pos x="T14" y="T15"/>
                </a:cxn>
              </a:cxnLst>
              <a:rect b="T27" l="T24" r="T26" t="T25"/>
              <a:pathLst>
                <a:path h="303" w="335">
                  <a:moveTo>
                    <a:pt x="53" y="29"/>
                  </a:moveTo>
                  <a:cubicBezTo>
                    <a:pt x="53" y="29"/>
                    <a:pt x="0" y="70"/>
                    <a:pt x="18" y="164"/>
                  </a:cubicBezTo>
                  <a:cubicBezTo>
                    <a:pt x="36" y="258"/>
                    <a:pt x="36" y="295"/>
                    <a:pt x="92" y="299"/>
                  </a:cubicBezTo>
                  <a:cubicBezTo>
                    <a:pt x="149" y="303"/>
                    <a:pt x="204" y="293"/>
                    <a:pt x="249" y="268"/>
                  </a:cubicBezTo>
                  <a:cubicBezTo>
                    <a:pt x="294" y="243"/>
                    <a:pt x="335" y="192"/>
                    <a:pt x="331" y="143"/>
                  </a:cubicBezTo>
                  <a:cubicBezTo>
                    <a:pt x="327" y="94"/>
                    <a:pt x="290" y="58"/>
                    <a:pt x="227" y="30"/>
                  </a:cubicBezTo>
                  <a:cubicBezTo>
                    <a:pt x="165" y="3"/>
                    <a:pt x="94" y="0"/>
                    <a:pt x="52" y="28"/>
                  </a:cubicBezTo>
                  <a:lnTo>
                    <a:pt x="53" y="29"/>
                  </a:lnTo>
                  <a:close/>
                </a:path>
              </a:pathLst>
            </a:custGeom>
            <a:solidFill>
              <a:srgbClr val="F5DFBF"/>
            </a:solidFill>
            <a:ln>
              <a:noFill/>
            </a:ln>
            <a:extLst>
              <a:ext uri="{91240B29-F687-4F45-9708-019B960494DF}">
                <a14:hiddenLine cmpd="sng" w="9525">
                  <a:solidFill>
                    <a:srgbClr val="000000"/>
                  </a:solidFill>
                  <a:bevel/>
                  <a:headEnd/>
                  <a:tailEnd/>
                </a14:hiddenLine>
              </a:ext>
            </a:extLst>
          </p:spPr>
          <p:txBody>
            <a:bodyPr/>
            <a:lstStyle/>
            <a:p>
              <a:endParaRPr altLang="en-US" lang="zh-CN"/>
            </a:p>
          </p:txBody>
        </p:sp>
        <p:sp>
          <p:nvSpPr>
            <p:cNvPr id="73" name="Freeform 11"/>
            <p:cNvSpPr>
              <a:spLocks noChangeArrowheads="1"/>
            </p:cNvSpPr>
            <p:nvPr/>
          </p:nvSpPr>
          <p:spPr bwMode="auto">
            <a:xfrm>
              <a:off x="4005294" y="1757365"/>
              <a:ext cx="266695" cy="107951"/>
            </a:xfrm>
            <a:custGeom>
              <a:gdLst>
                <a:gd fmla="*/ 4739640 w 245" name="T0"/>
                <a:gd fmla="*/ 8323054 h 99" name="T1"/>
                <a:gd fmla="*/ 26070197 w 245" name="T2"/>
                <a:gd fmla="*/ 32102585 h 99" name="T3"/>
                <a:gd fmla="*/ 149308457 w 245" name="T4"/>
                <a:gd fmla="*/ 68960423 h 99" name="T5"/>
                <a:gd fmla="*/ 284396906 w 245" name="T6"/>
                <a:gd fmla="*/ 117709116 h 99" name="T7"/>
                <a:gd fmla="*/ 279657266 w 245" name="T8"/>
                <a:gd fmla="*/ 99874468 h 99" name="T9"/>
                <a:gd fmla="*/ 127978989 w 245" name="T10"/>
                <a:gd fmla="*/ 34480757 h 99" name="T11"/>
                <a:gd fmla="*/ 4739640 w 245" name="T12"/>
                <a:gd fmla="*/ 8323054 h 99" name="T13"/>
                <a:gd fmla="*/ 0 60000 65536" name="T14"/>
                <a:gd fmla="*/ 0 60000 65536" name="T15"/>
                <a:gd fmla="*/ 0 60000 65536" name="T16"/>
                <a:gd fmla="*/ 0 60000 65536" name="T17"/>
                <a:gd fmla="*/ 0 60000 65536" name="T18"/>
                <a:gd fmla="*/ 0 60000 65536" name="T19"/>
                <a:gd fmla="*/ 0 60000 65536" name="T20"/>
                <a:gd fmla="*/ 0 w 245" name="T21"/>
                <a:gd fmla="*/ 0 h 99" name="T22"/>
                <a:gd fmla="*/ 245 w 245" name="T23"/>
                <a:gd fmla="*/ 99 h 99" name="T24"/>
              </a:gdLst>
              <a:cxnLst>
                <a:cxn ang="T14">
                  <a:pos x="T0" y="T1"/>
                </a:cxn>
                <a:cxn ang="T15">
                  <a:pos x="T2" y="T3"/>
                </a:cxn>
                <a:cxn ang="T16">
                  <a:pos x="T4" y="T5"/>
                </a:cxn>
                <a:cxn ang="T17">
                  <a:pos x="T6" y="T7"/>
                </a:cxn>
                <a:cxn ang="T18">
                  <a:pos x="T8" y="T9"/>
                </a:cxn>
                <a:cxn ang="T19">
                  <a:pos x="T10" y="T11"/>
                </a:cxn>
                <a:cxn ang="T20">
                  <a:pos x="T12" y="T13"/>
                </a:cxn>
              </a:cxnLst>
              <a:rect b="T24" l="T21" r="T23" t="T22"/>
              <a:pathLst>
                <a:path h="99" w="245">
                  <a:moveTo>
                    <a:pt x="4" y="7"/>
                  </a:moveTo>
                  <a:cubicBezTo>
                    <a:pt x="5" y="10"/>
                    <a:pt x="8" y="19"/>
                    <a:pt x="22" y="27"/>
                  </a:cubicBezTo>
                  <a:cubicBezTo>
                    <a:pt x="31" y="31"/>
                    <a:pt x="43" y="46"/>
                    <a:pt x="126" y="58"/>
                  </a:cubicBezTo>
                  <a:cubicBezTo>
                    <a:pt x="214" y="71"/>
                    <a:pt x="240" y="99"/>
                    <a:pt x="240" y="99"/>
                  </a:cubicBezTo>
                  <a:cubicBezTo>
                    <a:pt x="240" y="99"/>
                    <a:pt x="245" y="94"/>
                    <a:pt x="236" y="84"/>
                  </a:cubicBezTo>
                  <a:cubicBezTo>
                    <a:pt x="226" y="74"/>
                    <a:pt x="193" y="47"/>
                    <a:pt x="108" y="29"/>
                  </a:cubicBezTo>
                  <a:cubicBezTo>
                    <a:pt x="23" y="11"/>
                    <a:pt x="0" y="0"/>
                    <a:pt x="4" y="7"/>
                  </a:cubicBezTo>
                  <a:close/>
                </a:path>
              </a:pathLst>
            </a:custGeom>
            <a:solidFill>
              <a:srgbClr val="F5DFBF"/>
            </a:solidFill>
            <a:ln>
              <a:noFill/>
            </a:ln>
            <a:extLst>
              <a:ext uri="{91240B29-F687-4F45-9708-019B960494DF}">
                <a14:hiddenLine cmpd="sng" w="9525">
                  <a:solidFill>
                    <a:srgbClr val="000000"/>
                  </a:solidFill>
                  <a:bevel/>
                  <a:headEnd/>
                  <a:tailEnd/>
                </a14:hiddenLine>
              </a:ext>
            </a:extLst>
          </p:spPr>
          <p:txBody>
            <a:bodyPr/>
            <a:lstStyle/>
            <a:p>
              <a:endParaRPr altLang="en-US" lang="zh-CN"/>
            </a:p>
          </p:txBody>
        </p:sp>
        <p:sp>
          <p:nvSpPr>
            <p:cNvPr id="75" name="Freeform 12"/>
            <p:cNvSpPr>
              <a:spLocks noChangeArrowheads="1"/>
            </p:cNvSpPr>
            <p:nvPr/>
          </p:nvSpPr>
          <p:spPr bwMode="auto">
            <a:xfrm>
              <a:off x="5359404" y="2428881"/>
              <a:ext cx="31749" cy="461965"/>
            </a:xfrm>
            <a:custGeom>
              <a:gdLst>
                <a:gd fmla="*/ 34760776 w 29" name="T0"/>
                <a:gd fmla="*/ 484417663 h 425" name="T1"/>
                <a:gd fmla="*/ 17979259 w 29" name="T2"/>
                <a:gd fmla="*/ 502140737 h 425" name="T3"/>
                <a:gd fmla="*/ 17979259 w 29" name="T4"/>
                <a:gd fmla="*/ 502140737 h 425" name="T5"/>
                <a:gd fmla="*/ 0 w 29" name="T6"/>
                <a:gd fmla="*/ 484417663 h 425" name="T7"/>
                <a:gd fmla="*/ 0 w 29" name="T8"/>
                <a:gd fmla="*/ 16541536 h 425" name="T9"/>
                <a:gd fmla="*/ 17979259 w 29" name="T10"/>
                <a:gd fmla="*/ 0 h 425" name="T11"/>
                <a:gd fmla="*/ 17979259 w 29" name="T12"/>
                <a:gd fmla="*/ 0 h 425" name="T13"/>
                <a:gd fmla="*/ 34760776 w 29" name="T14"/>
                <a:gd fmla="*/ 16541536 h 425" name="T15"/>
                <a:gd fmla="*/ 34760776 w 29" name="T16"/>
                <a:gd fmla="*/ 484417663 h 425" name="T17"/>
                <a:gd fmla="*/ 0 60000 65536" name="T18"/>
                <a:gd fmla="*/ 0 60000 65536" name="T19"/>
                <a:gd fmla="*/ 0 60000 65536" name="T20"/>
                <a:gd fmla="*/ 0 60000 65536" name="T21"/>
                <a:gd fmla="*/ 0 60000 65536" name="T22"/>
                <a:gd fmla="*/ 0 60000 65536" name="T23"/>
                <a:gd fmla="*/ 0 60000 65536" name="T24"/>
                <a:gd fmla="*/ 0 60000 65536" name="T25"/>
                <a:gd fmla="*/ 0 60000 65536" name="T26"/>
                <a:gd fmla="*/ 0 w 29" name="T27"/>
                <a:gd fmla="*/ 0 h 425" name="T28"/>
                <a:gd fmla="*/ 29 w 29" name="T29"/>
                <a:gd fmla="*/ 425 h 425" name="T30"/>
              </a:gd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b="T30" l="T27" r="T29" t="T28"/>
              <a:pathLst>
                <a:path h="425" w="28">
                  <a:moveTo>
                    <a:pt x="29" y="410"/>
                  </a:moveTo>
                  <a:cubicBezTo>
                    <a:pt x="29" y="418"/>
                    <a:pt x="22" y="425"/>
                    <a:pt x="15" y="425"/>
                  </a:cubicBezTo>
                  <a:cubicBezTo>
                    <a:pt x="15" y="425"/>
                    <a:pt x="15" y="425"/>
                    <a:pt x="15" y="425"/>
                  </a:cubicBezTo>
                  <a:cubicBezTo>
                    <a:pt x="7" y="425"/>
                    <a:pt x="0" y="418"/>
                    <a:pt x="0" y="410"/>
                  </a:cubicBezTo>
                  <a:cubicBezTo>
                    <a:pt x="0" y="14"/>
                    <a:pt x="0" y="14"/>
                    <a:pt x="0" y="14"/>
                  </a:cubicBezTo>
                  <a:cubicBezTo>
                    <a:pt x="0" y="6"/>
                    <a:pt x="7" y="0"/>
                    <a:pt x="15" y="0"/>
                  </a:cubicBezTo>
                  <a:cubicBezTo>
                    <a:pt x="15" y="0"/>
                    <a:pt x="15" y="0"/>
                    <a:pt x="15" y="0"/>
                  </a:cubicBezTo>
                  <a:cubicBezTo>
                    <a:pt x="22" y="0"/>
                    <a:pt x="29" y="6"/>
                    <a:pt x="29" y="14"/>
                  </a:cubicBezTo>
                  <a:lnTo>
                    <a:pt x="29" y="410"/>
                  </a:lnTo>
                  <a:close/>
                </a:path>
              </a:pathLst>
            </a:custGeom>
            <a:solidFill>
              <a:srgbClr val="4F5357"/>
            </a:solidFill>
            <a:ln>
              <a:noFill/>
            </a:ln>
            <a:extLst>
              <a:ext uri="{91240B29-F687-4F45-9708-019B960494DF}">
                <a14:hiddenLine cmpd="sng" w="9525">
                  <a:solidFill>
                    <a:srgbClr val="000000"/>
                  </a:solidFill>
                  <a:bevel/>
                  <a:headEnd/>
                  <a:tailEnd/>
                </a14:hiddenLine>
              </a:ext>
            </a:extLst>
          </p:spPr>
          <p:txBody>
            <a:bodyPr/>
            <a:lstStyle/>
            <a:p>
              <a:endParaRPr altLang="en-US" lang="zh-CN"/>
            </a:p>
          </p:txBody>
        </p:sp>
        <p:sp>
          <p:nvSpPr>
            <p:cNvPr id="76" name="Freeform 13"/>
            <p:cNvSpPr>
              <a:spLocks noChangeArrowheads="1"/>
            </p:cNvSpPr>
            <p:nvPr/>
          </p:nvSpPr>
          <p:spPr bwMode="auto">
            <a:xfrm>
              <a:off x="2228916" y="2079630"/>
              <a:ext cx="581014" cy="1247781"/>
            </a:xfrm>
            <a:custGeom>
              <a:gdLst>
                <a:gd fmla="*/ 219017047 w 534" name="T0"/>
                <a:gd fmla="*/ 300593023 h 1147" name="T1"/>
                <a:gd fmla="*/ 63929071 w 534" name="T2"/>
                <a:gd fmla="*/ 634323337 h 1147" name="T3"/>
                <a:gd fmla="*/ 22493502 w 534" name="T4"/>
                <a:gd fmla="*/ 995271900 h 1147" name="T5"/>
                <a:gd fmla="*/ 207178935 w 534" name="T6"/>
                <a:gd fmla="*/ 1203556769 h 1147" name="T7"/>
                <a:gd fmla="*/ 632191106 w 534" name="T8"/>
                <a:gd fmla="*/ 1342019544 h 1147" name="T9"/>
                <a:gd fmla="*/ 491309953 w 534" name="T10"/>
                <a:gd fmla="*/ 1218941280 h 1147" name="T11"/>
                <a:gd fmla="*/ 421460737 w 534" name="T12"/>
                <a:gd fmla="*/ 589352308 h 1147" name="T13"/>
                <a:gd fmla="*/ 523273944 w 534" name="T14"/>
                <a:gd fmla="*/ 0 h 1147" name="T15"/>
                <a:gd fmla="*/ 434483749 w 534" name="T16"/>
                <a:gd fmla="*/ 69823183 h 1147" name="T17"/>
                <a:gd fmla="*/ 219017047 w 534" name="T18"/>
                <a:gd fmla="*/ 300593023 h 1147" name="T19"/>
                <a:gd fmla="*/ 0 60000 65536" name="T20"/>
                <a:gd fmla="*/ 0 60000 65536" name="T21"/>
                <a:gd fmla="*/ 0 60000 65536" name="T22"/>
                <a:gd fmla="*/ 0 60000 65536" name="T23"/>
                <a:gd fmla="*/ 0 60000 65536" name="T24"/>
                <a:gd fmla="*/ 0 60000 65536" name="T25"/>
                <a:gd fmla="*/ 0 60000 65536" name="T26"/>
                <a:gd fmla="*/ 0 60000 65536" name="T27"/>
                <a:gd fmla="*/ 0 60000 65536" name="T28"/>
                <a:gd fmla="*/ 0 60000 65536" name="T29"/>
                <a:gd fmla="*/ 0 w 534" name="T30"/>
                <a:gd fmla="*/ 0 h 1147" name="T31"/>
                <a:gd fmla="*/ 534 w 534" name="T32"/>
                <a:gd fmla="*/ 1147 h 1147" name="T33"/>
              </a:gd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b="T33" l="T30" r="T32" t="T31"/>
              <a:pathLst>
                <a:path h="1147" w="534">
                  <a:moveTo>
                    <a:pt x="185" y="254"/>
                  </a:moveTo>
                  <a:cubicBezTo>
                    <a:pt x="125" y="315"/>
                    <a:pt x="113" y="435"/>
                    <a:pt x="54" y="536"/>
                  </a:cubicBezTo>
                  <a:cubicBezTo>
                    <a:pt x="4" y="621"/>
                    <a:pt x="0" y="756"/>
                    <a:pt x="19" y="841"/>
                  </a:cubicBezTo>
                  <a:cubicBezTo>
                    <a:pt x="45" y="960"/>
                    <a:pt x="102" y="975"/>
                    <a:pt x="175" y="1017"/>
                  </a:cubicBezTo>
                  <a:cubicBezTo>
                    <a:pt x="271" y="1073"/>
                    <a:pt x="495" y="1147"/>
                    <a:pt x="534" y="1134"/>
                  </a:cubicBezTo>
                  <a:cubicBezTo>
                    <a:pt x="529" y="1123"/>
                    <a:pt x="455" y="1130"/>
                    <a:pt x="415" y="1030"/>
                  </a:cubicBezTo>
                  <a:cubicBezTo>
                    <a:pt x="376" y="932"/>
                    <a:pt x="363" y="812"/>
                    <a:pt x="356" y="498"/>
                  </a:cubicBezTo>
                  <a:cubicBezTo>
                    <a:pt x="351" y="233"/>
                    <a:pt x="442" y="0"/>
                    <a:pt x="442" y="0"/>
                  </a:cubicBezTo>
                  <a:cubicBezTo>
                    <a:pt x="442" y="0"/>
                    <a:pt x="408" y="18"/>
                    <a:pt x="367" y="59"/>
                  </a:cubicBezTo>
                  <a:cubicBezTo>
                    <a:pt x="325" y="100"/>
                    <a:pt x="249" y="190"/>
                    <a:pt x="185" y="254"/>
                  </a:cubicBezTo>
                  <a:close/>
                </a:path>
              </a:pathLst>
            </a:custGeom>
            <a:solidFill>
              <a:srgbClr val="EBB98F"/>
            </a:solidFill>
            <a:ln>
              <a:noFill/>
            </a:ln>
            <a:extLst>
              <a:ext uri="{91240B29-F687-4F45-9708-019B960494DF}">
                <a14:hiddenLine cmpd="sng" w="9525">
                  <a:solidFill>
                    <a:srgbClr val="000000"/>
                  </a:solidFill>
                  <a:bevel/>
                  <a:headEnd/>
                  <a:tailEnd/>
                </a14:hiddenLine>
              </a:ext>
            </a:extLst>
          </p:spPr>
          <p:txBody>
            <a:bodyPr/>
            <a:lstStyle/>
            <a:p>
              <a:endParaRPr altLang="en-US" lang="zh-CN"/>
            </a:p>
          </p:txBody>
        </p:sp>
        <p:sp>
          <p:nvSpPr>
            <p:cNvPr id="77" name="Freeform 14"/>
            <p:cNvSpPr>
              <a:spLocks noChangeArrowheads="1"/>
            </p:cNvSpPr>
            <p:nvPr/>
          </p:nvSpPr>
          <p:spPr bwMode="auto">
            <a:xfrm>
              <a:off x="-6350" y="3672090"/>
              <a:ext cx="1605126" cy="1758749"/>
            </a:xfrm>
            <a:custGeom>
              <a:gdLst>
                <a:gd fmla="*/ 77450479 w 10000" name="T0"/>
                <a:gd fmla="*/ 60674855 h 9973" name="T1"/>
                <a:gd fmla="*/ 84484442 w 10000" name="T2"/>
                <a:gd fmla="*/ 52215867 h 9973" name="T3"/>
                <a:gd fmla="*/ 122411115 w 10000" name="T4"/>
                <a:gd fmla="*/ 1710420 h 9973" name="T5"/>
                <a:gd fmla="*/ 128878136 w 10000" name="T6"/>
                <a:gd fmla="*/ 1896999 h 9973" name="T7"/>
                <a:gd fmla="*/ 184969259 w 10000" name="T8"/>
                <a:gd fmla="*/ 74296316 h 9973" name="T9"/>
                <a:gd fmla="*/ 255102464 w 10000" name="T10"/>
                <a:gd fmla="*/ 127507504 h 9973" name="T11"/>
                <a:gd fmla="*/ 257009071 w 10000" name="T12"/>
                <a:gd fmla="*/ 134971347 h 9973" name="T13"/>
                <a:gd fmla="*/ 157013827 w 10000" name="T14"/>
                <a:gd fmla="*/ 308598999 h 9973" name="T15"/>
                <a:gd fmla="*/ 150727065 w 10000" name="T16"/>
                <a:gd fmla="*/ 309718646 h 9973" name="T17"/>
                <a:gd fmla="*/ 1056354 w 10000" name="T18"/>
                <a:gd fmla="*/ 308505710 h 9973" name="T19"/>
                <a:gd fmla="*/ 1597453 w 10000" name="T20"/>
                <a:gd fmla="*/ 157424953 h 9973" name="T21"/>
                <a:gd fmla="*/ 1417033 w 10000" name="T22"/>
                <a:gd fmla="*/ 149556915 h 9973" name="T23"/>
                <a:gd fmla="*/ 77450479 w 10000" name="T24"/>
                <a:gd fmla="*/ 60674855 h 9973" name="T25"/>
                <a:gd fmla="*/ 0 60000 65536" name="T26"/>
                <a:gd fmla="*/ 0 60000 65536" name="T27"/>
                <a:gd fmla="*/ 0 60000 65536" name="T28"/>
                <a:gd fmla="*/ 0 60000 65536" name="T29"/>
                <a:gd fmla="*/ 0 60000 65536" name="T30"/>
                <a:gd fmla="*/ 0 60000 65536" name="T31"/>
                <a:gd fmla="*/ 0 60000 65536" name="T32"/>
                <a:gd fmla="*/ 0 60000 65536" name="T33"/>
                <a:gd fmla="*/ 0 60000 65536" name="T34"/>
                <a:gd fmla="*/ 0 60000 65536" name="T35"/>
                <a:gd fmla="*/ 0 60000 65536" name="T36"/>
                <a:gd fmla="*/ 0 60000 65536" name="T37"/>
                <a:gd fmla="*/ 0 60000 65536" name="T38"/>
                <a:gd fmla="*/ 0 w 10000" name="T39"/>
                <a:gd fmla="*/ 0 h 9973" name="T40"/>
                <a:gd fmla="*/ 10000 w 10000" name="T41"/>
                <a:gd fmla="*/ 9973 h 9973" name="T42"/>
              </a:gd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b="T42" l="T39" r="T41" t="T40"/>
              <a:pathLst>
                <a:path h="9973" w="10000">
                  <a:moveTo>
                    <a:pt x="3006" y="1951"/>
                  </a:moveTo>
                  <a:cubicBezTo>
                    <a:pt x="3089" y="1877"/>
                    <a:pt x="3210" y="1759"/>
                    <a:pt x="3279" y="1679"/>
                  </a:cubicBezTo>
                  <a:lnTo>
                    <a:pt x="4751" y="55"/>
                  </a:lnTo>
                  <a:cubicBezTo>
                    <a:pt x="4825" y="-19"/>
                    <a:pt x="4934" y="-19"/>
                    <a:pt x="5002" y="61"/>
                  </a:cubicBezTo>
                  <a:cubicBezTo>
                    <a:pt x="5002" y="61"/>
                    <a:pt x="6176" y="1482"/>
                    <a:pt x="7179" y="2389"/>
                  </a:cubicBezTo>
                  <a:cubicBezTo>
                    <a:pt x="8177" y="3303"/>
                    <a:pt x="9901" y="4100"/>
                    <a:pt x="9901" y="4100"/>
                  </a:cubicBezTo>
                  <a:cubicBezTo>
                    <a:pt x="9995" y="4149"/>
                    <a:pt x="10029" y="4254"/>
                    <a:pt x="9975" y="4340"/>
                  </a:cubicBezTo>
                  <a:lnTo>
                    <a:pt x="6094" y="9923"/>
                  </a:lnTo>
                  <a:cubicBezTo>
                    <a:pt x="6040" y="10009"/>
                    <a:pt x="6859" y="9959"/>
                    <a:pt x="5850" y="9959"/>
                  </a:cubicBezTo>
                  <a:lnTo>
                    <a:pt x="41" y="9920"/>
                  </a:lnTo>
                  <a:cubicBezTo>
                    <a:pt x="48" y="8301"/>
                    <a:pt x="55" y="6681"/>
                    <a:pt x="62" y="5062"/>
                  </a:cubicBezTo>
                  <a:cubicBezTo>
                    <a:pt x="-19" y="4995"/>
                    <a:pt x="-19" y="4883"/>
                    <a:pt x="55" y="4809"/>
                  </a:cubicBezTo>
                  <a:lnTo>
                    <a:pt x="3006" y="1951"/>
                  </a:lnTo>
                  <a:close/>
                </a:path>
              </a:pathLst>
            </a:custGeom>
            <a:solidFill>
              <a:srgbClr val="4F8993"/>
            </a:solidFill>
            <a:ln>
              <a:noFill/>
            </a:ln>
            <a:extLst>
              <a:ext uri="{91240B29-F687-4F45-9708-019B960494DF}">
                <a14:hiddenLine cmpd="sng" w="9525">
                  <a:solidFill>
                    <a:srgbClr val="000000"/>
                  </a:solidFill>
                  <a:bevel/>
                  <a:headEnd/>
                  <a:tailEnd/>
                </a14:hiddenLine>
              </a:ext>
            </a:extLst>
          </p:spPr>
          <p:txBody>
            <a:bodyPr/>
            <a:lstStyle/>
            <a:p>
              <a:endParaRPr altLang="en-US" lang="zh-CN"/>
            </a:p>
          </p:txBody>
        </p:sp>
        <p:sp>
          <p:nvSpPr>
            <p:cNvPr id="78" name="Oval 15"/>
            <p:cNvSpPr>
              <a:spLocks noChangeArrowheads="1"/>
            </p:cNvSpPr>
            <p:nvPr/>
          </p:nvSpPr>
          <p:spPr bwMode="auto">
            <a:xfrm>
              <a:off x="1190711" y="4516454"/>
              <a:ext cx="161922" cy="163514"/>
            </a:xfrm>
            <a:prstGeom prst="ellipse">
              <a:avLst/>
            </a:prstGeom>
            <a:solidFill>
              <a:srgbClr val="EAEBE1"/>
            </a:solidFill>
            <a:ln>
              <a:noFill/>
            </a:ln>
            <a:extLst>
              <a:ext uri="{91240B29-F687-4F45-9708-019B960494DF}">
                <a14:hiddenLine w="9525">
                  <a:solidFill>
                    <a:srgbClr val="000000"/>
                  </a:solidFill>
                  <a:bevel/>
                  <a:headEnd/>
                  <a:tailEnd/>
                </a14:hiddenLine>
              </a:ext>
            </a:extLst>
          </p:spPr>
          <p:txBody>
            <a:bodyPr/>
            <a:lstStyle/>
            <a:p>
              <a:pPr eaLnBrk="1" hangingPunct="1"/>
              <a:endParaRPr altLang="zh-CN" lang="zh-CN"/>
            </a:p>
          </p:txBody>
        </p:sp>
        <p:sp>
          <p:nvSpPr>
            <p:cNvPr id="79" name="Freeform 16"/>
            <p:cNvSpPr>
              <a:spLocks noChangeArrowheads="1"/>
            </p:cNvSpPr>
            <p:nvPr/>
          </p:nvSpPr>
          <p:spPr bwMode="auto">
            <a:xfrm>
              <a:off x="3286170" y="3556012"/>
              <a:ext cx="50799" cy="160339"/>
            </a:xfrm>
            <a:custGeom>
              <a:gdLst>
                <a:gd fmla="*/ 5840919 w 47" name="T0"/>
                <a:gd fmla="*/ 22604386 h 147" name="T1"/>
                <a:gd fmla="*/ 25701557 w 47" name="T2"/>
                <a:gd fmla="*/ 155850717 h 147" name="T3"/>
                <a:gd fmla="*/ 45561115 w 47" name="T4"/>
                <a:gd fmla="*/ 161799584 h 147" name="T5"/>
                <a:gd fmla="*/ 23364757 w 47" name="T6"/>
                <a:gd fmla="*/ 11896643 h 147" name="T7"/>
                <a:gd fmla="*/ 5840919 w 47" name="T8"/>
                <a:gd fmla="*/ 22604386 h 147" name="T9"/>
                <a:gd fmla="*/ 0 60000 65536" name="T10"/>
                <a:gd fmla="*/ 0 60000 65536" name="T11"/>
                <a:gd fmla="*/ 0 60000 65536" name="T12"/>
                <a:gd fmla="*/ 0 60000 65536" name="T13"/>
                <a:gd fmla="*/ 0 60000 65536" name="T14"/>
                <a:gd fmla="*/ 0 w 47" name="T15"/>
                <a:gd fmla="*/ 0 h 147" name="T16"/>
                <a:gd fmla="*/ 47 w 47" name="T17"/>
                <a:gd fmla="*/ 147 h 147" name="T18"/>
              </a:gdLst>
              <a:cxnLst>
                <a:cxn ang="T10">
                  <a:pos x="T0" y="T1"/>
                </a:cxn>
                <a:cxn ang="T11">
                  <a:pos x="T2" y="T3"/>
                </a:cxn>
                <a:cxn ang="T12">
                  <a:pos x="T4" y="T5"/>
                </a:cxn>
                <a:cxn ang="T13">
                  <a:pos x="T6" y="T7"/>
                </a:cxn>
                <a:cxn ang="T14">
                  <a:pos x="T8" y="T9"/>
                </a:cxn>
              </a:cxnLst>
              <a:rect b="T18" l="T15" r="T17" t="T16"/>
              <a:pathLst>
                <a:path h="147" w="47">
                  <a:moveTo>
                    <a:pt x="5" y="19"/>
                  </a:moveTo>
                  <a:cubicBezTo>
                    <a:pt x="22" y="54"/>
                    <a:pt x="29" y="92"/>
                    <a:pt x="22" y="131"/>
                  </a:cubicBezTo>
                  <a:cubicBezTo>
                    <a:pt x="20" y="142"/>
                    <a:pt x="37" y="147"/>
                    <a:pt x="39" y="136"/>
                  </a:cubicBezTo>
                  <a:cubicBezTo>
                    <a:pt x="47" y="92"/>
                    <a:pt x="40" y="50"/>
                    <a:pt x="20" y="10"/>
                  </a:cubicBezTo>
                  <a:cubicBezTo>
                    <a:pt x="15" y="0"/>
                    <a:pt x="0" y="9"/>
                    <a:pt x="5" y="19"/>
                  </a:cubicBezTo>
                  <a:close/>
                </a:path>
              </a:pathLst>
            </a:custGeom>
            <a:solidFill>
              <a:srgbClr val="E8BA9C"/>
            </a:solidFill>
            <a:ln>
              <a:noFill/>
            </a:ln>
            <a:extLst>
              <a:ext uri="{91240B29-F687-4F45-9708-019B960494DF}">
                <a14:hiddenLine cmpd="sng" w="9525">
                  <a:solidFill>
                    <a:srgbClr val="000000"/>
                  </a:solidFill>
                  <a:bevel/>
                  <a:headEnd/>
                  <a:tailEnd/>
                </a14:hiddenLine>
              </a:ext>
            </a:extLst>
          </p:spPr>
          <p:txBody>
            <a:bodyPr/>
            <a:lstStyle/>
            <a:p>
              <a:endParaRPr altLang="en-US" lang="zh-CN"/>
            </a:p>
          </p:txBody>
        </p:sp>
        <p:sp>
          <p:nvSpPr>
            <p:cNvPr id="81" name="Freeform 17"/>
            <p:cNvSpPr>
              <a:spLocks noChangeArrowheads="1"/>
            </p:cNvSpPr>
            <p:nvPr/>
          </p:nvSpPr>
          <p:spPr bwMode="auto">
            <a:xfrm>
              <a:off x="3217910" y="3513149"/>
              <a:ext cx="61912" cy="247651"/>
            </a:xfrm>
            <a:custGeom>
              <a:gdLst>
                <a:gd fmla="*/ 4888916 w 56" name="T0"/>
                <a:gd fmla="*/ 13092721 h 227" name="T1"/>
                <a:gd fmla="*/ 42781883 w 56" name="T2"/>
                <a:gd fmla="*/ 257085792 h 227" name="T3"/>
                <a:gd fmla="*/ 63561434 w 56" name="T4"/>
                <a:gd fmla="*/ 251134556 h 227" name="T5"/>
                <a:gd fmla="*/ 26891248 w 56" name="T6"/>
                <a:gd fmla="*/ 13092721 h 227" name="T7"/>
                <a:gd fmla="*/ 4888916 w 56" name="T8"/>
                <a:gd fmla="*/ 13092721 h 227" name="T9"/>
                <a:gd fmla="*/ 0 60000 65536" name="T10"/>
                <a:gd fmla="*/ 0 60000 65536" name="T11"/>
                <a:gd fmla="*/ 0 60000 65536" name="T12"/>
                <a:gd fmla="*/ 0 60000 65536" name="T13"/>
                <a:gd fmla="*/ 0 60000 65536" name="T14"/>
                <a:gd fmla="*/ 0 w 56" name="T15"/>
                <a:gd fmla="*/ 0 h 227" name="T16"/>
                <a:gd fmla="*/ 56 w 56" name="T17"/>
                <a:gd fmla="*/ 227 h 227" name="T18"/>
              </a:gdLst>
              <a:cxnLst>
                <a:cxn ang="T10">
                  <a:pos x="T0" y="T1"/>
                </a:cxn>
                <a:cxn ang="T11">
                  <a:pos x="T2" y="T3"/>
                </a:cxn>
                <a:cxn ang="T12">
                  <a:pos x="T4" y="T5"/>
                </a:cxn>
                <a:cxn ang="T13">
                  <a:pos x="T6" y="T7"/>
                </a:cxn>
                <a:cxn ang="T14">
                  <a:pos x="T8" y="T9"/>
                </a:cxn>
              </a:cxnLst>
              <a:rect b="T18" l="T15" r="T17" t="T16"/>
              <a:pathLst>
                <a:path h="226" w="56">
                  <a:moveTo>
                    <a:pt x="4" y="11"/>
                  </a:moveTo>
                  <a:cubicBezTo>
                    <a:pt x="0" y="81"/>
                    <a:pt x="14" y="150"/>
                    <a:pt x="35" y="216"/>
                  </a:cubicBezTo>
                  <a:cubicBezTo>
                    <a:pt x="39" y="227"/>
                    <a:pt x="56" y="222"/>
                    <a:pt x="52" y="211"/>
                  </a:cubicBezTo>
                  <a:cubicBezTo>
                    <a:pt x="31" y="146"/>
                    <a:pt x="18" y="80"/>
                    <a:pt x="22" y="11"/>
                  </a:cubicBezTo>
                  <a:cubicBezTo>
                    <a:pt x="23" y="0"/>
                    <a:pt x="5" y="0"/>
                    <a:pt x="4" y="11"/>
                  </a:cubicBezTo>
                  <a:close/>
                </a:path>
              </a:pathLst>
            </a:custGeom>
            <a:solidFill>
              <a:srgbClr val="E8BA9C"/>
            </a:solidFill>
            <a:ln>
              <a:noFill/>
            </a:ln>
            <a:extLst>
              <a:ext uri="{91240B29-F687-4F45-9708-019B960494DF}">
                <a14:hiddenLine cmpd="sng" w="9525">
                  <a:solidFill>
                    <a:srgbClr val="000000"/>
                  </a:solidFill>
                  <a:bevel/>
                  <a:headEnd/>
                  <a:tailEnd/>
                </a14:hiddenLine>
              </a:ext>
            </a:extLst>
          </p:spPr>
          <p:txBody>
            <a:bodyPr/>
            <a:lstStyle/>
            <a:p>
              <a:endParaRPr altLang="en-US" lang="zh-CN"/>
            </a:p>
          </p:txBody>
        </p:sp>
        <p:sp>
          <p:nvSpPr>
            <p:cNvPr id="82" name="Freeform 18"/>
            <p:cNvSpPr>
              <a:spLocks noChangeArrowheads="1"/>
            </p:cNvSpPr>
            <p:nvPr/>
          </p:nvSpPr>
          <p:spPr bwMode="auto">
            <a:xfrm>
              <a:off x="1911422" y="4021152"/>
              <a:ext cx="103186" cy="68263"/>
            </a:xfrm>
            <a:custGeom>
              <a:gdLst>
                <a:gd fmla="*/ 99103928 w 95" name="T0"/>
                <a:gd fmla="*/ 52126508 h 62" name="T1"/>
                <a:gd fmla="*/ 24775982 w 95" name="T2"/>
                <a:gd fmla="*/ 8485531 h 62" name="T3"/>
                <a:gd fmla="*/ 9438987 w 95" name="T4"/>
                <a:gd fmla="*/ 24244375 h 62" name="T5"/>
                <a:gd fmla="*/ 93204833 w 95" name="T6"/>
                <a:gd fmla="*/ 72734227 h 62" name="T7"/>
                <a:gd fmla="*/ 99103928 w 95" name="T8"/>
                <a:gd fmla="*/ 52126508 h 62" name="T9"/>
                <a:gd fmla="*/ 0 60000 65536" name="T10"/>
                <a:gd fmla="*/ 0 60000 65536" name="T11"/>
                <a:gd fmla="*/ 0 60000 65536" name="T12"/>
                <a:gd fmla="*/ 0 60000 65536" name="T13"/>
                <a:gd fmla="*/ 0 60000 65536" name="T14"/>
                <a:gd fmla="*/ 0 w 95" name="T15"/>
                <a:gd fmla="*/ 0 h 62" name="T16"/>
                <a:gd fmla="*/ 95 w 95" name="T17"/>
                <a:gd fmla="*/ 62 h 62" name="T18"/>
              </a:gdLst>
              <a:cxnLst>
                <a:cxn ang="T10">
                  <a:pos x="T0" y="T1"/>
                </a:cxn>
                <a:cxn ang="T11">
                  <a:pos x="T2" y="T3"/>
                </a:cxn>
                <a:cxn ang="T12">
                  <a:pos x="T4" y="T5"/>
                </a:cxn>
                <a:cxn ang="T13">
                  <a:pos x="T6" y="T7"/>
                </a:cxn>
                <a:cxn ang="T14">
                  <a:pos x="T8" y="T9"/>
                </a:cxn>
              </a:cxnLst>
              <a:rect b="T18" l="T15" r="T17" t="T16"/>
              <a:pathLst>
                <a:path h="62" w="95">
                  <a:moveTo>
                    <a:pt x="84" y="43"/>
                  </a:moveTo>
                  <a:cubicBezTo>
                    <a:pt x="60" y="39"/>
                    <a:pt x="38" y="22"/>
                    <a:pt x="21" y="7"/>
                  </a:cubicBezTo>
                  <a:cubicBezTo>
                    <a:pt x="12" y="0"/>
                    <a:pt x="0" y="12"/>
                    <a:pt x="8" y="20"/>
                  </a:cubicBezTo>
                  <a:cubicBezTo>
                    <a:pt x="28" y="36"/>
                    <a:pt x="52" y="56"/>
                    <a:pt x="79" y="60"/>
                  </a:cubicBezTo>
                  <a:cubicBezTo>
                    <a:pt x="90" y="62"/>
                    <a:pt x="95" y="45"/>
                    <a:pt x="84" y="43"/>
                  </a:cubicBezTo>
                  <a:close/>
                </a:path>
              </a:pathLst>
            </a:custGeom>
            <a:solidFill>
              <a:srgbClr val="E8BA9C"/>
            </a:solidFill>
            <a:ln>
              <a:noFill/>
            </a:ln>
            <a:extLst>
              <a:ext uri="{91240B29-F687-4F45-9708-019B960494DF}">
                <a14:hiddenLine cmpd="sng" w="9525">
                  <a:solidFill>
                    <a:srgbClr val="000000"/>
                  </a:solidFill>
                  <a:bevel/>
                  <a:headEnd/>
                  <a:tailEnd/>
                </a14:hiddenLine>
              </a:ext>
            </a:extLst>
          </p:spPr>
          <p:txBody>
            <a:bodyPr/>
            <a:lstStyle/>
            <a:p>
              <a:endParaRPr altLang="en-US" lang="zh-CN"/>
            </a:p>
          </p:txBody>
        </p:sp>
        <p:sp>
          <p:nvSpPr>
            <p:cNvPr id="83" name="Freeform 19"/>
            <p:cNvSpPr>
              <a:spLocks noChangeArrowheads="1"/>
            </p:cNvSpPr>
            <p:nvPr/>
          </p:nvSpPr>
          <p:spPr bwMode="auto">
            <a:xfrm>
              <a:off x="3084562" y="1909766"/>
              <a:ext cx="57149" cy="74613"/>
            </a:xfrm>
            <a:custGeom>
              <a:gdLst>
                <a:gd fmla="*/ 53147302 w 52" name="T0"/>
                <a:gd fmla="*/ 57296296 h 69" name="T1"/>
                <a:gd fmla="*/ 22950121 w 52" name="T2"/>
                <a:gd fmla="*/ 12862632 h 69" name="T3"/>
                <a:gd fmla="*/ 2415687 w 52" name="T4"/>
                <a:gd fmla="*/ 12862632 h 69" name="T5"/>
                <a:gd fmla="*/ 38652084 w 52" name="T6"/>
                <a:gd fmla="*/ 71327865 h 69" name="T7"/>
                <a:gd fmla="*/ 53147302 w 52" name="T8"/>
                <a:gd fmla="*/ 57296296 h 69" name="T9"/>
                <a:gd fmla="*/ 0 60000 65536" name="T10"/>
                <a:gd fmla="*/ 0 60000 65536" name="T11"/>
                <a:gd fmla="*/ 0 60000 65536" name="T12"/>
                <a:gd fmla="*/ 0 60000 65536" name="T13"/>
                <a:gd fmla="*/ 0 60000 65536" name="T14"/>
                <a:gd fmla="*/ 0 w 52" name="T15"/>
                <a:gd fmla="*/ 0 h 69" name="T16"/>
                <a:gd fmla="*/ 52 w 52" name="T17"/>
                <a:gd fmla="*/ 69 h 69" name="T18"/>
              </a:gdLst>
              <a:cxnLst>
                <a:cxn ang="T10">
                  <a:pos x="T0" y="T1"/>
                </a:cxn>
                <a:cxn ang="T11">
                  <a:pos x="T2" y="T3"/>
                </a:cxn>
                <a:cxn ang="T12">
                  <a:pos x="T4" y="T5"/>
                </a:cxn>
                <a:cxn ang="T13">
                  <a:pos x="T6" y="T7"/>
                </a:cxn>
                <a:cxn ang="T14">
                  <a:pos x="T8" y="T9"/>
                </a:cxn>
              </a:cxnLst>
              <a:rect b="T18" l="T15" r="T17" t="T16"/>
              <a:pathLst>
                <a:path h="69" w="52">
                  <a:moveTo>
                    <a:pt x="44" y="49"/>
                  </a:moveTo>
                  <a:cubicBezTo>
                    <a:pt x="33" y="38"/>
                    <a:pt x="21" y="27"/>
                    <a:pt x="19" y="11"/>
                  </a:cubicBezTo>
                  <a:cubicBezTo>
                    <a:pt x="18" y="0"/>
                    <a:pt x="0" y="0"/>
                    <a:pt x="2" y="11"/>
                  </a:cubicBezTo>
                  <a:cubicBezTo>
                    <a:pt x="4" y="32"/>
                    <a:pt x="17" y="46"/>
                    <a:pt x="32" y="61"/>
                  </a:cubicBezTo>
                  <a:cubicBezTo>
                    <a:pt x="40" y="69"/>
                    <a:pt x="52" y="57"/>
                    <a:pt x="44" y="49"/>
                  </a:cubicBezTo>
                  <a:close/>
                </a:path>
              </a:pathLst>
            </a:custGeom>
            <a:solidFill>
              <a:srgbClr val="E8BA9C"/>
            </a:solidFill>
            <a:ln>
              <a:noFill/>
            </a:ln>
            <a:extLst>
              <a:ext uri="{91240B29-F687-4F45-9708-019B960494DF}">
                <a14:hiddenLine cmpd="sng" w="9525">
                  <a:solidFill>
                    <a:srgbClr val="000000"/>
                  </a:solidFill>
                  <a:bevel/>
                  <a:headEnd/>
                  <a:tailEnd/>
                </a14:hiddenLine>
              </a:ext>
            </a:extLst>
          </p:spPr>
          <p:txBody>
            <a:bodyPr/>
            <a:lstStyle/>
            <a:p>
              <a:endParaRPr altLang="en-US" lang="zh-CN"/>
            </a:p>
          </p:txBody>
        </p:sp>
        <p:sp>
          <p:nvSpPr>
            <p:cNvPr id="84" name="Freeform 20"/>
            <p:cNvSpPr>
              <a:spLocks noChangeArrowheads="1"/>
            </p:cNvSpPr>
            <p:nvPr/>
          </p:nvSpPr>
          <p:spPr bwMode="auto">
            <a:xfrm>
              <a:off x="3614777" y="1933579"/>
              <a:ext cx="25400" cy="41275"/>
            </a:xfrm>
            <a:custGeom>
              <a:gdLst>
                <a:gd fmla="*/ 0 w 23" name="T0"/>
                <a:gd fmla="*/ 12321117 h 39" name="T1"/>
                <a:gd fmla="*/ 7317409 w 23" name="T2"/>
                <a:gd fmla="*/ 36962292 h 39" name="T3"/>
                <a:gd fmla="*/ 21952226 w 23" name="T4"/>
                <a:gd fmla="*/ 41442217 h 39" name="T5"/>
                <a:gd fmla="*/ 25610930 w 23" name="T6"/>
                <a:gd fmla="*/ 28001383 h 39" name="T7"/>
                <a:gd fmla="*/ 25610930 w 23" name="T8"/>
                <a:gd fmla="*/ 28001383 h 39" name="T9"/>
                <a:gd fmla="*/ 24391730 w 23" name="T10"/>
                <a:gd fmla="*/ 24641175 h 39" name="T11"/>
                <a:gd fmla="*/ 23172530 w 23" name="T12"/>
                <a:gd fmla="*/ 20161250 h 39" name="T13"/>
                <a:gd fmla="*/ 21952226 w 23" name="T14"/>
                <a:gd fmla="*/ 14560550 h 39" name="T15"/>
                <a:gd fmla="*/ 20733026 w 23" name="T16"/>
                <a:gd fmla="*/ 13440833 h 39" name="T17"/>
                <a:gd fmla="*/ 20733026 w 23" name="T18"/>
                <a:gd fmla="*/ 12321117 h 39" name="T19"/>
                <a:gd fmla="*/ 0 w 23" name="T20"/>
                <a:gd fmla="*/ 12321117 h 39" name="T21"/>
                <a:gd fmla="*/ 0 60000 65536" name="T22"/>
                <a:gd fmla="*/ 0 60000 65536" name="T23"/>
                <a:gd fmla="*/ 0 60000 65536" name="T24"/>
                <a:gd fmla="*/ 0 60000 65536" name="T25"/>
                <a:gd fmla="*/ 0 60000 65536" name="T26"/>
                <a:gd fmla="*/ 0 60000 65536" name="T27"/>
                <a:gd fmla="*/ 0 60000 65536" name="T28"/>
                <a:gd fmla="*/ 0 60000 65536" name="T29"/>
                <a:gd fmla="*/ 0 60000 65536" name="T30"/>
                <a:gd fmla="*/ 0 60000 65536" name="T31"/>
                <a:gd fmla="*/ 0 60000 65536" name="T32"/>
                <a:gd fmla="*/ 0 w 23" name="T33"/>
                <a:gd fmla="*/ 0 h 39" name="T34"/>
                <a:gd fmla="*/ 23 w 23" name="T35"/>
                <a:gd fmla="*/ 39 h 39" name="T36"/>
              </a:gd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b="T36" l="T33" r="T35" t="T34"/>
              <a:pathLst>
                <a:path h="39" w="23">
                  <a:moveTo>
                    <a:pt x="0" y="11"/>
                  </a:moveTo>
                  <a:cubicBezTo>
                    <a:pt x="0" y="19"/>
                    <a:pt x="3" y="27"/>
                    <a:pt x="6" y="33"/>
                  </a:cubicBezTo>
                  <a:cubicBezTo>
                    <a:pt x="8" y="38"/>
                    <a:pt x="14" y="39"/>
                    <a:pt x="18" y="37"/>
                  </a:cubicBezTo>
                  <a:cubicBezTo>
                    <a:pt x="22" y="34"/>
                    <a:pt x="23" y="29"/>
                    <a:pt x="21" y="25"/>
                  </a:cubicBezTo>
                  <a:cubicBezTo>
                    <a:pt x="21" y="24"/>
                    <a:pt x="21" y="24"/>
                    <a:pt x="21" y="25"/>
                  </a:cubicBezTo>
                  <a:cubicBezTo>
                    <a:pt x="21" y="24"/>
                    <a:pt x="21" y="23"/>
                    <a:pt x="20" y="22"/>
                  </a:cubicBezTo>
                  <a:cubicBezTo>
                    <a:pt x="20" y="21"/>
                    <a:pt x="19" y="19"/>
                    <a:pt x="19" y="18"/>
                  </a:cubicBezTo>
                  <a:cubicBezTo>
                    <a:pt x="18" y="16"/>
                    <a:pt x="18" y="15"/>
                    <a:pt x="18" y="13"/>
                  </a:cubicBezTo>
                  <a:cubicBezTo>
                    <a:pt x="18" y="13"/>
                    <a:pt x="18" y="12"/>
                    <a:pt x="17" y="12"/>
                  </a:cubicBezTo>
                  <a:cubicBezTo>
                    <a:pt x="18" y="14"/>
                    <a:pt x="17" y="12"/>
                    <a:pt x="17" y="11"/>
                  </a:cubicBezTo>
                  <a:cubicBezTo>
                    <a:pt x="17" y="0"/>
                    <a:pt x="0" y="0"/>
                    <a:pt x="0" y="11"/>
                  </a:cubicBezTo>
                  <a:close/>
                </a:path>
              </a:pathLst>
            </a:custGeom>
            <a:solidFill>
              <a:srgbClr val="E8BA9C"/>
            </a:solidFill>
            <a:ln>
              <a:noFill/>
            </a:ln>
            <a:extLst>
              <a:ext uri="{91240B29-F687-4F45-9708-019B960494DF}">
                <a14:hiddenLine cmpd="sng" w="9525">
                  <a:solidFill>
                    <a:srgbClr val="000000"/>
                  </a:solidFill>
                  <a:bevel/>
                  <a:headEnd/>
                  <a:tailEnd/>
                </a14:hiddenLine>
              </a:ext>
            </a:extLst>
          </p:spPr>
          <p:txBody>
            <a:bodyPr/>
            <a:lstStyle/>
            <a:p>
              <a:endParaRPr altLang="en-US" lang="zh-CN"/>
            </a:p>
          </p:txBody>
        </p:sp>
        <p:sp>
          <p:nvSpPr>
            <p:cNvPr id="85" name="Freeform 21"/>
            <p:cNvSpPr>
              <a:spLocks noChangeArrowheads="1"/>
            </p:cNvSpPr>
            <p:nvPr/>
          </p:nvSpPr>
          <p:spPr bwMode="auto">
            <a:xfrm>
              <a:off x="3657638" y="1677989"/>
              <a:ext cx="23813" cy="60325"/>
            </a:xfrm>
            <a:custGeom>
              <a:gdLst>
                <a:gd fmla="*/ 3857706 w 21" name="T0"/>
                <a:gd fmla="*/ 14436321 h 55" name="T1"/>
                <a:gd fmla="*/ 0 w 21" name="T2"/>
                <a:gd fmla="*/ 52932445 h 55" name="T3"/>
                <a:gd fmla="*/ 23145102 w 21" name="T4"/>
                <a:gd fmla="*/ 52932445 h 55" name="T5"/>
                <a:gd fmla="*/ 27002808 w 21" name="T6"/>
                <a:gd fmla="*/ 14436321 h 55" name="T7"/>
                <a:gd fmla="*/ 3857706 w 21" name="T8"/>
                <a:gd fmla="*/ 14436321 h 55" name="T9"/>
                <a:gd fmla="*/ 0 60000 65536" name="T10"/>
                <a:gd fmla="*/ 0 60000 65536" name="T11"/>
                <a:gd fmla="*/ 0 60000 65536" name="T12"/>
                <a:gd fmla="*/ 0 60000 65536" name="T13"/>
                <a:gd fmla="*/ 0 60000 65536" name="T14"/>
                <a:gd fmla="*/ 0 w 21" name="T15"/>
                <a:gd fmla="*/ 0 h 55" name="T16"/>
                <a:gd fmla="*/ 21 w 21" name="T17"/>
                <a:gd fmla="*/ 55 h 55" name="T18"/>
              </a:gdLst>
              <a:cxnLst>
                <a:cxn ang="T10">
                  <a:pos x="T0" y="T1"/>
                </a:cxn>
                <a:cxn ang="T11">
                  <a:pos x="T2" y="T3"/>
                </a:cxn>
                <a:cxn ang="T12">
                  <a:pos x="T4" y="T5"/>
                </a:cxn>
                <a:cxn ang="T13">
                  <a:pos x="T6" y="T7"/>
                </a:cxn>
                <a:cxn ang="T14">
                  <a:pos x="T8" y="T9"/>
                </a:cxn>
              </a:cxnLst>
              <a:rect b="T18" l="T15" r="T17" t="T16"/>
              <a:pathLst>
                <a:path h="55" w="21">
                  <a:moveTo>
                    <a:pt x="3" y="12"/>
                  </a:moveTo>
                  <a:cubicBezTo>
                    <a:pt x="3" y="22"/>
                    <a:pt x="0" y="33"/>
                    <a:pt x="0" y="44"/>
                  </a:cubicBezTo>
                  <a:cubicBezTo>
                    <a:pt x="0" y="55"/>
                    <a:pt x="17" y="55"/>
                    <a:pt x="18" y="44"/>
                  </a:cubicBezTo>
                  <a:cubicBezTo>
                    <a:pt x="18" y="33"/>
                    <a:pt x="20" y="22"/>
                    <a:pt x="21" y="12"/>
                  </a:cubicBezTo>
                  <a:cubicBezTo>
                    <a:pt x="21" y="0"/>
                    <a:pt x="3" y="0"/>
                    <a:pt x="3" y="12"/>
                  </a:cubicBezTo>
                  <a:close/>
                </a:path>
              </a:pathLst>
            </a:custGeom>
            <a:solidFill>
              <a:srgbClr val="E8BA9C"/>
            </a:solidFill>
            <a:ln>
              <a:noFill/>
            </a:ln>
            <a:extLst>
              <a:ext uri="{91240B29-F687-4F45-9708-019B960494DF}">
                <a14:hiddenLine cmpd="sng" w="9525">
                  <a:solidFill>
                    <a:srgbClr val="000000"/>
                  </a:solidFill>
                  <a:bevel/>
                  <a:headEnd/>
                  <a:tailEnd/>
                </a14:hiddenLine>
              </a:ext>
            </a:extLst>
          </p:spPr>
          <p:txBody>
            <a:bodyPr/>
            <a:lstStyle/>
            <a:p>
              <a:endParaRPr altLang="en-US" lang="zh-CN"/>
            </a:p>
          </p:txBody>
        </p:sp>
        <p:sp>
          <p:nvSpPr>
            <p:cNvPr id="112" name="Freeform 22"/>
            <p:cNvSpPr>
              <a:spLocks noChangeArrowheads="1"/>
            </p:cNvSpPr>
            <p:nvPr/>
          </p:nvSpPr>
          <p:spPr bwMode="auto">
            <a:xfrm>
              <a:off x="2119381" y="2627319"/>
              <a:ext cx="106361" cy="357190"/>
            </a:xfrm>
            <a:custGeom>
              <a:gdLst>
                <a:gd fmla="*/ 93058942 w 98" name="T0"/>
                <a:gd fmla="*/ 14230893 h 328" name="T1"/>
                <a:gd fmla="*/ 51830256 w 98" name="T2"/>
                <a:gd fmla="*/ 377114299 h 328" name="T3"/>
                <a:gd fmla="*/ 70677128 w 98" name="T4"/>
                <a:gd fmla="*/ 366441129 h 328" name="T5"/>
                <a:gd fmla="*/ 113083405 w 98" name="T6"/>
                <a:gd fmla="*/ 18974524 h 328" name="T7"/>
                <a:gd fmla="*/ 93058942 w 98" name="T8"/>
                <a:gd fmla="*/ 14230893 h 328" name="T9"/>
                <a:gd fmla="*/ 0 60000 65536" name="T10"/>
                <a:gd fmla="*/ 0 60000 65536" name="T11"/>
                <a:gd fmla="*/ 0 60000 65536" name="T12"/>
                <a:gd fmla="*/ 0 60000 65536" name="T13"/>
                <a:gd fmla="*/ 0 60000 65536" name="T14"/>
                <a:gd fmla="*/ 0 w 98" name="T15"/>
                <a:gd fmla="*/ 0 h 328" name="T16"/>
                <a:gd fmla="*/ 98 w 98" name="T17"/>
                <a:gd fmla="*/ 328 h 328" name="T18"/>
              </a:gdLst>
              <a:cxnLst>
                <a:cxn ang="T10">
                  <a:pos x="T0" y="T1"/>
                </a:cxn>
                <a:cxn ang="T11">
                  <a:pos x="T2" y="T3"/>
                </a:cxn>
                <a:cxn ang="T12">
                  <a:pos x="T4" y="T5"/>
                </a:cxn>
                <a:cxn ang="T13">
                  <a:pos x="T6" y="T7"/>
                </a:cxn>
                <a:cxn ang="T14">
                  <a:pos x="T8" y="T9"/>
                </a:cxn>
              </a:cxnLst>
              <a:rect b="T18" l="T15" r="T17" t="T16"/>
              <a:pathLst>
                <a:path h="328" w="98">
                  <a:moveTo>
                    <a:pt x="79" y="12"/>
                  </a:moveTo>
                  <a:cubicBezTo>
                    <a:pt x="60" y="112"/>
                    <a:pt x="0" y="215"/>
                    <a:pt x="44" y="318"/>
                  </a:cubicBezTo>
                  <a:cubicBezTo>
                    <a:pt x="49" y="328"/>
                    <a:pt x="64" y="319"/>
                    <a:pt x="60" y="309"/>
                  </a:cubicBezTo>
                  <a:cubicBezTo>
                    <a:pt x="18" y="213"/>
                    <a:pt x="79" y="111"/>
                    <a:pt x="96" y="16"/>
                  </a:cubicBezTo>
                  <a:cubicBezTo>
                    <a:pt x="98" y="5"/>
                    <a:pt x="81" y="0"/>
                    <a:pt x="79" y="12"/>
                  </a:cubicBezTo>
                  <a:close/>
                </a:path>
              </a:pathLst>
            </a:custGeom>
            <a:solidFill>
              <a:srgbClr val="E8BA9C"/>
            </a:solidFill>
            <a:ln>
              <a:noFill/>
            </a:ln>
            <a:extLst>
              <a:ext uri="{91240B29-F687-4F45-9708-019B960494DF}">
                <a14:hiddenLine cmpd="sng" w="9525">
                  <a:solidFill>
                    <a:srgbClr val="000000"/>
                  </a:solidFill>
                  <a:bevel/>
                  <a:headEnd/>
                  <a:tailEnd/>
                </a14:hiddenLine>
              </a:ext>
            </a:extLst>
          </p:spPr>
          <p:txBody>
            <a:bodyPr/>
            <a:lstStyle/>
            <a:p>
              <a:endParaRPr altLang="en-US" lang="zh-CN"/>
            </a:p>
          </p:txBody>
        </p:sp>
      </p:grpSp>
      <p:grpSp>
        <p:nvGrpSpPr>
          <p:cNvPr id="157" name="组合 30"/>
          <p:cNvGrpSpPr/>
          <p:nvPr/>
        </p:nvGrpSpPr>
        <p:grpSpPr>
          <a:xfrm>
            <a:off x="8454499" y="4076515"/>
            <a:ext cx="930351" cy="1093913"/>
            <a:chExt cx="3209925" cy="3822701"/>
          </a:xfrm>
        </p:grpSpPr>
        <p:sp>
          <p:nvSpPr>
            <p:cNvPr id="158" name="AutoShape 21"/>
            <p:cNvSpPr>
              <a:spLocks noChangeArrowheads="1" noChangeAspect="1" noTextEdit="1"/>
            </p:cNvSpPr>
            <p:nvPr/>
          </p:nvSpPr>
          <p:spPr bwMode="auto">
            <a:xfrm>
              <a:off x="0" y="0"/>
              <a:ext cx="3209925" cy="382270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lstStyle/>
            <a:p>
              <a:endParaRPr altLang="en-US" lang="zh-CN"/>
            </a:p>
          </p:txBody>
        </p:sp>
        <p:sp>
          <p:nvSpPr>
            <p:cNvPr id="159" name="Freeform 23"/>
            <p:cNvSpPr>
              <a:spLocks noChangeArrowheads="1"/>
            </p:cNvSpPr>
            <p:nvPr/>
          </p:nvSpPr>
          <p:spPr bwMode="auto">
            <a:xfrm>
              <a:off x="0" y="0"/>
              <a:ext cx="539750" cy="2033588"/>
            </a:xfrm>
            <a:custGeom>
              <a:gdLst>
                <a:gd fmla="*/ 417513 w 340" name="T0"/>
                <a:gd fmla="*/ 2011363 h 1281" name="T1"/>
                <a:gd fmla="*/ 417513 w 340" name="T2"/>
                <a:gd fmla="*/ 2033588 h 1281" name="T3"/>
                <a:gd fmla="*/ 465138 w 340" name="T4"/>
                <a:gd fmla="*/ 2033588 h 1281" name="T5"/>
                <a:gd fmla="*/ 482600 w 340" name="T6"/>
                <a:gd fmla="*/ 2032000 h 1281" name="T7"/>
                <a:gd fmla="*/ 509588 w 340" name="T8"/>
                <a:gd fmla="*/ 2024063 h 1281" name="T9"/>
                <a:gd fmla="*/ 528638 w 340" name="T10"/>
                <a:gd fmla="*/ 2005013 h 1281" name="T11"/>
                <a:gd fmla="*/ 538163 w 340" name="T12"/>
                <a:gd fmla="*/ 1978025 h 1281" name="T13"/>
                <a:gd fmla="*/ 539750 w 340" name="T14"/>
                <a:gd fmla="*/ 1958975 h 1281" name="T15"/>
                <a:gd fmla="*/ 534988 w 340" name="T16"/>
                <a:gd fmla="*/ 1944688 h 1281" name="T17"/>
                <a:gd fmla="*/ 520700 w 340" name="T18"/>
                <a:gd fmla="*/ 1920875 h 1281" name="T19"/>
                <a:gd fmla="*/ 512763 w 340" name="T20"/>
                <a:gd fmla="*/ 1911350 h 1281" name="T21"/>
                <a:gd fmla="*/ 512763 w 340" name="T22"/>
                <a:gd fmla="*/ 1911350 h 1281" name="T23"/>
                <a:gd fmla="*/ 433388 w 340" name="T24"/>
                <a:gd fmla="*/ 1822450 h 1281" name="T25"/>
                <a:gd fmla="*/ 363538 w 340" name="T26"/>
                <a:gd fmla="*/ 1728788 h 1281" name="T27"/>
                <a:gd fmla="*/ 301625 w 340" name="T28"/>
                <a:gd fmla="*/ 1625600 h 1281" name="T29"/>
                <a:gd fmla="*/ 247650 w 340" name="T30"/>
                <a:gd fmla="*/ 1516063 h 1281" name="T31"/>
                <a:gd fmla="*/ 204788 w 340" name="T32"/>
                <a:gd fmla="*/ 1400175 h 1281" name="T33"/>
                <a:gd fmla="*/ 173038 w 340" name="T34"/>
                <a:gd fmla="*/ 1279525 h 1281" name="T35"/>
                <a:gd fmla="*/ 153988 w 340" name="T36"/>
                <a:gd fmla="*/ 1155700 h 1281" name="T37"/>
                <a:gd fmla="*/ 146050 w 340" name="T38"/>
                <a:gd fmla="*/ 1028700 h 1281" name="T39"/>
                <a:gd fmla="*/ 147638 w 340" name="T40"/>
                <a:gd fmla="*/ 960438 h 1281" name="T41"/>
                <a:gd fmla="*/ 161925 w 340" name="T42"/>
                <a:gd fmla="*/ 828675 h 1281" name="T43"/>
                <a:gd fmla="*/ 188913 w 340" name="T44"/>
                <a:gd fmla="*/ 704850 h 1281" name="T45"/>
                <a:gd fmla="*/ 225425 w 340" name="T46"/>
                <a:gd fmla="*/ 587375 h 1281" name="T47"/>
                <a:gd fmla="*/ 273050 w 340" name="T48"/>
                <a:gd fmla="*/ 474663 h 1281" name="T49"/>
                <a:gd fmla="*/ 330200 w 340" name="T50"/>
                <a:gd fmla="*/ 366713 h 1281" name="T51"/>
                <a:gd fmla="*/ 398463 w 340" name="T52"/>
                <a:gd fmla="*/ 266700 h 1281" name="T53"/>
                <a:gd fmla="*/ 473075 w 340" name="T54"/>
                <a:gd fmla="*/ 168275 h 1281" name="T55"/>
                <a:gd fmla="*/ 512763 w 340" name="T56"/>
                <a:gd fmla="*/ 122238 h 1281" name="T57"/>
                <a:gd fmla="*/ 528638 w 340" name="T58"/>
                <a:gd fmla="*/ 117475 h 1281" name="T59"/>
                <a:gd fmla="*/ 534988 w 340" name="T60"/>
                <a:gd fmla="*/ 106363 h 1281" name="T61"/>
                <a:gd fmla="*/ 538163 w 340" name="T62"/>
                <a:gd fmla="*/ 92075 h 1281" name="T63"/>
                <a:gd fmla="*/ 539750 w 340" name="T64"/>
                <a:gd fmla="*/ 74613 h 1281" name="T65"/>
                <a:gd fmla="*/ 533400 w 340" name="T66"/>
                <a:gd fmla="*/ 42863 h 1281" name="T67"/>
                <a:gd fmla="*/ 520700 w 340" name="T68"/>
                <a:gd fmla="*/ 19050 h 1281" name="T69"/>
                <a:gd fmla="*/ 496888 w 340" name="T70"/>
                <a:gd fmla="*/ 4763 h 1281" name="T71"/>
                <a:gd fmla="*/ 465138 w 340" name="T72"/>
                <a:gd fmla="*/ 0 h 1281" name="T73"/>
                <a:gd fmla="*/ 450850 w 340" name="T74"/>
                <a:gd fmla="*/ 0 h 1281" name="T75"/>
                <a:gd fmla="*/ 430213 w 340" name="T76"/>
                <a:gd fmla="*/ 11113 h 1281" name="T77"/>
                <a:gd fmla="*/ 417513 w 340" name="T78"/>
                <a:gd fmla="*/ 25400 h 1281" name="T79"/>
                <a:gd fmla="*/ 368300 w 340" name="T80"/>
                <a:gd fmla="*/ 71438 h 1281" name="T81"/>
                <a:gd fmla="*/ 277813 w 340" name="T82"/>
                <a:gd fmla="*/ 176213 h 1281" name="T83"/>
                <a:gd fmla="*/ 200025 w 340" name="T84"/>
                <a:gd fmla="*/ 287338 h 1281" name="T85"/>
                <a:gd fmla="*/ 134938 w 340" name="T86"/>
                <a:gd fmla="*/ 407988 h 1281" name="T87"/>
                <a:gd fmla="*/ 80963 w 340" name="T88"/>
                <a:gd fmla="*/ 534988 h 1281" name="T89"/>
                <a:gd fmla="*/ 42863 w 340" name="T90"/>
                <a:gd fmla="*/ 669925 h 1281" name="T91"/>
                <a:gd fmla="*/ 14288 w 340" name="T92"/>
                <a:gd fmla="*/ 811213 h 1281" name="T93"/>
                <a:gd fmla="*/ 0 w 340" name="T94"/>
                <a:gd fmla="*/ 954088 h 1281" name="T95"/>
                <a:gd fmla="*/ 0 w 340" name="T96"/>
                <a:gd fmla="*/ 1028700 h 1281" name="T97"/>
                <a:gd fmla="*/ 4763 w 340" name="T98"/>
                <a:gd fmla="*/ 1173163 h 1281" name="T99"/>
                <a:gd fmla="*/ 25400 w 340" name="T100"/>
                <a:gd fmla="*/ 1311275 h 1281" name="T101"/>
                <a:gd fmla="*/ 60325 w 340" name="T102"/>
                <a:gd fmla="*/ 1446213 h 1281" name="T103"/>
                <a:gd fmla="*/ 106363 w 340" name="T104"/>
                <a:gd fmla="*/ 1573213 h 1281" name="T105"/>
                <a:gd fmla="*/ 166688 w 340" name="T106"/>
                <a:gd fmla="*/ 1693863 h 1281" name="T107"/>
                <a:gd fmla="*/ 238125 w 340" name="T108"/>
                <a:gd fmla="*/ 1808163 h 1281" name="T109"/>
                <a:gd fmla="*/ 320675 w 340" name="T110"/>
                <a:gd fmla="*/ 1912938 h 1281" name="T111"/>
                <a:gd fmla="*/ 417513 w 340" name="T112"/>
                <a:gd fmla="*/ 2011363 h 1281" name="T113"/>
                <a:gd fmla="*/ 0 60000 65536" name="T114"/>
                <a:gd fmla="*/ 0 60000 65536" name="T115"/>
                <a:gd fmla="*/ 0 60000 65536" name="T116"/>
                <a:gd fmla="*/ 0 60000 65536" name="T117"/>
                <a:gd fmla="*/ 0 60000 65536" name="T118"/>
                <a:gd fmla="*/ 0 60000 65536" name="T119"/>
                <a:gd fmla="*/ 0 60000 65536" name="T120"/>
                <a:gd fmla="*/ 0 60000 65536" name="T121"/>
                <a:gd fmla="*/ 0 60000 65536" name="T122"/>
                <a:gd fmla="*/ 0 60000 65536" name="T123"/>
                <a:gd fmla="*/ 0 60000 65536" name="T124"/>
                <a:gd fmla="*/ 0 60000 65536" name="T125"/>
                <a:gd fmla="*/ 0 60000 65536" name="T126"/>
                <a:gd fmla="*/ 0 60000 65536" name="T127"/>
                <a:gd fmla="*/ 0 60000 65536" name="T128"/>
                <a:gd fmla="*/ 0 60000 65536" name="T129"/>
                <a:gd fmla="*/ 0 60000 65536" name="T130"/>
                <a:gd fmla="*/ 0 60000 65536" name="T131"/>
                <a:gd fmla="*/ 0 60000 65536" name="T132"/>
                <a:gd fmla="*/ 0 60000 65536" name="T133"/>
                <a:gd fmla="*/ 0 60000 65536" name="T134"/>
                <a:gd fmla="*/ 0 60000 65536" name="T135"/>
                <a:gd fmla="*/ 0 60000 65536" name="T136"/>
                <a:gd fmla="*/ 0 60000 65536" name="T137"/>
                <a:gd fmla="*/ 0 60000 65536" name="T138"/>
                <a:gd fmla="*/ 0 60000 65536" name="T139"/>
                <a:gd fmla="*/ 0 60000 65536" name="T140"/>
                <a:gd fmla="*/ 0 60000 65536" name="T141"/>
                <a:gd fmla="*/ 0 60000 65536" name="T142"/>
                <a:gd fmla="*/ 0 60000 65536" name="T143"/>
                <a:gd fmla="*/ 0 60000 65536" name="T144"/>
                <a:gd fmla="*/ 0 60000 65536" name="T145"/>
                <a:gd fmla="*/ 0 60000 65536" name="T146"/>
                <a:gd fmla="*/ 0 60000 65536" name="T147"/>
                <a:gd fmla="*/ 0 60000 65536" name="T148"/>
                <a:gd fmla="*/ 0 60000 65536" name="T149"/>
                <a:gd fmla="*/ 0 60000 65536" name="T150"/>
                <a:gd fmla="*/ 0 60000 65536" name="T151"/>
                <a:gd fmla="*/ 0 60000 65536" name="T152"/>
                <a:gd fmla="*/ 0 60000 65536" name="T153"/>
                <a:gd fmla="*/ 0 60000 65536" name="T154"/>
                <a:gd fmla="*/ 0 60000 65536" name="T155"/>
                <a:gd fmla="*/ 0 60000 65536" name="T156"/>
                <a:gd fmla="*/ 0 60000 65536" name="T157"/>
                <a:gd fmla="*/ 0 60000 65536" name="T158"/>
                <a:gd fmla="*/ 0 60000 65536" name="T159"/>
                <a:gd fmla="*/ 0 60000 65536" name="T160"/>
                <a:gd fmla="*/ 0 60000 65536" name="T161"/>
                <a:gd fmla="*/ 0 60000 65536" name="T162"/>
                <a:gd fmla="*/ 0 60000 65536" name="T163"/>
                <a:gd fmla="*/ 0 60000 65536" name="T164"/>
                <a:gd fmla="*/ 0 60000 65536" name="T165"/>
                <a:gd fmla="*/ 0 60000 65536" name="T166"/>
                <a:gd fmla="*/ 0 60000 65536" name="T167"/>
                <a:gd fmla="*/ 0 60000 65536" name="T168"/>
                <a:gd fmla="*/ 0 60000 65536" name="T169"/>
                <a:gd fmla="*/ 0 60000 65536" name="T170"/>
                <a:gd fmla="*/ 0 w 340" name="T171"/>
                <a:gd fmla="*/ 0 h 1281" name="T172"/>
                <a:gd fmla="*/ 340 w 340" name="T173"/>
                <a:gd fmla="*/ 1281 h 1281" name="T174"/>
              </a:gdLst>
              <a:cxnLst>
                <a:cxn ang="T114">
                  <a:pos x="T0" y="T1"/>
                </a:cxn>
                <a:cxn ang="T115">
                  <a:pos x="T2" y="T3"/>
                </a:cxn>
                <a:cxn ang="T116">
                  <a:pos x="T4" y="T5"/>
                </a:cxn>
                <a:cxn ang="T117">
                  <a:pos x="T6" y="T7"/>
                </a:cxn>
                <a:cxn ang="T118">
                  <a:pos x="T8" y="T9"/>
                </a:cxn>
                <a:cxn ang="T119">
                  <a:pos x="T10" y="T11"/>
                </a:cxn>
                <a:cxn ang="T120">
                  <a:pos x="T12" y="T13"/>
                </a:cxn>
                <a:cxn ang="T121">
                  <a:pos x="T14" y="T15"/>
                </a:cxn>
                <a:cxn ang="T122">
                  <a:pos x="T16" y="T17"/>
                </a:cxn>
                <a:cxn ang="T123">
                  <a:pos x="T18" y="T19"/>
                </a:cxn>
                <a:cxn ang="T124">
                  <a:pos x="T20" y="T21"/>
                </a:cxn>
                <a:cxn ang="T125">
                  <a:pos x="T22" y="T23"/>
                </a:cxn>
                <a:cxn ang="T126">
                  <a:pos x="T24" y="T25"/>
                </a:cxn>
                <a:cxn ang="T127">
                  <a:pos x="T26" y="T27"/>
                </a:cxn>
                <a:cxn ang="T128">
                  <a:pos x="T28" y="T29"/>
                </a:cxn>
                <a:cxn ang="T129">
                  <a:pos x="T30" y="T31"/>
                </a:cxn>
                <a:cxn ang="T130">
                  <a:pos x="T32" y="T33"/>
                </a:cxn>
                <a:cxn ang="T131">
                  <a:pos x="T34" y="T35"/>
                </a:cxn>
                <a:cxn ang="T132">
                  <a:pos x="T36" y="T37"/>
                </a:cxn>
                <a:cxn ang="T133">
                  <a:pos x="T38" y="T39"/>
                </a:cxn>
                <a:cxn ang="T134">
                  <a:pos x="T40" y="T41"/>
                </a:cxn>
                <a:cxn ang="T135">
                  <a:pos x="T42" y="T43"/>
                </a:cxn>
                <a:cxn ang="T136">
                  <a:pos x="T44" y="T45"/>
                </a:cxn>
                <a:cxn ang="T137">
                  <a:pos x="T46" y="T47"/>
                </a:cxn>
                <a:cxn ang="T138">
                  <a:pos x="T48" y="T49"/>
                </a:cxn>
                <a:cxn ang="T139">
                  <a:pos x="T50" y="T51"/>
                </a:cxn>
                <a:cxn ang="T140">
                  <a:pos x="T52" y="T53"/>
                </a:cxn>
                <a:cxn ang="T141">
                  <a:pos x="T54" y="T55"/>
                </a:cxn>
                <a:cxn ang="T142">
                  <a:pos x="T56" y="T57"/>
                </a:cxn>
                <a:cxn ang="T143">
                  <a:pos x="T58" y="T59"/>
                </a:cxn>
                <a:cxn ang="T144">
                  <a:pos x="T60" y="T61"/>
                </a:cxn>
                <a:cxn ang="T145">
                  <a:pos x="T62" y="T63"/>
                </a:cxn>
                <a:cxn ang="T146">
                  <a:pos x="T64" y="T65"/>
                </a:cxn>
                <a:cxn ang="T147">
                  <a:pos x="T66" y="T67"/>
                </a:cxn>
                <a:cxn ang="T148">
                  <a:pos x="T68" y="T69"/>
                </a:cxn>
                <a:cxn ang="T149">
                  <a:pos x="T70" y="T71"/>
                </a:cxn>
                <a:cxn ang="T150">
                  <a:pos x="T72" y="T73"/>
                </a:cxn>
                <a:cxn ang="T151">
                  <a:pos x="T74" y="T75"/>
                </a:cxn>
                <a:cxn ang="T152">
                  <a:pos x="T76" y="T77"/>
                </a:cxn>
                <a:cxn ang="T153">
                  <a:pos x="T78" y="T79"/>
                </a:cxn>
                <a:cxn ang="T154">
                  <a:pos x="T80" y="T81"/>
                </a:cxn>
                <a:cxn ang="T155">
                  <a:pos x="T82" y="T83"/>
                </a:cxn>
                <a:cxn ang="T156">
                  <a:pos x="T84" y="T85"/>
                </a:cxn>
                <a:cxn ang="T157">
                  <a:pos x="T86" y="T87"/>
                </a:cxn>
                <a:cxn ang="T158">
                  <a:pos x="T88" y="T89"/>
                </a:cxn>
                <a:cxn ang="T159">
                  <a:pos x="T90" y="T91"/>
                </a:cxn>
                <a:cxn ang="T160">
                  <a:pos x="T92" y="T93"/>
                </a:cxn>
                <a:cxn ang="T161">
                  <a:pos x="T94" y="T95"/>
                </a:cxn>
                <a:cxn ang="T162">
                  <a:pos x="T96" y="T97"/>
                </a:cxn>
                <a:cxn ang="T163">
                  <a:pos x="T98" y="T99"/>
                </a:cxn>
                <a:cxn ang="T164">
                  <a:pos x="T100" y="T101"/>
                </a:cxn>
                <a:cxn ang="T165">
                  <a:pos x="T102" y="T103"/>
                </a:cxn>
                <a:cxn ang="T166">
                  <a:pos x="T104" y="T105"/>
                </a:cxn>
                <a:cxn ang="T167">
                  <a:pos x="T106" y="T107"/>
                </a:cxn>
                <a:cxn ang="T168">
                  <a:pos x="T108" y="T109"/>
                </a:cxn>
                <a:cxn ang="T169">
                  <a:pos x="T110" y="T111"/>
                </a:cxn>
                <a:cxn ang="T170">
                  <a:pos x="T112" y="T113"/>
                </a:cxn>
              </a:cxnLst>
              <a:rect b="T174" l="T171" r="T173" t="T172"/>
              <a:pathLst>
                <a:path h="1281" w="340">
                  <a:moveTo>
                    <a:pt x="263" y="1267"/>
                  </a:moveTo>
                  <a:lnTo>
                    <a:pt x="263" y="1267"/>
                  </a:lnTo>
                  <a:lnTo>
                    <a:pt x="263" y="1281"/>
                  </a:lnTo>
                  <a:lnTo>
                    <a:pt x="293" y="1281"/>
                  </a:lnTo>
                  <a:lnTo>
                    <a:pt x="304" y="1280"/>
                  </a:lnTo>
                  <a:lnTo>
                    <a:pt x="313" y="1278"/>
                  </a:lnTo>
                  <a:lnTo>
                    <a:pt x="321" y="1275"/>
                  </a:lnTo>
                  <a:lnTo>
                    <a:pt x="328" y="1269"/>
                  </a:lnTo>
                  <a:lnTo>
                    <a:pt x="333" y="1263"/>
                  </a:lnTo>
                  <a:lnTo>
                    <a:pt x="336" y="1255"/>
                  </a:lnTo>
                  <a:lnTo>
                    <a:pt x="339" y="1246"/>
                  </a:lnTo>
                  <a:lnTo>
                    <a:pt x="340" y="1234"/>
                  </a:lnTo>
                  <a:lnTo>
                    <a:pt x="339" y="1232"/>
                  </a:lnTo>
                  <a:lnTo>
                    <a:pt x="337" y="1225"/>
                  </a:lnTo>
                  <a:lnTo>
                    <a:pt x="333" y="1216"/>
                  </a:lnTo>
                  <a:lnTo>
                    <a:pt x="328" y="1210"/>
                  </a:lnTo>
                  <a:lnTo>
                    <a:pt x="323" y="1204"/>
                  </a:lnTo>
                  <a:lnTo>
                    <a:pt x="298" y="1177"/>
                  </a:lnTo>
                  <a:lnTo>
                    <a:pt x="273" y="1148"/>
                  </a:lnTo>
                  <a:lnTo>
                    <a:pt x="251" y="1119"/>
                  </a:lnTo>
                  <a:lnTo>
                    <a:pt x="229" y="1089"/>
                  </a:lnTo>
                  <a:lnTo>
                    <a:pt x="208" y="1056"/>
                  </a:lnTo>
                  <a:lnTo>
                    <a:pt x="190" y="1024"/>
                  </a:lnTo>
                  <a:lnTo>
                    <a:pt x="172" y="990"/>
                  </a:lnTo>
                  <a:lnTo>
                    <a:pt x="156" y="955"/>
                  </a:lnTo>
                  <a:lnTo>
                    <a:pt x="142" y="919"/>
                  </a:lnTo>
                  <a:lnTo>
                    <a:pt x="129" y="882"/>
                  </a:lnTo>
                  <a:lnTo>
                    <a:pt x="119" y="845"/>
                  </a:lnTo>
                  <a:lnTo>
                    <a:pt x="109" y="806"/>
                  </a:lnTo>
                  <a:lnTo>
                    <a:pt x="102" y="768"/>
                  </a:lnTo>
                  <a:lnTo>
                    <a:pt x="97" y="728"/>
                  </a:lnTo>
                  <a:lnTo>
                    <a:pt x="93" y="688"/>
                  </a:lnTo>
                  <a:lnTo>
                    <a:pt x="92" y="648"/>
                  </a:lnTo>
                  <a:lnTo>
                    <a:pt x="93" y="605"/>
                  </a:lnTo>
                  <a:lnTo>
                    <a:pt x="97" y="563"/>
                  </a:lnTo>
                  <a:lnTo>
                    <a:pt x="102" y="522"/>
                  </a:lnTo>
                  <a:lnTo>
                    <a:pt x="109" y="483"/>
                  </a:lnTo>
                  <a:lnTo>
                    <a:pt x="119" y="444"/>
                  </a:lnTo>
                  <a:lnTo>
                    <a:pt x="129" y="407"/>
                  </a:lnTo>
                  <a:lnTo>
                    <a:pt x="142" y="370"/>
                  </a:lnTo>
                  <a:lnTo>
                    <a:pt x="156" y="334"/>
                  </a:lnTo>
                  <a:lnTo>
                    <a:pt x="172" y="299"/>
                  </a:lnTo>
                  <a:lnTo>
                    <a:pt x="190" y="265"/>
                  </a:lnTo>
                  <a:lnTo>
                    <a:pt x="208" y="231"/>
                  </a:lnTo>
                  <a:lnTo>
                    <a:pt x="229" y="199"/>
                  </a:lnTo>
                  <a:lnTo>
                    <a:pt x="251" y="168"/>
                  </a:lnTo>
                  <a:lnTo>
                    <a:pt x="273" y="136"/>
                  </a:lnTo>
                  <a:lnTo>
                    <a:pt x="298" y="106"/>
                  </a:lnTo>
                  <a:lnTo>
                    <a:pt x="323" y="77"/>
                  </a:lnTo>
                  <a:lnTo>
                    <a:pt x="328" y="77"/>
                  </a:lnTo>
                  <a:lnTo>
                    <a:pt x="333" y="74"/>
                  </a:lnTo>
                  <a:lnTo>
                    <a:pt x="335" y="71"/>
                  </a:lnTo>
                  <a:lnTo>
                    <a:pt x="337" y="67"/>
                  </a:lnTo>
                  <a:lnTo>
                    <a:pt x="339" y="63"/>
                  </a:lnTo>
                  <a:lnTo>
                    <a:pt x="339" y="58"/>
                  </a:lnTo>
                  <a:lnTo>
                    <a:pt x="340" y="47"/>
                  </a:lnTo>
                  <a:lnTo>
                    <a:pt x="339" y="36"/>
                  </a:lnTo>
                  <a:lnTo>
                    <a:pt x="336" y="27"/>
                  </a:lnTo>
                  <a:lnTo>
                    <a:pt x="333" y="19"/>
                  </a:lnTo>
                  <a:lnTo>
                    <a:pt x="328" y="12"/>
                  </a:lnTo>
                  <a:lnTo>
                    <a:pt x="321" y="7"/>
                  </a:lnTo>
                  <a:lnTo>
                    <a:pt x="313" y="3"/>
                  </a:lnTo>
                  <a:lnTo>
                    <a:pt x="304" y="1"/>
                  </a:lnTo>
                  <a:lnTo>
                    <a:pt x="293" y="0"/>
                  </a:lnTo>
                  <a:lnTo>
                    <a:pt x="284" y="0"/>
                  </a:lnTo>
                  <a:lnTo>
                    <a:pt x="277" y="2"/>
                  </a:lnTo>
                  <a:lnTo>
                    <a:pt x="271" y="7"/>
                  </a:lnTo>
                  <a:lnTo>
                    <a:pt x="263" y="16"/>
                  </a:lnTo>
                  <a:lnTo>
                    <a:pt x="232" y="45"/>
                  </a:lnTo>
                  <a:lnTo>
                    <a:pt x="202" y="77"/>
                  </a:lnTo>
                  <a:lnTo>
                    <a:pt x="175" y="111"/>
                  </a:lnTo>
                  <a:lnTo>
                    <a:pt x="150" y="145"/>
                  </a:lnTo>
                  <a:lnTo>
                    <a:pt x="126" y="181"/>
                  </a:lnTo>
                  <a:lnTo>
                    <a:pt x="105" y="219"/>
                  </a:lnTo>
                  <a:lnTo>
                    <a:pt x="85" y="257"/>
                  </a:lnTo>
                  <a:lnTo>
                    <a:pt x="67" y="297"/>
                  </a:lnTo>
                  <a:lnTo>
                    <a:pt x="51" y="337"/>
                  </a:lnTo>
                  <a:lnTo>
                    <a:pt x="38" y="379"/>
                  </a:lnTo>
                  <a:lnTo>
                    <a:pt x="27" y="422"/>
                  </a:lnTo>
                  <a:lnTo>
                    <a:pt x="16" y="466"/>
                  </a:lnTo>
                  <a:lnTo>
                    <a:pt x="9" y="511"/>
                  </a:lnTo>
                  <a:lnTo>
                    <a:pt x="3" y="556"/>
                  </a:lnTo>
                  <a:lnTo>
                    <a:pt x="0" y="601"/>
                  </a:lnTo>
                  <a:lnTo>
                    <a:pt x="0" y="648"/>
                  </a:lnTo>
                  <a:lnTo>
                    <a:pt x="0" y="693"/>
                  </a:lnTo>
                  <a:lnTo>
                    <a:pt x="3" y="739"/>
                  </a:lnTo>
                  <a:lnTo>
                    <a:pt x="9" y="783"/>
                  </a:lnTo>
                  <a:lnTo>
                    <a:pt x="16" y="826"/>
                  </a:lnTo>
                  <a:lnTo>
                    <a:pt x="27" y="869"/>
                  </a:lnTo>
                  <a:lnTo>
                    <a:pt x="38" y="911"/>
                  </a:lnTo>
                  <a:lnTo>
                    <a:pt x="51" y="952"/>
                  </a:lnTo>
                  <a:lnTo>
                    <a:pt x="67" y="991"/>
                  </a:lnTo>
                  <a:lnTo>
                    <a:pt x="85" y="1030"/>
                  </a:lnTo>
                  <a:lnTo>
                    <a:pt x="105" y="1067"/>
                  </a:lnTo>
                  <a:lnTo>
                    <a:pt x="126" y="1104"/>
                  </a:lnTo>
                  <a:lnTo>
                    <a:pt x="150" y="1139"/>
                  </a:lnTo>
                  <a:lnTo>
                    <a:pt x="175" y="1173"/>
                  </a:lnTo>
                  <a:lnTo>
                    <a:pt x="202" y="1205"/>
                  </a:lnTo>
                  <a:lnTo>
                    <a:pt x="232" y="1237"/>
                  </a:lnTo>
                  <a:lnTo>
                    <a:pt x="263" y="1267"/>
                  </a:lnTo>
                  <a:close/>
                </a:path>
              </a:pathLst>
            </a:custGeom>
            <a:solidFill>
              <a:srgbClr val="CCCCCC"/>
            </a:solidFill>
            <a:ln>
              <a:noFill/>
            </a:ln>
            <a:extLst>
              <a:ext uri="{91240B29-F687-4F45-9708-019B960494DF}">
                <a14:hiddenLine w="9525">
                  <a:solidFill>
                    <a:srgbClr val="000000"/>
                  </a:solidFill>
                  <a:miter lim="800000"/>
                  <a:headEnd/>
                  <a:tailEnd/>
                </a14:hiddenLine>
              </a:ext>
            </a:extLst>
          </p:spPr>
          <p:txBody>
            <a:bodyPr/>
            <a:lstStyle/>
            <a:p>
              <a:endParaRPr altLang="en-US" lang="zh-CN"/>
            </a:p>
          </p:txBody>
        </p:sp>
        <p:sp>
          <p:nvSpPr>
            <p:cNvPr id="160" name="Freeform 24"/>
            <p:cNvSpPr>
              <a:spLocks noChangeArrowheads="1"/>
            </p:cNvSpPr>
            <p:nvPr/>
          </p:nvSpPr>
          <p:spPr bwMode="auto">
            <a:xfrm>
              <a:off x="317500" y="222250"/>
              <a:ext cx="465138" cy="1589088"/>
            </a:xfrm>
            <a:custGeom>
              <a:gdLst>
                <a:gd fmla="*/ 317500 w 293" name="T0"/>
                <a:gd fmla="*/ 1566863 h 1001" name="T1"/>
                <a:gd fmla="*/ 317500 w 293" name="T2"/>
                <a:gd fmla="*/ 1566863 h 1001" name="T3"/>
                <a:gd fmla="*/ 333375 w 293" name="T4"/>
                <a:gd fmla="*/ 1579563 h 1001" name="T5"/>
                <a:gd fmla="*/ 352425 w 293" name="T6"/>
                <a:gd fmla="*/ 1589088 h 1001" name="T7"/>
                <a:gd fmla="*/ 369888 w 293" name="T8"/>
                <a:gd fmla="*/ 1589088 h 1001" name="T9"/>
                <a:gd fmla="*/ 404813 w 293" name="T10"/>
                <a:gd fmla="*/ 1585913 h 1001" name="T11"/>
                <a:gd fmla="*/ 436563 w 293" name="T12"/>
                <a:gd fmla="*/ 1573213 h 1001" name="T13"/>
                <a:gd fmla="*/ 455613 w 293" name="T14"/>
                <a:gd fmla="*/ 1550988 h 1001" name="T15"/>
                <a:gd fmla="*/ 465138 w 293" name="T16"/>
                <a:gd fmla="*/ 1527175 h 1001" name="T17"/>
                <a:gd fmla="*/ 465138 w 293" name="T18"/>
                <a:gd fmla="*/ 1519238 h 1001" name="T19"/>
                <a:gd fmla="*/ 461963 w 293" name="T20"/>
                <a:gd fmla="*/ 1503363 h 1001" name="T21"/>
                <a:gd fmla="*/ 452438 w 293" name="T22"/>
                <a:gd fmla="*/ 1493838 h 1001" name="T23"/>
                <a:gd fmla="*/ 442913 w 293" name="T24"/>
                <a:gd fmla="*/ 1482725 h 1001" name="T25"/>
                <a:gd fmla="*/ 439738 w 293" name="T26"/>
                <a:gd fmla="*/ 1466850 h 1001" name="T27"/>
                <a:gd fmla="*/ 439738 w 293" name="T28"/>
                <a:gd fmla="*/ 1466850 h 1001" name="T29"/>
                <a:gd fmla="*/ 379413 w 293" name="T30"/>
                <a:gd fmla="*/ 1398588 h 1001" name="T31"/>
                <a:gd fmla="*/ 322263 w 293" name="T32"/>
                <a:gd fmla="*/ 1327150 h 1001" name="T33"/>
                <a:gd fmla="*/ 271463 w 293" name="T34"/>
                <a:gd fmla="*/ 1247775 h 1001" name="T35"/>
                <a:gd fmla="*/ 228600 w 293" name="T36"/>
                <a:gd fmla="*/ 1165225 h 1001" name="T37"/>
                <a:gd fmla="*/ 193675 w 293" name="T38"/>
                <a:gd fmla="*/ 1077913 h 1001" name="T39"/>
                <a:gd fmla="*/ 168275 w 293" name="T40"/>
                <a:gd fmla="*/ 989013 h 1001" name="T41"/>
                <a:gd fmla="*/ 153988 w 293" name="T42"/>
                <a:gd fmla="*/ 898525 h 1001" name="T43"/>
                <a:gd fmla="*/ 147638 w 293" name="T44"/>
                <a:gd fmla="*/ 806450 h 1001" name="T45"/>
                <a:gd fmla="*/ 147638 w 293" name="T46"/>
                <a:gd fmla="*/ 757238 h 1001" name="T47"/>
                <a:gd fmla="*/ 158750 w 293" name="T48"/>
                <a:gd fmla="*/ 660400 h 1001" name="T49"/>
                <a:gd fmla="*/ 180975 w 293" name="T50"/>
                <a:gd fmla="*/ 568325 h 1001" name="T51"/>
                <a:gd fmla="*/ 211138 w 293" name="T52"/>
                <a:gd fmla="*/ 481013 h 1001" name="T53"/>
                <a:gd fmla="*/ 249238 w 293" name="T54"/>
                <a:gd fmla="*/ 400050 h 1001" name="T55"/>
                <a:gd fmla="*/ 295275 w 293" name="T56"/>
                <a:gd fmla="*/ 320675 h 1001" name="T57"/>
                <a:gd fmla="*/ 349250 w 293" name="T58"/>
                <a:gd fmla="*/ 249238 h 1001" name="T59"/>
                <a:gd fmla="*/ 407988 w 293" name="T60"/>
                <a:gd fmla="*/ 177800 h 1001" name="T61"/>
                <a:gd fmla="*/ 439738 w 293" name="T62"/>
                <a:gd fmla="*/ 147638 h 1001" name="T63"/>
                <a:gd fmla="*/ 441325 w 293" name="T64"/>
                <a:gd fmla="*/ 138113 h 1001" name="T65"/>
                <a:gd fmla="*/ 452438 w 293" name="T66"/>
                <a:gd fmla="*/ 112713 h 1001" name="T67"/>
                <a:gd fmla="*/ 465138 w 293" name="T68"/>
                <a:gd fmla="*/ 95250 h 1001" name="T69"/>
                <a:gd fmla="*/ 463550 w 293" name="T70"/>
                <a:gd fmla="*/ 76200 h 1001" name="T71"/>
                <a:gd fmla="*/ 447675 w 293" name="T72"/>
                <a:gd fmla="*/ 44450 h 1001" name="T73"/>
                <a:gd fmla="*/ 420688 w 293" name="T74"/>
                <a:gd fmla="*/ 17463 h 1001" name="T75"/>
                <a:gd fmla="*/ 385763 w 293" name="T76"/>
                <a:gd fmla="*/ 1588 h 1001" name="T77"/>
                <a:gd fmla="*/ 369888 w 293" name="T78"/>
                <a:gd fmla="*/ 0 h 1001" name="T79"/>
                <a:gd fmla="*/ 342900 w 293" name="T80"/>
                <a:gd fmla="*/ 1588 h 1001" name="T81"/>
                <a:gd fmla="*/ 317500 w 293" name="T82"/>
                <a:gd fmla="*/ 22225 h 1001" name="T83"/>
                <a:gd fmla="*/ 317500 w 293" name="T84"/>
                <a:gd fmla="*/ 22225 h 1001" name="T85"/>
                <a:gd fmla="*/ 317500 w 293" name="T86"/>
                <a:gd fmla="*/ 22225 h 1001" name="T87"/>
                <a:gd fmla="*/ 247650 w 293" name="T88"/>
                <a:gd fmla="*/ 98425 h 1001" name="T89"/>
                <a:gd fmla="*/ 184150 w 293" name="T90"/>
                <a:gd fmla="*/ 184150 h 1001" name="T91"/>
                <a:gd fmla="*/ 131763 w 293" name="T92"/>
                <a:gd fmla="*/ 273050 h 1001" name="T93"/>
                <a:gd fmla="*/ 85725 w 293" name="T94"/>
                <a:gd fmla="*/ 368300 h 1001" name="T95"/>
                <a:gd fmla="*/ 47625 w 293" name="T96"/>
                <a:gd fmla="*/ 469900 h 1001" name="T97"/>
                <a:gd fmla="*/ 22225 w 293" name="T98"/>
                <a:gd fmla="*/ 577850 h 1001" name="T99"/>
                <a:gd fmla="*/ 6350 w 293" name="T100"/>
                <a:gd fmla="*/ 687388 h 1001" name="T101"/>
                <a:gd fmla="*/ 0 w 293" name="T102"/>
                <a:gd fmla="*/ 806450 h 1001" name="T103"/>
                <a:gd fmla="*/ 1588 w 293" name="T104"/>
                <a:gd fmla="*/ 860425 h 1001" name="T105"/>
                <a:gd fmla="*/ 12700 w 293" name="T106"/>
                <a:gd fmla="*/ 968375 h 1001" name="T107"/>
                <a:gd fmla="*/ 33338 w 293" name="T108"/>
                <a:gd fmla="*/ 1074738 h 1001" name="T109"/>
                <a:gd fmla="*/ 66675 w 293" name="T110"/>
                <a:gd fmla="*/ 1173163 h 1001" name="T111"/>
                <a:gd fmla="*/ 107950 w 293" name="T112"/>
                <a:gd fmla="*/ 1271588 h 1001" name="T113"/>
                <a:gd fmla="*/ 157163 w 293" name="T114"/>
                <a:gd fmla="*/ 1362075 h 1001" name="T115"/>
                <a:gd fmla="*/ 215900 w 293" name="T116"/>
                <a:gd fmla="*/ 1449388 h 1001" name="T117"/>
                <a:gd fmla="*/ 282575 w 293" name="T118"/>
                <a:gd fmla="*/ 1528763 h 1001" name="T119"/>
                <a:gd fmla="*/ 317500 w 293" name="T120"/>
                <a:gd fmla="*/ 1566863 h 1001" name="T121"/>
                <a:gd fmla="*/ 0 60000 65536" name="T122"/>
                <a:gd fmla="*/ 0 60000 65536" name="T123"/>
                <a:gd fmla="*/ 0 60000 65536" name="T124"/>
                <a:gd fmla="*/ 0 60000 65536" name="T125"/>
                <a:gd fmla="*/ 0 60000 65536" name="T126"/>
                <a:gd fmla="*/ 0 60000 65536" name="T127"/>
                <a:gd fmla="*/ 0 60000 65536" name="T128"/>
                <a:gd fmla="*/ 0 60000 65536" name="T129"/>
                <a:gd fmla="*/ 0 60000 65536" name="T130"/>
                <a:gd fmla="*/ 0 60000 65536" name="T131"/>
                <a:gd fmla="*/ 0 60000 65536" name="T132"/>
                <a:gd fmla="*/ 0 60000 65536" name="T133"/>
                <a:gd fmla="*/ 0 60000 65536" name="T134"/>
                <a:gd fmla="*/ 0 60000 65536" name="T135"/>
                <a:gd fmla="*/ 0 60000 65536" name="T136"/>
                <a:gd fmla="*/ 0 60000 65536" name="T137"/>
                <a:gd fmla="*/ 0 60000 65536" name="T138"/>
                <a:gd fmla="*/ 0 60000 65536" name="T139"/>
                <a:gd fmla="*/ 0 60000 65536" name="T140"/>
                <a:gd fmla="*/ 0 60000 65536" name="T141"/>
                <a:gd fmla="*/ 0 60000 65536" name="T142"/>
                <a:gd fmla="*/ 0 60000 65536" name="T143"/>
                <a:gd fmla="*/ 0 60000 65536" name="T144"/>
                <a:gd fmla="*/ 0 60000 65536" name="T145"/>
                <a:gd fmla="*/ 0 60000 65536" name="T146"/>
                <a:gd fmla="*/ 0 60000 65536" name="T147"/>
                <a:gd fmla="*/ 0 60000 65536" name="T148"/>
                <a:gd fmla="*/ 0 60000 65536" name="T149"/>
                <a:gd fmla="*/ 0 60000 65536" name="T150"/>
                <a:gd fmla="*/ 0 60000 65536" name="T151"/>
                <a:gd fmla="*/ 0 60000 65536" name="T152"/>
                <a:gd fmla="*/ 0 60000 65536" name="T153"/>
                <a:gd fmla="*/ 0 60000 65536" name="T154"/>
                <a:gd fmla="*/ 0 60000 65536" name="T155"/>
                <a:gd fmla="*/ 0 60000 65536" name="T156"/>
                <a:gd fmla="*/ 0 60000 65536" name="T157"/>
                <a:gd fmla="*/ 0 60000 65536" name="T158"/>
                <a:gd fmla="*/ 0 60000 65536" name="T159"/>
                <a:gd fmla="*/ 0 60000 65536" name="T160"/>
                <a:gd fmla="*/ 0 60000 65536" name="T161"/>
                <a:gd fmla="*/ 0 60000 65536" name="T162"/>
                <a:gd fmla="*/ 0 60000 65536" name="T163"/>
                <a:gd fmla="*/ 0 60000 65536" name="T164"/>
                <a:gd fmla="*/ 0 60000 65536" name="T165"/>
                <a:gd fmla="*/ 0 60000 65536" name="T166"/>
                <a:gd fmla="*/ 0 60000 65536" name="T167"/>
                <a:gd fmla="*/ 0 60000 65536" name="T168"/>
                <a:gd fmla="*/ 0 60000 65536" name="T169"/>
                <a:gd fmla="*/ 0 60000 65536" name="T170"/>
                <a:gd fmla="*/ 0 60000 65536" name="T171"/>
                <a:gd fmla="*/ 0 60000 65536" name="T172"/>
                <a:gd fmla="*/ 0 60000 65536" name="T173"/>
                <a:gd fmla="*/ 0 60000 65536" name="T174"/>
                <a:gd fmla="*/ 0 60000 65536" name="T175"/>
                <a:gd fmla="*/ 0 60000 65536" name="T176"/>
                <a:gd fmla="*/ 0 60000 65536" name="T177"/>
                <a:gd fmla="*/ 0 60000 65536" name="T178"/>
                <a:gd fmla="*/ 0 60000 65536" name="T179"/>
                <a:gd fmla="*/ 0 60000 65536" name="T180"/>
                <a:gd fmla="*/ 0 60000 65536" name="T181"/>
                <a:gd fmla="*/ 0 60000 65536" name="T182"/>
                <a:gd fmla="*/ 0 w 293" name="T183"/>
                <a:gd fmla="*/ 0 h 1001" name="T184"/>
                <a:gd fmla="*/ 293 w 293" name="T185"/>
                <a:gd fmla="*/ 1001 h 1001" name="T186"/>
              </a:gdLst>
              <a:cxnLst>
                <a:cxn ang="T122">
                  <a:pos x="T0" y="T1"/>
                </a:cxn>
                <a:cxn ang="T123">
                  <a:pos x="T2" y="T3"/>
                </a:cxn>
                <a:cxn ang="T124">
                  <a:pos x="T4" y="T5"/>
                </a:cxn>
                <a:cxn ang="T125">
                  <a:pos x="T6" y="T7"/>
                </a:cxn>
                <a:cxn ang="T126">
                  <a:pos x="T8" y="T9"/>
                </a:cxn>
                <a:cxn ang="T127">
                  <a:pos x="T10" y="T11"/>
                </a:cxn>
                <a:cxn ang="T128">
                  <a:pos x="T12" y="T13"/>
                </a:cxn>
                <a:cxn ang="T129">
                  <a:pos x="T14" y="T15"/>
                </a:cxn>
                <a:cxn ang="T130">
                  <a:pos x="T16" y="T17"/>
                </a:cxn>
                <a:cxn ang="T131">
                  <a:pos x="T18" y="T19"/>
                </a:cxn>
                <a:cxn ang="T132">
                  <a:pos x="T20" y="T21"/>
                </a:cxn>
                <a:cxn ang="T133">
                  <a:pos x="T22" y="T23"/>
                </a:cxn>
                <a:cxn ang="T134">
                  <a:pos x="T24" y="T25"/>
                </a:cxn>
                <a:cxn ang="T135">
                  <a:pos x="T26" y="T27"/>
                </a:cxn>
                <a:cxn ang="T136">
                  <a:pos x="T28" y="T29"/>
                </a:cxn>
                <a:cxn ang="T137">
                  <a:pos x="T30" y="T31"/>
                </a:cxn>
                <a:cxn ang="T138">
                  <a:pos x="T32" y="T33"/>
                </a:cxn>
                <a:cxn ang="T139">
                  <a:pos x="T34" y="T35"/>
                </a:cxn>
                <a:cxn ang="T140">
                  <a:pos x="T36" y="T37"/>
                </a:cxn>
                <a:cxn ang="T141">
                  <a:pos x="T38" y="T39"/>
                </a:cxn>
                <a:cxn ang="T142">
                  <a:pos x="T40" y="T41"/>
                </a:cxn>
                <a:cxn ang="T143">
                  <a:pos x="T42" y="T43"/>
                </a:cxn>
                <a:cxn ang="T144">
                  <a:pos x="T44" y="T45"/>
                </a:cxn>
                <a:cxn ang="T145">
                  <a:pos x="T46" y="T47"/>
                </a:cxn>
                <a:cxn ang="T146">
                  <a:pos x="T48" y="T49"/>
                </a:cxn>
                <a:cxn ang="T147">
                  <a:pos x="T50" y="T51"/>
                </a:cxn>
                <a:cxn ang="T148">
                  <a:pos x="T52" y="T53"/>
                </a:cxn>
                <a:cxn ang="T149">
                  <a:pos x="T54" y="T55"/>
                </a:cxn>
                <a:cxn ang="T150">
                  <a:pos x="T56" y="T57"/>
                </a:cxn>
                <a:cxn ang="T151">
                  <a:pos x="T58" y="T59"/>
                </a:cxn>
                <a:cxn ang="T152">
                  <a:pos x="T60" y="T61"/>
                </a:cxn>
                <a:cxn ang="T153">
                  <a:pos x="T62" y="T63"/>
                </a:cxn>
                <a:cxn ang="T154">
                  <a:pos x="T64" y="T65"/>
                </a:cxn>
                <a:cxn ang="T155">
                  <a:pos x="T66" y="T67"/>
                </a:cxn>
                <a:cxn ang="T156">
                  <a:pos x="T68" y="T69"/>
                </a:cxn>
                <a:cxn ang="T157">
                  <a:pos x="T70" y="T71"/>
                </a:cxn>
                <a:cxn ang="T158">
                  <a:pos x="T72" y="T73"/>
                </a:cxn>
                <a:cxn ang="T159">
                  <a:pos x="T74" y="T75"/>
                </a:cxn>
                <a:cxn ang="T160">
                  <a:pos x="T76" y="T77"/>
                </a:cxn>
                <a:cxn ang="T161">
                  <a:pos x="T78" y="T79"/>
                </a:cxn>
                <a:cxn ang="T162">
                  <a:pos x="T80" y="T81"/>
                </a:cxn>
                <a:cxn ang="T163">
                  <a:pos x="T82" y="T83"/>
                </a:cxn>
                <a:cxn ang="T164">
                  <a:pos x="T84" y="T85"/>
                </a:cxn>
                <a:cxn ang="T165">
                  <a:pos x="T86" y="T87"/>
                </a:cxn>
                <a:cxn ang="T166">
                  <a:pos x="T88" y="T89"/>
                </a:cxn>
                <a:cxn ang="T167">
                  <a:pos x="T90" y="T91"/>
                </a:cxn>
                <a:cxn ang="T168">
                  <a:pos x="T92" y="T93"/>
                </a:cxn>
                <a:cxn ang="T169">
                  <a:pos x="T94" y="T95"/>
                </a:cxn>
                <a:cxn ang="T170">
                  <a:pos x="T96" y="T97"/>
                </a:cxn>
                <a:cxn ang="T171">
                  <a:pos x="T98" y="T99"/>
                </a:cxn>
                <a:cxn ang="T172">
                  <a:pos x="T100" y="T101"/>
                </a:cxn>
                <a:cxn ang="T173">
                  <a:pos x="T102" y="T103"/>
                </a:cxn>
                <a:cxn ang="T174">
                  <a:pos x="T104" y="T105"/>
                </a:cxn>
                <a:cxn ang="T175">
                  <a:pos x="T106" y="T107"/>
                </a:cxn>
                <a:cxn ang="T176">
                  <a:pos x="T108" y="T109"/>
                </a:cxn>
                <a:cxn ang="T177">
                  <a:pos x="T110" y="T111"/>
                </a:cxn>
                <a:cxn ang="T178">
                  <a:pos x="T112" y="T113"/>
                </a:cxn>
                <a:cxn ang="T179">
                  <a:pos x="T114" y="T115"/>
                </a:cxn>
                <a:cxn ang="T180">
                  <a:pos x="T116" y="T117"/>
                </a:cxn>
                <a:cxn ang="T181">
                  <a:pos x="T118" y="T119"/>
                </a:cxn>
                <a:cxn ang="T182">
                  <a:pos x="T120" y="T121"/>
                </a:cxn>
              </a:cxnLst>
              <a:rect b="T186" l="T183" r="T185" t="T184"/>
              <a:pathLst>
                <a:path h="1001" w="293">
                  <a:moveTo>
                    <a:pt x="200" y="987"/>
                  </a:moveTo>
                  <a:lnTo>
                    <a:pt x="200" y="987"/>
                  </a:lnTo>
                  <a:lnTo>
                    <a:pt x="210" y="995"/>
                  </a:lnTo>
                  <a:lnTo>
                    <a:pt x="216" y="999"/>
                  </a:lnTo>
                  <a:lnTo>
                    <a:pt x="222" y="1001"/>
                  </a:lnTo>
                  <a:lnTo>
                    <a:pt x="233" y="1001"/>
                  </a:lnTo>
                  <a:lnTo>
                    <a:pt x="243" y="1000"/>
                  </a:lnTo>
                  <a:lnTo>
                    <a:pt x="255" y="999"/>
                  </a:lnTo>
                  <a:lnTo>
                    <a:pt x="265" y="995"/>
                  </a:lnTo>
                  <a:lnTo>
                    <a:pt x="275" y="991"/>
                  </a:lnTo>
                  <a:lnTo>
                    <a:pt x="282" y="984"/>
                  </a:lnTo>
                  <a:lnTo>
                    <a:pt x="287" y="977"/>
                  </a:lnTo>
                  <a:lnTo>
                    <a:pt x="292" y="967"/>
                  </a:lnTo>
                  <a:lnTo>
                    <a:pt x="293" y="962"/>
                  </a:lnTo>
                  <a:lnTo>
                    <a:pt x="293" y="957"/>
                  </a:lnTo>
                  <a:lnTo>
                    <a:pt x="292" y="951"/>
                  </a:lnTo>
                  <a:lnTo>
                    <a:pt x="291" y="947"/>
                  </a:lnTo>
                  <a:lnTo>
                    <a:pt x="289" y="943"/>
                  </a:lnTo>
                  <a:lnTo>
                    <a:pt x="285" y="941"/>
                  </a:lnTo>
                  <a:lnTo>
                    <a:pt x="282" y="937"/>
                  </a:lnTo>
                  <a:lnTo>
                    <a:pt x="279" y="934"/>
                  </a:lnTo>
                  <a:lnTo>
                    <a:pt x="278" y="929"/>
                  </a:lnTo>
                  <a:lnTo>
                    <a:pt x="277" y="924"/>
                  </a:lnTo>
                  <a:lnTo>
                    <a:pt x="257" y="903"/>
                  </a:lnTo>
                  <a:lnTo>
                    <a:pt x="239" y="881"/>
                  </a:lnTo>
                  <a:lnTo>
                    <a:pt x="220" y="859"/>
                  </a:lnTo>
                  <a:lnTo>
                    <a:pt x="203" y="836"/>
                  </a:lnTo>
                  <a:lnTo>
                    <a:pt x="186" y="812"/>
                  </a:lnTo>
                  <a:lnTo>
                    <a:pt x="171" y="786"/>
                  </a:lnTo>
                  <a:lnTo>
                    <a:pt x="157" y="760"/>
                  </a:lnTo>
                  <a:lnTo>
                    <a:pt x="144" y="734"/>
                  </a:lnTo>
                  <a:lnTo>
                    <a:pt x="133" y="707"/>
                  </a:lnTo>
                  <a:lnTo>
                    <a:pt x="122" y="679"/>
                  </a:lnTo>
                  <a:lnTo>
                    <a:pt x="114" y="651"/>
                  </a:lnTo>
                  <a:lnTo>
                    <a:pt x="106" y="623"/>
                  </a:lnTo>
                  <a:lnTo>
                    <a:pt x="100" y="594"/>
                  </a:lnTo>
                  <a:lnTo>
                    <a:pt x="97" y="566"/>
                  </a:lnTo>
                  <a:lnTo>
                    <a:pt x="93" y="537"/>
                  </a:lnTo>
                  <a:lnTo>
                    <a:pt x="93" y="508"/>
                  </a:lnTo>
                  <a:lnTo>
                    <a:pt x="93" y="477"/>
                  </a:lnTo>
                  <a:lnTo>
                    <a:pt x="97" y="446"/>
                  </a:lnTo>
                  <a:lnTo>
                    <a:pt x="100" y="416"/>
                  </a:lnTo>
                  <a:lnTo>
                    <a:pt x="106" y="387"/>
                  </a:lnTo>
                  <a:lnTo>
                    <a:pt x="114" y="358"/>
                  </a:lnTo>
                  <a:lnTo>
                    <a:pt x="122" y="331"/>
                  </a:lnTo>
                  <a:lnTo>
                    <a:pt x="133" y="303"/>
                  </a:lnTo>
                  <a:lnTo>
                    <a:pt x="144" y="278"/>
                  </a:lnTo>
                  <a:lnTo>
                    <a:pt x="157" y="252"/>
                  </a:lnTo>
                  <a:lnTo>
                    <a:pt x="171" y="226"/>
                  </a:lnTo>
                  <a:lnTo>
                    <a:pt x="186" y="202"/>
                  </a:lnTo>
                  <a:lnTo>
                    <a:pt x="203" y="179"/>
                  </a:lnTo>
                  <a:lnTo>
                    <a:pt x="220" y="157"/>
                  </a:lnTo>
                  <a:lnTo>
                    <a:pt x="239" y="135"/>
                  </a:lnTo>
                  <a:lnTo>
                    <a:pt x="257" y="112"/>
                  </a:lnTo>
                  <a:lnTo>
                    <a:pt x="277" y="93"/>
                  </a:lnTo>
                  <a:lnTo>
                    <a:pt x="278" y="87"/>
                  </a:lnTo>
                  <a:lnTo>
                    <a:pt x="279" y="81"/>
                  </a:lnTo>
                  <a:lnTo>
                    <a:pt x="285" y="71"/>
                  </a:lnTo>
                  <a:lnTo>
                    <a:pt x="291" y="64"/>
                  </a:lnTo>
                  <a:lnTo>
                    <a:pt x="293" y="60"/>
                  </a:lnTo>
                  <a:lnTo>
                    <a:pt x="292" y="48"/>
                  </a:lnTo>
                  <a:lnTo>
                    <a:pt x="287" y="38"/>
                  </a:lnTo>
                  <a:lnTo>
                    <a:pt x="282" y="28"/>
                  </a:lnTo>
                  <a:lnTo>
                    <a:pt x="275" y="18"/>
                  </a:lnTo>
                  <a:lnTo>
                    <a:pt x="265" y="11"/>
                  </a:lnTo>
                  <a:lnTo>
                    <a:pt x="255" y="4"/>
                  </a:lnTo>
                  <a:lnTo>
                    <a:pt x="243" y="1"/>
                  </a:lnTo>
                  <a:lnTo>
                    <a:pt x="233" y="0"/>
                  </a:lnTo>
                  <a:lnTo>
                    <a:pt x="222" y="0"/>
                  </a:lnTo>
                  <a:lnTo>
                    <a:pt x="216" y="1"/>
                  </a:lnTo>
                  <a:lnTo>
                    <a:pt x="210" y="5"/>
                  </a:lnTo>
                  <a:lnTo>
                    <a:pt x="200" y="14"/>
                  </a:lnTo>
                  <a:lnTo>
                    <a:pt x="178" y="38"/>
                  </a:lnTo>
                  <a:lnTo>
                    <a:pt x="156" y="62"/>
                  </a:lnTo>
                  <a:lnTo>
                    <a:pt x="136" y="89"/>
                  </a:lnTo>
                  <a:lnTo>
                    <a:pt x="116" y="116"/>
                  </a:lnTo>
                  <a:lnTo>
                    <a:pt x="99" y="144"/>
                  </a:lnTo>
                  <a:lnTo>
                    <a:pt x="83" y="172"/>
                  </a:lnTo>
                  <a:lnTo>
                    <a:pt x="68" y="202"/>
                  </a:lnTo>
                  <a:lnTo>
                    <a:pt x="54" y="232"/>
                  </a:lnTo>
                  <a:lnTo>
                    <a:pt x="42" y="264"/>
                  </a:lnTo>
                  <a:lnTo>
                    <a:pt x="30" y="296"/>
                  </a:lnTo>
                  <a:lnTo>
                    <a:pt x="21" y="330"/>
                  </a:lnTo>
                  <a:lnTo>
                    <a:pt x="14" y="364"/>
                  </a:lnTo>
                  <a:lnTo>
                    <a:pt x="8" y="399"/>
                  </a:lnTo>
                  <a:lnTo>
                    <a:pt x="4" y="433"/>
                  </a:lnTo>
                  <a:lnTo>
                    <a:pt x="1" y="471"/>
                  </a:lnTo>
                  <a:lnTo>
                    <a:pt x="0" y="508"/>
                  </a:lnTo>
                  <a:lnTo>
                    <a:pt x="1" y="542"/>
                  </a:lnTo>
                  <a:lnTo>
                    <a:pt x="4" y="577"/>
                  </a:lnTo>
                  <a:lnTo>
                    <a:pt x="8" y="610"/>
                  </a:lnTo>
                  <a:lnTo>
                    <a:pt x="14" y="644"/>
                  </a:lnTo>
                  <a:lnTo>
                    <a:pt x="21" y="677"/>
                  </a:lnTo>
                  <a:lnTo>
                    <a:pt x="30" y="708"/>
                  </a:lnTo>
                  <a:lnTo>
                    <a:pt x="42" y="739"/>
                  </a:lnTo>
                  <a:lnTo>
                    <a:pt x="54" y="771"/>
                  </a:lnTo>
                  <a:lnTo>
                    <a:pt x="68" y="801"/>
                  </a:lnTo>
                  <a:lnTo>
                    <a:pt x="83" y="830"/>
                  </a:lnTo>
                  <a:lnTo>
                    <a:pt x="99" y="858"/>
                  </a:lnTo>
                  <a:lnTo>
                    <a:pt x="116" y="886"/>
                  </a:lnTo>
                  <a:lnTo>
                    <a:pt x="136" y="913"/>
                  </a:lnTo>
                  <a:lnTo>
                    <a:pt x="156" y="938"/>
                  </a:lnTo>
                  <a:lnTo>
                    <a:pt x="178" y="963"/>
                  </a:lnTo>
                  <a:lnTo>
                    <a:pt x="200" y="987"/>
                  </a:lnTo>
                  <a:close/>
                </a:path>
              </a:pathLst>
            </a:custGeom>
            <a:solidFill>
              <a:srgbClr val="CCCCCC"/>
            </a:solidFill>
            <a:ln>
              <a:noFill/>
            </a:ln>
            <a:extLst>
              <a:ext uri="{91240B29-F687-4F45-9708-019B960494DF}">
                <a14:hiddenLine w="9525">
                  <a:solidFill>
                    <a:srgbClr val="000000"/>
                  </a:solidFill>
                  <a:miter lim="800000"/>
                  <a:headEnd/>
                  <a:tailEnd/>
                </a14:hiddenLine>
              </a:ext>
            </a:extLst>
          </p:spPr>
          <p:txBody>
            <a:bodyPr/>
            <a:lstStyle/>
            <a:p>
              <a:endParaRPr altLang="en-US" lang="zh-CN"/>
            </a:p>
          </p:txBody>
        </p:sp>
        <p:sp>
          <p:nvSpPr>
            <p:cNvPr id="161" name="Freeform 25"/>
            <p:cNvSpPr>
              <a:spLocks noChangeArrowheads="1"/>
            </p:cNvSpPr>
            <p:nvPr/>
          </p:nvSpPr>
          <p:spPr bwMode="auto">
            <a:xfrm>
              <a:off x="635000" y="442913"/>
              <a:ext cx="344488" cy="1150938"/>
            </a:xfrm>
            <a:custGeom>
              <a:gdLst>
                <a:gd fmla="*/ 222250 w 217" name="T0"/>
                <a:gd fmla="*/ 1125538 h 725" name="T1"/>
                <a:gd fmla="*/ 234950 w 217" name="T2"/>
                <a:gd fmla="*/ 1139825 h 725" name="T3"/>
                <a:gd fmla="*/ 255588 w 217" name="T4"/>
                <a:gd fmla="*/ 1149350 h 725" name="T5"/>
                <a:gd fmla="*/ 269875 w 217" name="T6"/>
                <a:gd fmla="*/ 1150938 h 725" name="T7"/>
                <a:gd fmla="*/ 301625 w 217" name="T8"/>
                <a:gd fmla="*/ 1144588 h 725" name="T9"/>
                <a:gd fmla="*/ 325438 w 217" name="T10"/>
                <a:gd fmla="*/ 1130300 h 725" name="T11"/>
                <a:gd fmla="*/ 338138 w 217" name="T12"/>
                <a:gd fmla="*/ 1108075 h 725" name="T13"/>
                <a:gd fmla="*/ 344488 w 217" name="T14"/>
                <a:gd fmla="*/ 1076325 h 725" name="T15"/>
                <a:gd fmla="*/ 344488 w 217" name="T16"/>
                <a:gd fmla="*/ 1057275 h 725" name="T17"/>
                <a:gd fmla="*/ 338138 w 217" name="T18"/>
                <a:gd fmla="*/ 1030288 h 725" name="T19"/>
                <a:gd fmla="*/ 327025 w 217" name="T20"/>
                <a:gd fmla="*/ 1012825 h 725" name="T21"/>
                <a:gd fmla="*/ 317500 w 217" name="T22"/>
                <a:gd fmla="*/ 1003300 h 725" name="T23"/>
                <a:gd fmla="*/ 282575 w 217" name="T24"/>
                <a:gd fmla="*/ 963613 h 725" name="T25"/>
                <a:gd fmla="*/ 250825 w 217" name="T26"/>
                <a:gd fmla="*/ 920750 h 725" name="T27"/>
                <a:gd fmla="*/ 222250 w 217" name="T28"/>
                <a:gd fmla="*/ 873125 h 725" name="T29"/>
                <a:gd fmla="*/ 196850 w 217" name="T30"/>
                <a:gd fmla="*/ 822325 h 725" name="T31"/>
                <a:gd fmla="*/ 176213 w 217" name="T32"/>
                <a:gd fmla="*/ 768350 h 725" name="T33"/>
                <a:gd fmla="*/ 160338 w 217" name="T34"/>
                <a:gd fmla="*/ 709613 h 725" name="T35"/>
                <a:gd fmla="*/ 152400 w 217" name="T36"/>
                <a:gd fmla="*/ 649288 h 725" name="T37"/>
                <a:gd fmla="*/ 147638 w 217" name="T38"/>
                <a:gd fmla="*/ 585788 h 725" name="T39"/>
                <a:gd fmla="*/ 147638 w 217" name="T40"/>
                <a:gd fmla="*/ 552450 h 725" name="T41"/>
                <a:gd fmla="*/ 155575 w 217" name="T42"/>
                <a:gd fmla="*/ 488950 h 725" name="T43"/>
                <a:gd fmla="*/ 168275 w 217" name="T44"/>
                <a:gd fmla="*/ 427038 h 725" name="T45"/>
                <a:gd fmla="*/ 187325 w 217" name="T46"/>
                <a:gd fmla="*/ 368300 h 725" name="T47"/>
                <a:gd fmla="*/ 209550 w 217" name="T48"/>
                <a:gd fmla="*/ 311150 h 725" name="T49"/>
                <a:gd fmla="*/ 236538 w 217" name="T50"/>
                <a:gd fmla="*/ 257175 h 725" name="T51"/>
                <a:gd fmla="*/ 266700 w 217" name="T52"/>
                <a:gd fmla="*/ 206375 h 725" name="T53"/>
                <a:gd fmla="*/ 301625 w 217" name="T54"/>
                <a:gd fmla="*/ 165100 h 725" name="T55"/>
                <a:gd fmla="*/ 317500 w 217" name="T56"/>
                <a:gd fmla="*/ 144463 h 725" name="T57"/>
                <a:gd fmla="*/ 333375 w 217" name="T58"/>
                <a:gd fmla="*/ 141288 h 725" name="T59"/>
                <a:gd fmla="*/ 339725 w 217" name="T60"/>
                <a:gd fmla="*/ 130175 h 725" name="T61"/>
                <a:gd fmla="*/ 344488 w 217" name="T62"/>
                <a:gd fmla="*/ 114300 h 725" name="T63"/>
                <a:gd fmla="*/ 344488 w 217" name="T64"/>
                <a:gd fmla="*/ 96838 h 725" name="T65"/>
                <a:gd fmla="*/ 338138 w 217" name="T66"/>
                <a:gd fmla="*/ 61913 h 725" name="T67"/>
                <a:gd fmla="*/ 325438 w 217" name="T68"/>
                <a:gd fmla="*/ 30163 h 725" name="T69"/>
                <a:gd fmla="*/ 301625 w 217" name="T70"/>
                <a:gd fmla="*/ 7938 h 725" name="T71"/>
                <a:gd fmla="*/ 279400 w 217" name="T72"/>
                <a:gd fmla="*/ 0 h 725" name="T73"/>
                <a:gd fmla="*/ 269875 w 217" name="T74"/>
                <a:gd fmla="*/ 0 h 725" name="T75"/>
                <a:gd fmla="*/ 255588 w 217" name="T76"/>
                <a:gd fmla="*/ 4763 h 725" name="T77"/>
                <a:gd fmla="*/ 234950 w 217" name="T78"/>
                <a:gd fmla="*/ 19050 h 725" name="T79"/>
                <a:gd fmla="*/ 222250 w 217" name="T80"/>
                <a:gd fmla="*/ 22225 h 725" name="T81"/>
                <a:gd fmla="*/ 222250 w 217" name="T82"/>
                <a:gd fmla="*/ 22225 h 725" name="T83"/>
                <a:gd fmla="*/ 169863 w 217" name="T84"/>
                <a:gd fmla="*/ 79375 h 725" name="T85"/>
                <a:gd fmla="*/ 123825 w 217" name="T86"/>
                <a:gd fmla="*/ 142875 h 725" name="T87"/>
                <a:gd fmla="*/ 87313 w 217" name="T88"/>
                <a:gd fmla="*/ 206375 h 725" name="T89"/>
                <a:gd fmla="*/ 55563 w 217" name="T90"/>
                <a:gd fmla="*/ 277813 h 725" name="T91"/>
                <a:gd fmla="*/ 31750 w 217" name="T92"/>
                <a:gd fmla="*/ 349250 h 725" name="T93"/>
                <a:gd fmla="*/ 12700 w 217" name="T94"/>
                <a:gd fmla="*/ 425450 h 725" name="T95"/>
                <a:gd fmla="*/ 4763 w 217" name="T96"/>
                <a:gd fmla="*/ 504825 h 725" name="T97"/>
                <a:gd fmla="*/ 0 w 217" name="T98"/>
                <a:gd fmla="*/ 585788 h 725" name="T99"/>
                <a:gd fmla="*/ 0 w 217" name="T100"/>
                <a:gd fmla="*/ 627063 h 725" name="T101"/>
                <a:gd fmla="*/ 7938 w 217" name="T102"/>
                <a:gd fmla="*/ 706438 h 725" name="T103"/>
                <a:gd fmla="*/ 22225 w 217" name="T104"/>
                <a:gd fmla="*/ 782638 h 725" name="T105"/>
                <a:gd fmla="*/ 42863 w 217" name="T106"/>
                <a:gd fmla="*/ 857250 h 725" name="T107"/>
                <a:gd fmla="*/ 69850 w 217" name="T108"/>
                <a:gd fmla="*/ 925513 h 725" name="T109"/>
                <a:gd fmla="*/ 106363 w 217" name="T110"/>
                <a:gd fmla="*/ 990600 h 725" name="T111"/>
                <a:gd fmla="*/ 146050 w 217" name="T112"/>
                <a:gd fmla="*/ 1049338 h 725" name="T113"/>
                <a:gd fmla="*/ 193675 w 217" name="T114"/>
                <a:gd fmla="*/ 1101725 h 725" name="T115"/>
                <a:gd fmla="*/ 222250 w 217" name="T116"/>
                <a:gd fmla="*/ 1125538 h 725" name="T117"/>
                <a:gd fmla="*/ 0 60000 65536" name="T118"/>
                <a:gd fmla="*/ 0 60000 65536" name="T119"/>
                <a:gd fmla="*/ 0 60000 65536" name="T120"/>
                <a:gd fmla="*/ 0 60000 65536" name="T121"/>
                <a:gd fmla="*/ 0 60000 65536" name="T122"/>
                <a:gd fmla="*/ 0 60000 65536" name="T123"/>
                <a:gd fmla="*/ 0 60000 65536" name="T124"/>
                <a:gd fmla="*/ 0 60000 65536" name="T125"/>
                <a:gd fmla="*/ 0 60000 65536" name="T126"/>
                <a:gd fmla="*/ 0 60000 65536" name="T127"/>
                <a:gd fmla="*/ 0 60000 65536" name="T128"/>
                <a:gd fmla="*/ 0 60000 65536" name="T129"/>
                <a:gd fmla="*/ 0 60000 65536" name="T130"/>
                <a:gd fmla="*/ 0 60000 65536" name="T131"/>
                <a:gd fmla="*/ 0 60000 65536" name="T132"/>
                <a:gd fmla="*/ 0 60000 65536" name="T133"/>
                <a:gd fmla="*/ 0 60000 65536" name="T134"/>
                <a:gd fmla="*/ 0 60000 65536" name="T135"/>
                <a:gd fmla="*/ 0 60000 65536" name="T136"/>
                <a:gd fmla="*/ 0 60000 65536" name="T137"/>
                <a:gd fmla="*/ 0 60000 65536" name="T138"/>
                <a:gd fmla="*/ 0 60000 65536" name="T139"/>
                <a:gd fmla="*/ 0 60000 65536" name="T140"/>
                <a:gd fmla="*/ 0 60000 65536" name="T141"/>
                <a:gd fmla="*/ 0 60000 65536" name="T142"/>
                <a:gd fmla="*/ 0 60000 65536" name="T143"/>
                <a:gd fmla="*/ 0 60000 65536" name="T144"/>
                <a:gd fmla="*/ 0 60000 65536" name="T145"/>
                <a:gd fmla="*/ 0 60000 65536" name="T146"/>
                <a:gd fmla="*/ 0 60000 65536" name="T147"/>
                <a:gd fmla="*/ 0 60000 65536" name="T148"/>
                <a:gd fmla="*/ 0 60000 65536" name="T149"/>
                <a:gd fmla="*/ 0 60000 65536" name="T150"/>
                <a:gd fmla="*/ 0 60000 65536" name="T151"/>
                <a:gd fmla="*/ 0 60000 65536" name="T152"/>
                <a:gd fmla="*/ 0 60000 65536" name="T153"/>
                <a:gd fmla="*/ 0 60000 65536" name="T154"/>
                <a:gd fmla="*/ 0 60000 65536" name="T155"/>
                <a:gd fmla="*/ 0 60000 65536" name="T156"/>
                <a:gd fmla="*/ 0 60000 65536" name="T157"/>
                <a:gd fmla="*/ 0 60000 65536" name="T158"/>
                <a:gd fmla="*/ 0 60000 65536" name="T159"/>
                <a:gd fmla="*/ 0 60000 65536" name="T160"/>
                <a:gd fmla="*/ 0 60000 65536" name="T161"/>
                <a:gd fmla="*/ 0 60000 65536" name="T162"/>
                <a:gd fmla="*/ 0 60000 65536" name="T163"/>
                <a:gd fmla="*/ 0 60000 65536" name="T164"/>
                <a:gd fmla="*/ 0 60000 65536" name="T165"/>
                <a:gd fmla="*/ 0 60000 65536" name="T166"/>
                <a:gd fmla="*/ 0 60000 65536" name="T167"/>
                <a:gd fmla="*/ 0 60000 65536" name="T168"/>
                <a:gd fmla="*/ 0 60000 65536" name="T169"/>
                <a:gd fmla="*/ 0 60000 65536" name="T170"/>
                <a:gd fmla="*/ 0 60000 65536" name="T171"/>
                <a:gd fmla="*/ 0 60000 65536" name="T172"/>
                <a:gd fmla="*/ 0 60000 65536" name="T173"/>
                <a:gd fmla="*/ 0 60000 65536" name="T174"/>
                <a:gd fmla="*/ 0 60000 65536" name="T175"/>
                <a:gd fmla="*/ 0 60000 65536" name="T176"/>
                <a:gd fmla="*/ 0 w 217" name="T177"/>
                <a:gd fmla="*/ 0 h 725" name="T178"/>
                <a:gd fmla="*/ 217 w 217" name="T179"/>
                <a:gd fmla="*/ 725 h 725" name="T180"/>
              </a:gdLst>
              <a:cxnLst>
                <a:cxn ang="T118">
                  <a:pos x="T0" y="T1"/>
                </a:cxn>
                <a:cxn ang="T119">
                  <a:pos x="T2" y="T3"/>
                </a:cxn>
                <a:cxn ang="T120">
                  <a:pos x="T4" y="T5"/>
                </a:cxn>
                <a:cxn ang="T121">
                  <a:pos x="T6" y="T7"/>
                </a:cxn>
                <a:cxn ang="T122">
                  <a:pos x="T8" y="T9"/>
                </a:cxn>
                <a:cxn ang="T123">
                  <a:pos x="T10" y="T11"/>
                </a:cxn>
                <a:cxn ang="T124">
                  <a:pos x="T12" y="T13"/>
                </a:cxn>
                <a:cxn ang="T125">
                  <a:pos x="T14" y="T15"/>
                </a:cxn>
                <a:cxn ang="T126">
                  <a:pos x="T16" y="T17"/>
                </a:cxn>
                <a:cxn ang="T127">
                  <a:pos x="T18" y="T19"/>
                </a:cxn>
                <a:cxn ang="T128">
                  <a:pos x="T20" y="T21"/>
                </a:cxn>
                <a:cxn ang="T129">
                  <a:pos x="T22" y="T23"/>
                </a:cxn>
                <a:cxn ang="T130">
                  <a:pos x="T24" y="T25"/>
                </a:cxn>
                <a:cxn ang="T131">
                  <a:pos x="T26" y="T27"/>
                </a:cxn>
                <a:cxn ang="T132">
                  <a:pos x="T28" y="T29"/>
                </a:cxn>
                <a:cxn ang="T133">
                  <a:pos x="T30" y="T31"/>
                </a:cxn>
                <a:cxn ang="T134">
                  <a:pos x="T32" y="T33"/>
                </a:cxn>
                <a:cxn ang="T135">
                  <a:pos x="T34" y="T35"/>
                </a:cxn>
                <a:cxn ang="T136">
                  <a:pos x="T36" y="T37"/>
                </a:cxn>
                <a:cxn ang="T137">
                  <a:pos x="T38" y="T39"/>
                </a:cxn>
                <a:cxn ang="T138">
                  <a:pos x="T40" y="T41"/>
                </a:cxn>
                <a:cxn ang="T139">
                  <a:pos x="T42" y="T43"/>
                </a:cxn>
                <a:cxn ang="T140">
                  <a:pos x="T44" y="T45"/>
                </a:cxn>
                <a:cxn ang="T141">
                  <a:pos x="T46" y="T47"/>
                </a:cxn>
                <a:cxn ang="T142">
                  <a:pos x="T48" y="T49"/>
                </a:cxn>
                <a:cxn ang="T143">
                  <a:pos x="T50" y="T51"/>
                </a:cxn>
                <a:cxn ang="T144">
                  <a:pos x="T52" y="T53"/>
                </a:cxn>
                <a:cxn ang="T145">
                  <a:pos x="T54" y="T55"/>
                </a:cxn>
                <a:cxn ang="T146">
                  <a:pos x="T56" y="T57"/>
                </a:cxn>
                <a:cxn ang="T147">
                  <a:pos x="T58" y="T59"/>
                </a:cxn>
                <a:cxn ang="T148">
                  <a:pos x="T60" y="T61"/>
                </a:cxn>
                <a:cxn ang="T149">
                  <a:pos x="T62" y="T63"/>
                </a:cxn>
                <a:cxn ang="T150">
                  <a:pos x="T64" y="T65"/>
                </a:cxn>
                <a:cxn ang="T151">
                  <a:pos x="T66" y="T67"/>
                </a:cxn>
                <a:cxn ang="T152">
                  <a:pos x="T68" y="T69"/>
                </a:cxn>
                <a:cxn ang="T153">
                  <a:pos x="T70" y="T71"/>
                </a:cxn>
                <a:cxn ang="T154">
                  <a:pos x="T72" y="T73"/>
                </a:cxn>
                <a:cxn ang="T155">
                  <a:pos x="T74" y="T75"/>
                </a:cxn>
                <a:cxn ang="T156">
                  <a:pos x="T76" y="T77"/>
                </a:cxn>
                <a:cxn ang="T157">
                  <a:pos x="T78" y="T79"/>
                </a:cxn>
                <a:cxn ang="T158">
                  <a:pos x="T80" y="T81"/>
                </a:cxn>
                <a:cxn ang="T159">
                  <a:pos x="T82" y="T83"/>
                </a:cxn>
                <a:cxn ang="T160">
                  <a:pos x="T84" y="T85"/>
                </a:cxn>
                <a:cxn ang="T161">
                  <a:pos x="T86" y="T87"/>
                </a:cxn>
                <a:cxn ang="T162">
                  <a:pos x="T88" y="T89"/>
                </a:cxn>
                <a:cxn ang="T163">
                  <a:pos x="T90" y="T91"/>
                </a:cxn>
                <a:cxn ang="T164">
                  <a:pos x="T92" y="T93"/>
                </a:cxn>
                <a:cxn ang="T165">
                  <a:pos x="T94" y="T95"/>
                </a:cxn>
                <a:cxn ang="T166">
                  <a:pos x="T96" y="T97"/>
                </a:cxn>
                <a:cxn ang="T167">
                  <a:pos x="T98" y="T99"/>
                </a:cxn>
                <a:cxn ang="T168">
                  <a:pos x="T100" y="T101"/>
                </a:cxn>
                <a:cxn ang="T169">
                  <a:pos x="T102" y="T103"/>
                </a:cxn>
                <a:cxn ang="T170">
                  <a:pos x="T104" y="T105"/>
                </a:cxn>
                <a:cxn ang="T171">
                  <a:pos x="T106" y="T107"/>
                </a:cxn>
                <a:cxn ang="T172">
                  <a:pos x="T108" y="T109"/>
                </a:cxn>
                <a:cxn ang="T173">
                  <a:pos x="T110" y="T111"/>
                </a:cxn>
                <a:cxn ang="T174">
                  <a:pos x="T112" y="T113"/>
                </a:cxn>
                <a:cxn ang="T175">
                  <a:pos x="T114" y="T115"/>
                </a:cxn>
                <a:cxn ang="T176">
                  <a:pos x="T116" y="T117"/>
                </a:cxn>
              </a:cxnLst>
              <a:rect b="T180" l="T177" r="T179" t="T178"/>
              <a:pathLst>
                <a:path h="725" w="216">
                  <a:moveTo>
                    <a:pt x="140" y="709"/>
                  </a:moveTo>
                  <a:lnTo>
                    <a:pt x="140" y="709"/>
                  </a:lnTo>
                  <a:lnTo>
                    <a:pt x="148" y="718"/>
                  </a:lnTo>
                  <a:lnTo>
                    <a:pt x="154" y="723"/>
                  </a:lnTo>
                  <a:lnTo>
                    <a:pt x="161" y="724"/>
                  </a:lnTo>
                  <a:lnTo>
                    <a:pt x="170" y="725"/>
                  </a:lnTo>
                  <a:lnTo>
                    <a:pt x="181" y="724"/>
                  </a:lnTo>
                  <a:lnTo>
                    <a:pt x="190" y="721"/>
                  </a:lnTo>
                  <a:lnTo>
                    <a:pt x="198" y="718"/>
                  </a:lnTo>
                  <a:lnTo>
                    <a:pt x="205" y="712"/>
                  </a:lnTo>
                  <a:lnTo>
                    <a:pt x="210" y="706"/>
                  </a:lnTo>
                  <a:lnTo>
                    <a:pt x="213" y="698"/>
                  </a:lnTo>
                  <a:lnTo>
                    <a:pt x="215" y="689"/>
                  </a:lnTo>
                  <a:lnTo>
                    <a:pt x="217" y="678"/>
                  </a:lnTo>
                  <a:lnTo>
                    <a:pt x="217" y="666"/>
                  </a:lnTo>
                  <a:lnTo>
                    <a:pt x="214" y="655"/>
                  </a:lnTo>
                  <a:lnTo>
                    <a:pt x="213" y="649"/>
                  </a:lnTo>
                  <a:lnTo>
                    <a:pt x="210" y="643"/>
                  </a:lnTo>
                  <a:lnTo>
                    <a:pt x="206" y="638"/>
                  </a:lnTo>
                  <a:lnTo>
                    <a:pt x="200" y="632"/>
                  </a:lnTo>
                  <a:lnTo>
                    <a:pt x="190" y="620"/>
                  </a:lnTo>
                  <a:lnTo>
                    <a:pt x="178" y="607"/>
                  </a:lnTo>
                  <a:lnTo>
                    <a:pt x="168" y="593"/>
                  </a:lnTo>
                  <a:lnTo>
                    <a:pt x="158" y="580"/>
                  </a:lnTo>
                  <a:lnTo>
                    <a:pt x="149" y="566"/>
                  </a:lnTo>
                  <a:lnTo>
                    <a:pt x="140" y="550"/>
                  </a:lnTo>
                  <a:lnTo>
                    <a:pt x="132" y="534"/>
                  </a:lnTo>
                  <a:lnTo>
                    <a:pt x="124" y="518"/>
                  </a:lnTo>
                  <a:lnTo>
                    <a:pt x="118" y="502"/>
                  </a:lnTo>
                  <a:lnTo>
                    <a:pt x="111" y="484"/>
                  </a:lnTo>
                  <a:lnTo>
                    <a:pt x="106" y="466"/>
                  </a:lnTo>
                  <a:lnTo>
                    <a:pt x="101" y="447"/>
                  </a:lnTo>
                  <a:lnTo>
                    <a:pt x="98" y="428"/>
                  </a:lnTo>
                  <a:lnTo>
                    <a:pt x="96" y="409"/>
                  </a:lnTo>
                  <a:lnTo>
                    <a:pt x="93" y="389"/>
                  </a:lnTo>
                  <a:lnTo>
                    <a:pt x="93" y="369"/>
                  </a:lnTo>
                  <a:lnTo>
                    <a:pt x="93" y="348"/>
                  </a:lnTo>
                  <a:lnTo>
                    <a:pt x="96" y="328"/>
                  </a:lnTo>
                  <a:lnTo>
                    <a:pt x="98" y="308"/>
                  </a:lnTo>
                  <a:lnTo>
                    <a:pt x="101" y="289"/>
                  </a:lnTo>
                  <a:lnTo>
                    <a:pt x="106" y="269"/>
                  </a:lnTo>
                  <a:lnTo>
                    <a:pt x="111" y="250"/>
                  </a:lnTo>
                  <a:lnTo>
                    <a:pt x="118" y="232"/>
                  </a:lnTo>
                  <a:lnTo>
                    <a:pt x="124" y="213"/>
                  </a:lnTo>
                  <a:lnTo>
                    <a:pt x="132" y="196"/>
                  </a:lnTo>
                  <a:lnTo>
                    <a:pt x="140" y="178"/>
                  </a:lnTo>
                  <a:lnTo>
                    <a:pt x="149" y="162"/>
                  </a:lnTo>
                  <a:lnTo>
                    <a:pt x="158" y="146"/>
                  </a:lnTo>
                  <a:lnTo>
                    <a:pt x="168" y="130"/>
                  </a:lnTo>
                  <a:lnTo>
                    <a:pt x="178" y="117"/>
                  </a:lnTo>
                  <a:lnTo>
                    <a:pt x="190" y="104"/>
                  </a:lnTo>
                  <a:lnTo>
                    <a:pt x="200" y="91"/>
                  </a:lnTo>
                  <a:lnTo>
                    <a:pt x="206" y="91"/>
                  </a:lnTo>
                  <a:lnTo>
                    <a:pt x="210" y="89"/>
                  </a:lnTo>
                  <a:lnTo>
                    <a:pt x="213" y="86"/>
                  </a:lnTo>
                  <a:lnTo>
                    <a:pt x="214" y="82"/>
                  </a:lnTo>
                  <a:lnTo>
                    <a:pt x="215" y="77"/>
                  </a:lnTo>
                  <a:lnTo>
                    <a:pt x="217" y="72"/>
                  </a:lnTo>
                  <a:lnTo>
                    <a:pt x="217" y="61"/>
                  </a:lnTo>
                  <a:lnTo>
                    <a:pt x="215" y="49"/>
                  </a:lnTo>
                  <a:lnTo>
                    <a:pt x="213" y="39"/>
                  </a:lnTo>
                  <a:lnTo>
                    <a:pt x="210" y="28"/>
                  </a:lnTo>
                  <a:lnTo>
                    <a:pt x="205" y="19"/>
                  </a:lnTo>
                  <a:lnTo>
                    <a:pt x="198" y="12"/>
                  </a:lnTo>
                  <a:lnTo>
                    <a:pt x="190" y="5"/>
                  </a:lnTo>
                  <a:lnTo>
                    <a:pt x="181" y="1"/>
                  </a:lnTo>
                  <a:lnTo>
                    <a:pt x="176" y="0"/>
                  </a:lnTo>
                  <a:lnTo>
                    <a:pt x="170" y="0"/>
                  </a:lnTo>
                  <a:lnTo>
                    <a:pt x="164" y="0"/>
                  </a:lnTo>
                  <a:lnTo>
                    <a:pt x="161" y="3"/>
                  </a:lnTo>
                  <a:lnTo>
                    <a:pt x="154" y="7"/>
                  </a:lnTo>
                  <a:lnTo>
                    <a:pt x="148" y="12"/>
                  </a:lnTo>
                  <a:lnTo>
                    <a:pt x="144" y="14"/>
                  </a:lnTo>
                  <a:lnTo>
                    <a:pt x="140" y="14"/>
                  </a:lnTo>
                  <a:lnTo>
                    <a:pt x="122" y="32"/>
                  </a:lnTo>
                  <a:lnTo>
                    <a:pt x="107" y="50"/>
                  </a:lnTo>
                  <a:lnTo>
                    <a:pt x="92" y="70"/>
                  </a:lnTo>
                  <a:lnTo>
                    <a:pt x="78" y="90"/>
                  </a:lnTo>
                  <a:lnTo>
                    <a:pt x="67" y="110"/>
                  </a:lnTo>
                  <a:lnTo>
                    <a:pt x="55" y="130"/>
                  </a:lnTo>
                  <a:lnTo>
                    <a:pt x="44" y="153"/>
                  </a:lnTo>
                  <a:lnTo>
                    <a:pt x="35" y="175"/>
                  </a:lnTo>
                  <a:lnTo>
                    <a:pt x="27" y="197"/>
                  </a:lnTo>
                  <a:lnTo>
                    <a:pt x="20" y="220"/>
                  </a:lnTo>
                  <a:lnTo>
                    <a:pt x="14" y="244"/>
                  </a:lnTo>
                  <a:lnTo>
                    <a:pt x="8" y="268"/>
                  </a:lnTo>
                  <a:lnTo>
                    <a:pt x="5" y="292"/>
                  </a:lnTo>
                  <a:lnTo>
                    <a:pt x="3" y="318"/>
                  </a:lnTo>
                  <a:lnTo>
                    <a:pt x="0" y="343"/>
                  </a:lnTo>
                  <a:lnTo>
                    <a:pt x="0" y="369"/>
                  </a:lnTo>
                  <a:lnTo>
                    <a:pt x="0" y="395"/>
                  </a:lnTo>
                  <a:lnTo>
                    <a:pt x="3" y="420"/>
                  </a:lnTo>
                  <a:lnTo>
                    <a:pt x="5" y="445"/>
                  </a:lnTo>
                  <a:lnTo>
                    <a:pt x="8" y="470"/>
                  </a:lnTo>
                  <a:lnTo>
                    <a:pt x="14" y="493"/>
                  </a:lnTo>
                  <a:lnTo>
                    <a:pt x="20" y="517"/>
                  </a:lnTo>
                  <a:lnTo>
                    <a:pt x="27" y="540"/>
                  </a:lnTo>
                  <a:lnTo>
                    <a:pt x="35" y="562"/>
                  </a:lnTo>
                  <a:lnTo>
                    <a:pt x="44" y="583"/>
                  </a:lnTo>
                  <a:lnTo>
                    <a:pt x="55" y="604"/>
                  </a:lnTo>
                  <a:lnTo>
                    <a:pt x="67" y="624"/>
                  </a:lnTo>
                  <a:lnTo>
                    <a:pt x="78" y="642"/>
                  </a:lnTo>
                  <a:lnTo>
                    <a:pt x="92" y="661"/>
                  </a:lnTo>
                  <a:lnTo>
                    <a:pt x="107" y="677"/>
                  </a:lnTo>
                  <a:lnTo>
                    <a:pt x="122" y="694"/>
                  </a:lnTo>
                  <a:lnTo>
                    <a:pt x="140" y="709"/>
                  </a:lnTo>
                  <a:close/>
                </a:path>
              </a:pathLst>
            </a:custGeom>
            <a:solidFill>
              <a:srgbClr val="CCCCCC"/>
            </a:solidFill>
            <a:ln>
              <a:noFill/>
            </a:ln>
            <a:extLst>
              <a:ext uri="{91240B29-F687-4F45-9708-019B960494DF}">
                <a14:hiddenLine w="9525">
                  <a:solidFill>
                    <a:srgbClr val="000000"/>
                  </a:solidFill>
                  <a:miter lim="800000"/>
                  <a:headEnd/>
                  <a:tailEnd/>
                </a14:hiddenLine>
              </a:ext>
            </a:extLst>
          </p:spPr>
          <p:txBody>
            <a:bodyPr/>
            <a:lstStyle/>
            <a:p>
              <a:endParaRPr altLang="en-US" lang="zh-CN"/>
            </a:p>
          </p:txBody>
        </p:sp>
        <p:sp>
          <p:nvSpPr>
            <p:cNvPr id="162" name="Freeform 26"/>
            <p:cNvSpPr>
              <a:spLocks noChangeArrowheads="1"/>
            </p:cNvSpPr>
            <p:nvPr/>
          </p:nvSpPr>
          <p:spPr bwMode="auto">
            <a:xfrm>
              <a:off x="2670175" y="0"/>
              <a:ext cx="539750" cy="2033588"/>
            </a:xfrm>
            <a:custGeom>
              <a:gdLst>
                <a:gd fmla="*/ 392113 w 340" name="T0"/>
                <a:gd fmla="*/ 1028700 h 1281" name="T1"/>
                <a:gd fmla="*/ 384175 w 340" name="T2"/>
                <a:gd fmla="*/ 1155700 h 1281" name="T3"/>
                <a:gd fmla="*/ 363538 w 340" name="T4"/>
                <a:gd fmla="*/ 1279525 h 1281" name="T5"/>
                <a:gd fmla="*/ 333375 w 340" name="T6"/>
                <a:gd fmla="*/ 1400175 h 1281" name="T7"/>
                <a:gd fmla="*/ 290513 w 340" name="T8"/>
                <a:gd fmla="*/ 1516063 h 1281" name="T9"/>
                <a:gd fmla="*/ 236538 w 340" name="T10"/>
                <a:gd fmla="*/ 1625600 h 1281" name="T11"/>
                <a:gd fmla="*/ 174625 w 340" name="T12"/>
                <a:gd fmla="*/ 1728788 h 1281" name="T13"/>
                <a:gd fmla="*/ 101600 w 340" name="T14"/>
                <a:gd fmla="*/ 1822450 h 1281" name="T15"/>
                <a:gd fmla="*/ 22225 w 340" name="T16"/>
                <a:gd fmla="*/ 1911350 h 1281" name="T17"/>
                <a:gd fmla="*/ 22225 w 340" name="T18"/>
                <a:gd fmla="*/ 1911350 h 1281" name="T19"/>
                <a:gd fmla="*/ 15875 w 340" name="T20"/>
                <a:gd fmla="*/ 1920875 h 1281" name="T21"/>
                <a:gd fmla="*/ 1588 w 340" name="T22"/>
                <a:gd fmla="*/ 1944688 h 1281" name="T23"/>
                <a:gd fmla="*/ 0 w 340" name="T24"/>
                <a:gd fmla="*/ 1958975 h 1281" name="T25"/>
                <a:gd fmla="*/ 0 w 340" name="T26"/>
                <a:gd fmla="*/ 1978025 h 1281" name="T27"/>
                <a:gd fmla="*/ 9525 w 340" name="T28"/>
                <a:gd fmla="*/ 2005013 h 1281" name="T29"/>
                <a:gd fmla="*/ 28575 w 340" name="T30"/>
                <a:gd fmla="*/ 2024063 h 1281" name="T31"/>
                <a:gd fmla="*/ 55563 w 340" name="T32"/>
                <a:gd fmla="*/ 2032000 h 1281" name="T33"/>
                <a:gd fmla="*/ 74613 w 340" name="T34"/>
                <a:gd fmla="*/ 2033588 h 1281" name="T35"/>
                <a:gd fmla="*/ 119063 w 340" name="T36"/>
                <a:gd fmla="*/ 2033588 h 1281" name="T37"/>
                <a:gd fmla="*/ 119063 w 340" name="T38"/>
                <a:gd fmla="*/ 2011363 h 1281" name="T39"/>
                <a:gd fmla="*/ 168275 w 340" name="T40"/>
                <a:gd fmla="*/ 1963738 h 1281" name="T41"/>
                <a:gd fmla="*/ 258763 w 340" name="T42"/>
                <a:gd fmla="*/ 1862138 h 1281" name="T43"/>
                <a:gd fmla="*/ 336550 w 340" name="T44"/>
                <a:gd fmla="*/ 1752600 h 1281" name="T45"/>
                <a:gd fmla="*/ 403225 w 340" name="T46"/>
                <a:gd fmla="*/ 1635125 h 1281" name="T47"/>
                <a:gd fmla="*/ 457200 w 340" name="T48"/>
                <a:gd fmla="*/ 1511300 h 1281" name="T49"/>
                <a:gd fmla="*/ 496888 w 340" name="T50"/>
                <a:gd fmla="*/ 1379538 h 1281" name="T51"/>
                <a:gd fmla="*/ 525463 w 340" name="T52"/>
                <a:gd fmla="*/ 1243013 h 1281" name="T53"/>
                <a:gd fmla="*/ 538163 w 340" name="T54"/>
                <a:gd fmla="*/ 1100138 h 1281" name="T55"/>
                <a:gd fmla="*/ 539750 w 340" name="T56"/>
                <a:gd fmla="*/ 1028700 h 1281" name="T57"/>
                <a:gd fmla="*/ 531813 w 340" name="T58"/>
                <a:gd fmla="*/ 882650 h 1281" name="T59"/>
                <a:gd fmla="*/ 512763 w 340" name="T60"/>
                <a:gd fmla="*/ 739775 h 1281" name="T61"/>
                <a:gd fmla="*/ 479425 w 340" name="T62"/>
                <a:gd fmla="*/ 601663 h 1281" name="T63"/>
                <a:gd fmla="*/ 430213 w 340" name="T64"/>
                <a:gd fmla="*/ 471488 h 1281" name="T65"/>
                <a:gd fmla="*/ 371475 w 340" name="T66"/>
                <a:gd fmla="*/ 347663 h 1281" name="T67"/>
                <a:gd fmla="*/ 300038 w 340" name="T68"/>
                <a:gd fmla="*/ 230188 h 1281" name="T69"/>
                <a:gd fmla="*/ 214313 w 340" name="T70"/>
                <a:gd fmla="*/ 122238 h 1281" name="T71"/>
                <a:gd fmla="*/ 119063 w 340" name="T72"/>
                <a:gd fmla="*/ 25400 h 1281" name="T73"/>
                <a:gd fmla="*/ 119063 w 340" name="T74"/>
                <a:gd fmla="*/ 25400 h 1281" name="T75"/>
                <a:gd fmla="*/ 96838 w 340" name="T76"/>
                <a:gd fmla="*/ 3175 h 1281" name="T77"/>
                <a:gd fmla="*/ 74613 w 340" name="T78"/>
                <a:gd fmla="*/ 0 h 1281" name="T79"/>
                <a:gd fmla="*/ 55563 w 340" name="T80"/>
                <a:gd fmla="*/ 1588 h 1281" name="T81"/>
                <a:gd fmla="*/ 28575 w 340" name="T82"/>
                <a:gd fmla="*/ 11113 h 1281" name="T83"/>
                <a:gd fmla="*/ 9525 w 340" name="T84"/>
                <a:gd fmla="*/ 30163 h 1281" name="T85"/>
                <a:gd fmla="*/ 0 w 340" name="T86"/>
                <a:gd fmla="*/ 57150 h 1281" name="T87"/>
                <a:gd fmla="*/ 0 w 340" name="T88"/>
                <a:gd fmla="*/ 74613 h 1281" name="T89"/>
                <a:gd fmla="*/ 1588 w 340" name="T90"/>
                <a:gd fmla="*/ 106363 h 1281" name="T91"/>
                <a:gd fmla="*/ 9525 w 340" name="T92"/>
                <a:gd fmla="*/ 117475 h 1281" name="T93"/>
                <a:gd fmla="*/ 22225 w 340" name="T94"/>
                <a:gd fmla="*/ 122238 h 1281" name="T95"/>
                <a:gd fmla="*/ 63500 w 340" name="T96"/>
                <a:gd fmla="*/ 168275 h 1281" name="T97"/>
                <a:gd fmla="*/ 139700 w 340" name="T98"/>
                <a:gd fmla="*/ 266700 h 1281" name="T99"/>
                <a:gd fmla="*/ 207963 w 340" name="T100"/>
                <a:gd fmla="*/ 366713 h 1281" name="T101"/>
                <a:gd fmla="*/ 265113 w 340" name="T102"/>
                <a:gd fmla="*/ 474663 h 1281" name="T103"/>
                <a:gd fmla="*/ 312738 w 340" name="T104"/>
                <a:gd fmla="*/ 587375 h 1281" name="T105"/>
                <a:gd fmla="*/ 350838 w 340" name="T106"/>
                <a:gd fmla="*/ 704850 h 1281" name="T107"/>
                <a:gd fmla="*/ 377825 w 340" name="T108"/>
                <a:gd fmla="*/ 828675 h 1281" name="T109"/>
                <a:gd fmla="*/ 390525 w 340" name="T110"/>
                <a:gd fmla="*/ 960438 h 1281" name="T111"/>
                <a:gd fmla="*/ 392113 w 340" name="T112"/>
                <a:gd fmla="*/ 1028700 h 1281" name="T113"/>
                <a:gd fmla="*/ 0 60000 65536" name="T114"/>
                <a:gd fmla="*/ 0 60000 65536" name="T115"/>
                <a:gd fmla="*/ 0 60000 65536" name="T116"/>
                <a:gd fmla="*/ 0 60000 65536" name="T117"/>
                <a:gd fmla="*/ 0 60000 65536" name="T118"/>
                <a:gd fmla="*/ 0 60000 65536" name="T119"/>
                <a:gd fmla="*/ 0 60000 65536" name="T120"/>
                <a:gd fmla="*/ 0 60000 65536" name="T121"/>
                <a:gd fmla="*/ 0 60000 65536" name="T122"/>
                <a:gd fmla="*/ 0 60000 65536" name="T123"/>
                <a:gd fmla="*/ 0 60000 65536" name="T124"/>
                <a:gd fmla="*/ 0 60000 65536" name="T125"/>
                <a:gd fmla="*/ 0 60000 65536" name="T126"/>
                <a:gd fmla="*/ 0 60000 65536" name="T127"/>
                <a:gd fmla="*/ 0 60000 65536" name="T128"/>
                <a:gd fmla="*/ 0 60000 65536" name="T129"/>
                <a:gd fmla="*/ 0 60000 65536" name="T130"/>
                <a:gd fmla="*/ 0 60000 65536" name="T131"/>
                <a:gd fmla="*/ 0 60000 65536" name="T132"/>
                <a:gd fmla="*/ 0 60000 65536" name="T133"/>
                <a:gd fmla="*/ 0 60000 65536" name="T134"/>
                <a:gd fmla="*/ 0 60000 65536" name="T135"/>
                <a:gd fmla="*/ 0 60000 65536" name="T136"/>
                <a:gd fmla="*/ 0 60000 65536" name="T137"/>
                <a:gd fmla="*/ 0 60000 65536" name="T138"/>
                <a:gd fmla="*/ 0 60000 65536" name="T139"/>
                <a:gd fmla="*/ 0 60000 65536" name="T140"/>
                <a:gd fmla="*/ 0 60000 65536" name="T141"/>
                <a:gd fmla="*/ 0 60000 65536" name="T142"/>
                <a:gd fmla="*/ 0 60000 65536" name="T143"/>
                <a:gd fmla="*/ 0 60000 65536" name="T144"/>
                <a:gd fmla="*/ 0 60000 65536" name="T145"/>
                <a:gd fmla="*/ 0 60000 65536" name="T146"/>
                <a:gd fmla="*/ 0 60000 65536" name="T147"/>
                <a:gd fmla="*/ 0 60000 65536" name="T148"/>
                <a:gd fmla="*/ 0 60000 65536" name="T149"/>
                <a:gd fmla="*/ 0 60000 65536" name="T150"/>
                <a:gd fmla="*/ 0 60000 65536" name="T151"/>
                <a:gd fmla="*/ 0 60000 65536" name="T152"/>
                <a:gd fmla="*/ 0 60000 65536" name="T153"/>
                <a:gd fmla="*/ 0 60000 65536" name="T154"/>
                <a:gd fmla="*/ 0 60000 65536" name="T155"/>
                <a:gd fmla="*/ 0 60000 65536" name="T156"/>
                <a:gd fmla="*/ 0 60000 65536" name="T157"/>
                <a:gd fmla="*/ 0 60000 65536" name="T158"/>
                <a:gd fmla="*/ 0 60000 65536" name="T159"/>
                <a:gd fmla="*/ 0 60000 65536" name="T160"/>
                <a:gd fmla="*/ 0 60000 65536" name="T161"/>
                <a:gd fmla="*/ 0 60000 65536" name="T162"/>
                <a:gd fmla="*/ 0 60000 65536" name="T163"/>
                <a:gd fmla="*/ 0 60000 65536" name="T164"/>
                <a:gd fmla="*/ 0 60000 65536" name="T165"/>
                <a:gd fmla="*/ 0 60000 65536" name="T166"/>
                <a:gd fmla="*/ 0 60000 65536" name="T167"/>
                <a:gd fmla="*/ 0 60000 65536" name="T168"/>
                <a:gd fmla="*/ 0 60000 65536" name="T169"/>
                <a:gd fmla="*/ 0 60000 65536" name="T170"/>
                <a:gd fmla="*/ 0 w 340" name="T171"/>
                <a:gd fmla="*/ 0 h 1281" name="T172"/>
                <a:gd fmla="*/ 340 w 340" name="T173"/>
                <a:gd fmla="*/ 1281 h 1281" name="T174"/>
              </a:gdLst>
              <a:cxnLst>
                <a:cxn ang="T114">
                  <a:pos x="T0" y="T1"/>
                </a:cxn>
                <a:cxn ang="T115">
                  <a:pos x="T2" y="T3"/>
                </a:cxn>
                <a:cxn ang="T116">
                  <a:pos x="T4" y="T5"/>
                </a:cxn>
                <a:cxn ang="T117">
                  <a:pos x="T6" y="T7"/>
                </a:cxn>
                <a:cxn ang="T118">
                  <a:pos x="T8" y="T9"/>
                </a:cxn>
                <a:cxn ang="T119">
                  <a:pos x="T10" y="T11"/>
                </a:cxn>
                <a:cxn ang="T120">
                  <a:pos x="T12" y="T13"/>
                </a:cxn>
                <a:cxn ang="T121">
                  <a:pos x="T14" y="T15"/>
                </a:cxn>
                <a:cxn ang="T122">
                  <a:pos x="T16" y="T17"/>
                </a:cxn>
                <a:cxn ang="T123">
                  <a:pos x="T18" y="T19"/>
                </a:cxn>
                <a:cxn ang="T124">
                  <a:pos x="T20" y="T21"/>
                </a:cxn>
                <a:cxn ang="T125">
                  <a:pos x="T22" y="T23"/>
                </a:cxn>
                <a:cxn ang="T126">
                  <a:pos x="T24" y="T25"/>
                </a:cxn>
                <a:cxn ang="T127">
                  <a:pos x="T26" y="T27"/>
                </a:cxn>
                <a:cxn ang="T128">
                  <a:pos x="T28" y="T29"/>
                </a:cxn>
                <a:cxn ang="T129">
                  <a:pos x="T30" y="T31"/>
                </a:cxn>
                <a:cxn ang="T130">
                  <a:pos x="T32" y="T33"/>
                </a:cxn>
                <a:cxn ang="T131">
                  <a:pos x="T34" y="T35"/>
                </a:cxn>
                <a:cxn ang="T132">
                  <a:pos x="T36" y="T37"/>
                </a:cxn>
                <a:cxn ang="T133">
                  <a:pos x="T38" y="T39"/>
                </a:cxn>
                <a:cxn ang="T134">
                  <a:pos x="T40" y="T41"/>
                </a:cxn>
                <a:cxn ang="T135">
                  <a:pos x="T42" y="T43"/>
                </a:cxn>
                <a:cxn ang="T136">
                  <a:pos x="T44" y="T45"/>
                </a:cxn>
                <a:cxn ang="T137">
                  <a:pos x="T46" y="T47"/>
                </a:cxn>
                <a:cxn ang="T138">
                  <a:pos x="T48" y="T49"/>
                </a:cxn>
                <a:cxn ang="T139">
                  <a:pos x="T50" y="T51"/>
                </a:cxn>
                <a:cxn ang="T140">
                  <a:pos x="T52" y="T53"/>
                </a:cxn>
                <a:cxn ang="T141">
                  <a:pos x="T54" y="T55"/>
                </a:cxn>
                <a:cxn ang="T142">
                  <a:pos x="T56" y="T57"/>
                </a:cxn>
                <a:cxn ang="T143">
                  <a:pos x="T58" y="T59"/>
                </a:cxn>
                <a:cxn ang="T144">
                  <a:pos x="T60" y="T61"/>
                </a:cxn>
                <a:cxn ang="T145">
                  <a:pos x="T62" y="T63"/>
                </a:cxn>
                <a:cxn ang="T146">
                  <a:pos x="T64" y="T65"/>
                </a:cxn>
                <a:cxn ang="T147">
                  <a:pos x="T66" y="T67"/>
                </a:cxn>
                <a:cxn ang="T148">
                  <a:pos x="T68" y="T69"/>
                </a:cxn>
                <a:cxn ang="T149">
                  <a:pos x="T70" y="T71"/>
                </a:cxn>
                <a:cxn ang="T150">
                  <a:pos x="T72" y="T73"/>
                </a:cxn>
                <a:cxn ang="T151">
                  <a:pos x="T74" y="T75"/>
                </a:cxn>
                <a:cxn ang="T152">
                  <a:pos x="T76" y="T77"/>
                </a:cxn>
                <a:cxn ang="T153">
                  <a:pos x="T78" y="T79"/>
                </a:cxn>
                <a:cxn ang="T154">
                  <a:pos x="T80" y="T81"/>
                </a:cxn>
                <a:cxn ang="T155">
                  <a:pos x="T82" y="T83"/>
                </a:cxn>
                <a:cxn ang="T156">
                  <a:pos x="T84" y="T85"/>
                </a:cxn>
                <a:cxn ang="T157">
                  <a:pos x="T86" y="T87"/>
                </a:cxn>
                <a:cxn ang="T158">
                  <a:pos x="T88" y="T89"/>
                </a:cxn>
                <a:cxn ang="T159">
                  <a:pos x="T90" y="T91"/>
                </a:cxn>
                <a:cxn ang="T160">
                  <a:pos x="T92" y="T93"/>
                </a:cxn>
                <a:cxn ang="T161">
                  <a:pos x="T94" y="T95"/>
                </a:cxn>
                <a:cxn ang="T162">
                  <a:pos x="T96" y="T97"/>
                </a:cxn>
                <a:cxn ang="T163">
                  <a:pos x="T98" y="T99"/>
                </a:cxn>
                <a:cxn ang="T164">
                  <a:pos x="T100" y="T101"/>
                </a:cxn>
                <a:cxn ang="T165">
                  <a:pos x="T102" y="T103"/>
                </a:cxn>
                <a:cxn ang="T166">
                  <a:pos x="T104" y="T105"/>
                </a:cxn>
                <a:cxn ang="T167">
                  <a:pos x="T106" y="T107"/>
                </a:cxn>
                <a:cxn ang="T168">
                  <a:pos x="T108" y="T109"/>
                </a:cxn>
                <a:cxn ang="T169">
                  <a:pos x="T110" y="T111"/>
                </a:cxn>
                <a:cxn ang="T170">
                  <a:pos x="T112" y="T113"/>
                </a:cxn>
              </a:cxnLst>
              <a:rect b="T174" l="T171" r="T173" t="T172"/>
              <a:pathLst>
                <a:path h="1281" w="340">
                  <a:moveTo>
                    <a:pt x="247" y="648"/>
                  </a:moveTo>
                  <a:lnTo>
                    <a:pt x="247" y="648"/>
                  </a:lnTo>
                  <a:lnTo>
                    <a:pt x="246" y="688"/>
                  </a:lnTo>
                  <a:lnTo>
                    <a:pt x="242" y="728"/>
                  </a:lnTo>
                  <a:lnTo>
                    <a:pt x="238" y="768"/>
                  </a:lnTo>
                  <a:lnTo>
                    <a:pt x="229" y="806"/>
                  </a:lnTo>
                  <a:lnTo>
                    <a:pt x="221" y="845"/>
                  </a:lnTo>
                  <a:lnTo>
                    <a:pt x="210" y="882"/>
                  </a:lnTo>
                  <a:lnTo>
                    <a:pt x="197" y="919"/>
                  </a:lnTo>
                  <a:lnTo>
                    <a:pt x="183" y="955"/>
                  </a:lnTo>
                  <a:lnTo>
                    <a:pt x="167" y="990"/>
                  </a:lnTo>
                  <a:lnTo>
                    <a:pt x="149" y="1024"/>
                  </a:lnTo>
                  <a:lnTo>
                    <a:pt x="131" y="1056"/>
                  </a:lnTo>
                  <a:lnTo>
                    <a:pt x="110" y="1089"/>
                  </a:lnTo>
                  <a:lnTo>
                    <a:pt x="88" y="1119"/>
                  </a:lnTo>
                  <a:lnTo>
                    <a:pt x="64" y="1148"/>
                  </a:lnTo>
                  <a:lnTo>
                    <a:pt x="40" y="1177"/>
                  </a:lnTo>
                  <a:lnTo>
                    <a:pt x="14" y="1204"/>
                  </a:lnTo>
                  <a:lnTo>
                    <a:pt x="10" y="1210"/>
                  </a:lnTo>
                  <a:lnTo>
                    <a:pt x="6" y="1216"/>
                  </a:lnTo>
                  <a:lnTo>
                    <a:pt x="1" y="1225"/>
                  </a:lnTo>
                  <a:lnTo>
                    <a:pt x="0" y="1232"/>
                  </a:lnTo>
                  <a:lnTo>
                    <a:pt x="0" y="1234"/>
                  </a:lnTo>
                  <a:lnTo>
                    <a:pt x="0" y="1246"/>
                  </a:lnTo>
                  <a:lnTo>
                    <a:pt x="3" y="1255"/>
                  </a:lnTo>
                  <a:lnTo>
                    <a:pt x="6" y="1263"/>
                  </a:lnTo>
                  <a:lnTo>
                    <a:pt x="11" y="1269"/>
                  </a:lnTo>
                  <a:lnTo>
                    <a:pt x="18" y="1275"/>
                  </a:lnTo>
                  <a:lnTo>
                    <a:pt x="26" y="1278"/>
                  </a:lnTo>
                  <a:lnTo>
                    <a:pt x="35" y="1280"/>
                  </a:lnTo>
                  <a:lnTo>
                    <a:pt x="47" y="1281"/>
                  </a:lnTo>
                  <a:lnTo>
                    <a:pt x="75" y="1281"/>
                  </a:lnTo>
                  <a:lnTo>
                    <a:pt x="75" y="1267"/>
                  </a:lnTo>
                  <a:lnTo>
                    <a:pt x="106" y="1237"/>
                  </a:lnTo>
                  <a:lnTo>
                    <a:pt x="135" y="1205"/>
                  </a:lnTo>
                  <a:lnTo>
                    <a:pt x="163" y="1173"/>
                  </a:lnTo>
                  <a:lnTo>
                    <a:pt x="189" y="1139"/>
                  </a:lnTo>
                  <a:lnTo>
                    <a:pt x="212" y="1104"/>
                  </a:lnTo>
                  <a:lnTo>
                    <a:pt x="234" y="1067"/>
                  </a:lnTo>
                  <a:lnTo>
                    <a:pt x="254" y="1030"/>
                  </a:lnTo>
                  <a:lnTo>
                    <a:pt x="271" y="991"/>
                  </a:lnTo>
                  <a:lnTo>
                    <a:pt x="288" y="952"/>
                  </a:lnTo>
                  <a:lnTo>
                    <a:pt x="302" y="911"/>
                  </a:lnTo>
                  <a:lnTo>
                    <a:pt x="313" y="869"/>
                  </a:lnTo>
                  <a:lnTo>
                    <a:pt x="323" y="826"/>
                  </a:lnTo>
                  <a:lnTo>
                    <a:pt x="331" y="783"/>
                  </a:lnTo>
                  <a:lnTo>
                    <a:pt x="335" y="739"/>
                  </a:lnTo>
                  <a:lnTo>
                    <a:pt x="339" y="693"/>
                  </a:lnTo>
                  <a:lnTo>
                    <a:pt x="340" y="648"/>
                  </a:lnTo>
                  <a:lnTo>
                    <a:pt x="339" y="601"/>
                  </a:lnTo>
                  <a:lnTo>
                    <a:pt x="335" y="556"/>
                  </a:lnTo>
                  <a:lnTo>
                    <a:pt x="331" y="511"/>
                  </a:lnTo>
                  <a:lnTo>
                    <a:pt x="323" y="466"/>
                  </a:lnTo>
                  <a:lnTo>
                    <a:pt x="313" y="422"/>
                  </a:lnTo>
                  <a:lnTo>
                    <a:pt x="302" y="379"/>
                  </a:lnTo>
                  <a:lnTo>
                    <a:pt x="288" y="337"/>
                  </a:lnTo>
                  <a:lnTo>
                    <a:pt x="271" y="297"/>
                  </a:lnTo>
                  <a:lnTo>
                    <a:pt x="254" y="257"/>
                  </a:lnTo>
                  <a:lnTo>
                    <a:pt x="234" y="219"/>
                  </a:lnTo>
                  <a:lnTo>
                    <a:pt x="212" y="181"/>
                  </a:lnTo>
                  <a:lnTo>
                    <a:pt x="189" y="145"/>
                  </a:lnTo>
                  <a:lnTo>
                    <a:pt x="163" y="111"/>
                  </a:lnTo>
                  <a:lnTo>
                    <a:pt x="135" y="77"/>
                  </a:lnTo>
                  <a:lnTo>
                    <a:pt x="106" y="45"/>
                  </a:lnTo>
                  <a:lnTo>
                    <a:pt x="75" y="16"/>
                  </a:lnTo>
                  <a:lnTo>
                    <a:pt x="67" y="7"/>
                  </a:lnTo>
                  <a:lnTo>
                    <a:pt x="61" y="2"/>
                  </a:lnTo>
                  <a:lnTo>
                    <a:pt x="55" y="0"/>
                  </a:lnTo>
                  <a:lnTo>
                    <a:pt x="47" y="0"/>
                  </a:lnTo>
                  <a:lnTo>
                    <a:pt x="35" y="1"/>
                  </a:lnTo>
                  <a:lnTo>
                    <a:pt x="26" y="3"/>
                  </a:lnTo>
                  <a:lnTo>
                    <a:pt x="18" y="7"/>
                  </a:lnTo>
                  <a:lnTo>
                    <a:pt x="11" y="12"/>
                  </a:lnTo>
                  <a:lnTo>
                    <a:pt x="6" y="19"/>
                  </a:lnTo>
                  <a:lnTo>
                    <a:pt x="3" y="27"/>
                  </a:lnTo>
                  <a:lnTo>
                    <a:pt x="0" y="36"/>
                  </a:lnTo>
                  <a:lnTo>
                    <a:pt x="0" y="47"/>
                  </a:lnTo>
                  <a:lnTo>
                    <a:pt x="0" y="58"/>
                  </a:lnTo>
                  <a:lnTo>
                    <a:pt x="1" y="67"/>
                  </a:lnTo>
                  <a:lnTo>
                    <a:pt x="4" y="71"/>
                  </a:lnTo>
                  <a:lnTo>
                    <a:pt x="6" y="74"/>
                  </a:lnTo>
                  <a:lnTo>
                    <a:pt x="10" y="77"/>
                  </a:lnTo>
                  <a:lnTo>
                    <a:pt x="14" y="77"/>
                  </a:lnTo>
                  <a:lnTo>
                    <a:pt x="40" y="106"/>
                  </a:lnTo>
                  <a:lnTo>
                    <a:pt x="64" y="136"/>
                  </a:lnTo>
                  <a:lnTo>
                    <a:pt x="88" y="168"/>
                  </a:lnTo>
                  <a:lnTo>
                    <a:pt x="110" y="199"/>
                  </a:lnTo>
                  <a:lnTo>
                    <a:pt x="131" y="231"/>
                  </a:lnTo>
                  <a:lnTo>
                    <a:pt x="149" y="265"/>
                  </a:lnTo>
                  <a:lnTo>
                    <a:pt x="167" y="299"/>
                  </a:lnTo>
                  <a:lnTo>
                    <a:pt x="183" y="334"/>
                  </a:lnTo>
                  <a:lnTo>
                    <a:pt x="197" y="370"/>
                  </a:lnTo>
                  <a:lnTo>
                    <a:pt x="210" y="407"/>
                  </a:lnTo>
                  <a:lnTo>
                    <a:pt x="221" y="444"/>
                  </a:lnTo>
                  <a:lnTo>
                    <a:pt x="229" y="483"/>
                  </a:lnTo>
                  <a:lnTo>
                    <a:pt x="238" y="522"/>
                  </a:lnTo>
                  <a:lnTo>
                    <a:pt x="242" y="563"/>
                  </a:lnTo>
                  <a:lnTo>
                    <a:pt x="246" y="605"/>
                  </a:lnTo>
                  <a:lnTo>
                    <a:pt x="247" y="648"/>
                  </a:lnTo>
                  <a:close/>
                </a:path>
              </a:pathLst>
            </a:custGeom>
            <a:solidFill>
              <a:srgbClr val="CCCCCC"/>
            </a:solidFill>
            <a:ln>
              <a:noFill/>
            </a:ln>
            <a:extLst>
              <a:ext uri="{91240B29-F687-4F45-9708-019B960494DF}">
                <a14:hiddenLine w="9525">
                  <a:solidFill>
                    <a:srgbClr val="000000"/>
                  </a:solidFill>
                  <a:miter lim="800000"/>
                  <a:headEnd/>
                  <a:tailEnd/>
                </a14:hiddenLine>
              </a:ext>
            </a:extLst>
          </p:spPr>
          <p:txBody>
            <a:bodyPr/>
            <a:lstStyle/>
            <a:p>
              <a:endParaRPr altLang="en-US" lang="zh-CN"/>
            </a:p>
          </p:txBody>
        </p:sp>
        <p:sp>
          <p:nvSpPr>
            <p:cNvPr id="163" name="Freeform 27"/>
            <p:cNvSpPr>
              <a:spLocks noChangeArrowheads="1"/>
            </p:cNvSpPr>
            <p:nvPr/>
          </p:nvSpPr>
          <p:spPr bwMode="auto">
            <a:xfrm>
              <a:off x="2425700" y="222250"/>
              <a:ext cx="466725" cy="1589088"/>
            </a:xfrm>
            <a:custGeom>
              <a:gdLst>
                <a:gd fmla="*/ 22225 w 294" name="T0"/>
                <a:gd fmla="*/ 147638 h 1001" name="T1"/>
                <a:gd fmla="*/ 84138 w 294" name="T2"/>
                <a:gd fmla="*/ 214313 h 1001" name="T3"/>
                <a:gd fmla="*/ 139700 w 294" name="T4"/>
                <a:gd fmla="*/ 284163 h 1001" name="T5"/>
                <a:gd fmla="*/ 192088 w 294" name="T6"/>
                <a:gd fmla="*/ 358775 h 1001" name="T7"/>
                <a:gd fmla="*/ 233363 w 294" name="T8"/>
                <a:gd fmla="*/ 441325 h 1001" name="T9"/>
                <a:gd fmla="*/ 268288 w 294" name="T10"/>
                <a:gd fmla="*/ 525463 h 1001" name="T11"/>
                <a:gd fmla="*/ 296863 w 294" name="T12"/>
                <a:gd fmla="*/ 614363 h 1001" name="T13"/>
                <a:gd fmla="*/ 312738 w 294" name="T14"/>
                <a:gd fmla="*/ 708025 h 1001" name="T15"/>
                <a:gd fmla="*/ 319088 w 294" name="T16"/>
                <a:gd fmla="*/ 806450 h 1001" name="T17"/>
                <a:gd fmla="*/ 317500 w 294" name="T18"/>
                <a:gd fmla="*/ 852488 h 1001" name="T19"/>
                <a:gd fmla="*/ 306388 w 294" name="T20"/>
                <a:gd fmla="*/ 942975 h 1001" name="T21"/>
                <a:gd fmla="*/ 284163 w 294" name="T22"/>
                <a:gd fmla="*/ 1033463 h 1001" name="T23"/>
                <a:gd fmla="*/ 252413 w 294" name="T24"/>
                <a:gd fmla="*/ 1122363 h 1001" name="T25"/>
                <a:gd fmla="*/ 214313 w 294" name="T26"/>
                <a:gd fmla="*/ 1206500 h 1001" name="T27"/>
                <a:gd fmla="*/ 165100 w 294" name="T28"/>
                <a:gd fmla="*/ 1289050 h 1001" name="T29"/>
                <a:gd fmla="*/ 112713 w 294" name="T30"/>
                <a:gd fmla="*/ 1363663 h 1001" name="T31"/>
                <a:gd fmla="*/ 52388 w 294" name="T32"/>
                <a:gd fmla="*/ 1433513 h 1001" name="T33"/>
                <a:gd fmla="*/ 22225 w 294" name="T34"/>
                <a:gd fmla="*/ 1466850 h 1001" name="T35"/>
                <a:gd fmla="*/ 19050 w 294" name="T36"/>
                <a:gd fmla="*/ 1474788 h 1001" name="T37"/>
                <a:gd fmla="*/ 11113 w 294" name="T38"/>
                <a:gd fmla="*/ 1493838 h 1001" name="T39"/>
                <a:gd fmla="*/ 0 w 294" name="T40"/>
                <a:gd fmla="*/ 1509713 h 1001" name="T41"/>
                <a:gd fmla="*/ 0 w 294" name="T42"/>
                <a:gd fmla="*/ 1519238 h 1001" name="T43"/>
                <a:gd fmla="*/ 1588 w 294" name="T44"/>
                <a:gd fmla="*/ 1535113 h 1001" name="T45"/>
                <a:gd fmla="*/ 15875 w 294" name="T46"/>
                <a:gd fmla="*/ 1562100 h 1001" name="T47"/>
                <a:gd fmla="*/ 42863 w 294" name="T48"/>
                <a:gd fmla="*/ 1579563 h 1001" name="T49"/>
                <a:gd fmla="*/ 79375 w 294" name="T50"/>
                <a:gd fmla="*/ 1587500 h 1001" name="T51"/>
                <a:gd fmla="*/ 96838 w 294" name="T52"/>
                <a:gd fmla="*/ 1589088 h 1001" name="T53"/>
                <a:gd fmla="*/ 112713 w 294" name="T54"/>
                <a:gd fmla="*/ 1585913 h 1001" name="T55"/>
                <a:gd fmla="*/ 138113 w 294" name="T56"/>
                <a:gd fmla="*/ 1574800 h 1001" name="T57"/>
                <a:gd fmla="*/ 147638 w 294" name="T58"/>
                <a:gd fmla="*/ 1566863 h 1001" name="T59"/>
                <a:gd fmla="*/ 147638 w 294" name="T60"/>
                <a:gd fmla="*/ 1566863 h 1001" name="T61"/>
                <a:gd fmla="*/ 184150 w 294" name="T62"/>
                <a:gd fmla="*/ 1528763 h 1001" name="T63"/>
                <a:gd fmla="*/ 249238 w 294" name="T64"/>
                <a:gd fmla="*/ 1449388 h 1001" name="T65"/>
                <a:gd fmla="*/ 307975 w 294" name="T66"/>
                <a:gd fmla="*/ 1362075 h 1001" name="T67"/>
                <a:gd fmla="*/ 357188 w 294" name="T68"/>
                <a:gd fmla="*/ 1271588 h 1001" name="T69"/>
                <a:gd fmla="*/ 398463 w 294" name="T70"/>
                <a:gd fmla="*/ 1173163 h 1001" name="T71"/>
                <a:gd fmla="*/ 431800 w 294" name="T72"/>
                <a:gd fmla="*/ 1074738 h 1001" name="T73"/>
                <a:gd fmla="*/ 454025 w 294" name="T74"/>
                <a:gd fmla="*/ 968375 h 1001" name="T75"/>
                <a:gd fmla="*/ 465138 w 294" name="T76"/>
                <a:gd fmla="*/ 860425 h 1001" name="T77"/>
                <a:gd fmla="*/ 466725 w 294" name="T78"/>
                <a:gd fmla="*/ 806450 h 1001" name="T79"/>
                <a:gd fmla="*/ 460375 w 294" name="T80"/>
                <a:gd fmla="*/ 687388 h 1001" name="T81"/>
                <a:gd fmla="*/ 442913 w 294" name="T82"/>
                <a:gd fmla="*/ 577850 h 1001" name="T83"/>
                <a:gd fmla="*/ 415925 w 294" name="T84"/>
                <a:gd fmla="*/ 469900 h 1001" name="T85"/>
                <a:gd fmla="*/ 379413 w 294" name="T86"/>
                <a:gd fmla="*/ 368300 h 1001" name="T87"/>
                <a:gd fmla="*/ 333375 w 294" name="T88"/>
                <a:gd fmla="*/ 273050 h 1001" name="T89"/>
                <a:gd fmla="*/ 277813 w 294" name="T90"/>
                <a:gd fmla="*/ 184150 h 1001" name="T91"/>
                <a:gd fmla="*/ 217488 w 294" name="T92"/>
                <a:gd fmla="*/ 98425 h 1001" name="T93"/>
                <a:gd fmla="*/ 147638 w 294" name="T94"/>
                <a:gd fmla="*/ 22225 h 1001" name="T95"/>
                <a:gd fmla="*/ 147638 w 294" name="T96"/>
                <a:gd fmla="*/ 22225 h 1001" name="T97"/>
                <a:gd fmla="*/ 147638 w 294" name="T98"/>
                <a:gd fmla="*/ 22225 h 1001" name="T99"/>
                <a:gd fmla="*/ 119063 w 294" name="T100"/>
                <a:gd fmla="*/ 1588 h 1001" name="T101"/>
                <a:gd fmla="*/ 96838 w 294" name="T102"/>
                <a:gd fmla="*/ 0 h 1001" name="T103"/>
                <a:gd fmla="*/ 87313 w 294" name="T104"/>
                <a:gd fmla="*/ 0 h 1001" name="T105"/>
                <a:gd fmla="*/ 63500 w 294" name="T106"/>
                <a:gd fmla="*/ 6350 h 1001" name="T107"/>
                <a:gd fmla="*/ 39688 w 294" name="T108"/>
                <a:gd fmla="*/ 28575 h 1001" name="T109"/>
                <a:gd fmla="*/ 26988 w 294" name="T110"/>
                <a:gd fmla="*/ 60325 h 1001" name="T111"/>
                <a:gd fmla="*/ 22225 w 294" name="T112"/>
                <a:gd fmla="*/ 95250 h 1001" name="T113"/>
                <a:gd fmla="*/ 22225 w 294" name="T114"/>
                <a:gd fmla="*/ 147638 h 1001" name="T115"/>
                <a:gd fmla="*/ 0 60000 65536" name="T116"/>
                <a:gd fmla="*/ 0 60000 65536" name="T117"/>
                <a:gd fmla="*/ 0 60000 65536" name="T118"/>
                <a:gd fmla="*/ 0 60000 65536" name="T119"/>
                <a:gd fmla="*/ 0 60000 65536" name="T120"/>
                <a:gd fmla="*/ 0 60000 65536" name="T121"/>
                <a:gd fmla="*/ 0 60000 65536" name="T122"/>
                <a:gd fmla="*/ 0 60000 65536" name="T123"/>
                <a:gd fmla="*/ 0 60000 65536" name="T124"/>
                <a:gd fmla="*/ 0 60000 65536" name="T125"/>
                <a:gd fmla="*/ 0 60000 65536" name="T126"/>
                <a:gd fmla="*/ 0 60000 65536" name="T127"/>
                <a:gd fmla="*/ 0 60000 65536" name="T128"/>
                <a:gd fmla="*/ 0 60000 65536" name="T129"/>
                <a:gd fmla="*/ 0 60000 65536" name="T130"/>
                <a:gd fmla="*/ 0 60000 65536" name="T131"/>
                <a:gd fmla="*/ 0 60000 65536" name="T132"/>
                <a:gd fmla="*/ 0 60000 65536" name="T133"/>
                <a:gd fmla="*/ 0 60000 65536" name="T134"/>
                <a:gd fmla="*/ 0 60000 65536" name="T135"/>
                <a:gd fmla="*/ 0 60000 65536" name="T136"/>
                <a:gd fmla="*/ 0 60000 65536" name="T137"/>
                <a:gd fmla="*/ 0 60000 65536" name="T138"/>
                <a:gd fmla="*/ 0 60000 65536" name="T139"/>
                <a:gd fmla="*/ 0 60000 65536" name="T140"/>
                <a:gd fmla="*/ 0 60000 65536" name="T141"/>
                <a:gd fmla="*/ 0 60000 65536" name="T142"/>
                <a:gd fmla="*/ 0 60000 65536" name="T143"/>
                <a:gd fmla="*/ 0 60000 65536" name="T144"/>
                <a:gd fmla="*/ 0 60000 65536" name="T145"/>
                <a:gd fmla="*/ 0 60000 65536" name="T146"/>
                <a:gd fmla="*/ 0 60000 65536" name="T147"/>
                <a:gd fmla="*/ 0 60000 65536" name="T148"/>
                <a:gd fmla="*/ 0 60000 65536" name="T149"/>
                <a:gd fmla="*/ 0 60000 65536" name="T150"/>
                <a:gd fmla="*/ 0 60000 65536" name="T151"/>
                <a:gd fmla="*/ 0 60000 65536" name="T152"/>
                <a:gd fmla="*/ 0 60000 65536" name="T153"/>
                <a:gd fmla="*/ 0 60000 65536" name="T154"/>
                <a:gd fmla="*/ 0 60000 65536" name="T155"/>
                <a:gd fmla="*/ 0 60000 65536" name="T156"/>
                <a:gd fmla="*/ 0 60000 65536" name="T157"/>
                <a:gd fmla="*/ 0 60000 65536" name="T158"/>
                <a:gd fmla="*/ 0 60000 65536" name="T159"/>
                <a:gd fmla="*/ 0 60000 65536" name="T160"/>
                <a:gd fmla="*/ 0 60000 65536" name="T161"/>
                <a:gd fmla="*/ 0 60000 65536" name="T162"/>
                <a:gd fmla="*/ 0 60000 65536" name="T163"/>
                <a:gd fmla="*/ 0 60000 65536" name="T164"/>
                <a:gd fmla="*/ 0 60000 65536" name="T165"/>
                <a:gd fmla="*/ 0 60000 65536" name="T166"/>
                <a:gd fmla="*/ 0 60000 65536" name="T167"/>
                <a:gd fmla="*/ 0 60000 65536" name="T168"/>
                <a:gd fmla="*/ 0 60000 65536" name="T169"/>
                <a:gd fmla="*/ 0 60000 65536" name="T170"/>
                <a:gd fmla="*/ 0 60000 65536" name="T171"/>
                <a:gd fmla="*/ 0 60000 65536" name="T172"/>
                <a:gd fmla="*/ 0 60000 65536" name="T173"/>
                <a:gd fmla="*/ 0 w 294" name="T174"/>
                <a:gd fmla="*/ 0 h 1001" name="T175"/>
                <a:gd fmla="*/ 294 w 294" name="T176"/>
                <a:gd fmla="*/ 1001 h 1001" name="T177"/>
              </a:gdLst>
              <a:cxnLst>
                <a:cxn ang="T116">
                  <a:pos x="T0" y="T1"/>
                </a:cxn>
                <a:cxn ang="T117">
                  <a:pos x="T2" y="T3"/>
                </a:cxn>
                <a:cxn ang="T118">
                  <a:pos x="T4" y="T5"/>
                </a:cxn>
                <a:cxn ang="T119">
                  <a:pos x="T6" y="T7"/>
                </a:cxn>
                <a:cxn ang="T120">
                  <a:pos x="T8" y="T9"/>
                </a:cxn>
                <a:cxn ang="T121">
                  <a:pos x="T10" y="T11"/>
                </a:cxn>
                <a:cxn ang="T122">
                  <a:pos x="T12" y="T13"/>
                </a:cxn>
                <a:cxn ang="T123">
                  <a:pos x="T14" y="T15"/>
                </a:cxn>
                <a:cxn ang="T124">
                  <a:pos x="T16" y="T17"/>
                </a:cxn>
                <a:cxn ang="T125">
                  <a:pos x="T18" y="T19"/>
                </a:cxn>
                <a:cxn ang="T126">
                  <a:pos x="T20" y="T21"/>
                </a:cxn>
                <a:cxn ang="T127">
                  <a:pos x="T22" y="T23"/>
                </a:cxn>
                <a:cxn ang="T128">
                  <a:pos x="T24" y="T25"/>
                </a:cxn>
                <a:cxn ang="T129">
                  <a:pos x="T26" y="T27"/>
                </a:cxn>
                <a:cxn ang="T130">
                  <a:pos x="T28" y="T29"/>
                </a:cxn>
                <a:cxn ang="T131">
                  <a:pos x="T30" y="T31"/>
                </a:cxn>
                <a:cxn ang="T132">
                  <a:pos x="T32" y="T33"/>
                </a:cxn>
                <a:cxn ang="T133">
                  <a:pos x="T34" y="T35"/>
                </a:cxn>
                <a:cxn ang="T134">
                  <a:pos x="T36" y="T37"/>
                </a:cxn>
                <a:cxn ang="T135">
                  <a:pos x="T38" y="T39"/>
                </a:cxn>
                <a:cxn ang="T136">
                  <a:pos x="T40" y="T41"/>
                </a:cxn>
                <a:cxn ang="T137">
                  <a:pos x="T42" y="T43"/>
                </a:cxn>
                <a:cxn ang="T138">
                  <a:pos x="T44" y="T45"/>
                </a:cxn>
                <a:cxn ang="T139">
                  <a:pos x="T46" y="T47"/>
                </a:cxn>
                <a:cxn ang="T140">
                  <a:pos x="T48" y="T49"/>
                </a:cxn>
                <a:cxn ang="T141">
                  <a:pos x="T50" y="T51"/>
                </a:cxn>
                <a:cxn ang="T142">
                  <a:pos x="T52" y="T53"/>
                </a:cxn>
                <a:cxn ang="T143">
                  <a:pos x="T54" y="T55"/>
                </a:cxn>
                <a:cxn ang="T144">
                  <a:pos x="T56" y="T57"/>
                </a:cxn>
                <a:cxn ang="T145">
                  <a:pos x="T58" y="T59"/>
                </a:cxn>
                <a:cxn ang="T146">
                  <a:pos x="T60" y="T61"/>
                </a:cxn>
                <a:cxn ang="T147">
                  <a:pos x="T62" y="T63"/>
                </a:cxn>
                <a:cxn ang="T148">
                  <a:pos x="T64" y="T65"/>
                </a:cxn>
                <a:cxn ang="T149">
                  <a:pos x="T66" y="T67"/>
                </a:cxn>
                <a:cxn ang="T150">
                  <a:pos x="T68" y="T69"/>
                </a:cxn>
                <a:cxn ang="T151">
                  <a:pos x="T70" y="T71"/>
                </a:cxn>
                <a:cxn ang="T152">
                  <a:pos x="T72" y="T73"/>
                </a:cxn>
                <a:cxn ang="T153">
                  <a:pos x="T74" y="T75"/>
                </a:cxn>
                <a:cxn ang="T154">
                  <a:pos x="T76" y="T77"/>
                </a:cxn>
                <a:cxn ang="T155">
                  <a:pos x="T78" y="T79"/>
                </a:cxn>
                <a:cxn ang="T156">
                  <a:pos x="T80" y="T81"/>
                </a:cxn>
                <a:cxn ang="T157">
                  <a:pos x="T82" y="T83"/>
                </a:cxn>
                <a:cxn ang="T158">
                  <a:pos x="T84" y="T85"/>
                </a:cxn>
                <a:cxn ang="T159">
                  <a:pos x="T86" y="T87"/>
                </a:cxn>
                <a:cxn ang="T160">
                  <a:pos x="T88" y="T89"/>
                </a:cxn>
                <a:cxn ang="T161">
                  <a:pos x="T90" y="T91"/>
                </a:cxn>
                <a:cxn ang="T162">
                  <a:pos x="T92" y="T93"/>
                </a:cxn>
                <a:cxn ang="T163">
                  <a:pos x="T94" y="T95"/>
                </a:cxn>
                <a:cxn ang="T164">
                  <a:pos x="T96" y="T97"/>
                </a:cxn>
                <a:cxn ang="T165">
                  <a:pos x="T98" y="T99"/>
                </a:cxn>
                <a:cxn ang="T166">
                  <a:pos x="T100" y="T101"/>
                </a:cxn>
                <a:cxn ang="T167">
                  <a:pos x="T102" y="T103"/>
                </a:cxn>
                <a:cxn ang="T168">
                  <a:pos x="T104" y="T105"/>
                </a:cxn>
                <a:cxn ang="T169">
                  <a:pos x="T106" y="T107"/>
                </a:cxn>
                <a:cxn ang="T170">
                  <a:pos x="T108" y="T109"/>
                </a:cxn>
                <a:cxn ang="T171">
                  <a:pos x="T110" y="T111"/>
                </a:cxn>
                <a:cxn ang="T172">
                  <a:pos x="T112" y="T113"/>
                </a:cxn>
                <a:cxn ang="T173">
                  <a:pos x="T114" y="T115"/>
                </a:cxn>
              </a:cxnLst>
              <a:rect b="T177" l="T174" r="T176" t="T175"/>
              <a:pathLst>
                <a:path h="1001" w="294">
                  <a:moveTo>
                    <a:pt x="14" y="93"/>
                  </a:moveTo>
                  <a:lnTo>
                    <a:pt x="14" y="93"/>
                  </a:lnTo>
                  <a:lnTo>
                    <a:pt x="33" y="112"/>
                  </a:lnTo>
                  <a:lnTo>
                    <a:pt x="53" y="135"/>
                  </a:lnTo>
                  <a:lnTo>
                    <a:pt x="71" y="157"/>
                  </a:lnTo>
                  <a:lnTo>
                    <a:pt x="88" y="179"/>
                  </a:lnTo>
                  <a:lnTo>
                    <a:pt x="104" y="202"/>
                  </a:lnTo>
                  <a:lnTo>
                    <a:pt x="121" y="226"/>
                  </a:lnTo>
                  <a:lnTo>
                    <a:pt x="135" y="252"/>
                  </a:lnTo>
                  <a:lnTo>
                    <a:pt x="147" y="278"/>
                  </a:lnTo>
                  <a:lnTo>
                    <a:pt x="159" y="303"/>
                  </a:lnTo>
                  <a:lnTo>
                    <a:pt x="169" y="331"/>
                  </a:lnTo>
                  <a:lnTo>
                    <a:pt x="179" y="358"/>
                  </a:lnTo>
                  <a:lnTo>
                    <a:pt x="187" y="387"/>
                  </a:lnTo>
                  <a:lnTo>
                    <a:pt x="193" y="416"/>
                  </a:lnTo>
                  <a:lnTo>
                    <a:pt x="197" y="446"/>
                  </a:lnTo>
                  <a:lnTo>
                    <a:pt x="200" y="477"/>
                  </a:lnTo>
                  <a:lnTo>
                    <a:pt x="201" y="508"/>
                  </a:lnTo>
                  <a:lnTo>
                    <a:pt x="200" y="537"/>
                  </a:lnTo>
                  <a:lnTo>
                    <a:pt x="197" y="566"/>
                  </a:lnTo>
                  <a:lnTo>
                    <a:pt x="193" y="594"/>
                  </a:lnTo>
                  <a:lnTo>
                    <a:pt x="187" y="623"/>
                  </a:lnTo>
                  <a:lnTo>
                    <a:pt x="179" y="651"/>
                  </a:lnTo>
                  <a:lnTo>
                    <a:pt x="169" y="679"/>
                  </a:lnTo>
                  <a:lnTo>
                    <a:pt x="159" y="707"/>
                  </a:lnTo>
                  <a:lnTo>
                    <a:pt x="147" y="734"/>
                  </a:lnTo>
                  <a:lnTo>
                    <a:pt x="135" y="760"/>
                  </a:lnTo>
                  <a:lnTo>
                    <a:pt x="121" y="786"/>
                  </a:lnTo>
                  <a:lnTo>
                    <a:pt x="104" y="812"/>
                  </a:lnTo>
                  <a:lnTo>
                    <a:pt x="88" y="836"/>
                  </a:lnTo>
                  <a:lnTo>
                    <a:pt x="71" y="859"/>
                  </a:lnTo>
                  <a:lnTo>
                    <a:pt x="53" y="881"/>
                  </a:lnTo>
                  <a:lnTo>
                    <a:pt x="33" y="903"/>
                  </a:lnTo>
                  <a:lnTo>
                    <a:pt x="14" y="924"/>
                  </a:lnTo>
                  <a:lnTo>
                    <a:pt x="12" y="929"/>
                  </a:lnTo>
                  <a:lnTo>
                    <a:pt x="11" y="934"/>
                  </a:lnTo>
                  <a:lnTo>
                    <a:pt x="7" y="941"/>
                  </a:lnTo>
                  <a:lnTo>
                    <a:pt x="2" y="947"/>
                  </a:lnTo>
                  <a:lnTo>
                    <a:pt x="0" y="951"/>
                  </a:lnTo>
                  <a:lnTo>
                    <a:pt x="0" y="957"/>
                  </a:lnTo>
                  <a:lnTo>
                    <a:pt x="0" y="962"/>
                  </a:lnTo>
                  <a:lnTo>
                    <a:pt x="1" y="967"/>
                  </a:lnTo>
                  <a:lnTo>
                    <a:pt x="4" y="977"/>
                  </a:lnTo>
                  <a:lnTo>
                    <a:pt x="10" y="984"/>
                  </a:lnTo>
                  <a:lnTo>
                    <a:pt x="18" y="991"/>
                  </a:lnTo>
                  <a:lnTo>
                    <a:pt x="27" y="995"/>
                  </a:lnTo>
                  <a:lnTo>
                    <a:pt x="38" y="999"/>
                  </a:lnTo>
                  <a:lnTo>
                    <a:pt x="50" y="1000"/>
                  </a:lnTo>
                  <a:lnTo>
                    <a:pt x="61" y="1001"/>
                  </a:lnTo>
                  <a:lnTo>
                    <a:pt x="64" y="1001"/>
                  </a:lnTo>
                  <a:lnTo>
                    <a:pt x="71" y="999"/>
                  </a:lnTo>
                  <a:lnTo>
                    <a:pt x="81" y="995"/>
                  </a:lnTo>
                  <a:lnTo>
                    <a:pt x="87" y="992"/>
                  </a:lnTo>
                  <a:lnTo>
                    <a:pt x="93" y="987"/>
                  </a:lnTo>
                  <a:lnTo>
                    <a:pt x="116" y="963"/>
                  </a:lnTo>
                  <a:lnTo>
                    <a:pt x="137" y="938"/>
                  </a:lnTo>
                  <a:lnTo>
                    <a:pt x="157" y="913"/>
                  </a:lnTo>
                  <a:lnTo>
                    <a:pt x="175" y="886"/>
                  </a:lnTo>
                  <a:lnTo>
                    <a:pt x="194" y="858"/>
                  </a:lnTo>
                  <a:lnTo>
                    <a:pt x="210" y="830"/>
                  </a:lnTo>
                  <a:lnTo>
                    <a:pt x="225" y="801"/>
                  </a:lnTo>
                  <a:lnTo>
                    <a:pt x="239" y="771"/>
                  </a:lnTo>
                  <a:lnTo>
                    <a:pt x="251" y="739"/>
                  </a:lnTo>
                  <a:lnTo>
                    <a:pt x="262" y="708"/>
                  </a:lnTo>
                  <a:lnTo>
                    <a:pt x="272" y="677"/>
                  </a:lnTo>
                  <a:lnTo>
                    <a:pt x="279" y="644"/>
                  </a:lnTo>
                  <a:lnTo>
                    <a:pt x="286" y="610"/>
                  </a:lnTo>
                  <a:lnTo>
                    <a:pt x="290" y="577"/>
                  </a:lnTo>
                  <a:lnTo>
                    <a:pt x="293" y="542"/>
                  </a:lnTo>
                  <a:lnTo>
                    <a:pt x="294" y="508"/>
                  </a:lnTo>
                  <a:lnTo>
                    <a:pt x="293" y="471"/>
                  </a:lnTo>
                  <a:lnTo>
                    <a:pt x="290" y="433"/>
                  </a:lnTo>
                  <a:lnTo>
                    <a:pt x="286" y="399"/>
                  </a:lnTo>
                  <a:lnTo>
                    <a:pt x="279" y="364"/>
                  </a:lnTo>
                  <a:lnTo>
                    <a:pt x="272" y="330"/>
                  </a:lnTo>
                  <a:lnTo>
                    <a:pt x="262" y="296"/>
                  </a:lnTo>
                  <a:lnTo>
                    <a:pt x="251" y="264"/>
                  </a:lnTo>
                  <a:lnTo>
                    <a:pt x="239" y="232"/>
                  </a:lnTo>
                  <a:lnTo>
                    <a:pt x="225" y="202"/>
                  </a:lnTo>
                  <a:lnTo>
                    <a:pt x="210" y="172"/>
                  </a:lnTo>
                  <a:lnTo>
                    <a:pt x="194" y="144"/>
                  </a:lnTo>
                  <a:lnTo>
                    <a:pt x="175" y="116"/>
                  </a:lnTo>
                  <a:lnTo>
                    <a:pt x="157" y="89"/>
                  </a:lnTo>
                  <a:lnTo>
                    <a:pt x="137" y="62"/>
                  </a:lnTo>
                  <a:lnTo>
                    <a:pt x="116" y="38"/>
                  </a:lnTo>
                  <a:lnTo>
                    <a:pt x="93" y="14"/>
                  </a:lnTo>
                  <a:lnTo>
                    <a:pt x="82" y="5"/>
                  </a:lnTo>
                  <a:lnTo>
                    <a:pt x="75" y="1"/>
                  </a:lnTo>
                  <a:lnTo>
                    <a:pt x="69" y="0"/>
                  </a:lnTo>
                  <a:lnTo>
                    <a:pt x="61" y="0"/>
                  </a:lnTo>
                  <a:lnTo>
                    <a:pt x="55" y="0"/>
                  </a:lnTo>
                  <a:lnTo>
                    <a:pt x="50" y="1"/>
                  </a:lnTo>
                  <a:lnTo>
                    <a:pt x="40" y="4"/>
                  </a:lnTo>
                  <a:lnTo>
                    <a:pt x="32" y="11"/>
                  </a:lnTo>
                  <a:lnTo>
                    <a:pt x="25" y="18"/>
                  </a:lnTo>
                  <a:lnTo>
                    <a:pt x="20" y="28"/>
                  </a:lnTo>
                  <a:lnTo>
                    <a:pt x="17" y="38"/>
                  </a:lnTo>
                  <a:lnTo>
                    <a:pt x="15" y="48"/>
                  </a:lnTo>
                  <a:lnTo>
                    <a:pt x="14" y="60"/>
                  </a:lnTo>
                  <a:lnTo>
                    <a:pt x="14" y="93"/>
                  </a:lnTo>
                  <a:close/>
                </a:path>
              </a:pathLst>
            </a:custGeom>
            <a:solidFill>
              <a:srgbClr val="CCCCCC"/>
            </a:solidFill>
            <a:ln>
              <a:noFill/>
            </a:ln>
            <a:extLst>
              <a:ext uri="{91240B29-F687-4F45-9708-019B960494DF}">
                <a14:hiddenLine w="9525">
                  <a:solidFill>
                    <a:srgbClr val="000000"/>
                  </a:solidFill>
                  <a:miter lim="800000"/>
                  <a:headEnd/>
                  <a:tailEnd/>
                </a14:hiddenLine>
              </a:ext>
            </a:extLst>
          </p:spPr>
          <p:txBody>
            <a:bodyPr/>
            <a:lstStyle/>
            <a:p>
              <a:endParaRPr altLang="en-US" lang="zh-CN"/>
            </a:p>
          </p:txBody>
        </p:sp>
        <p:sp>
          <p:nvSpPr>
            <p:cNvPr id="164" name="Freeform 28"/>
            <p:cNvSpPr>
              <a:spLocks noChangeArrowheads="1"/>
            </p:cNvSpPr>
            <p:nvPr/>
          </p:nvSpPr>
          <p:spPr bwMode="auto">
            <a:xfrm>
              <a:off x="2228850" y="442913"/>
              <a:ext cx="344488" cy="1150938"/>
            </a:xfrm>
            <a:custGeom>
              <a:gdLst>
                <a:gd fmla="*/ 23813 w 217" name="T0"/>
                <a:gd fmla="*/ 144463 h 725" name="T1"/>
                <a:gd fmla="*/ 66675 w 217" name="T2"/>
                <a:gd fmla="*/ 185738 h 725" name="T3"/>
                <a:gd fmla="*/ 103188 w 217" name="T4"/>
                <a:gd fmla="*/ 231775 h 725" name="T5"/>
                <a:gd fmla="*/ 133350 w 217" name="T6"/>
                <a:gd fmla="*/ 282575 h 725" name="T7"/>
                <a:gd fmla="*/ 155575 w 217" name="T8"/>
                <a:gd fmla="*/ 338138 h 725" name="T9"/>
                <a:gd fmla="*/ 174625 w 217" name="T10"/>
                <a:gd fmla="*/ 396875 h 725" name="T11"/>
                <a:gd fmla="*/ 187325 w 217" name="T12"/>
                <a:gd fmla="*/ 458788 h 725" name="T13"/>
                <a:gd fmla="*/ 192088 w 217" name="T14"/>
                <a:gd fmla="*/ 520700 h 725" name="T15"/>
                <a:gd fmla="*/ 196850 w 217" name="T16"/>
                <a:gd fmla="*/ 585788 h 725" name="T17"/>
                <a:gd fmla="*/ 193675 w 217" name="T18"/>
                <a:gd fmla="*/ 617538 h 725" name="T19"/>
                <a:gd fmla="*/ 190500 w 217" name="T20"/>
                <a:gd fmla="*/ 679450 h 725" name="T21"/>
                <a:gd fmla="*/ 180975 w 217" name="T22"/>
                <a:gd fmla="*/ 739775 h 725" name="T23"/>
                <a:gd fmla="*/ 166688 w 217" name="T24"/>
                <a:gd fmla="*/ 796925 h 725" name="T25"/>
                <a:gd fmla="*/ 144463 w 217" name="T26"/>
                <a:gd fmla="*/ 847725 h 725" name="T27"/>
                <a:gd fmla="*/ 119063 w 217" name="T28"/>
                <a:gd fmla="*/ 898525 h 725" name="T29"/>
                <a:gd fmla="*/ 87313 w 217" name="T30"/>
                <a:gd fmla="*/ 941388 h 725" name="T31"/>
                <a:gd fmla="*/ 46038 w 217" name="T32"/>
                <a:gd fmla="*/ 984250 h 725" name="T33"/>
                <a:gd fmla="*/ 23813 w 217" name="T34"/>
                <a:gd fmla="*/ 1003300 h 725" name="T35"/>
                <a:gd fmla="*/ 9525 w 217" name="T36"/>
                <a:gd fmla="*/ 1020763 h 725" name="T37"/>
                <a:gd fmla="*/ 1588 w 217" name="T38"/>
                <a:gd fmla="*/ 1039813 h 725" name="T39"/>
                <a:gd fmla="*/ 0 w 217" name="T40"/>
                <a:gd fmla="*/ 1076325 h 725" name="T41"/>
                <a:gd fmla="*/ 0 w 217" name="T42"/>
                <a:gd fmla="*/ 1093788 h 725" name="T43"/>
                <a:gd fmla="*/ 9525 w 217" name="T44"/>
                <a:gd fmla="*/ 1120775 h 725" name="T45"/>
                <a:gd fmla="*/ 28575 w 217" name="T46"/>
                <a:gd fmla="*/ 1139825 h 725" name="T47"/>
                <a:gd fmla="*/ 55563 w 217" name="T48"/>
                <a:gd fmla="*/ 1149350 h 725" name="T49"/>
                <a:gd fmla="*/ 74613 w 217" name="T50"/>
                <a:gd fmla="*/ 1150938 h 725" name="T51"/>
                <a:gd fmla="*/ 96838 w 217" name="T52"/>
                <a:gd fmla="*/ 1147763 h 725" name="T53"/>
                <a:gd fmla="*/ 122238 w 217" name="T54"/>
                <a:gd fmla="*/ 1125538 h 725" name="T55"/>
                <a:gd fmla="*/ 122238 w 217" name="T56"/>
                <a:gd fmla="*/ 1125538 h 725" name="T57"/>
                <a:gd fmla="*/ 174625 w 217" name="T58"/>
                <a:gd fmla="*/ 1074738 h 725" name="T59"/>
                <a:gd fmla="*/ 219075 w 217" name="T60"/>
                <a:gd fmla="*/ 1019175 h 725" name="T61"/>
                <a:gd fmla="*/ 257175 w 217" name="T62"/>
                <a:gd fmla="*/ 958850 h 725" name="T63"/>
                <a:gd fmla="*/ 288925 w 217" name="T64"/>
                <a:gd fmla="*/ 892175 h 725" name="T65"/>
                <a:gd fmla="*/ 312738 w 217" name="T66"/>
                <a:gd fmla="*/ 820738 h 725" name="T67"/>
                <a:gd fmla="*/ 330200 w 217" name="T68"/>
                <a:gd fmla="*/ 746125 h 725" name="T69"/>
                <a:gd fmla="*/ 341313 w 217" name="T70"/>
                <a:gd fmla="*/ 666750 h 725" name="T71"/>
                <a:gd fmla="*/ 344488 w 217" name="T72"/>
                <a:gd fmla="*/ 585788 h 725" name="T73"/>
                <a:gd fmla="*/ 344488 w 217" name="T74"/>
                <a:gd fmla="*/ 544513 h 725" name="T75"/>
                <a:gd fmla="*/ 336550 w 217" name="T76"/>
                <a:gd fmla="*/ 463550 h 725" name="T77"/>
                <a:gd fmla="*/ 323850 w 217" name="T78"/>
                <a:gd fmla="*/ 387350 h 725" name="T79"/>
                <a:gd fmla="*/ 301625 w 217" name="T80"/>
                <a:gd fmla="*/ 312738 h 725" name="T81"/>
                <a:gd fmla="*/ 273050 w 217" name="T82"/>
                <a:gd fmla="*/ 242888 h 725" name="T83"/>
                <a:gd fmla="*/ 238125 w 217" name="T84"/>
                <a:gd fmla="*/ 174625 h 725" name="T85"/>
                <a:gd fmla="*/ 198438 w 217" name="T86"/>
                <a:gd fmla="*/ 111125 h 725" name="T87"/>
                <a:gd fmla="*/ 147638 w 217" name="T88"/>
                <a:gd fmla="*/ 50800 h 725" name="T89"/>
                <a:gd fmla="*/ 122238 w 217" name="T90"/>
                <a:gd fmla="*/ 22225 h 725" name="T91"/>
                <a:gd fmla="*/ 112713 w 217" name="T92"/>
                <a:gd fmla="*/ 22225 h 725" name="T93"/>
                <a:gd fmla="*/ 96838 w 217" name="T94"/>
                <a:gd fmla="*/ 11113 h 725" name="T95"/>
                <a:gd fmla="*/ 80963 w 217" name="T96"/>
                <a:gd fmla="*/ 0 h 725" name="T97"/>
                <a:gd fmla="*/ 74613 w 217" name="T98"/>
                <a:gd fmla="*/ 0 h 725" name="T99"/>
                <a:gd fmla="*/ 55563 w 217" name="T100"/>
                <a:gd fmla="*/ 1588 h 725" name="T101"/>
                <a:gd fmla="*/ 28575 w 217" name="T102"/>
                <a:gd fmla="*/ 19050 h 725" name="T103"/>
                <a:gd fmla="*/ 9525 w 217" name="T104"/>
                <a:gd fmla="*/ 44450 h 725" name="T105"/>
                <a:gd fmla="*/ 0 w 217" name="T106"/>
                <a:gd fmla="*/ 77788 h 725" name="T107"/>
                <a:gd fmla="*/ 0 w 217" name="T108"/>
                <a:gd fmla="*/ 96838 h 725" name="T109"/>
                <a:gd fmla="*/ 0 w 217" name="T110"/>
                <a:gd fmla="*/ 122238 h 725" name="T111"/>
                <a:gd fmla="*/ 6350 w 217" name="T112"/>
                <a:gd fmla="*/ 136525 h 725" name="T113"/>
                <a:gd fmla="*/ 17463 w 217" name="T114"/>
                <a:gd fmla="*/ 144463 h 725" name="T115"/>
                <a:gd fmla="*/ 23813 w 217" name="T116"/>
                <a:gd fmla="*/ 144463 h 725" name="T117"/>
                <a:gd fmla="*/ 0 60000 65536" name="T118"/>
                <a:gd fmla="*/ 0 60000 65536" name="T119"/>
                <a:gd fmla="*/ 0 60000 65536" name="T120"/>
                <a:gd fmla="*/ 0 60000 65536" name="T121"/>
                <a:gd fmla="*/ 0 60000 65536" name="T122"/>
                <a:gd fmla="*/ 0 60000 65536" name="T123"/>
                <a:gd fmla="*/ 0 60000 65536" name="T124"/>
                <a:gd fmla="*/ 0 60000 65536" name="T125"/>
                <a:gd fmla="*/ 0 60000 65536" name="T126"/>
                <a:gd fmla="*/ 0 60000 65536" name="T127"/>
                <a:gd fmla="*/ 0 60000 65536" name="T128"/>
                <a:gd fmla="*/ 0 60000 65536" name="T129"/>
                <a:gd fmla="*/ 0 60000 65536" name="T130"/>
                <a:gd fmla="*/ 0 60000 65536" name="T131"/>
                <a:gd fmla="*/ 0 60000 65536" name="T132"/>
                <a:gd fmla="*/ 0 60000 65536" name="T133"/>
                <a:gd fmla="*/ 0 60000 65536" name="T134"/>
                <a:gd fmla="*/ 0 60000 65536" name="T135"/>
                <a:gd fmla="*/ 0 60000 65536" name="T136"/>
                <a:gd fmla="*/ 0 60000 65536" name="T137"/>
                <a:gd fmla="*/ 0 60000 65536" name="T138"/>
                <a:gd fmla="*/ 0 60000 65536" name="T139"/>
                <a:gd fmla="*/ 0 60000 65536" name="T140"/>
                <a:gd fmla="*/ 0 60000 65536" name="T141"/>
                <a:gd fmla="*/ 0 60000 65536" name="T142"/>
                <a:gd fmla="*/ 0 60000 65536" name="T143"/>
                <a:gd fmla="*/ 0 60000 65536" name="T144"/>
                <a:gd fmla="*/ 0 60000 65536" name="T145"/>
                <a:gd fmla="*/ 0 60000 65536" name="T146"/>
                <a:gd fmla="*/ 0 60000 65536" name="T147"/>
                <a:gd fmla="*/ 0 60000 65536" name="T148"/>
                <a:gd fmla="*/ 0 60000 65536" name="T149"/>
                <a:gd fmla="*/ 0 60000 65536" name="T150"/>
                <a:gd fmla="*/ 0 60000 65536" name="T151"/>
                <a:gd fmla="*/ 0 60000 65536" name="T152"/>
                <a:gd fmla="*/ 0 60000 65536" name="T153"/>
                <a:gd fmla="*/ 0 60000 65536" name="T154"/>
                <a:gd fmla="*/ 0 60000 65536" name="T155"/>
                <a:gd fmla="*/ 0 60000 65536" name="T156"/>
                <a:gd fmla="*/ 0 60000 65536" name="T157"/>
                <a:gd fmla="*/ 0 60000 65536" name="T158"/>
                <a:gd fmla="*/ 0 60000 65536" name="T159"/>
                <a:gd fmla="*/ 0 60000 65536" name="T160"/>
                <a:gd fmla="*/ 0 60000 65536" name="T161"/>
                <a:gd fmla="*/ 0 60000 65536" name="T162"/>
                <a:gd fmla="*/ 0 60000 65536" name="T163"/>
                <a:gd fmla="*/ 0 60000 65536" name="T164"/>
                <a:gd fmla="*/ 0 60000 65536" name="T165"/>
                <a:gd fmla="*/ 0 60000 65536" name="T166"/>
                <a:gd fmla="*/ 0 60000 65536" name="T167"/>
                <a:gd fmla="*/ 0 60000 65536" name="T168"/>
                <a:gd fmla="*/ 0 60000 65536" name="T169"/>
                <a:gd fmla="*/ 0 60000 65536" name="T170"/>
                <a:gd fmla="*/ 0 60000 65536" name="T171"/>
                <a:gd fmla="*/ 0 60000 65536" name="T172"/>
                <a:gd fmla="*/ 0 60000 65536" name="T173"/>
                <a:gd fmla="*/ 0 60000 65536" name="T174"/>
                <a:gd fmla="*/ 0 60000 65536" name="T175"/>
                <a:gd fmla="*/ 0 60000 65536" name="T176"/>
                <a:gd fmla="*/ 0 w 217" name="T177"/>
                <a:gd fmla="*/ 0 h 725" name="T178"/>
                <a:gd fmla="*/ 217 w 217" name="T179"/>
                <a:gd fmla="*/ 725 h 725" name="T180"/>
              </a:gdLst>
              <a:cxnLst>
                <a:cxn ang="T118">
                  <a:pos x="T0" y="T1"/>
                </a:cxn>
                <a:cxn ang="T119">
                  <a:pos x="T2" y="T3"/>
                </a:cxn>
                <a:cxn ang="T120">
                  <a:pos x="T4" y="T5"/>
                </a:cxn>
                <a:cxn ang="T121">
                  <a:pos x="T6" y="T7"/>
                </a:cxn>
                <a:cxn ang="T122">
                  <a:pos x="T8" y="T9"/>
                </a:cxn>
                <a:cxn ang="T123">
                  <a:pos x="T10" y="T11"/>
                </a:cxn>
                <a:cxn ang="T124">
                  <a:pos x="T12" y="T13"/>
                </a:cxn>
                <a:cxn ang="T125">
                  <a:pos x="T14" y="T15"/>
                </a:cxn>
                <a:cxn ang="T126">
                  <a:pos x="T16" y="T17"/>
                </a:cxn>
                <a:cxn ang="T127">
                  <a:pos x="T18" y="T19"/>
                </a:cxn>
                <a:cxn ang="T128">
                  <a:pos x="T20" y="T21"/>
                </a:cxn>
                <a:cxn ang="T129">
                  <a:pos x="T22" y="T23"/>
                </a:cxn>
                <a:cxn ang="T130">
                  <a:pos x="T24" y="T25"/>
                </a:cxn>
                <a:cxn ang="T131">
                  <a:pos x="T26" y="T27"/>
                </a:cxn>
                <a:cxn ang="T132">
                  <a:pos x="T28" y="T29"/>
                </a:cxn>
                <a:cxn ang="T133">
                  <a:pos x="T30" y="T31"/>
                </a:cxn>
                <a:cxn ang="T134">
                  <a:pos x="T32" y="T33"/>
                </a:cxn>
                <a:cxn ang="T135">
                  <a:pos x="T34" y="T35"/>
                </a:cxn>
                <a:cxn ang="T136">
                  <a:pos x="T36" y="T37"/>
                </a:cxn>
                <a:cxn ang="T137">
                  <a:pos x="T38" y="T39"/>
                </a:cxn>
                <a:cxn ang="T138">
                  <a:pos x="T40" y="T41"/>
                </a:cxn>
                <a:cxn ang="T139">
                  <a:pos x="T42" y="T43"/>
                </a:cxn>
                <a:cxn ang="T140">
                  <a:pos x="T44" y="T45"/>
                </a:cxn>
                <a:cxn ang="T141">
                  <a:pos x="T46" y="T47"/>
                </a:cxn>
                <a:cxn ang="T142">
                  <a:pos x="T48" y="T49"/>
                </a:cxn>
                <a:cxn ang="T143">
                  <a:pos x="T50" y="T51"/>
                </a:cxn>
                <a:cxn ang="T144">
                  <a:pos x="T52" y="T53"/>
                </a:cxn>
                <a:cxn ang="T145">
                  <a:pos x="T54" y="T55"/>
                </a:cxn>
                <a:cxn ang="T146">
                  <a:pos x="T56" y="T57"/>
                </a:cxn>
                <a:cxn ang="T147">
                  <a:pos x="T58" y="T59"/>
                </a:cxn>
                <a:cxn ang="T148">
                  <a:pos x="T60" y="T61"/>
                </a:cxn>
                <a:cxn ang="T149">
                  <a:pos x="T62" y="T63"/>
                </a:cxn>
                <a:cxn ang="T150">
                  <a:pos x="T64" y="T65"/>
                </a:cxn>
                <a:cxn ang="T151">
                  <a:pos x="T66" y="T67"/>
                </a:cxn>
                <a:cxn ang="T152">
                  <a:pos x="T68" y="T69"/>
                </a:cxn>
                <a:cxn ang="T153">
                  <a:pos x="T70" y="T71"/>
                </a:cxn>
                <a:cxn ang="T154">
                  <a:pos x="T72" y="T73"/>
                </a:cxn>
                <a:cxn ang="T155">
                  <a:pos x="T74" y="T75"/>
                </a:cxn>
                <a:cxn ang="T156">
                  <a:pos x="T76" y="T77"/>
                </a:cxn>
                <a:cxn ang="T157">
                  <a:pos x="T78" y="T79"/>
                </a:cxn>
                <a:cxn ang="T158">
                  <a:pos x="T80" y="T81"/>
                </a:cxn>
                <a:cxn ang="T159">
                  <a:pos x="T82" y="T83"/>
                </a:cxn>
                <a:cxn ang="T160">
                  <a:pos x="T84" y="T85"/>
                </a:cxn>
                <a:cxn ang="T161">
                  <a:pos x="T86" y="T87"/>
                </a:cxn>
                <a:cxn ang="T162">
                  <a:pos x="T88" y="T89"/>
                </a:cxn>
                <a:cxn ang="T163">
                  <a:pos x="T90" y="T91"/>
                </a:cxn>
                <a:cxn ang="T164">
                  <a:pos x="T92" y="T93"/>
                </a:cxn>
                <a:cxn ang="T165">
                  <a:pos x="T94" y="T95"/>
                </a:cxn>
                <a:cxn ang="T166">
                  <a:pos x="T96" y="T97"/>
                </a:cxn>
                <a:cxn ang="T167">
                  <a:pos x="T98" y="T99"/>
                </a:cxn>
                <a:cxn ang="T168">
                  <a:pos x="T100" y="T101"/>
                </a:cxn>
                <a:cxn ang="T169">
                  <a:pos x="T102" y="T103"/>
                </a:cxn>
                <a:cxn ang="T170">
                  <a:pos x="T104" y="T105"/>
                </a:cxn>
                <a:cxn ang="T171">
                  <a:pos x="T106" y="T107"/>
                </a:cxn>
                <a:cxn ang="T172">
                  <a:pos x="T108" y="T109"/>
                </a:cxn>
                <a:cxn ang="T173">
                  <a:pos x="T110" y="T111"/>
                </a:cxn>
                <a:cxn ang="T174">
                  <a:pos x="T112" y="T113"/>
                </a:cxn>
                <a:cxn ang="T175">
                  <a:pos x="T114" y="T115"/>
                </a:cxn>
                <a:cxn ang="T176">
                  <a:pos x="T116" y="T117"/>
                </a:cxn>
              </a:cxnLst>
              <a:rect b="T180" l="T177" r="T179" t="T178"/>
              <a:pathLst>
                <a:path h="725" w="216">
                  <a:moveTo>
                    <a:pt x="15" y="91"/>
                  </a:moveTo>
                  <a:lnTo>
                    <a:pt x="15" y="91"/>
                  </a:lnTo>
                  <a:lnTo>
                    <a:pt x="29" y="104"/>
                  </a:lnTo>
                  <a:lnTo>
                    <a:pt x="42" y="117"/>
                  </a:lnTo>
                  <a:lnTo>
                    <a:pt x="55" y="130"/>
                  </a:lnTo>
                  <a:lnTo>
                    <a:pt x="65" y="146"/>
                  </a:lnTo>
                  <a:lnTo>
                    <a:pt x="75" y="162"/>
                  </a:lnTo>
                  <a:lnTo>
                    <a:pt x="84" y="178"/>
                  </a:lnTo>
                  <a:lnTo>
                    <a:pt x="91" y="196"/>
                  </a:lnTo>
                  <a:lnTo>
                    <a:pt x="98" y="213"/>
                  </a:lnTo>
                  <a:lnTo>
                    <a:pt x="105" y="232"/>
                  </a:lnTo>
                  <a:lnTo>
                    <a:pt x="110" y="250"/>
                  </a:lnTo>
                  <a:lnTo>
                    <a:pt x="114" y="269"/>
                  </a:lnTo>
                  <a:lnTo>
                    <a:pt x="118" y="289"/>
                  </a:lnTo>
                  <a:lnTo>
                    <a:pt x="120" y="308"/>
                  </a:lnTo>
                  <a:lnTo>
                    <a:pt x="121" y="328"/>
                  </a:lnTo>
                  <a:lnTo>
                    <a:pt x="122" y="348"/>
                  </a:lnTo>
                  <a:lnTo>
                    <a:pt x="124" y="369"/>
                  </a:lnTo>
                  <a:lnTo>
                    <a:pt x="122" y="389"/>
                  </a:lnTo>
                  <a:lnTo>
                    <a:pt x="121" y="409"/>
                  </a:lnTo>
                  <a:lnTo>
                    <a:pt x="120" y="428"/>
                  </a:lnTo>
                  <a:lnTo>
                    <a:pt x="118" y="447"/>
                  </a:lnTo>
                  <a:lnTo>
                    <a:pt x="114" y="466"/>
                  </a:lnTo>
                  <a:lnTo>
                    <a:pt x="110" y="484"/>
                  </a:lnTo>
                  <a:lnTo>
                    <a:pt x="105" y="502"/>
                  </a:lnTo>
                  <a:lnTo>
                    <a:pt x="98" y="518"/>
                  </a:lnTo>
                  <a:lnTo>
                    <a:pt x="91" y="534"/>
                  </a:lnTo>
                  <a:lnTo>
                    <a:pt x="84" y="550"/>
                  </a:lnTo>
                  <a:lnTo>
                    <a:pt x="75" y="566"/>
                  </a:lnTo>
                  <a:lnTo>
                    <a:pt x="65" y="580"/>
                  </a:lnTo>
                  <a:lnTo>
                    <a:pt x="55" y="593"/>
                  </a:lnTo>
                  <a:lnTo>
                    <a:pt x="42" y="607"/>
                  </a:lnTo>
                  <a:lnTo>
                    <a:pt x="29" y="620"/>
                  </a:lnTo>
                  <a:lnTo>
                    <a:pt x="15" y="632"/>
                  </a:lnTo>
                  <a:lnTo>
                    <a:pt x="11" y="638"/>
                  </a:lnTo>
                  <a:lnTo>
                    <a:pt x="6" y="643"/>
                  </a:lnTo>
                  <a:lnTo>
                    <a:pt x="4" y="649"/>
                  </a:lnTo>
                  <a:lnTo>
                    <a:pt x="1" y="655"/>
                  </a:lnTo>
                  <a:lnTo>
                    <a:pt x="0" y="666"/>
                  </a:lnTo>
                  <a:lnTo>
                    <a:pt x="0" y="678"/>
                  </a:lnTo>
                  <a:lnTo>
                    <a:pt x="0" y="689"/>
                  </a:lnTo>
                  <a:lnTo>
                    <a:pt x="3" y="698"/>
                  </a:lnTo>
                  <a:lnTo>
                    <a:pt x="6" y="706"/>
                  </a:lnTo>
                  <a:lnTo>
                    <a:pt x="12" y="712"/>
                  </a:lnTo>
                  <a:lnTo>
                    <a:pt x="18" y="718"/>
                  </a:lnTo>
                  <a:lnTo>
                    <a:pt x="26" y="721"/>
                  </a:lnTo>
                  <a:lnTo>
                    <a:pt x="35" y="724"/>
                  </a:lnTo>
                  <a:lnTo>
                    <a:pt x="47" y="725"/>
                  </a:lnTo>
                  <a:lnTo>
                    <a:pt x="55" y="724"/>
                  </a:lnTo>
                  <a:lnTo>
                    <a:pt x="61" y="723"/>
                  </a:lnTo>
                  <a:lnTo>
                    <a:pt x="67" y="718"/>
                  </a:lnTo>
                  <a:lnTo>
                    <a:pt x="77" y="709"/>
                  </a:lnTo>
                  <a:lnTo>
                    <a:pt x="93" y="694"/>
                  </a:lnTo>
                  <a:lnTo>
                    <a:pt x="110" y="677"/>
                  </a:lnTo>
                  <a:lnTo>
                    <a:pt x="125" y="661"/>
                  </a:lnTo>
                  <a:lnTo>
                    <a:pt x="138" y="642"/>
                  </a:lnTo>
                  <a:lnTo>
                    <a:pt x="150" y="624"/>
                  </a:lnTo>
                  <a:lnTo>
                    <a:pt x="162" y="604"/>
                  </a:lnTo>
                  <a:lnTo>
                    <a:pt x="172" y="583"/>
                  </a:lnTo>
                  <a:lnTo>
                    <a:pt x="182" y="562"/>
                  </a:lnTo>
                  <a:lnTo>
                    <a:pt x="190" y="540"/>
                  </a:lnTo>
                  <a:lnTo>
                    <a:pt x="197" y="517"/>
                  </a:lnTo>
                  <a:lnTo>
                    <a:pt x="204" y="493"/>
                  </a:lnTo>
                  <a:lnTo>
                    <a:pt x="208" y="470"/>
                  </a:lnTo>
                  <a:lnTo>
                    <a:pt x="212" y="445"/>
                  </a:lnTo>
                  <a:lnTo>
                    <a:pt x="215" y="420"/>
                  </a:lnTo>
                  <a:lnTo>
                    <a:pt x="217" y="395"/>
                  </a:lnTo>
                  <a:lnTo>
                    <a:pt x="217" y="369"/>
                  </a:lnTo>
                  <a:lnTo>
                    <a:pt x="217" y="343"/>
                  </a:lnTo>
                  <a:lnTo>
                    <a:pt x="215" y="318"/>
                  </a:lnTo>
                  <a:lnTo>
                    <a:pt x="212" y="292"/>
                  </a:lnTo>
                  <a:lnTo>
                    <a:pt x="208" y="268"/>
                  </a:lnTo>
                  <a:lnTo>
                    <a:pt x="204" y="244"/>
                  </a:lnTo>
                  <a:lnTo>
                    <a:pt x="197" y="220"/>
                  </a:lnTo>
                  <a:lnTo>
                    <a:pt x="190" y="197"/>
                  </a:lnTo>
                  <a:lnTo>
                    <a:pt x="182" y="175"/>
                  </a:lnTo>
                  <a:lnTo>
                    <a:pt x="172" y="153"/>
                  </a:lnTo>
                  <a:lnTo>
                    <a:pt x="162" y="130"/>
                  </a:lnTo>
                  <a:lnTo>
                    <a:pt x="150" y="110"/>
                  </a:lnTo>
                  <a:lnTo>
                    <a:pt x="138" y="90"/>
                  </a:lnTo>
                  <a:lnTo>
                    <a:pt x="125" y="70"/>
                  </a:lnTo>
                  <a:lnTo>
                    <a:pt x="110" y="50"/>
                  </a:lnTo>
                  <a:lnTo>
                    <a:pt x="93" y="32"/>
                  </a:lnTo>
                  <a:lnTo>
                    <a:pt x="77" y="14"/>
                  </a:lnTo>
                  <a:lnTo>
                    <a:pt x="71" y="14"/>
                  </a:lnTo>
                  <a:lnTo>
                    <a:pt x="67" y="12"/>
                  </a:lnTo>
                  <a:lnTo>
                    <a:pt x="61" y="7"/>
                  </a:lnTo>
                  <a:lnTo>
                    <a:pt x="55" y="3"/>
                  </a:lnTo>
                  <a:lnTo>
                    <a:pt x="51" y="0"/>
                  </a:lnTo>
                  <a:lnTo>
                    <a:pt x="47" y="0"/>
                  </a:lnTo>
                  <a:lnTo>
                    <a:pt x="41" y="0"/>
                  </a:lnTo>
                  <a:lnTo>
                    <a:pt x="35" y="1"/>
                  </a:lnTo>
                  <a:lnTo>
                    <a:pt x="26" y="5"/>
                  </a:lnTo>
                  <a:lnTo>
                    <a:pt x="18" y="12"/>
                  </a:lnTo>
                  <a:lnTo>
                    <a:pt x="12" y="19"/>
                  </a:lnTo>
                  <a:lnTo>
                    <a:pt x="6" y="28"/>
                  </a:lnTo>
                  <a:lnTo>
                    <a:pt x="3" y="39"/>
                  </a:lnTo>
                  <a:lnTo>
                    <a:pt x="0" y="49"/>
                  </a:lnTo>
                  <a:lnTo>
                    <a:pt x="0" y="61"/>
                  </a:lnTo>
                  <a:lnTo>
                    <a:pt x="0" y="72"/>
                  </a:lnTo>
                  <a:lnTo>
                    <a:pt x="0" y="77"/>
                  </a:lnTo>
                  <a:lnTo>
                    <a:pt x="1" y="82"/>
                  </a:lnTo>
                  <a:lnTo>
                    <a:pt x="4" y="86"/>
                  </a:lnTo>
                  <a:lnTo>
                    <a:pt x="6" y="89"/>
                  </a:lnTo>
                  <a:lnTo>
                    <a:pt x="11" y="91"/>
                  </a:lnTo>
                  <a:lnTo>
                    <a:pt x="15" y="91"/>
                  </a:lnTo>
                  <a:close/>
                </a:path>
              </a:pathLst>
            </a:custGeom>
            <a:solidFill>
              <a:srgbClr val="CCCCCC"/>
            </a:solidFill>
            <a:ln>
              <a:noFill/>
            </a:ln>
            <a:extLst>
              <a:ext uri="{91240B29-F687-4F45-9708-019B960494DF}">
                <a14:hiddenLine w="9525">
                  <a:solidFill>
                    <a:srgbClr val="000000"/>
                  </a:solidFill>
                  <a:miter lim="800000"/>
                  <a:headEnd/>
                  <a:tailEnd/>
                </a14:hiddenLine>
              </a:ext>
            </a:extLst>
          </p:spPr>
          <p:txBody>
            <a:bodyPr/>
            <a:lstStyle/>
            <a:p>
              <a:endParaRPr altLang="en-US" lang="zh-CN"/>
            </a:p>
          </p:txBody>
        </p:sp>
        <p:sp>
          <p:nvSpPr>
            <p:cNvPr id="165" name="Freeform 29"/>
            <p:cNvSpPr>
              <a:spLocks noChangeArrowheads="1" noEditPoints="1"/>
            </p:cNvSpPr>
            <p:nvPr/>
          </p:nvSpPr>
          <p:spPr bwMode="auto">
            <a:xfrm>
              <a:off x="307975" y="392113"/>
              <a:ext cx="2592388" cy="3430588"/>
            </a:xfrm>
            <a:custGeom>
              <a:gdLst>
                <a:gd fmla="*/ 1847850 w 1633" name="T0"/>
                <a:gd fmla="*/ 1493838 h 2161" name="T1"/>
                <a:gd fmla="*/ 1711325 w 1633" name="T2"/>
                <a:gd fmla="*/ 1085850 h 2161" name="T3"/>
                <a:gd fmla="*/ 1809750 w 1633" name="T4"/>
                <a:gd fmla="*/ 979488 h 2161" name="T5"/>
                <a:gd fmla="*/ 1881188 w 1633" name="T6"/>
                <a:gd fmla="*/ 852488 h 2161" name="T7"/>
                <a:gd fmla="*/ 1916113 w 1633" name="T8"/>
                <a:gd fmla="*/ 709613 h 2161" name="T9"/>
                <a:gd fmla="*/ 1919288 w 1633" name="T10"/>
                <a:gd fmla="*/ 606425 h 2161" name="T11"/>
                <a:gd fmla="*/ 1905000 w 1633" name="T12"/>
                <a:gd fmla="*/ 492125 h 2161" name="T13"/>
                <a:gd fmla="*/ 1871663 w 1633" name="T14"/>
                <a:gd fmla="*/ 387350 h 2161" name="T15"/>
                <a:gd fmla="*/ 1819275 w 1633" name="T16"/>
                <a:gd fmla="*/ 293688 h 2161" name="T17"/>
                <a:gd fmla="*/ 1751013 w 1633" name="T18"/>
                <a:gd fmla="*/ 209550 h 2161" name="T19"/>
                <a:gd fmla="*/ 1670050 w 1633" name="T20"/>
                <a:gd fmla="*/ 139700 h 2161" name="T21"/>
                <a:gd fmla="*/ 1574800 w 1633" name="T22"/>
                <a:gd fmla="*/ 84138 h 2161" name="T23"/>
                <a:gd fmla="*/ 1466850 w 1633" name="T24"/>
                <a:gd fmla="*/ 44450 h 2161" name="T25"/>
                <a:gd fmla="*/ 1379538 w 1633" name="T26"/>
                <a:gd fmla="*/ 25400 h 2161" name="T27"/>
                <a:gd fmla="*/ 1350963 w 1633" name="T28"/>
                <a:gd fmla="*/ 14288 h 2161" name="T29"/>
                <a:gd fmla="*/ 1306513 w 1633" name="T30"/>
                <a:gd fmla="*/ 0 h 2161" name="T31"/>
                <a:gd fmla="*/ 1116013 w 1633" name="T32"/>
                <a:gd fmla="*/ 28575 h 2161" name="T33"/>
                <a:gd fmla="*/ 949325 w 1633" name="T34"/>
                <a:gd fmla="*/ 109538 h 2161" name="T35"/>
                <a:gd fmla="*/ 814388 w 1633" name="T36"/>
                <a:gd fmla="*/ 228600 h 2161" name="T37"/>
                <a:gd fmla="*/ 719138 w 1633" name="T38"/>
                <a:gd fmla="*/ 368300 h 2161" name="T39"/>
                <a:gd fmla="*/ 679450 w 1633" name="T40"/>
                <a:gd fmla="*/ 527050 h 2161" name="T41"/>
                <a:gd fmla="*/ 671513 w 1633" name="T42"/>
                <a:gd fmla="*/ 636588 h 2161" name="T43"/>
                <a:gd fmla="*/ 685800 w 1633" name="T44"/>
                <a:gd fmla="*/ 758825 h 2161" name="T45"/>
                <a:gd fmla="*/ 757238 w 1633" name="T46"/>
                <a:gd fmla="*/ 938213 h 2161" name="T47"/>
                <a:gd fmla="*/ 866775 w 1633" name="T48"/>
                <a:gd fmla="*/ 1079500 h 2161" name="T49"/>
                <a:gd fmla="*/ 904875 w 1633" name="T50"/>
                <a:gd fmla="*/ 1104900 h 2161" name="T51"/>
                <a:gd fmla="*/ 931863 w 1633" name="T52"/>
                <a:gd fmla="*/ 1125538 h 2161" name="T53"/>
                <a:gd fmla="*/ 474663 w 1633" name="T54"/>
                <a:gd fmla="*/ 2058988 h 2161" name="T55"/>
                <a:gd fmla="*/ 6350 w 1633" name="T56"/>
                <a:gd fmla="*/ 2930525 h 2161" name="T57"/>
                <a:gd fmla="*/ 1588 w 1633" name="T58"/>
                <a:gd fmla="*/ 3009900 h 2161" name="T59"/>
                <a:gd fmla="*/ 20638 w 1633" name="T60"/>
                <a:gd fmla="*/ 3073400 h 2161" name="T61"/>
                <a:gd fmla="*/ 57150 w 1633" name="T62"/>
                <a:gd fmla="*/ 3122613 h 2161" name="T63"/>
                <a:gd fmla="*/ 101600 w 1633" name="T64"/>
                <a:gd fmla="*/ 3143250 h 2161" name="T65"/>
                <a:gd fmla="*/ 171450 w 1633" name="T66"/>
                <a:gd fmla="*/ 3160713 h 2161" name="T67"/>
                <a:gd fmla="*/ 238125 w 1633" name="T68"/>
                <a:gd fmla="*/ 3148013 h 2161" name="T69"/>
                <a:gd fmla="*/ 295275 w 1633" name="T70"/>
                <a:gd fmla="*/ 3109913 h 2161" name="T71"/>
                <a:gd fmla="*/ 571500 w 1633" name="T72"/>
                <a:gd fmla="*/ 2595563 h 2161" name="T73"/>
                <a:gd fmla="*/ 1112838 w 1633" name="T74"/>
                <a:gd fmla="*/ 3275013 h 2161" name="T75"/>
                <a:gd fmla="*/ 1130300 w 1633" name="T76"/>
                <a:gd fmla="*/ 3340100 h 2161" name="T77"/>
                <a:gd fmla="*/ 1173163 w 1633" name="T78"/>
                <a:gd fmla="*/ 3392488 h 2161" name="T79"/>
                <a:gd fmla="*/ 1231900 w 1633" name="T80"/>
                <a:gd fmla="*/ 3422650 h 2161" name="T81"/>
                <a:gd fmla="*/ 1284288 w 1633" name="T82"/>
                <a:gd fmla="*/ 3430588 h 2161" name="T83"/>
                <a:gd fmla="*/ 1352550 w 1633" name="T84"/>
                <a:gd fmla="*/ 3417888 h 2161" name="T85"/>
                <a:gd fmla="*/ 1406525 w 1633" name="T86"/>
                <a:gd fmla="*/ 3381375 h 2161" name="T87"/>
                <a:gd fmla="*/ 1441450 w 1633" name="T88"/>
                <a:gd fmla="*/ 3325813 h 2161" name="T89"/>
                <a:gd fmla="*/ 1454150 w 1633" name="T90"/>
                <a:gd fmla="*/ 3257550 h 2161" name="T91"/>
                <a:gd fmla="*/ 2265363 w 1633" name="T92"/>
                <a:gd fmla="*/ 3060700 h 2161" name="T93"/>
                <a:gd fmla="*/ 2309813 w 1633" name="T94"/>
                <a:gd fmla="*/ 3122613 h 2161" name="T95"/>
                <a:gd fmla="*/ 2366963 w 1633" name="T96"/>
                <a:gd fmla="*/ 3154363 h 2161" name="T97"/>
                <a:gd fmla="*/ 2435225 w 1633" name="T98"/>
                <a:gd fmla="*/ 3159125 h 2161" name="T99"/>
                <a:gd fmla="*/ 2509838 w 1633" name="T100"/>
                <a:gd fmla="*/ 3135313 h 2161" name="T101"/>
                <a:gd fmla="*/ 2544763 w 1633" name="T102"/>
                <a:gd fmla="*/ 3113088 h 2161" name="T103"/>
                <a:gd fmla="*/ 2576513 w 1633" name="T104"/>
                <a:gd fmla="*/ 3059113 h 2161" name="T105"/>
                <a:gd fmla="*/ 2592388 w 1633" name="T106"/>
                <a:gd fmla="*/ 2976563 h 2161" name="T107"/>
                <a:gd fmla="*/ 2584450 w 1633" name="T108"/>
                <a:gd fmla="*/ 2914650 h 2161" name="T109"/>
                <a:gd fmla="*/ 841375 w 1633" name="T110"/>
                <a:gd fmla="*/ 2032000 h 2161" name="T111"/>
                <a:gd fmla="*/ 1014413 w 1633" name="T112"/>
                <a:gd fmla="*/ 1741488 h 2161" name="T113"/>
                <a:gd fmla="*/ 1577975 w 1633" name="T114"/>
                <a:gd fmla="*/ 1741488 h 2161" name="T115"/>
                <a:gd fmla="*/ 1454150 w 1633" name="T116"/>
                <a:gd fmla="*/ 2276475 h 2161" name="T117"/>
                <a:gd fmla="*/ 0 60000 65536" name="T118"/>
                <a:gd fmla="*/ 0 60000 65536" name="T119"/>
                <a:gd fmla="*/ 0 60000 65536" name="T120"/>
                <a:gd fmla="*/ 0 60000 65536" name="T121"/>
                <a:gd fmla="*/ 0 60000 65536" name="T122"/>
                <a:gd fmla="*/ 0 60000 65536" name="T123"/>
                <a:gd fmla="*/ 0 60000 65536" name="T124"/>
                <a:gd fmla="*/ 0 60000 65536" name="T125"/>
                <a:gd fmla="*/ 0 60000 65536" name="T126"/>
                <a:gd fmla="*/ 0 60000 65536" name="T127"/>
                <a:gd fmla="*/ 0 60000 65536" name="T128"/>
                <a:gd fmla="*/ 0 60000 65536" name="T129"/>
                <a:gd fmla="*/ 0 60000 65536" name="T130"/>
                <a:gd fmla="*/ 0 60000 65536" name="T131"/>
                <a:gd fmla="*/ 0 60000 65536" name="T132"/>
                <a:gd fmla="*/ 0 60000 65536" name="T133"/>
                <a:gd fmla="*/ 0 60000 65536" name="T134"/>
                <a:gd fmla="*/ 0 60000 65536" name="T135"/>
                <a:gd fmla="*/ 0 60000 65536" name="T136"/>
                <a:gd fmla="*/ 0 60000 65536" name="T137"/>
                <a:gd fmla="*/ 0 60000 65536" name="T138"/>
                <a:gd fmla="*/ 0 60000 65536" name="T139"/>
                <a:gd fmla="*/ 0 60000 65536" name="T140"/>
                <a:gd fmla="*/ 0 60000 65536" name="T141"/>
                <a:gd fmla="*/ 0 60000 65536" name="T142"/>
                <a:gd fmla="*/ 0 60000 65536" name="T143"/>
                <a:gd fmla="*/ 0 60000 65536" name="T144"/>
                <a:gd fmla="*/ 0 60000 65536" name="T145"/>
                <a:gd fmla="*/ 0 60000 65536" name="T146"/>
                <a:gd fmla="*/ 0 60000 65536" name="T147"/>
                <a:gd fmla="*/ 0 60000 65536" name="T148"/>
                <a:gd fmla="*/ 0 60000 65536" name="T149"/>
                <a:gd fmla="*/ 0 60000 65536" name="T150"/>
                <a:gd fmla="*/ 0 60000 65536" name="T151"/>
                <a:gd fmla="*/ 0 60000 65536" name="T152"/>
                <a:gd fmla="*/ 0 60000 65536" name="T153"/>
                <a:gd fmla="*/ 0 60000 65536" name="T154"/>
                <a:gd fmla="*/ 0 60000 65536" name="T155"/>
                <a:gd fmla="*/ 0 60000 65536" name="T156"/>
                <a:gd fmla="*/ 0 60000 65536" name="T157"/>
                <a:gd fmla="*/ 0 60000 65536" name="T158"/>
                <a:gd fmla="*/ 0 60000 65536" name="T159"/>
                <a:gd fmla="*/ 0 60000 65536" name="T160"/>
                <a:gd fmla="*/ 0 60000 65536" name="T161"/>
                <a:gd fmla="*/ 0 60000 65536" name="T162"/>
                <a:gd fmla="*/ 0 60000 65536" name="T163"/>
                <a:gd fmla="*/ 0 60000 65536" name="T164"/>
                <a:gd fmla="*/ 0 60000 65536" name="T165"/>
                <a:gd fmla="*/ 0 60000 65536" name="T166"/>
                <a:gd fmla="*/ 0 60000 65536" name="T167"/>
                <a:gd fmla="*/ 0 60000 65536" name="T168"/>
                <a:gd fmla="*/ 0 60000 65536" name="T169"/>
                <a:gd fmla="*/ 0 60000 65536" name="T170"/>
                <a:gd fmla="*/ 0 60000 65536" name="T171"/>
                <a:gd fmla="*/ 0 60000 65536" name="T172"/>
                <a:gd fmla="*/ 0 60000 65536" name="T173"/>
                <a:gd fmla="*/ 0 60000 65536" name="T174"/>
                <a:gd fmla="*/ 0 60000 65536" name="T175"/>
                <a:gd fmla="*/ 0 60000 65536" name="T176"/>
                <a:gd fmla="*/ 0 w 1633" name="T177"/>
                <a:gd fmla="*/ 0 h 2161" name="T178"/>
                <a:gd fmla="*/ 1633 w 1633" name="T179"/>
                <a:gd fmla="*/ 2161 h 2161" name="T180"/>
              </a:gdLst>
              <a:cxnLst>
                <a:cxn ang="T118">
                  <a:pos x="T0" y="T1"/>
                </a:cxn>
                <a:cxn ang="T119">
                  <a:pos x="T2" y="T3"/>
                </a:cxn>
                <a:cxn ang="T120">
                  <a:pos x="T4" y="T5"/>
                </a:cxn>
                <a:cxn ang="T121">
                  <a:pos x="T6" y="T7"/>
                </a:cxn>
                <a:cxn ang="T122">
                  <a:pos x="T8" y="T9"/>
                </a:cxn>
                <a:cxn ang="T123">
                  <a:pos x="T10" y="T11"/>
                </a:cxn>
                <a:cxn ang="T124">
                  <a:pos x="T12" y="T13"/>
                </a:cxn>
                <a:cxn ang="T125">
                  <a:pos x="T14" y="T15"/>
                </a:cxn>
                <a:cxn ang="T126">
                  <a:pos x="T16" y="T17"/>
                </a:cxn>
                <a:cxn ang="T127">
                  <a:pos x="T18" y="T19"/>
                </a:cxn>
                <a:cxn ang="T128">
                  <a:pos x="T20" y="T21"/>
                </a:cxn>
                <a:cxn ang="T129">
                  <a:pos x="T22" y="T23"/>
                </a:cxn>
                <a:cxn ang="T130">
                  <a:pos x="T24" y="T25"/>
                </a:cxn>
                <a:cxn ang="T131">
                  <a:pos x="T26" y="T27"/>
                </a:cxn>
                <a:cxn ang="T132">
                  <a:pos x="T28" y="T29"/>
                </a:cxn>
                <a:cxn ang="T133">
                  <a:pos x="T30" y="T31"/>
                </a:cxn>
                <a:cxn ang="T134">
                  <a:pos x="T32" y="T33"/>
                </a:cxn>
                <a:cxn ang="T135">
                  <a:pos x="T34" y="T35"/>
                </a:cxn>
                <a:cxn ang="T136">
                  <a:pos x="T36" y="T37"/>
                </a:cxn>
                <a:cxn ang="T137">
                  <a:pos x="T38" y="T39"/>
                </a:cxn>
                <a:cxn ang="T138">
                  <a:pos x="T40" y="T41"/>
                </a:cxn>
                <a:cxn ang="T139">
                  <a:pos x="T42" y="T43"/>
                </a:cxn>
                <a:cxn ang="T140">
                  <a:pos x="T44" y="T45"/>
                </a:cxn>
                <a:cxn ang="T141">
                  <a:pos x="T46" y="T47"/>
                </a:cxn>
                <a:cxn ang="T142">
                  <a:pos x="T48" y="T49"/>
                </a:cxn>
                <a:cxn ang="T143">
                  <a:pos x="T50" y="T51"/>
                </a:cxn>
                <a:cxn ang="T144">
                  <a:pos x="T52" y="T53"/>
                </a:cxn>
                <a:cxn ang="T145">
                  <a:pos x="T54" y="T55"/>
                </a:cxn>
                <a:cxn ang="T146">
                  <a:pos x="T56" y="T57"/>
                </a:cxn>
                <a:cxn ang="T147">
                  <a:pos x="T58" y="T59"/>
                </a:cxn>
                <a:cxn ang="T148">
                  <a:pos x="T60" y="T61"/>
                </a:cxn>
                <a:cxn ang="T149">
                  <a:pos x="T62" y="T63"/>
                </a:cxn>
                <a:cxn ang="T150">
                  <a:pos x="T64" y="T65"/>
                </a:cxn>
                <a:cxn ang="T151">
                  <a:pos x="T66" y="T67"/>
                </a:cxn>
                <a:cxn ang="T152">
                  <a:pos x="T68" y="T69"/>
                </a:cxn>
                <a:cxn ang="T153">
                  <a:pos x="T70" y="T71"/>
                </a:cxn>
                <a:cxn ang="T154">
                  <a:pos x="T72" y="T73"/>
                </a:cxn>
                <a:cxn ang="T155">
                  <a:pos x="T74" y="T75"/>
                </a:cxn>
                <a:cxn ang="T156">
                  <a:pos x="T76" y="T77"/>
                </a:cxn>
                <a:cxn ang="T157">
                  <a:pos x="T78" y="T79"/>
                </a:cxn>
                <a:cxn ang="T158">
                  <a:pos x="T80" y="T81"/>
                </a:cxn>
                <a:cxn ang="T159">
                  <a:pos x="T82" y="T83"/>
                </a:cxn>
                <a:cxn ang="T160">
                  <a:pos x="T84" y="T85"/>
                </a:cxn>
                <a:cxn ang="T161">
                  <a:pos x="T86" y="T87"/>
                </a:cxn>
                <a:cxn ang="T162">
                  <a:pos x="T88" y="T89"/>
                </a:cxn>
                <a:cxn ang="T163">
                  <a:pos x="T90" y="T91"/>
                </a:cxn>
                <a:cxn ang="T164">
                  <a:pos x="T92" y="T93"/>
                </a:cxn>
                <a:cxn ang="T165">
                  <a:pos x="T94" y="T95"/>
                </a:cxn>
                <a:cxn ang="T166">
                  <a:pos x="T96" y="T97"/>
                </a:cxn>
                <a:cxn ang="T167">
                  <a:pos x="T98" y="T99"/>
                </a:cxn>
                <a:cxn ang="T168">
                  <a:pos x="T100" y="T101"/>
                </a:cxn>
                <a:cxn ang="T169">
                  <a:pos x="T102" y="T103"/>
                </a:cxn>
                <a:cxn ang="T170">
                  <a:pos x="T104" y="T105"/>
                </a:cxn>
                <a:cxn ang="T171">
                  <a:pos x="T106" y="T107"/>
                </a:cxn>
                <a:cxn ang="T172">
                  <a:pos x="T108" y="T109"/>
                </a:cxn>
                <a:cxn ang="T173">
                  <a:pos x="T110" y="T111"/>
                </a:cxn>
                <a:cxn ang="T174">
                  <a:pos x="T112" y="T113"/>
                </a:cxn>
                <a:cxn ang="T175">
                  <a:pos x="T114" y="T115"/>
                </a:cxn>
                <a:cxn ang="T176">
                  <a:pos x="T116" y="T117"/>
                </a:cxn>
              </a:cxnLst>
              <a:rect b="T180" l="T177" r="T179" t="T178"/>
              <a:pathLst>
                <a:path h="2161" w="1632">
                  <a:moveTo>
                    <a:pt x="1442" y="1497"/>
                  </a:moveTo>
                  <a:lnTo>
                    <a:pt x="1348" y="1297"/>
                  </a:lnTo>
                  <a:lnTo>
                    <a:pt x="1271" y="1141"/>
                  </a:lnTo>
                  <a:lnTo>
                    <a:pt x="1164" y="941"/>
                  </a:lnTo>
                  <a:lnTo>
                    <a:pt x="1040" y="710"/>
                  </a:lnTo>
                  <a:lnTo>
                    <a:pt x="1059" y="698"/>
                  </a:lnTo>
                  <a:lnTo>
                    <a:pt x="1078" y="684"/>
                  </a:lnTo>
                  <a:lnTo>
                    <a:pt x="1095" y="669"/>
                  </a:lnTo>
                  <a:lnTo>
                    <a:pt x="1111" y="652"/>
                  </a:lnTo>
                  <a:lnTo>
                    <a:pt x="1126" y="636"/>
                  </a:lnTo>
                  <a:lnTo>
                    <a:pt x="1140" y="617"/>
                  </a:lnTo>
                  <a:lnTo>
                    <a:pt x="1153" y="599"/>
                  </a:lnTo>
                  <a:lnTo>
                    <a:pt x="1165" y="579"/>
                  </a:lnTo>
                  <a:lnTo>
                    <a:pt x="1175" y="558"/>
                  </a:lnTo>
                  <a:lnTo>
                    <a:pt x="1185" y="537"/>
                  </a:lnTo>
                  <a:lnTo>
                    <a:pt x="1192" y="515"/>
                  </a:lnTo>
                  <a:lnTo>
                    <a:pt x="1199" y="493"/>
                  </a:lnTo>
                  <a:lnTo>
                    <a:pt x="1203" y="471"/>
                  </a:lnTo>
                  <a:lnTo>
                    <a:pt x="1207" y="447"/>
                  </a:lnTo>
                  <a:lnTo>
                    <a:pt x="1209" y="424"/>
                  </a:lnTo>
                  <a:lnTo>
                    <a:pt x="1210" y="401"/>
                  </a:lnTo>
                  <a:lnTo>
                    <a:pt x="1209" y="382"/>
                  </a:lnTo>
                  <a:lnTo>
                    <a:pt x="1208" y="364"/>
                  </a:lnTo>
                  <a:lnTo>
                    <a:pt x="1206" y="345"/>
                  </a:lnTo>
                  <a:lnTo>
                    <a:pt x="1203" y="328"/>
                  </a:lnTo>
                  <a:lnTo>
                    <a:pt x="1200" y="310"/>
                  </a:lnTo>
                  <a:lnTo>
                    <a:pt x="1195" y="293"/>
                  </a:lnTo>
                  <a:lnTo>
                    <a:pt x="1190" y="276"/>
                  </a:lnTo>
                  <a:lnTo>
                    <a:pt x="1185" y="260"/>
                  </a:lnTo>
                  <a:lnTo>
                    <a:pt x="1179" y="244"/>
                  </a:lnTo>
                  <a:lnTo>
                    <a:pt x="1172" y="229"/>
                  </a:lnTo>
                  <a:lnTo>
                    <a:pt x="1164" y="214"/>
                  </a:lnTo>
                  <a:lnTo>
                    <a:pt x="1156" y="199"/>
                  </a:lnTo>
                  <a:lnTo>
                    <a:pt x="1146" y="185"/>
                  </a:lnTo>
                  <a:lnTo>
                    <a:pt x="1136" y="171"/>
                  </a:lnTo>
                  <a:lnTo>
                    <a:pt x="1125" y="158"/>
                  </a:lnTo>
                  <a:lnTo>
                    <a:pt x="1115" y="145"/>
                  </a:lnTo>
                  <a:lnTo>
                    <a:pt x="1103" y="132"/>
                  </a:lnTo>
                  <a:lnTo>
                    <a:pt x="1092" y="121"/>
                  </a:lnTo>
                  <a:lnTo>
                    <a:pt x="1079" y="109"/>
                  </a:lnTo>
                  <a:lnTo>
                    <a:pt x="1066" y="98"/>
                  </a:lnTo>
                  <a:lnTo>
                    <a:pt x="1052" y="88"/>
                  </a:lnTo>
                  <a:lnTo>
                    <a:pt x="1037" y="79"/>
                  </a:lnTo>
                  <a:lnTo>
                    <a:pt x="1023" y="69"/>
                  </a:lnTo>
                  <a:lnTo>
                    <a:pt x="1008" y="60"/>
                  </a:lnTo>
                  <a:lnTo>
                    <a:pt x="992" y="53"/>
                  </a:lnTo>
                  <a:lnTo>
                    <a:pt x="975" y="45"/>
                  </a:lnTo>
                  <a:lnTo>
                    <a:pt x="959" y="39"/>
                  </a:lnTo>
                  <a:lnTo>
                    <a:pt x="941" y="33"/>
                  </a:lnTo>
                  <a:lnTo>
                    <a:pt x="924" y="28"/>
                  </a:lnTo>
                  <a:lnTo>
                    <a:pt x="907" y="23"/>
                  </a:lnTo>
                  <a:lnTo>
                    <a:pt x="888" y="19"/>
                  </a:lnTo>
                  <a:lnTo>
                    <a:pt x="869" y="16"/>
                  </a:lnTo>
                  <a:lnTo>
                    <a:pt x="867" y="16"/>
                  </a:lnTo>
                  <a:lnTo>
                    <a:pt x="860" y="14"/>
                  </a:lnTo>
                  <a:lnTo>
                    <a:pt x="855" y="12"/>
                  </a:lnTo>
                  <a:lnTo>
                    <a:pt x="851" y="9"/>
                  </a:lnTo>
                  <a:lnTo>
                    <a:pt x="845" y="5"/>
                  </a:lnTo>
                  <a:lnTo>
                    <a:pt x="839" y="0"/>
                  </a:lnTo>
                  <a:lnTo>
                    <a:pt x="823" y="0"/>
                  </a:lnTo>
                  <a:lnTo>
                    <a:pt x="791" y="1"/>
                  </a:lnTo>
                  <a:lnTo>
                    <a:pt x="761" y="4"/>
                  </a:lnTo>
                  <a:lnTo>
                    <a:pt x="731" y="11"/>
                  </a:lnTo>
                  <a:lnTo>
                    <a:pt x="703" y="18"/>
                  </a:lnTo>
                  <a:lnTo>
                    <a:pt x="675" y="29"/>
                  </a:lnTo>
                  <a:lnTo>
                    <a:pt x="648" y="40"/>
                  </a:lnTo>
                  <a:lnTo>
                    <a:pt x="623" y="54"/>
                  </a:lnTo>
                  <a:lnTo>
                    <a:pt x="598" y="69"/>
                  </a:lnTo>
                  <a:lnTo>
                    <a:pt x="575" y="87"/>
                  </a:lnTo>
                  <a:lnTo>
                    <a:pt x="553" y="104"/>
                  </a:lnTo>
                  <a:lnTo>
                    <a:pt x="532" y="124"/>
                  </a:lnTo>
                  <a:lnTo>
                    <a:pt x="513" y="144"/>
                  </a:lnTo>
                  <a:lnTo>
                    <a:pt x="496" y="165"/>
                  </a:lnTo>
                  <a:lnTo>
                    <a:pt x="480" y="187"/>
                  </a:lnTo>
                  <a:lnTo>
                    <a:pt x="466" y="209"/>
                  </a:lnTo>
                  <a:lnTo>
                    <a:pt x="453" y="232"/>
                  </a:lnTo>
                  <a:lnTo>
                    <a:pt x="442" y="269"/>
                  </a:lnTo>
                  <a:lnTo>
                    <a:pt x="432" y="311"/>
                  </a:lnTo>
                  <a:lnTo>
                    <a:pt x="428" y="332"/>
                  </a:lnTo>
                  <a:lnTo>
                    <a:pt x="425" y="356"/>
                  </a:lnTo>
                  <a:lnTo>
                    <a:pt x="424" y="378"/>
                  </a:lnTo>
                  <a:lnTo>
                    <a:pt x="423" y="401"/>
                  </a:lnTo>
                  <a:lnTo>
                    <a:pt x="424" y="418"/>
                  </a:lnTo>
                  <a:lnTo>
                    <a:pt x="425" y="438"/>
                  </a:lnTo>
                  <a:lnTo>
                    <a:pt x="428" y="458"/>
                  </a:lnTo>
                  <a:lnTo>
                    <a:pt x="432" y="478"/>
                  </a:lnTo>
                  <a:lnTo>
                    <a:pt x="442" y="518"/>
                  </a:lnTo>
                  <a:lnTo>
                    <a:pt x="453" y="556"/>
                  </a:lnTo>
                  <a:lnTo>
                    <a:pt x="477" y="591"/>
                  </a:lnTo>
                  <a:lnTo>
                    <a:pt x="501" y="623"/>
                  </a:lnTo>
                  <a:lnTo>
                    <a:pt x="523" y="653"/>
                  </a:lnTo>
                  <a:lnTo>
                    <a:pt x="534" y="667"/>
                  </a:lnTo>
                  <a:lnTo>
                    <a:pt x="546" y="680"/>
                  </a:lnTo>
                  <a:lnTo>
                    <a:pt x="562" y="694"/>
                  </a:lnTo>
                  <a:lnTo>
                    <a:pt x="567" y="694"/>
                  </a:lnTo>
                  <a:lnTo>
                    <a:pt x="570" y="696"/>
                  </a:lnTo>
                  <a:lnTo>
                    <a:pt x="576" y="702"/>
                  </a:lnTo>
                  <a:lnTo>
                    <a:pt x="580" y="705"/>
                  </a:lnTo>
                  <a:lnTo>
                    <a:pt x="583" y="707"/>
                  </a:lnTo>
                  <a:lnTo>
                    <a:pt x="587" y="709"/>
                  </a:lnTo>
                  <a:lnTo>
                    <a:pt x="592" y="710"/>
                  </a:lnTo>
                  <a:lnTo>
                    <a:pt x="469" y="941"/>
                  </a:lnTo>
                  <a:lnTo>
                    <a:pt x="360" y="1141"/>
                  </a:lnTo>
                  <a:lnTo>
                    <a:pt x="299" y="1297"/>
                  </a:lnTo>
                  <a:lnTo>
                    <a:pt x="192" y="1497"/>
                  </a:lnTo>
                  <a:lnTo>
                    <a:pt x="6" y="1836"/>
                  </a:lnTo>
                  <a:lnTo>
                    <a:pt x="4" y="1846"/>
                  </a:lnTo>
                  <a:lnTo>
                    <a:pt x="1" y="1855"/>
                  </a:lnTo>
                  <a:lnTo>
                    <a:pt x="0" y="1866"/>
                  </a:lnTo>
                  <a:lnTo>
                    <a:pt x="0" y="1875"/>
                  </a:lnTo>
                  <a:lnTo>
                    <a:pt x="1" y="1896"/>
                  </a:lnTo>
                  <a:lnTo>
                    <a:pt x="4" y="1907"/>
                  </a:lnTo>
                  <a:lnTo>
                    <a:pt x="6" y="1917"/>
                  </a:lnTo>
                  <a:lnTo>
                    <a:pt x="10" y="1927"/>
                  </a:lnTo>
                  <a:lnTo>
                    <a:pt x="13" y="1936"/>
                  </a:lnTo>
                  <a:lnTo>
                    <a:pt x="18" y="1946"/>
                  </a:lnTo>
                  <a:lnTo>
                    <a:pt x="24" y="1953"/>
                  </a:lnTo>
                  <a:lnTo>
                    <a:pt x="29" y="1961"/>
                  </a:lnTo>
                  <a:lnTo>
                    <a:pt x="36" y="1967"/>
                  </a:lnTo>
                  <a:lnTo>
                    <a:pt x="44" y="1971"/>
                  </a:lnTo>
                  <a:lnTo>
                    <a:pt x="53" y="1975"/>
                  </a:lnTo>
                  <a:lnTo>
                    <a:pt x="64" y="1980"/>
                  </a:lnTo>
                  <a:lnTo>
                    <a:pt x="75" y="1984"/>
                  </a:lnTo>
                  <a:lnTo>
                    <a:pt x="86" y="1988"/>
                  </a:lnTo>
                  <a:lnTo>
                    <a:pt x="98" y="1990"/>
                  </a:lnTo>
                  <a:lnTo>
                    <a:pt x="108" y="1991"/>
                  </a:lnTo>
                  <a:lnTo>
                    <a:pt x="120" y="1990"/>
                  </a:lnTo>
                  <a:lnTo>
                    <a:pt x="131" y="1989"/>
                  </a:lnTo>
                  <a:lnTo>
                    <a:pt x="141" y="1987"/>
                  </a:lnTo>
                  <a:lnTo>
                    <a:pt x="150" y="1983"/>
                  </a:lnTo>
                  <a:lnTo>
                    <a:pt x="160" y="1978"/>
                  </a:lnTo>
                  <a:lnTo>
                    <a:pt x="169" y="1973"/>
                  </a:lnTo>
                  <a:lnTo>
                    <a:pt x="178" y="1967"/>
                  </a:lnTo>
                  <a:lnTo>
                    <a:pt x="186" y="1959"/>
                  </a:lnTo>
                  <a:lnTo>
                    <a:pt x="193" y="1949"/>
                  </a:lnTo>
                  <a:lnTo>
                    <a:pt x="200" y="1939"/>
                  </a:lnTo>
                  <a:lnTo>
                    <a:pt x="206" y="1928"/>
                  </a:lnTo>
                  <a:lnTo>
                    <a:pt x="360" y="1635"/>
                  </a:lnTo>
                  <a:lnTo>
                    <a:pt x="699" y="1928"/>
                  </a:lnTo>
                  <a:lnTo>
                    <a:pt x="699" y="2052"/>
                  </a:lnTo>
                  <a:lnTo>
                    <a:pt x="701" y="2063"/>
                  </a:lnTo>
                  <a:lnTo>
                    <a:pt x="702" y="2074"/>
                  </a:lnTo>
                  <a:lnTo>
                    <a:pt x="704" y="2084"/>
                  </a:lnTo>
                  <a:lnTo>
                    <a:pt x="708" y="2095"/>
                  </a:lnTo>
                  <a:lnTo>
                    <a:pt x="712" y="2104"/>
                  </a:lnTo>
                  <a:lnTo>
                    <a:pt x="718" y="2113"/>
                  </a:lnTo>
                  <a:lnTo>
                    <a:pt x="724" y="2121"/>
                  </a:lnTo>
                  <a:lnTo>
                    <a:pt x="731" y="2130"/>
                  </a:lnTo>
                  <a:lnTo>
                    <a:pt x="739" y="2137"/>
                  </a:lnTo>
                  <a:lnTo>
                    <a:pt x="747" y="2142"/>
                  </a:lnTo>
                  <a:lnTo>
                    <a:pt x="757" y="2148"/>
                  </a:lnTo>
                  <a:lnTo>
                    <a:pt x="766" y="2153"/>
                  </a:lnTo>
                  <a:lnTo>
                    <a:pt x="776" y="2156"/>
                  </a:lnTo>
                  <a:lnTo>
                    <a:pt x="787" y="2159"/>
                  </a:lnTo>
                  <a:lnTo>
                    <a:pt x="797" y="2160"/>
                  </a:lnTo>
                  <a:lnTo>
                    <a:pt x="809" y="2161"/>
                  </a:lnTo>
                  <a:lnTo>
                    <a:pt x="820" y="2160"/>
                  </a:lnTo>
                  <a:lnTo>
                    <a:pt x="831" y="2159"/>
                  </a:lnTo>
                  <a:lnTo>
                    <a:pt x="841" y="2156"/>
                  </a:lnTo>
                  <a:lnTo>
                    <a:pt x="852" y="2153"/>
                  </a:lnTo>
                  <a:lnTo>
                    <a:pt x="861" y="2148"/>
                  </a:lnTo>
                  <a:lnTo>
                    <a:pt x="869" y="2142"/>
                  </a:lnTo>
                  <a:lnTo>
                    <a:pt x="877" y="2137"/>
                  </a:lnTo>
                  <a:lnTo>
                    <a:pt x="886" y="2130"/>
                  </a:lnTo>
                  <a:lnTo>
                    <a:pt x="893" y="2121"/>
                  </a:lnTo>
                  <a:lnTo>
                    <a:pt x="898" y="2113"/>
                  </a:lnTo>
                  <a:lnTo>
                    <a:pt x="904" y="2104"/>
                  </a:lnTo>
                  <a:lnTo>
                    <a:pt x="908" y="2095"/>
                  </a:lnTo>
                  <a:lnTo>
                    <a:pt x="911" y="2084"/>
                  </a:lnTo>
                  <a:lnTo>
                    <a:pt x="915" y="2074"/>
                  </a:lnTo>
                  <a:lnTo>
                    <a:pt x="916" y="2063"/>
                  </a:lnTo>
                  <a:lnTo>
                    <a:pt x="916" y="2052"/>
                  </a:lnTo>
                  <a:lnTo>
                    <a:pt x="916" y="1928"/>
                  </a:lnTo>
                  <a:lnTo>
                    <a:pt x="1271" y="1635"/>
                  </a:lnTo>
                  <a:lnTo>
                    <a:pt x="1427" y="1928"/>
                  </a:lnTo>
                  <a:lnTo>
                    <a:pt x="1432" y="1939"/>
                  </a:lnTo>
                  <a:lnTo>
                    <a:pt x="1439" y="1949"/>
                  </a:lnTo>
                  <a:lnTo>
                    <a:pt x="1446" y="1959"/>
                  </a:lnTo>
                  <a:lnTo>
                    <a:pt x="1455" y="1967"/>
                  </a:lnTo>
                  <a:lnTo>
                    <a:pt x="1463" y="1973"/>
                  </a:lnTo>
                  <a:lnTo>
                    <a:pt x="1471" y="1978"/>
                  </a:lnTo>
                  <a:lnTo>
                    <a:pt x="1481" y="1983"/>
                  </a:lnTo>
                  <a:lnTo>
                    <a:pt x="1491" y="1987"/>
                  </a:lnTo>
                  <a:lnTo>
                    <a:pt x="1501" y="1989"/>
                  </a:lnTo>
                  <a:lnTo>
                    <a:pt x="1512" y="1990"/>
                  </a:lnTo>
                  <a:lnTo>
                    <a:pt x="1522" y="1991"/>
                  </a:lnTo>
                  <a:lnTo>
                    <a:pt x="1534" y="1990"/>
                  </a:lnTo>
                  <a:lnTo>
                    <a:pt x="1545" y="1988"/>
                  </a:lnTo>
                  <a:lnTo>
                    <a:pt x="1557" y="1984"/>
                  </a:lnTo>
                  <a:lnTo>
                    <a:pt x="1569" y="1980"/>
                  </a:lnTo>
                  <a:lnTo>
                    <a:pt x="1581" y="1975"/>
                  </a:lnTo>
                  <a:lnTo>
                    <a:pt x="1590" y="1971"/>
                  </a:lnTo>
                  <a:lnTo>
                    <a:pt x="1596" y="1967"/>
                  </a:lnTo>
                  <a:lnTo>
                    <a:pt x="1603" y="1961"/>
                  </a:lnTo>
                  <a:lnTo>
                    <a:pt x="1609" y="1953"/>
                  </a:lnTo>
                  <a:lnTo>
                    <a:pt x="1615" y="1946"/>
                  </a:lnTo>
                  <a:lnTo>
                    <a:pt x="1620" y="1936"/>
                  </a:lnTo>
                  <a:lnTo>
                    <a:pt x="1623" y="1927"/>
                  </a:lnTo>
                  <a:lnTo>
                    <a:pt x="1627" y="1917"/>
                  </a:lnTo>
                  <a:lnTo>
                    <a:pt x="1629" y="1907"/>
                  </a:lnTo>
                  <a:lnTo>
                    <a:pt x="1631" y="1896"/>
                  </a:lnTo>
                  <a:lnTo>
                    <a:pt x="1633" y="1875"/>
                  </a:lnTo>
                  <a:lnTo>
                    <a:pt x="1633" y="1866"/>
                  </a:lnTo>
                  <a:lnTo>
                    <a:pt x="1631" y="1855"/>
                  </a:lnTo>
                  <a:lnTo>
                    <a:pt x="1630" y="1846"/>
                  </a:lnTo>
                  <a:lnTo>
                    <a:pt x="1628" y="1836"/>
                  </a:lnTo>
                  <a:lnTo>
                    <a:pt x="1442" y="1497"/>
                  </a:lnTo>
                  <a:close/>
                  <a:moveTo>
                    <a:pt x="699" y="1650"/>
                  </a:moveTo>
                  <a:lnTo>
                    <a:pt x="453" y="1434"/>
                  </a:lnTo>
                  <a:lnTo>
                    <a:pt x="530" y="1280"/>
                  </a:lnTo>
                  <a:lnTo>
                    <a:pt x="699" y="1434"/>
                  </a:lnTo>
                  <a:lnTo>
                    <a:pt x="699" y="1650"/>
                  </a:lnTo>
                  <a:close/>
                  <a:moveTo>
                    <a:pt x="699" y="1141"/>
                  </a:moveTo>
                  <a:lnTo>
                    <a:pt x="639" y="1097"/>
                  </a:lnTo>
                  <a:lnTo>
                    <a:pt x="699" y="941"/>
                  </a:lnTo>
                  <a:lnTo>
                    <a:pt x="699" y="1141"/>
                  </a:lnTo>
                  <a:close/>
                  <a:moveTo>
                    <a:pt x="932" y="941"/>
                  </a:moveTo>
                  <a:lnTo>
                    <a:pt x="994" y="1097"/>
                  </a:lnTo>
                  <a:lnTo>
                    <a:pt x="916" y="1157"/>
                  </a:lnTo>
                  <a:lnTo>
                    <a:pt x="932" y="941"/>
                  </a:lnTo>
                  <a:close/>
                  <a:moveTo>
                    <a:pt x="916" y="1650"/>
                  </a:moveTo>
                  <a:lnTo>
                    <a:pt x="916" y="1434"/>
                  </a:lnTo>
                  <a:lnTo>
                    <a:pt x="1086" y="1280"/>
                  </a:lnTo>
                  <a:lnTo>
                    <a:pt x="1179" y="1434"/>
                  </a:lnTo>
                  <a:lnTo>
                    <a:pt x="916" y="1650"/>
                  </a:lnTo>
                  <a:close/>
                </a:path>
              </a:pathLst>
            </a:custGeom>
            <a:solidFill>
              <a:srgbClr val="CCCCCC"/>
            </a:solidFill>
            <a:ln>
              <a:noFill/>
            </a:ln>
            <a:extLst>
              <a:ext uri="{91240B29-F687-4F45-9708-019B960494DF}">
                <a14:hiddenLine w="9525">
                  <a:solidFill>
                    <a:srgbClr val="000000"/>
                  </a:solidFill>
                  <a:miter lim="800000"/>
                  <a:headEnd/>
                  <a:tailEnd/>
                </a14:hiddenLine>
              </a:ext>
            </a:extLst>
          </p:spPr>
          <p:txBody>
            <a:bodyPr/>
            <a:lstStyle/>
            <a:p>
              <a:endParaRPr altLang="en-US" lang="zh-CN"/>
            </a:p>
          </p:txBody>
        </p:sp>
      </p:grpSp>
      <p:sp>
        <p:nvSpPr>
          <p:cNvPr id="166" name="文本框 50"/>
          <p:cNvSpPr>
            <a:spLocks noChangeArrowheads="1"/>
          </p:cNvSpPr>
          <p:nvPr/>
        </p:nvSpPr>
        <p:spPr bwMode="auto">
          <a:xfrm>
            <a:off x="3533292" y="2202294"/>
            <a:ext cx="1210695" cy="325062"/>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36293" lIns="72585" rIns="72585" tIns="36293">
            <a:spAutoFit/>
          </a:bodyPr>
          <a:lstStyle/>
          <a:p>
            <a:pPr algn="ctr">
              <a:lnSpc>
                <a:spcPts val="1988"/>
              </a:lnSpc>
            </a:pPr>
            <a:r>
              <a:rPr altLang="en-US" lang="zh-CN" sz="2000">
                <a:solidFill>
                  <a:schemeClr val="tx2">
                    <a:lumMod val="75000"/>
                  </a:schemeClr>
                </a:solidFill>
                <a:latin charset="0" pitchFamily="34" typeface="Impact"/>
                <a:ea charset="-122" pitchFamily="34" typeface="微软雅黑"/>
                <a:sym charset="0" pitchFamily="34" typeface="Impact"/>
              </a:rPr>
              <a:t>内容说明</a:t>
            </a:r>
          </a:p>
        </p:txBody>
      </p:sp>
      <p:sp>
        <p:nvSpPr>
          <p:cNvPr id="167" name="矩形 25"/>
          <p:cNvSpPr>
            <a:spLocks noChangeArrowheads="1"/>
          </p:cNvSpPr>
          <p:nvPr/>
        </p:nvSpPr>
        <p:spPr bwMode="auto">
          <a:xfrm>
            <a:off x="3248866" y="2532363"/>
            <a:ext cx="1921630" cy="621226"/>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36293" lIns="72585" rIns="72585" tIns="36293" wrap="square">
            <a:spAutoFit/>
          </a:bodyPr>
          <a:lstStyle/>
          <a:p>
            <a:pPr>
              <a:lnSpc>
                <a:spcPct val="150000"/>
              </a:lnSpc>
            </a:pPr>
            <a:r>
              <a:rPr altLang="en-US" lang="zh-CN" smtClean="0" sz="1200">
                <a:solidFill>
                  <a:srgbClr val="434154"/>
                </a:solidFill>
                <a:latin charset="0" pitchFamily="34" typeface="Impact"/>
                <a:ea charset="-122" pitchFamily="34" typeface="微软雅黑"/>
                <a:sym charset="0" pitchFamily="34" typeface="Impact"/>
              </a:rPr>
              <a:t>请输入您的文字内容请输入您的文字内容请输入您</a:t>
            </a:r>
          </a:p>
        </p:txBody>
      </p:sp>
      <p:sp>
        <p:nvSpPr>
          <p:cNvPr id="168" name="圆角矩形标注 28"/>
          <p:cNvSpPr>
            <a:spLocks noChangeArrowheads="1"/>
          </p:cNvSpPr>
          <p:nvPr/>
        </p:nvSpPr>
        <p:spPr bwMode="auto">
          <a:xfrm>
            <a:off x="6023060" y="800762"/>
            <a:ext cx="2083915" cy="1190397"/>
          </a:xfrm>
          <a:prstGeom prst="wedgeRoundRectCallout">
            <a:avLst>
              <a:gd fmla="val -67278" name="adj1"/>
              <a:gd fmla="val 45282" name="adj2"/>
              <a:gd fmla="val 16667" name="adj3"/>
            </a:avLst>
          </a:prstGeom>
          <a:solidFill>
            <a:srgbClr val="4BB0D0"/>
          </a:solidFill>
          <a:ln>
            <a:noFill/>
          </a:ln>
          <a:extLst>
            <a:ext uri="{91240B29-F687-4F45-9708-019B960494DF}">
              <a14:hiddenLine w="9525">
                <a:solidFill>
                  <a:srgbClr val="000000"/>
                </a:solidFill>
                <a:miter lim="800000"/>
                <a:headEnd/>
                <a:tailEnd/>
              </a14:hiddenLine>
            </a:ext>
          </a:extLst>
        </p:spPr>
        <p:txBody>
          <a:bodyPr anchor="ctr" bIns="36293" lIns="72585" rIns="72585" tIns="36293"/>
          <a:lstStyle/>
          <a:p>
            <a:pPr algn="ctr"/>
            <a:endParaRPr altLang="zh-CN" lang="zh-CN">
              <a:solidFill>
                <a:srgbClr val="FFFFFF"/>
              </a:solidFill>
            </a:endParaRPr>
          </a:p>
        </p:txBody>
      </p:sp>
      <p:pic>
        <p:nvPicPr>
          <p:cNvPr id="169" name="图片 29"/>
          <p:cNvPicPr>
            <a:picLocks noChangeArrowheads="1" noChangeAspect="1"/>
          </p:cNvPicPr>
          <p:nvPr/>
        </p:nvPicPr>
        <p:blipFill>
          <a:blip r:embed="rId3">
            <a:extLst>
              <a:ext uri="{28A0092B-C50C-407E-A947-70E740481C1C}">
                <a14:useLocalDpi val="0"/>
              </a:ext>
            </a:extLst>
          </a:blip>
          <a:stretch>
            <a:fillRect/>
          </a:stretch>
        </p:blipFill>
        <p:spPr bwMode="auto">
          <a:xfrm>
            <a:off x="6195999" y="929025"/>
            <a:ext cx="430906" cy="962694"/>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pic>
      <p:sp>
        <p:nvSpPr>
          <p:cNvPr id="170" name="矩形 25"/>
          <p:cNvSpPr>
            <a:spLocks noChangeArrowheads="1"/>
          </p:cNvSpPr>
          <p:nvPr/>
        </p:nvSpPr>
        <p:spPr bwMode="auto">
          <a:xfrm>
            <a:off x="6713901" y="863697"/>
            <a:ext cx="1294902" cy="1032706"/>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36293" lIns="72585" rIns="72585" tIns="36293" wrap="square">
            <a:spAutoFit/>
          </a:bodyPr>
          <a:lstStyle/>
          <a:p>
            <a:pPr>
              <a:lnSpc>
                <a:spcPct val="150000"/>
              </a:lnSpc>
            </a:pPr>
            <a:r>
              <a:rPr altLang="en-US" lang="zh-CN" smtClean="0" sz="1400">
                <a:solidFill>
                  <a:schemeClr val="bg1"/>
                </a:solidFill>
                <a:latin charset="0" pitchFamily="34" typeface="Impact"/>
                <a:ea charset="-122" pitchFamily="34" typeface="微软雅黑"/>
                <a:sym charset="0" pitchFamily="34" typeface="Impact"/>
              </a:rPr>
              <a:t>请输入您的文字内容请输入您的文字内容</a:t>
            </a:r>
          </a:p>
        </p:txBody>
      </p:sp>
      <p:sp>
        <p:nvSpPr>
          <p:cNvPr id="171" name="圆角矩形标注 26"/>
          <p:cNvSpPr>
            <a:spLocks noChangeArrowheads="1"/>
          </p:cNvSpPr>
          <p:nvPr/>
        </p:nvSpPr>
        <p:spPr bwMode="auto">
          <a:xfrm flipH="1">
            <a:off x="6045570" y="3705482"/>
            <a:ext cx="2083914" cy="1188955"/>
          </a:xfrm>
          <a:prstGeom prst="wedgeRoundRectCallout">
            <a:avLst>
              <a:gd fmla="val 70157" name="adj1"/>
              <a:gd fmla="val 5120" name="adj2"/>
              <a:gd fmla="val 16667" name="adj3"/>
            </a:avLst>
          </a:prstGeom>
          <a:solidFill>
            <a:srgbClr val="A6BABA"/>
          </a:solidFill>
          <a:ln>
            <a:noFill/>
          </a:ln>
          <a:extLst>
            <a:ext uri="{91240B29-F687-4F45-9708-019B960494DF}">
              <a14:hiddenLine w="9525">
                <a:solidFill>
                  <a:srgbClr val="000000"/>
                </a:solidFill>
                <a:miter lim="800000"/>
                <a:headEnd/>
                <a:tailEnd/>
              </a14:hiddenLine>
            </a:ext>
          </a:extLst>
        </p:spPr>
        <p:txBody>
          <a:bodyPr anchor="ctr" bIns="36293" lIns="72585" rIns="72585" tIns="36293"/>
          <a:lstStyle/>
          <a:p>
            <a:pPr algn="ctr"/>
            <a:endParaRPr altLang="zh-CN" lang="zh-CN">
              <a:solidFill>
                <a:srgbClr val="FFFFFF"/>
              </a:solidFill>
            </a:endParaRPr>
          </a:p>
        </p:txBody>
      </p:sp>
      <p:sp>
        <p:nvSpPr>
          <p:cNvPr id="172" name="圆角矩形标注 27"/>
          <p:cNvSpPr>
            <a:spLocks noChangeArrowheads="1"/>
          </p:cNvSpPr>
          <p:nvPr/>
        </p:nvSpPr>
        <p:spPr bwMode="auto">
          <a:xfrm flipH="1">
            <a:off x="6048612" y="2284778"/>
            <a:ext cx="2032810" cy="1190397"/>
          </a:xfrm>
          <a:prstGeom prst="wedgeRoundRectCallout">
            <a:avLst>
              <a:gd fmla="val 66366" name="adj1"/>
              <a:gd fmla="val -17009" name="adj2"/>
              <a:gd fmla="val 16667" name="adj3"/>
            </a:avLst>
          </a:prstGeom>
          <a:solidFill>
            <a:srgbClr val="EE9065"/>
          </a:solidFill>
          <a:ln>
            <a:noFill/>
          </a:ln>
          <a:extLst>
            <a:ext uri="{91240B29-F687-4F45-9708-019B960494DF}">
              <a14:hiddenLine w="9525">
                <a:solidFill>
                  <a:srgbClr val="000000"/>
                </a:solidFill>
                <a:miter lim="800000"/>
                <a:headEnd/>
                <a:tailEnd/>
              </a14:hiddenLine>
            </a:ext>
          </a:extLst>
        </p:spPr>
        <p:txBody>
          <a:bodyPr anchor="ctr" bIns="36293" lIns="72585" rIns="72585" tIns="36293"/>
          <a:lstStyle/>
          <a:p>
            <a:pPr algn="ctr"/>
            <a:endParaRPr altLang="zh-CN" lang="zh-CN">
              <a:solidFill>
                <a:srgbClr val="FFFFFF"/>
              </a:solidFill>
            </a:endParaRPr>
          </a:p>
        </p:txBody>
      </p:sp>
      <p:pic>
        <p:nvPicPr>
          <p:cNvPr id="173" name="图片 30"/>
          <p:cNvPicPr>
            <a:picLocks noChangeArrowheads="1" noChangeAspect="1"/>
          </p:cNvPicPr>
          <p:nvPr/>
        </p:nvPicPr>
        <p:blipFill>
          <a:blip r:embed="rId4">
            <a:extLst>
              <a:ext uri="{28A0092B-C50C-407E-A947-70E740481C1C}">
                <a14:useLocalDpi val="0"/>
              </a:ext>
            </a:extLst>
          </a:blip>
          <a:stretch>
            <a:fillRect/>
          </a:stretch>
        </p:blipFill>
        <p:spPr bwMode="auto">
          <a:xfrm>
            <a:off x="6169337" y="2459158"/>
            <a:ext cx="615374" cy="85893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pic>
      <p:pic>
        <p:nvPicPr>
          <p:cNvPr id="174" name="图片 31"/>
          <p:cNvPicPr>
            <a:picLocks noChangeArrowheads="1" noChangeAspect="1"/>
          </p:cNvPicPr>
          <p:nvPr/>
        </p:nvPicPr>
        <p:blipFill>
          <a:blip r:embed="rId5">
            <a:extLst>
              <a:ext uri="{28A0092B-C50C-407E-A947-70E740481C1C}">
                <a14:useLocalDpi val="0"/>
              </a:ext>
            </a:extLst>
          </a:blip>
          <a:stretch>
            <a:fillRect/>
          </a:stretch>
        </p:blipFill>
        <p:spPr bwMode="auto">
          <a:xfrm flipH="1">
            <a:off x="6201123" y="3889951"/>
            <a:ext cx="451264" cy="884871"/>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pic>
      <p:sp>
        <p:nvSpPr>
          <p:cNvPr id="175" name="矩形 25"/>
          <p:cNvSpPr>
            <a:spLocks noChangeArrowheads="1"/>
          </p:cNvSpPr>
          <p:nvPr/>
        </p:nvSpPr>
        <p:spPr bwMode="auto">
          <a:xfrm>
            <a:off x="6784711" y="2358580"/>
            <a:ext cx="1294902" cy="1032706"/>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36293" lIns="72585" rIns="72585" tIns="36293" wrap="square">
            <a:spAutoFit/>
          </a:bodyPr>
          <a:lstStyle/>
          <a:p>
            <a:pPr>
              <a:lnSpc>
                <a:spcPct val="150000"/>
              </a:lnSpc>
            </a:pPr>
            <a:r>
              <a:rPr altLang="en-US" lang="zh-CN" smtClean="0" sz="1400">
                <a:solidFill>
                  <a:schemeClr val="bg1"/>
                </a:solidFill>
                <a:latin charset="0" pitchFamily="34" typeface="Impact"/>
                <a:ea charset="-122" pitchFamily="34" typeface="微软雅黑"/>
                <a:sym charset="0" pitchFamily="34" typeface="Impact"/>
              </a:rPr>
              <a:t>请输入您的文字内容请输入您的文字内容</a:t>
            </a:r>
          </a:p>
        </p:txBody>
      </p:sp>
      <p:sp>
        <p:nvSpPr>
          <p:cNvPr id="176" name="矩形 25"/>
          <p:cNvSpPr>
            <a:spLocks noChangeArrowheads="1"/>
          </p:cNvSpPr>
          <p:nvPr/>
        </p:nvSpPr>
        <p:spPr bwMode="auto">
          <a:xfrm flipH="1">
            <a:off x="6732631" y="3779265"/>
            <a:ext cx="1312192" cy="1032706"/>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36293" lIns="72585" rIns="72585" tIns="36293" wrap="square">
            <a:spAutoFit/>
          </a:bodyPr>
          <a:lstStyle/>
          <a:p>
            <a:pPr>
              <a:lnSpc>
                <a:spcPct val="150000"/>
              </a:lnSpc>
            </a:pPr>
            <a:r>
              <a:rPr altLang="en-US" lang="zh-CN" smtClean="0" sz="1400">
                <a:solidFill>
                  <a:schemeClr val="bg1"/>
                </a:solidFill>
                <a:latin charset="0" pitchFamily="34" typeface="Impact"/>
                <a:ea charset="-122" pitchFamily="34" typeface="微软雅黑"/>
                <a:sym charset="0" pitchFamily="34" typeface="Impact"/>
              </a:rPr>
              <a:t>请输入您的文字内容请输入您的文字内容</a:t>
            </a:r>
          </a:p>
        </p:txBody>
      </p:sp>
    </p:spTree>
    <p:extLst>
      <p:ext uri="{BB962C8B-B14F-4D97-AF65-F5344CB8AC3E}">
        <p14:creationId val="1710269477"/>
      </p:ext>
    </p:extLst>
  </p:cSld>
  <p:clrMapOvr>
    <a:masterClrMapping/>
  </p:clrMapOvr>
  <p:transition spd="med">
    <p:pull/>
  </p:transition>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grpId="0" id="5" nodeType="afterEffect" presetClass="entr" presetID="2" presetSubtype="8">
                                  <p:stCondLst>
                                    <p:cond delay="0"/>
                                  </p:stCondLst>
                                  <p:childTnLst>
                                    <p:set>
                                      <p:cBhvr>
                                        <p:cTn dur="1" fill="hold" id="6">
                                          <p:stCondLst>
                                            <p:cond delay="0"/>
                                          </p:stCondLst>
                                        </p:cTn>
                                        <p:tgtEl>
                                          <p:spTgt spid="57"/>
                                        </p:tgtEl>
                                        <p:attrNameLst>
                                          <p:attrName>style.visibility</p:attrName>
                                        </p:attrNameLst>
                                      </p:cBhvr>
                                      <p:to>
                                        <p:strVal val="visible"/>
                                      </p:to>
                                    </p:set>
                                    <p:anim calcmode="lin" valueType="num">
                                      <p:cBhvr additive="base">
                                        <p:cTn dur="500" fill="hold" id="7"/>
                                        <p:tgtEl>
                                          <p:spTgt spid="57"/>
                                        </p:tgtEl>
                                        <p:attrNameLst>
                                          <p:attrName>ppt_x</p:attrName>
                                        </p:attrNameLst>
                                      </p:cBhvr>
                                      <p:tavLst>
                                        <p:tav tm="0">
                                          <p:val>
                                            <p:strVal val="0-#ppt_w/2"/>
                                          </p:val>
                                        </p:tav>
                                        <p:tav tm="100000">
                                          <p:val>
                                            <p:strVal val="#ppt_x"/>
                                          </p:val>
                                        </p:tav>
                                      </p:tavLst>
                                    </p:anim>
                                    <p:anim calcmode="lin" valueType="num">
                                      <p:cBhvr additive="base">
                                        <p:cTn dur="500" fill="hold" id="8"/>
                                        <p:tgtEl>
                                          <p:spTgt spid="57"/>
                                        </p:tgtEl>
                                        <p:attrNameLst>
                                          <p:attrName>ppt_y</p:attrName>
                                        </p:attrNameLst>
                                      </p:cBhvr>
                                      <p:tavLst>
                                        <p:tav tm="0">
                                          <p:val>
                                            <p:strVal val="#ppt_y"/>
                                          </p:val>
                                        </p:tav>
                                        <p:tav tm="100000">
                                          <p:val>
                                            <p:strVal val="#ppt_y"/>
                                          </p:val>
                                        </p:tav>
                                      </p:tavLst>
                                    </p:anim>
                                  </p:childTnLst>
                                </p:cTn>
                              </p:par>
                            </p:childTnLst>
                          </p:cTn>
                        </p:par>
                        <p:par>
                          <p:cTn fill="hold" id="9" nodeType="afterGroup">
                            <p:stCondLst>
                              <p:cond delay="500"/>
                            </p:stCondLst>
                            <p:childTnLst>
                              <p:par>
                                <p:cTn fill="hold" grpId="0" id="10" nodeType="afterEffect" presetClass="entr" presetID="22" presetSubtype="2">
                                  <p:stCondLst>
                                    <p:cond delay="0"/>
                                  </p:stCondLst>
                                  <p:childTnLst>
                                    <p:set>
                                      <p:cBhvr>
                                        <p:cTn dur="1" fill="hold" id="11">
                                          <p:stCondLst>
                                            <p:cond delay="0"/>
                                          </p:stCondLst>
                                        </p:cTn>
                                        <p:tgtEl>
                                          <p:spTgt spid="65"/>
                                        </p:tgtEl>
                                        <p:attrNameLst>
                                          <p:attrName>style.visibility</p:attrName>
                                        </p:attrNameLst>
                                      </p:cBhvr>
                                      <p:to>
                                        <p:strVal val="visible"/>
                                      </p:to>
                                    </p:set>
                                    <p:animEffect filter="wipe(right)" transition="in">
                                      <p:cBhvr>
                                        <p:cTn dur="500" id="12"/>
                                        <p:tgtEl>
                                          <p:spTgt spid="65"/>
                                        </p:tgtEl>
                                      </p:cBhvr>
                                    </p:animEffect>
                                  </p:childTnLst>
                                </p:cTn>
                              </p:par>
                            </p:childTnLst>
                          </p:cTn>
                        </p:par>
                        <p:par>
                          <p:cTn fill="hold" id="13" nodeType="afterGroup">
                            <p:stCondLst>
                              <p:cond delay="1000"/>
                            </p:stCondLst>
                            <p:childTnLst>
                              <p:par>
                                <p:cTn fill="hold" grpId="0" id="14" nodeType="afterEffect" presetClass="entr" presetID="22" presetSubtype="8">
                                  <p:stCondLst>
                                    <p:cond delay="0"/>
                                  </p:stCondLst>
                                  <p:childTnLst>
                                    <p:set>
                                      <p:cBhvr>
                                        <p:cTn dur="1" fill="hold" id="15">
                                          <p:stCondLst>
                                            <p:cond delay="0"/>
                                          </p:stCondLst>
                                        </p:cTn>
                                        <p:tgtEl>
                                          <p:spTgt spid="54"/>
                                        </p:tgtEl>
                                        <p:attrNameLst>
                                          <p:attrName>style.visibility</p:attrName>
                                        </p:attrNameLst>
                                      </p:cBhvr>
                                      <p:to>
                                        <p:strVal val="visible"/>
                                      </p:to>
                                    </p:set>
                                    <p:animEffect filter="wipe(left)" transition="in">
                                      <p:cBhvr>
                                        <p:cTn dur="500" id="16"/>
                                        <p:tgtEl>
                                          <p:spTgt spid="54"/>
                                        </p:tgtEl>
                                      </p:cBhvr>
                                    </p:animEffect>
                                  </p:childTnLst>
                                </p:cTn>
                              </p:par>
                              <p:par>
                                <p:cTn fill="hold" grpId="0" id="17" nodeType="withEffect" presetClass="entr" presetID="41" presetSubtype="0">
                                  <p:stCondLst>
                                    <p:cond delay="0"/>
                                  </p:stCondLst>
                                  <p:iterate type="lt">
                                    <p:tmPct val="10000"/>
                                  </p:iterate>
                                  <p:childTnLst>
                                    <p:set>
                                      <p:cBhvr>
                                        <p:cTn dur="1" fill="hold" id="18">
                                          <p:stCondLst>
                                            <p:cond delay="0"/>
                                          </p:stCondLst>
                                        </p:cTn>
                                        <p:tgtEl>
                                          <p:spTgt spid="80"/>
                                        </p:tgtEl>
                                        <p:attrNameLst>
                                          <p:attrName>style.visibility</p:attrName>
                                        </p:attrNameLst>
                                      </p:cBhvr>
                                      <p:to>
                                        <p:strVal val="visible"/>
                                      </p:to>
                                    </p:set>
                                    <p:anim calcmode="lin" valueType="num">
                                      <p:cBhvr>
                                        <p:cTn dur="500" fill="hold" id="19"/>
                                        <p:tgtEl>
                                          <p:spTgt spid="80"/>
                                        </p:tgtEl>
                                        <p:attrNameLst>
                                          <p:attrName>ppt_x</p:attrName>
                                        </p:attrNameLst>
                                      </p:cBhvr>
                                      <p:tavLst>
                                        <p:tav tm="0">
                                          <p:val>
                                            <p:strVal val="#ppt_x"/>
                                          </p:val>
                                        </p:tav>
                                        <p:tav tm="50000">
                                          <p:val>
                                            <p:strVal val="#ppt_x+.1"/>
                                          </p:val>
                                        </p:tav>
                                        <p:tav tm="100000">
                                          <p:val>
                                            <p:strVal val="#ppt_x"/>
                                          </p:val>
                                        </p:tav>
                                      </p:tavLst>
                                    </p:anim>
                                    <p:anim calcmode="lin" valueType="num">
                                      <p:cBhvr>
                                        <p:cTn dur="500" fill="hold" id="20"/>
                                        <p:tgtEl>
                                          <p:spTgt spid="80"/>
                                        </p:tgtEl>
                                        <p:attrNameLst>
                                          <p:attrName>ppt_y</p:attrName>
                                        </p:attrNameLst>
                                      </p:cBhvr>
                                      <p:tavLst>
                                        <p:tav tm="0">
                                          <p:val>
                                            <p:strVal val="#ppt_y"/>
                                          </p:val>
                                        </p:tav>
                                        <p:tav tm="100000">
                                          <p:val>
                                            <p:strVal val="#ppt_y"/>
                                          </p:val>
                                        </p:tav>
                                      </p:tavLst>
                                    </p:anim>
                                    <p:anim calcmode="lin" valueType="num">
                                      <p:cBhvr>
                                        <p:cTn dur="500" fill="hold" id="21"/>
                                        <p:tgtEl>
                                          <p:spTgt spid="80"/>
                                        </p:tgtEl>
                                        <p:attrNameLst>
                                          <p:attrName>ppt_h</p:attrName>
                                        </p:attrNameLst>
                                      </p:cBhvr>
                                      <p:tavLst>
                                        <p:tav tm="0">
                                          <p:val>
                                            <p:strVal val="#ppt_h/10"/>
                                          </p:val>
                                        </p:tav>
                                        <p:tav tm="50000">
                                          <p:val>
                                            <p:strVal val="#ppt_h+.01"/>
                                          </p:val>
                                        </p:tav>
                                        <p:tav tm="100000">
                                          <p:val>
                                            <p:strVal val="#ppt_h"/>
                                          </p:val>
                                        </p:tav>
                                      </p:tavLst>
                                    </p:anim>
                                    <p:anim calcmode="lin" valueType="num">
                                      <p:cBhvr>
                                        <p:cTn dur="500" fill="hold" id="22"/>
                                        <p:tgtEl>
                                          <p:spTgt spid="80"/>
                                        </p:tgtEl>
                                        <p:attrNameLst>
                                          <p:attrName>ppt_w</p:attrName>
                                        </p:attrNameLst>
                                      </p:cBhvr>
                                      <p:tavLst>
                                        <p:tav tm="0">
                                          <p:val>
                                            <p:strVal val="#ppt_w/10"/>
                                          </p:val>
                                        </p:tav>
                                        <p:tav tm="50000">
                                          <p:val>
                                            <p:strVal val="#ppt_w+.01"/>
                                          </p:val>
                                        </p:tav>
                                        <p:tav tm="100000">
                                          <p:val>
                                            <p:strVal val="#ppt_w"/>
                                          </p:val>
                                        </p:tav>
                                      </p:tavLst>
                                    </p:anim>
                                    <p:animEffect filter="">
                                      <p:cBhvr>
                                        <p:cTn dur="500" id="23" tmFilter="0,0; .5, 1; 1, 1"/>
                                        <p:tgtEl>
                                          <p:spTgt spid="80"/>
                                        </p:tgtEl>
                                      </p:cBhvr>
                                    </p:animEffect>
                                  </p:childTnLst>
                                </p:cTn>
                              </p:par>
                              <p:par>
                                <p:cTn fill="hold" id="24" nodeType="withEffect" presetClass="entr" presetID="53" presetSubtype="0">
                                  <p:stCondLst>
                                    <p:cond delay="0"/>
                                  </p:stCondLst>
                                  <p:childTnLst>
                                    <p:set>
                                      <p:cBhvr>
                                        <p:cTn dur="1" fill="hold" id="25">
                                          <p:stCondLst>
                                            <p:cond delay="0"/>
                                          </p:stCondLst>
                                        </p:cTn>
                                        <p:tgtEl>
                                          <p:spTgt spid="67"/>
                                        </p:tgtEl>
                                        <p:attrNameLst>
                                          <p:attrName>style.visibility</p:attrName>
                                        </p:attrNameLst>
                                      </p:cBhvr>
                                      <p:to>
                                        <p:strVal val="visible"/>
                                      </p:to>
                                    </p:set>
                                    <p:anim calcmode="lin" valueType="num">
                                      <p:cBhvr>
                                        <p:cTn dur="500" fill="hold" id="26"/>
                                        <p:tgtEl>
                                          <p:spTgt spid="67"/>
                                        </p:tgtEl>
                                        <p:attrNameLst>
                                          <p:attrName>ppt_w</p:attrName>
                                        </p:attrNameLst>
                                      </p:cBhvr>
                                      <p:tavLst>
                                        <p:tav tm="0">
                                          <p:val>
                                            <p:fltVal val="0"/>
                                          </p:val>
                                        </p:tav>
                                        <p:tav tm="100000">
                                          <p:val>
                                            <p:strVal val="#ppt_w"/>
                                          </p:val>
                                        </p:tav>
                                      </p:tavLst>
                                    </p:anim>
                                    <p:anim calcmode="lin" valueType="num">
                                      <p:cBhvr>
                                        <p:cTn dur="500" fill="hold" id="27"/>
                                        <p:tgtEl>
                                          <p:spTgt spid="67"/>
                                        </p:tgtEl>
                                        <p:attrNameLst>
                                          <p:attrName>ppt_h</p:attrName>
                                        </p:attrNameLst>
                                      </p:cBhvr>
                                      <p:tavLst>
                                        <p:tav tm="0">
                                          <p:val>
                                            <p:fltVal val="0"/>
                                          </p:val>
                                        </p:tav>
                                        <p:tav tm="100000">
                                          <p:val>
                                            <p:strVal val="#ppt_h"/>
                                          </p:val>
                                        </p:tav>
                                      </p:tavLst>
                                    </p:anim>
                                    <p:animEffect filter="fade" transition="in">
                                      <p:cBhvr>
                                        <p:cTn dur="500" id="28"/>
                                        <p:tgtEl>
                                          <p:spTgt spid="67"/>
                                        </p:tgtEl>
                                      </p:cBhvr>
                                    </p:animEffect>
                                  </p:childTnLst>
                                </p:cTn>
                              </p:par>
                            </p:childTnLst>
                          </p:cTn>
                        </p:par>
                        <p:par>
                          <p:cTn fill="hold" id="29" nodeType="afterGroup">
                            <p:stCondLst>
                              <p:cond delay="1500"/>
                            </p:stCondLst>
                            <p:childTnLst>
                              <p:par>
                                <p:cTn fill="hold" id="30" nodeType="afterEffect" presetClass="entr" presetID="2" presetSubtype="8">
                                  <p:stCondLst>
                                    <p:cond delay="0"/>
                                  </p:stCondLst>
                                  <p:childTnLst>
                                    <p:set>
                                      <p:cBhvr>
                                        <p:cTn dur="1" fill="hold" id="31">
                                          <p:stCondLst>
                                            <p:cond delay="0"/>
                                          </p:stCondLst>
                                        </p:cTn>
                                        <p:tgtEl>
                                          <p:spTgt spid="2"/>
                                        </p:tgtEl>
                                        <p:attrNameLst>
                                          <p:attrName>style.visibility</p:attrName>
                                        </p:attrNameLst>
                                      </p:cBhvr>
                                      <p:to>
                                        <p:strVal val="visible"/>
                                      </p:to>
                                    </p:set>
                                    <p:anim calcmode="lin" valueType="num">
                                      <p:cBhvr additive="base">
                                        <p:cTn dur="500" fill="hold" id="32"/>
                                        <p:tgtEl>
                                          <p:spTgt spid="2"/>
                                        </p:tgtEl>
                                        <p:attrNameLst>
                                          <p:attrName>ppt_x</p:attrName>
                                        </p:attrNameLst>
                                      </p:cBhvr>
                                      <p:tavLst>
                                        <p:tav tm="0">
                                          <p:val>
                                            <p:strVal val="0-#ppt_w/2"/>
                                          </p:val>
                                        </p:tav>
                                        <p:tav tm="100000">
                                          <p:val>
                                            <p:strVal val="#ppt_x"/>
                                          </p:val>
                                        </p:tav>
                                      </p:tavLst>
                                    </p:anim>
                                    <p:anim calcmode="lin" valueType="num">
                                      <p:cBhvr additive="base">
                                        <p:cTn dur="500" fill="hold" id="33"/>
                                        <p:tgtEl>
                                          <p:spTgt spid="2"/>
                                        </p:tgtEl>
                                        <p:attrNameLst>
                                          <p:attrName>ppt_y</p:attrName>
                                        </p:attrNameLst>
                                      </p:cBhvr>
                                      <p:tavLst>
                                        <p:tav tm="0">
                                          <p:val>
                                            <p:strVal val="#ppt_y"/>
                                          </p:val>
                                        </p:tav>
                                        <p:tav tm="100000">
                                          <p:val>
                                            <p:strVal val="#ppt_y"/>
                                          </p:val>
                                        </p:tav>
                                      </p:tavLst>
                                    </p:anim>
                                  </p:childTnLst>
                                </p:cTn>
                              </p:par>
                              <p:par>
                                <p:cTn fill="hold" id="34" nodeType="withEffect" presetClass="entr" presetID="42" presetSubtype="0">
                                  <p:stCondLst>
                                    <p:cond delay="0"/>
                                  </p:stCondLst>
                                  <p:childTnLst>
                                    <p:set>
                                      <p:cBhvr>
                                        <p:cTn dur="1" fill="hold" id="35">
                                          <p:stCondLst>
                                            <p:cond delay="0"/>
                                          </p:stCondLst>
                                        </p:cTn>
                                        <p:tgtEl>
                                          <p:spTgt spid="157"/>
                                        </p:tgtEl>
                                        <p:attrNameLst>
                                          <p:attrName>style.visibility</p:attrName>
                                        </p:attrNameLst>
                                      </p:cBhvr>
                                      <p:to>
                                        <p:strVal val="visible"/>
                                      </p:to>
                                    </p:set>
                                    <p:animEffect filter="fade" transition="in">
                                      <p:cBhvr>
                                        <p:cTn dur="1000" id="36"/>
                                        <p:tgtEl>
                                          <p:spTgt spid="157"/>
                                        </p:tgtEl>
                                      </p:cBhvr>
                                    </p:animEffect>
                                    <p:anim calcmode="lin" valueType="num">
                                      <p:cBhvr>
                                        <p:cTn dur="1000" fill="hold" id="37"/>
                                        <p:tgtEl>
                                          <p:spTgt spid="157"/>
                                        </p:tgtEl>
                                        <p:attrNameLst>
                                          <p:attrName>ppt_x</p:attrName>
                                        </p:attrNameLst>
                                      </p:cBhvr>
                                      <p:tavLst>
                                        <p:tav tm="0">
                                          <p:val>
                                            <p:strVal val="#ppt_x"/>
                                          </p:val>
                                        </p:tav>
                                        <p:tav tm="100000">
                                          <p:val>
                                            <p:strVal val="#ppt_x"/>
                                          </p:val>
                                        </p:tav>
                                      </p:tavLst>
                                    </p:anim>
                                    <p:anim calcmode="lin" valueType="num">
                                      <p:cBhvr>
                                        <p:cTn dur="1000" fill="hold" id="38"/>
                                        <p:tgtEl>
                                          <p:spTgt spid="157"/>
                                        </p:tgtEl>
                                        <p:attrNameLst>
                                          <p:attrName>ppt_y</p:attrName>
                                        </p:attrNameLst>
                                      </p:cBhvr>
                                      <p:tavLst>
                                        <p:tav tm="0">
                                          <p:val>
                                            <p:strVal val="#ppt_y+.1"/>
                                          </p:val>
                                        </p:tav>
                                        <p:tav tm="100000">
                                          <p:val>
                                            <p:strVal val="#ppt_y"/>
                                          </p:val>
                                        </p:tav>
                                      </p:tavLst>
                                    </p:anim>
                                  </p:childTnLst>
                                </p:cTn>
                              </p:par>
                            </p:childTnLst>
                          </p:cTn>
                        </p:par>
                        <p:par>
                          <p:cTn fill="hold" id="39" nodeType="afterGroup">
                            <p:stCondLst>
                              <p:cond delay="2500"/>
                            </p:stCondLst>
                            <p:childTnLst>
                              <p:par>
                                <p:cTn fill="hold" grpId="0" id="40" nodeType="afterEffect" presetClass="entr" presetID="22" presetSubtype="8">
                                  <p:stCondLst>
                                    <p:cond delay="0"/>
                                  </p:stCondLst>
                                  <p:childTnLst>
                                    <p:set>
                                      <p:cBhvr>
                                        <p:cTn dur="1" fill="hold" id="41">
                                          <p:stCondLst>
                                            <p:cond delay="0"/>
                                          </p:stCondLst>
                                        </p:cTn>
                                        <p:tgtEl>
                                          <p:spTgt spid="166"/>
                                        </p:tgtEl>
                                        <p:attrNameLst>
                                          <p:attrName>style.visibility</p:attrName>
                                        </p:attrNameLst>
                                      </p:cBhvr>
                                      <p:to>
                                        <p:strVal val="visible"/>
                                      </p:to>
                                    </p:set>
                                    <p:animEffect filter="wipe(left)" transition="in">
                                      <p:cBhvr>
                                        <p:cTn dur="500" id="42"/>
                                        <p:tgtEl>
                                          <p:spTgt spid="166"/>
                                        </p:tgtEl>
                                      </p:cBhvr>
                                    </p:animEffect>
                                  </p:childTnLst>
                                </p:cTn>
                              </p:par>
                            </p:childTnLst>
                          </p:cTn>
                        </p:par>
                        <p:par>
                          <p:cTn fill="hold" id="43" nodeType="afterGroup">
                            <p:stCondLst>
                              <p:cond delay="3000"/>
                            </p:stCondLst>
                            <p:childTnLst>
                              <p:par>
                                <p:cTn fill="hold" grpId="0" id="44" nodeType="afterEffect" presetClass="entr" presetID="14" presetSubtype="10">
                                  <p:stCondLst>
                                    <p:cond delay="0"/>
                                  </p:stCondLst>
                                  <p:childTnLst>
                                    <p:set>
                                      <p:cBhvr>
                                        <p:cTn dur="1" fill="hold" id="45">
                                          <p:stCondLst>
                                            <p:cond delay="0"/>
                                          </p:stCondLst>
                                        </p:cTn>
                                        <p:tgtEl>
                                          <p:spTgt spid="167"/>
                                        </p:tgtEl>
                                        <p:attrNameLst>
                                          <p:attrName>style.visibility</p:attrName>
                                        </p:attrNameLst>
                                      </p:cBhvr>
                                      <p:to>
                                        <p:strVal val="visible"/>
                                      </p:to>
                                    </p:set>
                                    <p:animEffect filter="randombar(horizontal)" transition="in">
                                      <p:cBhvr>
                                        <p:cTn dur="500" id="46"/>
                                        <p:tgtEl>
                                          <p:spTgt spid="167"/>
                                        </p:tgtEl>
                                      </p:cBhvr>
                                    </p:animEffect>
                                  </p:childTnLst>
                                </p:cTn>
                              </p:par>
                            </p:childTnLst>
                          </p:cTn>
                        </p:par>
                        <p:par>
                          <p:cTn fill="hold" id="47" nodeType="afterGroup">
                            <p:stCondLst>
                              <p:cond delay="3500"/>
                            </p:stCondLst>
                            <p:childTnLst>
                              <p:par>
                                <p:cTn fill="hold" grpId="0" id="48" nodeType="afterEffect" presetClass="entr" presetID="22" presetSubtype="8">
                                  <p:stCondLst>
                                    <p:cond delay="0"/>
                                  </p:stCondLst>
                                  <p:childTnLst>
                                    <p:set>
                                      <p:cBhvr>
                                        <p:cTn dur="1" fill="hold" id="49">
                                          <p:stCondLst>
                                            <p:cond delay="0"/>
                                          </p:stCondLst>
                                        </p:cTn>
                                        <p:tgtEl>
                                          <p:spTgt spid="168"/>
                                        </p:tgtEl>
                                        <p:attrNameLst>
                                          <p:attrName>style.visibility</p:attrName>
                                        </p:attrNameLst>
                                      </p:cBhvr>
                                      <p:to>
                                        <p:strVal val="visible"/>
                                      </p:to>
                                    </p:set>
                                    <p:animEffect filter="wipe(left)" transition="in">
                                      <p:cBhvr>
                                        <p:cTn dur="500" id="50"/>
                                        <p:tgtEl>
                                          <p:spTgt spid="168"/>
                                        </p:tgtEl>
                                      </p:cBhvr>
                                    </p:animEffect>
                                  </p:childTnLst>
                                </p:cTn>
                              </p:par>
                              <p:par>
                                <p:cTn fill="hold" grpId="0" id="51" nodeType="withEffect" presetClass="entr" presetID="22" presetSubtype="8">
                                  <p:stCondLst>
                                    <p:cond delay="0"/>
                                  </p:stCondLst>
                                  <p:childTnLst>
                                    <p:set>
                                      <p:cBhvr>
                                        <p:cTn dur="1" fill="hold" id="52">
                                          <p:stCondLst>
                                            <p:cond delay="0"/>
                                          </p:stCondLst>
                                        </p:cTn>
                                        <p:tgtEl>
                                          <p:spTgt spid="172"/>
                                        </p:tgtEl>
                                        <p:attrNameLst>
                                          <p:attrName>style.visibility</p:attrName>
                                        </p:attrNameLst>
                                      </p:cBhvr>
                                      <p:to>
                                        <p:strVal val="visible"/>
                                      </p:to>
                                    </p:set>
                                    <p:animEffect filter="wipe(left)" transition="in">
                                      <p:cBhvr>
                                        <p:cTn dur="500" id="53"/>
                                        <p:tgtEl>
                                          <p:spTgt spid="172"/>
                                        </p:tgtEl>
                                      </p:cBhvr>
                                    </p:animEffect>
                                  </p:childTnLst>
                                </p:cTn>
                              </p:par>
                              <p:par>
                                <p:cTn fill="hold" grpId="0" id="54" nodeType="withEffect" presetClass="entr" presetID="22" presetSubtype="8">
                                  <p:stCondLst>
                                    <p:cond delay="0"/>
                                  </p:stCondLst>
                                  <p:childTnLst>
                                    <p:set>
                                      <p:cBhvr>
                                        <p:cTn dur="1" fill="hold" id="55">
                                          <p:stCondLst>
                                            <p:cond delay="0"/>
                                          </p:stCondLst>
                                        </p:cTn>
                                        <p:tgtEl>
                                          <p:spTgt spid="171"/>
                                        </p:tgtEl>
                                        <p:attrNameLst>
                                          <p:attrName>style.visibility</p:attrName>
                                        </p:attrNameLst>
                                      </p:cBhvr>
                                      <p:to>
                                        <p:strVal val="visible"/>
                                      </p:to>
                                    </p:set>
                                    <p:animEffect filter="wipe(left)" transition="in">
                                      <p:cBhvr>
                                        <p:cTn dur="500" id="56"/>
                                        <p:tgtEl>
                                          <p:spTgt spid="171"/>
                                        </p:tgtEl>
                                      </p:cBhvr>
                                    </p:animEffect>
                                  </p:childTnLst>
                                </p:cTn>
                              </p:par>
                            </p:childTnLst>
                          </p:cTn>
                        </p:par>
                        <p:par>
                          <p:cTn fill="hold" id="57" nodeType="afterGroup">
                            <p:stCondLst>
                              <p:cond delay="4000"/>
                            </p:stCondLst>
                            <p:childTnLst>
                              <p:par>
                                <p:cTn fill="hold" id="58" nodeType="afterEffect" presetClass="entr" presetID="14" presetSubtype="10">
                                  <p:stCondLst>
                                    <p:cond delay="0"/>
                                  </p:stCondLst>
                                  <p:childTnLst>
                                    <p:set>
                                      <p:cBhvr>
                                        <p:cTn dur="1" fill="hold" id="59">
                                          <p:stCondLst>
                                            <p:cond delay="0"/>
                                          </p:stCondLst>
                                        </p:cTn>
                                        <p:tgtEl>
                                          <p:spTgt spid="169"/>
                                        </p:tgtEl>
                                        <p:attrNameLst>
                                          <p:attrName>style.visibility</p:attrName>
                                        </p:attrNameLst>
                                      </p:cBhvr>
                                      <p:to>
                                        <p:strVal val="visible"/>
                                      </p:to>
                                    </p:set>
                                    <p:animEffect filter="randombar(horizontal)" transition="in">
                                      <p:cBhvr>
                                        <p:cTn dur="500" id="60"/>
                                        <p:tgtEl>
                                          <p:spTgt spid="169"/>
                                        </p:tgtEl>
                                      </p:cBhvr>
                                    </p:animEffect>
                                  </p:childTnLst>
                                </p:cTn>
                              </p:par>
                              <p:par>
                                <p:cTn fill="hold" grpId="0" id="61" nodeType="withEffect" presetClass="entr" presetID="14" presetSubtype="10">
                                  <p:stCondLst>
                                    <p:cond delay="0"/>
                                  </p:stCondLst>
                                  <p:childTnLst>
                                    <p:set>
                                      <p:cBhvr>
                                        <p:cTn dur="1" fill="hold" id="62">
                                          <p:stCondLst>
                                            <p:cond delay="0"/>
                                          </p:stCondLst>
                                        </p:cTn>
                                        <p:tgtEl>
                                          <p:spTgt spid="170"/>
                                        </p:tgtEl>
                                        <p:attrNameLst>
                                          <p:attrName>style.visibility</p:attrName>
                                        </p:attrNameLst>
                                      </p:cBhvr>
                                      <p:to>
                                        <p:strVal val="visible"/>
                                      </p:to>
                                    </p:set>
                                    <p:animEffect filter="randombar(horizontal)" transition="in">
                                      <p:cBhvr>
                                        <p:cTn dur="500" id="63"/>
                                        <p:tgtEl>
                                          <p:spTgt spid="170"/>
                                        </p:tgtEl>
                                      </p:cBhvr>
                                    </p:animEffect>
                                  </p:childTnLst>
                                </p:cTn>
                              </p:par>
                            </p:childTnLst>
                          </p:cTn>
                        </p:par>
                        <p:par>
                          <p:cTn fill="hold" id="64" nodeType="afterGroup">
                            <p:stCondLst>
                              <p:cond delay="4500"/>
                            </p:stCondLst>
                            <p:childTnLst>
                              <p:par>
                                <p:cTn fill="hold" id="65" nodeType="afterEffect" presetClass="entr" presetID="14" presetSubtype="10">
                                  <p:stCondLst>
                                    <p:cond delay="0"/>
                                  </p:stCondLst>
                                  <p:childTnLst>
                                    <p:set>
                                      <p:cBhvr>
                                        <p:cTn dur="1" fill="hold" id="66">
                                          <p:stCondLst>
                                            <p:cond delay="0"/>
                                          </p:stCondLst>
                                        </p:cTn>
                                        <p:tgtEl>
                                          <p:spTgt spid="173"/>
                                        </p:tgtEl>
                                        <p:attrNameLst>
                                          <p:attrName>style.visibility</p:attrName>
                                        </p:attrNameLst>
                                      </p:cBhvr>
                                      <p:to>
                                        <p:strVal val="visible"/>
                                      </p:to>
                                    </p:set>
                                    <p:animEffect filter="randombar(horizontal)" transition="in">
                                      <p:cBhvr>
                                        <p:cTn dur="500" id="67"/>
                                        <p:tgtEl>
                                          <p:spTgt spid="173"/>
                                        </p:tgtEl>
                                      </p:cBhvr>
                                    </p:animEffect>
                                  </p:childTnLst>
                                </p:cTn>
                              </p:par>
                              <p:par>
                                <p:cTn fill="hold" grpId="0" id="68" nodeType="withEffect" presetClass="entr" presetID="14" presetSubtype="10">
                                  <p:stCondLst>
                                    <p:cond delay="0"/>
                                  </p:stCondLst>
                                  <p:childTnLst>
                                    <p:set>
                                      <p:cBhvr>
                                        <p:cTn dur="1" fill="hold" id="69">
                                          <p:stCondLst>
                                            <p:cond delay="0"/>
                                          </p:stCondLst>
                                        </p:cTn>
                                        <p:tgtEl>
                                          <p:spTgt spid="175"/>
                                        </p:tgtEl>
                                        <p:attrNameLst>
                                          <p:attrName>style.visibility</p:attrName>
                                        </p:attrNameLst>
                                      </p:cBhvr>
                                      <p:to>
                                        <p:strVal val="visible"/>
                                      </p:to>
                                    </p:set>
                                    <p:animEffect filter="randombar(horizontal)" transition="in">
                                      <p:cBhvr>
                                        <p:cTn dur="500" id="70"/>
                                        <p:tgtEl>
                                          <p:spTgt spid="175"/>
                                        </p:tgtEl>
                                      </p:cBhvr>
                                    </p:animEffect>
                                  </p:childTnLst>
                                </p:cTn>
                              </p:par>
                            </p:childTnLst>
                          </p:cTn>
                        </p:par>
                        <p:par>
                          <p:cTn fill="hold" id="71" nodeType="afterGroup">
                            <p:stCondLst>
                              <p:cond delay="5000"/>
                            </p:stCondLst>
                            <p:childTnLst>
                              <p:par>
                                <p:cTn fill="hold" grpId="0" id="72" nodeType="afterEffect" presetClass="entr" presetID="14" presetSubtype="10">
                                  <p:stCondLst>
                                    <p:cond delay="0"/>
                                  </p:stCondLst>
                                  <p:childTnLst>
                                    <p:set>
                                      <p:cBhvr>
                                        <p:cTn dur="1" fill="hold" id="73">
                                          <p:stCondLst>
                                            <p:cond delay="0"/>
                                          </p:stCondLst>
                                        </p:cTn>
                                        <p:tgtEl>
                                          <p:spTgt spid="176"/>
                                        </p:tgtEl>
                                        <p:attrNameLst>
                                          <p:attrName>style.visibility</p:attrName>
                                        </p:attrNameLst>
                                      </p:cBhvr>
                                      <p:to>
                                        <p:strVal val="visible"/>
                                      </p:to>
                                    </p:set>
                                    <p:animEffect filter="randombar(horizontal)" transition="in">
                                      <p:cBhvr>
                                        <p:cTn dur="500" id="74"/>
                                        <p:tgtEl>
                                          <p:spTgt spid="176"/>
                                        </p:tgtEl>
                                      </p:cBhvr>
                                    </p:animEffect>
                                  </p:childTnLst>
                                </p:cTn>
                              </p:par>
                              <p:par>
                                <p:cTn fill="hold" id="75" nodeType="withEffect" presetClass="entr" presetID="14" presetSubtype="10">
                                  <p:stCondLst>
                                    <p:cond delay="0"/>
                                  </p:stCondLst>
                                  <p:childTnLst>
                                    <p:set>
                                      <p:cBhvr>
                                        <p:cTn dur="1" fill="hold" id="76">
                                          <p:stCondLst>
                                            <p:cond delay="0"/>
                                          </p:stCondLst>
                                        </p:cTn>
                                        <p:tgtEl>
                                          <p:spTgt spid="174"/>
                                        </p:tgtEl>
                                        <p:attrNameLst>
                                          <p:attrName>style.visibility</p:attrName>
                                        </p:attrNameLst>
                                      </p:cBhvr>
                                      <p:to>
                                        <p:strVal val="visible"/>
                                      </p:to>
                                    </p:set>
                                    <p:animEffect filter="randombar(horizontal)" transition="in">
                                      <p:cBhvr>
                                        <p:cTn dur="500" id="77"/>
                                        <p:tgtEl>
                                          <p:spTgt spid="174"/>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54"/>
      <p:bldP grpId="0" spid="57"/>
      <p:bldP grpId="0" spid="65"/>
      <p:bldP grpId="0" spid="80"/>
      <p:bldP grpId="0" spid="166"/>
      <p:bldP grpId="0" spid="167"/>
      <p:bldP grpId="0" spid="168"/>
      <p:bldP grpId="0" spid="170"/>
      <p:bldP grpId="0" spid="171"/>
      <p:bldP grpId="0" spid="172"/>
      <p:bldP grpId="0" spid="175"/>
      <p:bldP grpId="0" spid="176"/>
    </p:bldLst>
  </p:timing>
</p:sld>
</file>

<file path=ppt/slides/slide34.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54" name="矩形 57"/>
          <p:cNvSpPr/>
          <p:nvPr/>
        </p:nvSpPr>
        <p:spPr>
          <a:xfrm>
            <a:off x="3396106" y="-2763"/>
            <a:ext cx="6294992" cy="791651"/>
          </a:xfrm>
          <a:custGeom>
            <a:gdLst>
              <a:gd fmla="*/ 0 w 6314150" name="connsiteX0"/>
              <a:gd fmla="*/ 342900 h 791651" name="connsiteY0"/>
              <a:gd fmla="*/ 6314150 w 6314150" name="connsiteX1"/>
              <a:gd fmla="*/ 0 h 791651" name="connsiteY1"/>
              <a:gd fmla="*/ 0 w 6314150" name="connsiteX2"/>
              <a:gd fmla="*/ 791651 h 791651" name="connsiteY2"/>
              <a:gd fmla="*/ 0 w 6314150" name="connsiteX3"/>
              <a:gd fmla="*/ 342900 h 791651" name="connsiteY3"/>
              <a:gd fmla="*/ 0 w 2631150" name="connsiteX4"/>
              <a:gd fmla="*/ 330200 h 778951" name="connsiteY4"/>
            </a:gdLst>
            <a:cxnLst>
              <a:cxn ang="0">
                <a:pos x="connsiteX0" y="connsiteY0"/>
              </a:cxn>
              <a:cxn ang="0">
                <a:pos x="connsiteX1" y="connsiteY1"/>
              </a:cxn>
              <a:cxn ang="0">
                <a:pos x="connsiteX2" y="connsiteY2"/>
              </a:cxn>
              <a:cxn ang="0">
                <a:pos x="connsiteX3" y="connsiteY3"/>
              </a:cxn>
            </a:cxnLst>
            <a:rect b="b" l="l" r="r" t="t"/>
            <a:pathLst>
              <a:path h="791651" w="6314150">
                <a:moveTo>
                  <a:pt x="0" y="342900"/>
                </a:moveTo>
                <a:lnTo>
                  <a:pt x="6314150" y="0"/>
                </a:lnTo>
                <a:lnTo>
                  <a:pt x="0" y="791651"/>
                </a:lnTo>
                <a:lnTo>
                  <a:pt x="0" y="342900"/>
                </a:lnTo>
                <a:close/>
              </a:path>
            </a:pathLst>
          </a:custGeom>
          <a:solidFill>
            <a:srgbClr val="FF8B8B"/>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36293" lIns="72585" rIns="72585" rtlCol="0" tIns="36293"/>
          <a:lstStyle/>
          <a:p>
            <a:pPr algn="ctr"/>
            <a:endParaRPr altLang="en-US" lang="zh-CN"/>
          </a:p>
        </p:txBody>
      </p:sp>
      <p:sp>
        <p:nvSpPr>
          <p:cNvPr id="57" name="矩形 56"/>
          <p:cNvSpPr/>
          <p:nvPr/>
        </p:nvSpPr>
        <p:spPr>
          <a:xfrm>
            <a:off x="0" y="207231"/>
            <a:ext cx="4078950" cy="448751"/>
          </a:xfrm>
          <a:prstGeom prst="rect">
            <a:avLst/>
          </a:prstGeom>
          <a:solidFill>
            <a:srgbClr val="FF3F3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36293" lIns="72585" rIns="72585" rtlCol="0" tIns="36293"/>
          <a:lstStyle/>
          <a:p>
            <a:pPr algn="ctr"/>
            <a:endParaRPr altLang="en-US" lang="zh-CN"/>
          </a:p>
        </p:txBody>
      </p:sp>
      <p:sp>
        <p:nvSpPr>
          <p:cNvPr id="65" name="直角三角形 64"/>
          <p:cNvSpPr/>
          <p:nvPr/>
        </p:nvSpPr>
        <p:spPr>
          <a:xfrm flipV="1">
            <a:off x="3396106" y="651509"/>
            <a:ext cx="682844" cy="137160"/>
          </a:xfrm>
          <a:prstGeom prst="rtTriangle">
            <a:avLst/>
          </a:prstGeom>
          <a:solidFill>
            <a:srgbClr val="A4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36293" lIns="72585" rIns="72585" rtlCol="0" tIns="36293"/>
          <a:lstStyle/>
          <a:p>
            <a:pPr algn="ctr"/>
            <a:endParaRPr altLang="en-US" lang="zh-CN"/>
          </a:p>
        </p:txBody>
      </p:sp>
      <p:grpSp>
        <p:nvGrpSpPr>
          <p:cNvPr id="67" name="组合 66"/>
          <p:cNvGrpSpPr/>
          <p:nvPr/>
        </p:nvGrpSpPr>
        <p:grpSpPr>
          <a:xfrm flipH="1">
            <a:off x="8587951" y="212165"/>
            <a:ext cx="990052" cy="766369"/>
            <a:chExt cx="1865117" cy="1555038"/>
          </a:xfrm>
        </p:grpSpPr>
        <p:sp>
          <p:nvSpPr>
            <p:cNvPr id="68" name="矩形 67"/>
            <p:cNvSpPr/>
            <p:nvPr/>
          </p:nvSpPr>
          <p:spPr>
            <a:xfrm>
              <a:off x="0" y="0"/>
              <a:ext cx="919018" cy="907613"/>
            </a:xfrm>
            <a:prstGeom prst="rect">
              <a:avLst/>
            </a:prstGeom>
            <a:solidFill>
              <a:schemeClr val="bg2">
                <a:lumMod val="75000"/>
                <a:alpha val="58824"/>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36293" lIns="72585" rIns="72585" rtlCol="0" tIns="36293"/>
            <a:lstStyle/>
            <a:p>
              <a:pPr algn="ctr"/>
              <a:endParaRPr altLang="en-US" lang="zh-CN"/>
            </a:p>
          </p:txBody>
        </p:sp>
        <p:sp>
          <p:nvSpPr>
            <p:cNvPr id="69" name="矩形 68"/>
            <p:cNvSpPr/>
            <p:nvPr/>
          </p:nvSpPr>
          <p:spPr>
            <a:xfrm>
              <a:off x="1054437" y="106183"/>
              <a:ext cx="486093" cy="480060"/>
            </a:xfrm>
            <a:prstGeom prst="rect">
              <a:avLst/>
            </a:prstGeom>
            <a:solidFill>
              <a:srgbClr val="5FE8D6">
                <a:alpha val="65882"/>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36293" lIns="72585" rIns="72585" rtlCol="0" tIns="36293"/>
            <a:lstStyle/>
            <a:p>
              <a:pPr algn="ctr"/>
              <a:endParaRPr altLang="en-US" lang="zh-CN"/>
            </a:p>
          </p:txBody>
        </p:sp>
        <p:sp>
          <p:nvSpPr>
            <p:cNvPr id="70" name="矩形 69"/>
            <p:cNvSpPr/>
            <p:nvPr/>
          </p:nvSpPr>
          <p:spPr>
            <a:xfrm>
              <a:off x="86522" y="1004334"/>
              <a:ext cx="297951" cy="294253"/>
            </a:xfrm>
            <a:prstGeom prst="rect">
              <a:avLst/>
            </a:prstGeom>
            <a:solidFill>
              <a:srgbClr val="FF9F9F">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36293" lIns="72585" rIns="72585" rtlCol="0" tIns="36293"/>
            <a:lstStyle/>
            <a:p>
              <a:pPr algn="ctr"/>
              <a:endParaRPr altLang="en-US" lang="zh-CN"/>
            </a:p>
          </p:txBody>
        </p:sp>
        <p:sp>
          <p:nvSpPr>
            <p:cNvPr id="71" name="矩形 70"/>
            <p:cNvSpPr/>
            <p:nvPr/>
          </p:nvSpPr>
          <p:spPr>
            <a:xfrm>
              <a:off x="391245" y="1368218"/>
              <a:ext cx="189168" cy="186820"/>
            </a:xfrm>
            <a:prstGeom prst="rect">
              <a:avLst/>
            </a:prstGeom>
            <a:solidFill>
              <a:srgbClr val="9DDFBE">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36293" lIns="72585" rIns="72585" rtlCol="0" tIns="36293"/>
            <a:lstStyle/>
            <a:p>
              <a:pPr algn="ctr"/>
              <a:endParaRPr altLang="en-US" lang="zh-CN"/>
            </a:p>
          </p:txBody>
        </p:sp>
        <p:sp>
          <p:nvSpPr>
            <p:cNvPr id="72" name="矩形 71"/>
            <p:cNvSpPr/>
            <p:nvPr/>
          </p:nvSpPr>
          <p:spPr>
            <a:xfrm>
              <a:off x="1675949" y="106183"/>
              <a:ext cx="189168" cy="186820"/>
            </a:xfrm>
            <a:prstGeom prst="rect">
              <a:avLst/>
            </a:prstGeom>
            <a:solidFill>
              <a:srgbClr val="FFFFCC">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36293" lIns="72585" rIns="72585" rtlCol="0" tIns="36293"/>
            <a:lstStyle/>
            <a:p>
              <a:pPr algn="ctr"/>
              <a:endParaRPr altLang="en-US" lang="zh-CN"/>
            </a:p>
          </p:txBody>
        </p:sp>
        <p:sp>
          <p:nvSpPr>
            <p:cNvPr id="74" name="矩形 73"/>
            <p:cNvSpPr/>
            <p:nvPr/>
          </p:nvSpPr>
          <p:spPr>
            <a:xfrm>
              <a:off x="1051029" y="720793"/>
              <a:ext cx="189168" cy="186820"/>
            </a:xfrm>
            <a:prstGeom prst="rect">
              <a:avLst/>
            </a:prstGeom>
            <a:solidFill>
              <a:srgbClr val="FFFFCC">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36293" lIns="72585" rIns="72585" rtlCol="0" tIns="36293"/>
            <a:lstStyle/>
            <a:p>
              <a:pPr algn="ctr"/>
              <a:endParaRPr altLang="en-US" lang="zh-CN"/>
            </a:p>
          </p:txBody>
        </p:sp>
      </p:grpSp>
      <p:sp>
        <p:nvSpPr>
          <p:cNvPr id="80" name="文本框 6"/>
          <p:cNvSpPr>
            <a:spLocks noChangeArrowheads="1"/>
          </p:cNvSpPr>
          <p:nvPr/>
        </p:nvSpPr>
        <p:spPr bwMode="auto">
          <a:xfrm>
            <a:off x="497584" y="273875"/>
            <a:ext cx="3295650" cy="312410"/>
          </a:xfrm>
          <a:prstGeom prst="rect">
            <a:avLst/>
          </a:prstGeom>
          <a:noFill/>
          <a:ln>
            <a:noFill/>
          </a:ln>
          <a:extLst/>
        </p:spPr>
        <p:txBody>
          <a:bodyPr bIns="34285" lIns="68571" rIns="68571" tIns="34285">
            <a:spAutoFit/>
          </a:bodyPr>
          <a:lstStyle/>
          <a:p>
            <a:pPr defTabSz="967801" fontAlgn="auto">
              <a:spcBef>
                <a:spcPct val="0"/>
              </a:spcBef>
              <a:spcAft>
                <a:spcPct val="0"/>
              </a:spcAft>
              <a:defRPr/>
            </a:pPr>
            <a:r>
              <a:rPr altLang="zh-CN" b="1" lang="en-US" smtClean="0" sz="1600">
                <a:solidFill>
                  <a:schemeClr val="bg1"/>
                </a:solidFill>
                <a:latin charset="-122" panose="020b0503020204020204" pitchFamily="34" typeface="微软雅黑"/>
                <a:ea charset="-122" pitchFamily="34" typeface="微软雅黑"/>
                <a:sym charset="-122" panose="020b0503020204020204" pitchFamily="34" typeface="微软雅黑"/>
              </a:rPr>
              <a:t>· 在此输入您的标题内容</a:t>
            </a:r>
          </a:p>
        </p:txBody>
      </p:sp>
      <p:sp>
        <p:nvSpPr>
          <p:cNvPr id="52" name="正五边形 51"/>
          <p:cNvSpPr/>
          <p:nvPr/>
        </p:nvSpPr>
        <p:spPr>
          <a:xfrm rot="10800000">
            <a:off x="6364715" y="1398501"/>
            <a:ext cx="1655944" cy="1703613"/>
          </a:xfrm>
          <a:prstGeom prst="pentagon">
            <a:avLst/>
          </a:prstGeom>
          <a:solidFill>
            <a:srgbClr val="00E6AA"/>
          </a:solidFill>
          <a:ln>
            <a:noFill/>
          </a:ln>
          <a:effectLst>
            <a:outerShdw algn="bl" blurRad="76200" dir="18900000" kx="-1200000" rotWithShape="0" sy="23000">
              <a:prstClr val="black">
                <a:alpha val="6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bIns="36293" lIns="72585" rIns="72585" rtlCol="0" tIns="36293"/>
          <a:lstStyle/>
          <a:p>
            <a:pPr algn="ctr"/>
            <a:endParaRPr altLang="en-US" lang="zh-CN"/>
          </a:p>
        </p:txBody>
      </p:sp>
      <p:grpSp>
        <p:nvGrpSpPr>
          <p:cNvPr id="53" name="组合 52"/>
          <p:cNvGrpSpPr/>
          <p:nvPr/>
        </p:nvGrpSpPr>
        <p:grpSpPr>
          <a:xfrm>
            <a:off x="6818436" y="1627888"/>
            <a:ext cx="898797" cy="975778"/>
            <a:chOff x="7016751" y="4257675"/>
            <a:chExt cx="447675" cy="492125"/>
          </a:xfrm>
          <a:solidFill>
            <a:schemeClr val="bg1"/>
          </a:solidFill>
        </p:grpSpPr>
        <p:sp>
          <p:nvSpPr>
            <p:cNvPr id="55" name="Oval 116"/>
            <p:cNvSpPr>
              <a:spLocks noChangeArrowheads="1"/>
            </p:cNvSpPr>
            <p:nvPr/>
          </p:nvSpPr>
          <p:spPr bwMode="auto">
            <a:xfrm>
              <a:off x="7070726" y="4257675"/>
              <a:ext cx="106363" cy="106363"/>
            </a:xfrm>
            <a:prstGeom prst="ellipse">
              <a:avLst/>
            </a:pr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56" name="Oval 117"/>
            <p:cNvSpPr>
              <a:spLocks noChangeArrowheads="1"/>
            </p:cNvSpPr>
            <p:nvPr/>
          </p:nvSpPr>
          <p:spPr bwMode="auto">
            <a:xfrm>
              <a:off x="7245351" y="4257675"/>
              <a:ext cx="104775" cy="106363"/>
            </a:xfrm>
            <a:prstGeom prst="ellipse">
              <a:avLst/>
            </a:pr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58" name="Freeform 118"/>
            <p:cNvSpPr/>
            <p:nvPr/>
          </p:nvSpPr>
          <p:spPr bwMode="auto">
            <a:xfrm>
              <a:off x="7331076" y="4683125"/>
              <a:ext cx="55563" cy="66675"/>
            </a:xfrm>
            <a:custGeom>
              <a:gdLst>
                <a:gd fmla="*/ 0 w 26" name="T0"/>
                <a:gd fmla="*/ 0 h 31" name="T1"/>
                <a:gd fmla="*/ 0 w 26" name="T2"/>
                <a:gd fmla="*/ 18 h 31" name="T3"/>
                <a:gd fmla="*/ 13 w 26" name="T4"/>
                <a:gd fmla="*/ 31 h 31" name="T5"/>
                <a:gd fmla="*/ 13 w 26" name="T6"/>
                <a:gd fmla="*/ 31 h 31" name="T7"/>
                <a:gd fmla="*/ 26 w 26" name="T8"/>
                <a:gd fmla="*/ 18 h 31" name="T9"/>
                <a:gd fmla="*/ 26 w 26" name="T10"/>
                <a:gd fmla="*/ 0 h 31" name="T11"/>
                <a:gd fmla="*/ 0 w 26" name="T12"/>
                <a:gd fmla="*/ 0 h 31" name="T13"/>
              </a:gdLst>
              <a:cxnLst>
                <a:cxn ang="0">
                  <a:pos x="T0" y="T1"/>
                </a:cxn>
                <a:cxn ang="0">
                  <a:pos x="T2" y="T3"/>
                </a:cxn>
                <a:cxn ang="0">
                  <a:pos x="T4" y="T5"/>
                </a:cxn>
                <a:cxn ang="0">
                  <a:pos x="T6" y="T7"/>
                </a:cxn>
                <a:cxn ang="0">
                  <a:pos x="T8" y="T9"/>
                </a:cxn>
                <a:cxn ang="0">
                  <a:pos x="T10" y="T11"/>
                </a:cxn>
                <a:cxn ang="0">
                  <a:pos x="T12" y="T13"/>
                </a:cxn>
              </a:cxnLst>
              <a:rect b="b" l="0" r="r" t="0"/>
              <a:pathLst>
                <a:path h="31" w="26">
                  <a:moveTo>
                    <a:pt x="0" y="0"/>
                  </a:moveTo>
                  <a:cubicBezTo>
                    <a:pt x="0" y="18"/>
                    <a:pt x="0" y="18"/>
                    <a:pt x="0" y="18"/>
                  </a:cubicBezTo>
                  <a:cubicBezTo>
                    <a:pt x="0" y="25"/>
                    <a:pt x="6" y="31"/>
                    <a:pt x="13" y="31"/>
                  </a:cubicBezTo>
                  <a:cubicBezTo>
                    <a:pt x="13" y="31"/>
                    <a:pt x="13" y="31"/>
                    <a:pt x="13" y="31"/>
                  </a:cubicBezTo>
                  <a:cubicBezTo>
                    <a:pt x="21" y="31"/>
                    <a:pt x="26" y="25"/>
                    <a:pt x="26" y="18"/>
                  </a:cubicBezTo>
                  <a:cubicBezTo>
                    <a:pt x="26" y="0"/>
                    <a:pt x="26" y="0"/>
                    <a:pt x="26" y="0"/>
                  </a:cubicBezTo>
                  <a:lnTo>
                    <a:pt x="0" y="0"/>
                  </a:ln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66" name="Freeform 119"/>
            <p:cNvSpPr>
              <a:spLocks noEditPoints="1"/>
            </p:cNvSpPr>
            <p:nvPr/>
          </p:nvSpPr>
          <p:spPr bwMode="auto">
            <a:xfrm>
              <a:off x="7016751" y="4360862"/>
              <a:ext cx="447675" cy="388938"/>
            </a:xfrm>
            <a:custGeom>
              <a:gdLst>
                <a:gd fmla="*/ 191 w 209" name="T0"/>
                <a:gd fmla="*/ 93 h 182" name="T1"/>
                <a:gd fmla="*/ 182 w 209" name="T2"/>
                <a:gd fmla="*/ 83 h 182" name="T3"/>
                <a:gd fmla="*/ 182 w 209" name="T4"/>
                <a:gd fmla="*/ 80 h 182" name="T5"/>
                <a:gd fmla="*/ 166 w 209" name="T6"/>
                <a:gd fmla="*/ 15 h 182" name="T7"/>
                <a:gd fmla="*/ 148 w 209" name="T8"/>
                <a:gd fmla="*/ 0 h 182" name="T9"/>
                <a:gd fmla="*/ 148 w 209" name="T10"/>
                <a:gd fmla="*/ 0 h 182" name="T11"/>
                <a:gd fmla="*/ 142 w 209" name="T12"/>
                <a:gd fmla="*/ 1 h 182" name="T13"/>
                <a:gd fmla="*/ 137 w 209" name="T14"/>
                <a:gd fmla="*/ 3 h 182" name="T15"/>
                <a:gd fmla="*/ 124 w 209" name="T16"/>
                <a:gd fmla="*/ 20 h 182" name="T17"/>
                <a:gd fmla="*/ 124 w 209" name="T18"/>
                <a:gd fmla="*/ 21 h 182" name="T19"/>
                <a:gd fmla="*/ 117 w 209" name="T20"/>
                <a:gd fmla="*/ 43 h 182" name="T21"/>
                <a:gd fmla="*/ 90 w 209" name="T22"/>
                <a:gd fmla="*/ 48 h 182" name="T23"/>
                <a:gd fmla="*/ 82 w 209" name="T24"/>
                <a:gd fmla="*/ 53 h 182" name="T25"/>
                <a:gd fmla="*/ 65 w 209" name="T26"/>
                <a:gd fmla="*/ 45 h 182" name="T27"/>
                <a:gd fmla="*/ 58 w 209" name="T28"/>
                <a:gd fmla="*/ 21 h 182" name="T29"/>
                <a:gd fmla="*/ 58 w 209" name="T30"/>
                <a:gd fmla="*/ 20 h 182" name="T31"/>
                <a:gd fmla="*/ 44 w 209" name="T32"/>
                <a:gd fmla="*/ 3 h 182" name="T33"/>
                <a:gd fmla="*/ 39 w 209" name="T34"/>
                <a:gd fmla="*/ 1 h 182" name="T35"/>
                <a:gd fmla="*/ 34 w 209" name="T36"/>
                <a:gd fmla="*/ 0 h 182" name="T37"/>
                <a:gd fmla="*/ 34 w 209" name="T38"/>
                <a:gd fmla="*/ 0 h 182" name="T39"/>
                <a:gd fmla="*/ 13 w 209" name="T40"/>
                <a:gd fmla="*/ 15 h 182" name="T41"/>
                <a:gd fmla="*/ 1 w 209" name="T42"/>
                <a:gd fmla="*/ 69 h 182" name="T43"/>
                <a:gd fmla="*/ 8 w 209" name="T44"/>
                <a:gd fmla="*/ 86 h 182" name="T45"/>
                <a:gd fmla="*/ 8 w 209" name="T46"/>
                <a:gd fmla="*/ 169 h 182" name="T47"/>
                <a:gd fmla="*/ 21 w 209" name="T48"/>
                <a:gd fmla="*/ 182 h 182" name="T49"/>
                <a:gd fmla="*/ 34 w 209" name="T50"/>
                <a:gd fmla="*/ 169 h 182" name="T51"/>
                <a:gd fmla="*/ 34 w 209" name="T52"/>
                <a:gd fmla="*/ 91 h 182" name="T53"/>
                <a:gd fmla="*/ 46 w 209" name="T54"/>
                <a:gd fmla="*/ 78 h 182" name="T55"/>
                <a:gd fmla="*/ 50 w 209" name="T56"/>
                <a:gd fmla="*/ 58 h 182" name="T57"/>
                <a:gd fmla="*/ 89 w 209" name="T58"/>
                <a:gd fmla="*/ 73 h 182" name="T59"/>
                <a:gd fmla="*/ 90 w 209" name="T60"/>
                <a:gd fmla="*/ 73 h 182" name="T61"/>
                <a:gd fmla="*/ 99 w 209" name="T62"/>
                <a:gd fmla="*/ 67 h 182" name="T63"/>
                <a:gd fmla="*/ 131 w 209" name="T64"/>
                <a:gd fmla="*/ 56 h 182" name="T65"/>
                <a:gd fmla="*/ 136 w 209" name="T66"/>
                <a:gd fmla="*/ 78 h 182" name="T67"/>
                <a:gd fmla="*/ 145 w 209" name="T68"/>
                <a:gd fmla="*/ 90 h 182" name="T69"/>
                <a:gd fmla="*/ 151 w 209" name="T70"/>
                <a:gd fmla="*/ 90 h 182" name="T71"/>
                <a:gd fmla="*/ 159 w 209" name="T72"/>
                <a:gd fmla="*/ 81 h 182" name="T73"/>
                <a:gd fmla="*/ 147 w 209" name="T74"/>
                <a:gd fmla="*/ 41 h 182" name="T75"/>
                <a:gd fmla="*/ 150 w 209" name="T76"/>
                <a:gd fmla="*/ 40 h 182" name="T77"/>
                <a:gd fmla="*/ 163 w 209" name="T78"/>
                <a:gd fmla="*/ 83 h 182" name="T79"/>
                <a:gd fmla="*/ 154 w 209" name="T80"/>
                <a:gd fmla="*/ 93 h 182" name="T81"/>
                <a:gd fmla="*/ 135 w 209" name="T82"/>
                <a:gd fmla="*/ 93 h 182" name="T83"/>
                <a:gd fmla="*/ 135 w 209" name="T84"/>
                <a:gd fmla="*/ 147 h 182" name="T85"/>
                <a:gd fmla="*/ 209 w 209" name="T86"/>
                <a:gd fmla="*/ 147 h 182" name="T87"/>
                <a:gd fmla="*/ 209 w 209" name="T88"/>
                <a:gd fmla="*/ 93 h 182" name="T89"/>
                <a:gd fmla="*/ 191 w 209" name="T90"/>
                <a:gd fmla="*/ 93 h 182" name="T91"/>
                <a:gd fmla="*/ 160 w 209" name="T92"/>
                <a:gd fmla="*/ 93 h 182" name="T93"/>
                <a:gd fmla="*/ 165 w 209" name="T94"/>
                <a:gd fmla="*/ 89 h 182" name="T95"/>
                <a:gd fmla="*/ 172 w 209" name="T96"/>
                <a:gd fmla="*/ 92 h 182" name="T97"/>
                <a:gd fmla="*/ 174 w 209" name="T98"/>
                <a:gd fmla="*/ 92 h 182" name="T99"/>
                <a:gd fmla="*/ 179 w 209" name="T100"/>
                <a:gd fmla="*/ 89 h 182" name="T101"/>
                <a:gd fmla="*/ 184 w 209" name="T102"/>
                <a:gd fmla="*/ 93 h 182" name="T103"/>
                <a:gd fmla="*/ 160 w 209" name="T104"/>
                <a:gd fmla="*/ 93 h 182" name="T10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Lst>
              <a:rect b="b" l="0" r="r" t="0"/>
              <a:pathLst>
                <a:path h="182" w="209">
                  <a:moveTo>
                    <a:pt x="191" y="93"/>
                  </a:moveTo>
                  <a:cubicBezTo>
                    <a:pt x="190" y="88"/>
                    <a:pt x="186" y="84"/>
                    <a:pt x="182" y="83"/>
                  </a:cubicBezTo>
                  <a:cubicBezTo>
                    <a:pt x="182" y="82"/>
                    <a:pt x="182" y="81"/>
                    <a:pt x="182" y="80"/>
                  </a:cubicBezTo>
                  <a:cubicBezTo>
                    <a:pt x="181" y="74"/>
                    <a:pt x="166" y="15"/>
                    <a:pt x="166" y="15"/>
                  </a:cubicBezTo>
                  <a:cubicBezTo>
                    <a:pt x="163" y="5"/>
                    <a:pt x="157" y="0"/>
                    <a:pt x="148" y="0"/>
                  </a:cubicBezTo>
                  <a:cubicBezTo>
                    <a:pt x="148" y="0"/>
                    <a:pt x="148" y="0"/>
                    <a:pt x="148" y="0"/>
                  </a:cubicBezTo>
                  <a:cubicBezTo>
                    <a:pt x="148" y="0"/>
                    <a:pt x="145" y="0"/>
                    <a:pt x="142" y="1"/>
                  </a:cubicBezTo>
                  <a:cubicBezTo>
                    <a:pt x="140" y="1"/>
                    <a:pt x="137" y="3"/>
                    <a:pt x="137" y="3"/>
                  </a:cubicBezTo>
                  <a:cubicBezTo>
                    <a:pt x="131" y="6"/>
                    <a:pt x="125" y="12"/>
                    <a:pt x="124" y="20"/>
                  </a:cubicBezTo>
                  <a:cubicBezTo>
                    <a:pt x="124" y="20"/>
                    <a:pt x="124" y="20"/>
                    <a:pt x="124" y="21"/>
                  </a:cubicBezTo>
                  <a:cubicBezTo>
                    <a:pt x="122" y="32"/>
                    <a:pt x="120" y="40"/>
                    <a:pt x="117" y="43"/>
                  </a:cubicBezTo>
                  <a:cubicBezTo>
                    <a:pt x="113" y="47"/>
                    <a:pt x="105" y="48"/>
                    <a:pt x="90" y="48"/>
                  </a:cubicBezTo>
                  <a:cubicBezTo>
                    <a:pt x="86" y="48"/>
                    <a:pt x="83" y="50"/>
                    <a:pt x="82" y="53"/>
                  </a:cubicBezTo>
                  <a:cubicBezTo>
                    <a:pt x="73" y="51"/>
                    <a:pt x="67" y="48"/>
                    <a:pt x="65" y="45"/>
                  </a:cubicBezTo>
                  <a:cubicBezTo>
                    <a:pt x="61" y="41"/>
                    <a:pt x="60" y="33"/>
                    <a:pt x="58" y="21"/>
                  </a:cubicBezTo>
                  <a:cubicBezTo>
                    <a:pt x="58" y="20"/>
                    <a:pt x="58" y="20"/>
                    <a:pt x="58" y="20"/>
                  </a:cubicBezTo>
                  <a:cubicBezTo>
                    <a:pt x="57" y="12"/>
                    <a:pt x="51" y="6"/>
                    <a:pt x="44" y="3"/>
                  </a:cubicBezTo>
                  <a:cubicBezTo>
                    <a:pt x="44" y="3"/>
                    <a:pt x="42" y="1"/>
                    <a:pt x="39" y="1"/>
                  </a:cubicBezTo>
                  <a:cubicBezTo>
                    <a:pt x="37" y="0"/>
                    <a:pt x="34" y="0"/>
                    <a:pt x="34" y="0"/>
                  </a:cubicBezTo>
                  <a:cubicBezTo>
                    <a:pt x="34" y="0"/>
                    <a:pt x="34" y="0"/>
                    <a:pt x="34" y="0"/>
                  </a:cubicBezTo>
                  <a:cubicBezTo>
                    <a:pt x="25" y="0"/>
                    <a:pt x="15" y="5"/>
                    <a:pt x="13" y="15"/>
                  </a:cubicBezTo>
                  <a:cubicBezTo>
                    <a:pt x="1" y="69"/>
                    <a:pt x="1" y="69"/>
                    <a:pt x="1" y="69"/>
                  </a:cubicBezTo>
                  <a:cubicBezTo>
                    <a:pt x="0" y="76"/>
                    <a:pt x="3" y="82"/>
                    <a:pt x="8" y="86"/>
                  </a:cubicBezTo>
                  <a:cubicBezTo>
                    <a:pt x="8" y="169"/>
                    <a:pt x="8" y="169"/>
                    <a:pt x="8" y="169"/>
                  </a:cubicBezTo>
                  <a:cubicBezTo>
                    <a:pt x="8" y="176"/>
                    <a:pt x="14" y="182"/>
                    <a:pt x="21" y="182"/>
                  </a:cubicBezTo>
                  <a:cubicBezTo>
                    <a:pt x="29" y="182"/>
                    <a:pt x="34" y="176"/>
                    <a:pt x="34" y="169"/>
                  </a:cubicBezTo>
                  <a:cubicBezTo>
                    <a:pt x="34" y="91"/>
                    <a:pt x="34" y="91"/>
                    <a:pt x="34" y="91"/>
                  </a:cubicBezTo>
                  <a:cubicBezTo>
                    <a:pt x="40" y="89"/>
                    <a:pt x="44" y="85"/>
                    <a:pt x="46" y="78"/>
                  </a:cubicBezTo>
                  <a:cubicBezTo>
                    <a:pt x="50" y="58"/>
                    <a:pt x="50" y="58"/>
                    <a:pt x="50" y="58"/>
                  </a:cubicBezTo>
                  <a:cubicBezTo>
                    <a:pt x="57" y="66"/>
                    <a:pt x="68" y="70"/>
                    <a:pt x="89" y="73"/>
                  </a:cubicBezTo>
                  <a:cubicBezTo>
                    <a:pt x="89" y="73"/>
                    <a:pt x="90" y="73"/>
                    <a:pt x="90" y="73"/>
                  </a:cubicBezTo>
                  <a:cubicBezTo>
                    <a:pt x="94" y="73"/>
                    <a:pt x="98" y="71"/>
                    <a:pt x="99" y="67"/>
                  </a:cubicBezTo>
                  <a:cubicBezTo>
                    <a:pt x="115" y="66"/>
                    <a:pt x="125" y="63"/>
                    <a:pt x="131" y="56"/>
                  </a:cubicBezTo>
                  <a:cubicBezTo>
                    <a:pt x="136" y="78"/>
                    <a:pt x="136" y="78"/>
                    <a:pt x="136" y="78"/>
                  </a:cubicBezTo>
                  <a:cubicBezTo>
                    <a:pt x="137" y="84"/>
                    <a:pt x="141" y="88"/>
                    <a:pt x="145" y="90"/>
                  </a:cubicBezTo>
                  <a:cubicBezTo>
                    <a:pt x="151" y="90"/>
                    <a:pt x="151" y="90"/>
                    <a:pt x="151" y="90"/>
                  </a:cubicBezTo>
                  <a:cubicBezTo>
                    <a:pt x="153" y="86"/>
                    <a:pt x="155" y="83"/>
                    <a:pt x="159" y="81"/>
                  </a:cubicBezTo>
                  <a:cubicBezTo>
                    <a:pt x="156" y="66"/>
                    <a:pt x="151" y="50"/>
                    <a:pt x="147" y="41"/>
                  </a:cubicBezTo>
                  <a:cubicBezTo>
                    <a:pt x="145" y="36"/>
                    <a:pt x="148" y="35"/>
                    <a:pt x="150" y="40"/>
                  </a:cubicBezTo>
                  <a:cubicBezTo>
                    <a:pt x="152" y="45"/>
                    <a:pt x="160" y="68"/>
                    <a:pt x="163" y="83"/>
                  </a:cubicBezTo>
                  <a:cubicBezTo>
                    <a:pt x="158" y="84"/>
                    <a:pt x="155" y="88"/>
                    <a:pt x="154" y="93"/>
                  </a:cubicBezTo>
                  <a:cubicBezTo>
                    <a:pt x="135" y="93"/>
                    <a:pt x="135" y="93"/>
                    <a:pt x="135" y="93"/>
                  </a:cubicBezTo>
                  <a:cubicBezTo>
                    <a:pt x="135" y="147"/>
                    <a:pt x="135" y="147"/>
                    <a:pt x="135" y="147"/>
                  </a:cubicBezTo>
                  <a:cubicBezTo>
                    <a:pt x="209" y="147"/>
                    <a:pt x="209" y="147"/>
                    <a:pt x="209" y="147"/>
                  </a:cubicBezTo>
                  <a:cubicBezTo>
                    <a:pt x="209" y="93"/>
                    <a:pt x="209" y="93"/>
                    <a:pt x="209" y="93"/>
                  </a:cubicBezTo>
                  <a:lnTo>
                    <a:pt x="191" y="93"/>
                  </a:lnTo>
                  <a:close/>
                  <a:moveTo>
                    <a:pt x="160" y="93"/>
                  </a:moveTo>
                  <a:cubicBezTo>
                    <a:pt x="161" y="91"/>
                    <a:pt x="163" y="89"/>
                    <a:pt x="165" y="89"/>
                  </a:cubicBezTo>
                  <a:cubicBezTo>
                    <a:pt x="167" y="91"/>
                    <a:pt x="170" y="92"/>
                    <a:pt x="172" y="92"/>
                  </a:cubicBezTo>
                  <a:cubicBezTo>
                    <a:pt x="173" y="92"/>
                    <a:pt x="174" y="92"/>
                    <a:pt x="174" y="92"/>
                  </a:cubicBezTo>
                  <a:cubicBezTo>
                    <a:pt x="176" y="91"/>
                    <a:pt x="178" y="90"/>
                    <a:pt x="179" y="89"/>
                  </a:cubicBezTo>
                  <a:cubicBezTo>
                    <a:pt x="182" y="89"/>
                    <a:pt x="183" y="91"/>
                    <a:pt x="184" y="93"/>
                  </a:cubicBezTo>
                  <a:lnTo>
                    <a:pt x="160" y="93"/>
                  </a:ln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grpSp>
      <p:sp>
        <p:nvSpPr>
          <p:cNvPr id="86" name="正五边形 85"/>
          <p:cNvSpPr/>
          <p:nvPr/>
        </p:nvSpPr>
        <p:spPr>
          <a:xfrm rot="10800000">
            <a:off x="3820393" y="1398502"/>
            <a:ext cx="1655944" cy="1703613"/>
          </a:xfrm>
          <a:prstGeom prst="pentagon">
            <a:avLst/>
          </a:prstGeom>
          <a:solidFill>
            <a:schemeClr val="tx2">
              <a:lumMod val="60000"/>
              <a:lumOff val="40000"/>
            </a:schemeClr>
          </a:solidFill>
          <a:ln>
            <a:noFill/>
          </a:ln>
          <a:effectLst>
            <a:outerShdw algn="bl" blurRad="76200" dir="18900000" kx="-1200000" rotWithShape="0" sy="23000">
              <a:prstClr val="black">
                <a:alpha val="11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bIns="36293" lIns="72585" rIns="72585" rtlCol="0" tIns="36293"/>
          <a:lstStyle/>
          <a:p>
            <a:pPr algn="ctr"/>
            <a:endParaRPr altLang="en-US" lang="zh-CN"/>
          </a:p>
        </p:txBody>
      </p:sp>
      <p:sp>
        <p:nvSpPr>
          <p:cNvPr id="88" name="正五边形 87"/>
          <p:cNvSpPr/>
          <p:nvPr/>
        </p:nvSpPr>
        <p:spPr>
          <a:xfrm rot="10800000">
            <a:off x="1302325" y="1398502"/>
            <a:ext cx="1655944" cy="1703613"/>
          </a:xfrm>
          <a:prstGeom prst="pentagon">
            <a:avLst/>
          </a:prstGeom>
          <a:solidFill>
            <a:schemeClr val="accent3">
              <a:lumMod val="60000"/>
              <a:lumOff val="40000"/>
            </a:schemeClr>
          </a:solidFill>
          <a:ln>
            <a:noFill/>
          </a:ln>
          <a:effectLst>
            <a:outerShdw algn="bl" blurRad="76200" dir="18900000" kx="-1200000" rotWithShape="0" sy="23000">
              <a:prstClr val="black">
                <a:alpha val="13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bIns="36293" lIns="72585" rIns="72585" rtlCol="0" tIns="36293"/>
          <a:lstStyle/>
          <a:p>
            <a:pPr algn="ctr"/>
            <a:endParaRPr altLang="en-US" lang="zh-CN"/>
          </a:p>
        </p:txBody>
      </p:sp>
      <p:grpSp>
        <p:nvGrpSpPr>
          <p:cNvPr id="89" name="组合 88"/>
          <p:cNvGrpSpPr/>
          <p:nvPr/>
        </p:nvGrpSpPr>
        <p:grpSpPr>
          <a:xfrm>
            <a:off x="1685154" y="1652130"/>
            <a:ext cx="959564" cy="953730"/>
            <a:chOff x="4554538" y="4102100"/>
            <a:chExt cx="495300" cy="498475"/>
          </a:xfrm>
        </p:grpSpPr>
        <p:sp>
          <p:nvSpPr>
            <p:cNvPr id="90" name="Freeform 90"/>
            <p:cNvSpPr/>
            <p:nvPr/>
          </p:nvSpPr>
          <p:spPr bwMode="auto">
            <a:xfrm>
              <a:off x="4554538" y="4154487"/>
              <a:ext cx="446088" cy="446088"/>
            </a:xfrm>
            <a:custGeom>
              <a:gdLst>
                <a:gd fmla="*/ 104 w 208" name="T0"/>
                <a:gd fmla="*/ 208 h 208" name="T1"/>
                <a:gd fmla="*/ 208 w 208" name="T2"/>
                <a:gd fmla="*/ 104 h 208" name="T3"/>
                <a:gd fmla="*/ 196 w 208" name="T4"/>
                <a:gd fmla="*/ 55 h 208" name="T5"/>
                <a:gd fmla="*/ 194 w 208" name="T6"/>
                <a:gd fmla="*/ 55 h 208" name="T7"/>
                <a:gd fmla="*/ 192 w 208" name="T8"/>
                <a:gd fmla="*/ 55 h 208" name="T9"/>
                <a:gd fmla="*/ 179 w 208" name="T10"/>
                <a:gd fmla="*/ 54 h 208" name="T11"/>
                <a:gd fmla="*/ 169 w 208" name="T12"/>
                <a:gd fmla="*/ 63 h 208" name="T13"/>
                <a:gd fmla="*/ 181 w 208" name="T14"/>
                <a:gd fmla="*/ 104 h 208" name="T15"/>
                <a:gd fmla="*/ 104 w 208" name="T16"/>
                <a:gd fmla="*/ 180 h 208" name="T17"/>
                <a:gd fmla="*/ 28 w 208" name="T18"/>
                <a:gd fmla="*/ 104 h 208" name="T19"/>
                <a:gd fmla="*/ 104 w 208" name="T20"/>
                <a:gd fmla="*/ 27 h 208" name="T21"/>
                <a:gd fmla="*/ 145 w 208" name="T22"/>
                <a:gd fmla="*/ 39 h 208" name="T23"/>
                <a:gd fmla="*/ 153 w 208" name="T24"/>
                <a:gd fmla="*/ 30 h 208" name="T25"/>
                <a:gd fmla="*/ 152 w 208" name="T26"/>
                <a:gd fmla="*/ 15 h 208" name="T27"/>
                <a:gd fmla="*/ 152 w 208" name="T28"/>
                <a:gd fmla="*/ 11 h 208" name="T29"/>
                <a:gd fmla="*/ 104 w 208" name="T30"/>
                <a:gd fmla="*/ 0 h 208" name="T31"/>
                <a:gd fmla="*/ 0 w 208" name="T32"/>
                <a:gd fmla="*/ 104 h 208" name="T33"/>
                <a:gd fmla="*/ 104 w 208" name="T34"/>
                <a:gd fmla="*/ 208 h 208" name="T3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b="b" l="0" r="r" t="0"/>
              <a:pathLst>
                <a:path h="208" w="208">
                  <a:moveTo>
                    <a:pt x="104" y="208"/>
                  </a:moveTo>
                  <a:cubicBezTo>
                    <a:pt x="162" y="208"/>
                    <a:pt x="208" y="161"/>
                    <a:pt x="208" y="104"/>
                  </a:cubicBezTo>
                  <a:cubicBezTo>
                    <a:pt x="208" y="86"/>
                    <a:pt x="204" y="69"/>
                    <a:pt x="196" y="55"/>
                  </a:cubicBezTo>
                  <a:cubicBezTo>
                    <a:pt x="195" y="55"/>
                    <a:pt x="194" y="55"/>
                    <a:pt x="194" y="55"/>
                  </a:cubicBezTo>
                  <a:cubicBezTo>
                    <a:pt x="193" y="55"/>
                    <a:pt x="193" y="55"/>
                    <a:pt x="192" y="55"/>
                  </a:cubicBezTo>
                  <a:cubicBezTo>
                    <a:pt x="179" y="54"/>
                    <a:pt x="179" y="54"/>
                    <a:pt x="179" y="54"/>
                  </a:cubicBezTo>
                  <a:cubicBezTo>
                    <a:pt x="169" y="63"/>
                    <a:pt x="169" y="63"/>
                    <a:pt x="169" y="63"/>
                  </a:cubicBezTo>
                  <a:cubicBezTo>
                    <a:pt x="177" y="75"/>
                    <a:pt x="181" y="89"/>
                    <a:pt x="181" y="104"/>
                  </a:cubicBezTo>
                  <a:cubicBezTo>
                    <a:pt x="181" y="146"/>
                    <a:pt x="147" y="180"/>
                    <a:pt x="104" y="180"/>
                  </a:cubicBezTo>
                  <a:cubicBezTo>
                    <a:pt x="62" y="180"/>
                    <a:pt x="28" y="146"/>
                    <a:pt x="28" y="104"/>
                  </a:cubicBezTo>
                  <a:cubicBezTo>
                    <a:pt x="28" y="61"/>
                    <a:pt x="62" y="27"/>
                    <a:pt x="104" y="27"/>
                  </a:cubicBezTo>
                  <a:cubicBezTo>
                    <a:pt x="119" y="27"/>
                    <a:pt x="133" y="31"/>
                    <a:pt x="145" y="39"/>
                  </a:cubicBezTo>
                  <a:cubicBezTo>
                    <a:pt x="153" y="30"/>
                    <a:pt x="153" y="30"/>
                    <a:pt x="153" y="30"/>
                  </a:cubicBezTo>
                  <a:cubicBezTo>
                    <a:pt x="152" y="15"/>
                    <a:pt x="152" y="15"/>
                    <a:pt x="152" y="15"/>
                  </a:cubicBezTo>
                  <a:cubicBezTo>
                    <a:pt x="152" y="14"/>
                    <a:pt x="152" y="12"/>
                    <a:pt x="152" y="11"/>
                  </a:cubicBezTo>
                  <a:cubicBezTo>
                    <a:pt x="138" y="4"/>
                    <a:pt x="121" y="0"/>
                    <a:pt x="104" y="0"/>
                  </a:cubicBezTo>
                  <a:cubicBezTo>
                    <a:pt x="47" y="0"/>
                    <a:pt x="0" y="46"/>
                    <a:pt x="0" y="104"/>
                  </a:cubicBezTo>
                  <a:cubicBezTo>
                    <a:pt x="0" y="161"/>
                    <a:pt x="47" y="208"/>
                    <a:pt x="104" y="208"/>
                  </a:cubicBezTo>
                  <a:close/>
                </a:path>
              </a:pathLst>
            </a:custGeom>
            <a:solidFill>
              <a:schemeClr val="bg1"/>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91" name="Freeform 91"/>
            <p:cNvSpPr/>
            <p:nvPr/>
          </p:nvSpPr>
          <p:spPr bwMode="auto">
            <a:xfrm>
              <a:off x="4668838" y="4265612"/>
              <a:ext cx="217488" cy="220663"/>
            </a:xfrm>
            <a:custGeom>
              <a:gdLst>
                <a:gd fmla="*/ 51 w 102" name="T0"/>
                <a:gd fmla="*/ 25 h 103" name="T1"/>
                <a:gd fmla="*/ 53 w 102" name="T2"/>
                <a:gd fmla="*/ 25 h 103" name="T3"/>
                <a:gd fmla="*/ 73 w 102" name="T4"/>
                <a:gd fmla="*/ 6 h 103" name="T5"/>
                <a:gd fmla="*/ 73 w 102" name="T6"/>
                <a:gd fmla="*/ 5 h 103" name="T7"/>
                <a:gd fmla="*/ 51 w 102" name="T8"/>
                <a:gd fmla="*/ 0 h 103" name="T9"/>
                <a:gd fmla="*/ 0 w 102" name="T10"/>
                <a:gd fmla="*/ 52 h 103" name="T11"/>
                <a:gd fmla="*/ 51 w 102" name="T12"/>
                <a:gd fmla="*/ 103 h 103" name="T13"/>
                <a:gd fmla="*/ 102 w 102" name="T14"/>
                <a:gd fmla="*/ 52 h 103" name="T15"/>
                <a:gd fmla="*/ 98 w 102" name="T16"/>
                <a:gd fmla="*/ 30 h 103" name="T17"/>
                <a:gd fmla="*/ 97 w 102" name="T18"/>
                <a:gd fmla="*/ 30 h 103" name="T19"/>
                <a:gd fmla="*/ 78 w 102" name="T20"/>
                <a:gd fmla="*/ 50 h 103" name="T21"/>
                <a:gd fmla="*/ 78 w 102" name="T22"/>
                <a:gd fmla="*/ 52 h 103" name="T23"/>
                <a:gd fmla="*/ 51 w 102" name="T24"/>
                <a:gd fmla="*/ 79 h 103" name="T25"/>
                <a:gd fmla="*/ 24 w 102" name="T26"/>
                <a:gd fmla="*/ 52 h 103" name="T27"/>
                <a:gd fmla="*/ 51 w 102" name="T28"/>
                <a:gd fmla="*/ 25 h 103" name="T2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b="b" l="0" r="r" t="0"/>
              <a:pathLst>
                <a:path h="103" w="102">
                  <a:moveTo>
                    <a:pt x="51" y="25"/>
                  </a:moveTo>
                  <a:cubicBezTo>
                    <a:pt x="52" y="25"/>
                    <a:pt x="53" y="25"/>
                    <a:pt x="53" y="25"/>
                  </a:cubicBezTo>
                  <a:cubicBezTo>
                    <a:pt x="73" y="6"/>
                    <a:pt x="73" y="6"/>
                    <a:pt x="73" y="6"/>
                  </a:cubicBezTo>
                  <a:cubicBezTo>
                    <a:pt x="73" y="5"/>
                    <a:pt x="73" y="5"/>
                    <a:pt x="73" y="5"/>
                  </a:cubicBezTo>
                  <a:cubicBezTo>
                    <a:pt x="66" y="2"/>
                    <a:pt x="59" y="0"/>
                    <a:pt x="51" y="0"/>
                  </a:cubicBezTo>
                  <a:cubicBezTo>
                    <a:pt x="23" y="0"/>
                    <a:pt x="0" y="23"/>
                    <a:pt x="0" y="52"/>
                  </a:cubicBezTo>
                  <a:cubicBezTo>
                    <a:pt x="0" y="80"/>
                    <a:pt x="23" y="103"/>
                    <a:pt x="51" y="103"/>
                  </a:cubicBezTo>
                  <a:cubicBezTo>
                    <a:pt x="80" y="103"/>
                    <a:pt x="102" y="80"/>
                    <a:pt x="102" y="52"/>
                  </a:cubicBezTo>
                  <a:cubicBezTo>
                    <a:pt x="102" y="44"/>
                    <a:pt x="101" y="37"/>
                    <a:pt x="98" y="30"/>
                  </a:cubicBezTo>
                  <a:cubicBezTo>
                    <a:pt x="97" y="30"/>
                    <a:pt x="97" y="30"/>
                    <a:pt x="97" y="30"/>
                  </a:cubicBezTo>
                  <a:cubicBezTo>
                    <a:pt x="78" y="50"/>
                    <a:pt x="78" y="50"/>
                    <a:pt x="78" y="50"/>
                  </a:cubicBezTo>
                  <a:cubicBezTo>
                    <a:pt x="78" y="50"/>
                    <a:pt x="78" y="51"/>
                    <a:pt x="78" y="52"/>
                  </a:cubicBezTo>
                  <a:cubicBezTo>
                    <a:pt x="78" y="67"/>
                    <a:pt x="66" y="79"/>
                    <a:pt x="51" y="79"/>
                  </a:cubicBezTo>
                  <a:cubicBezTo>
                    <a:pt x="36" y="79"/>
                    <a:pt x="24" y="67"/>
                    <a:pt x="24" y="52"/>
                  </a:cubicBezTo>
                  <a:cubicBezTo>
                    <a:pt x="24" y="37"/>
                    <a:pt x="36" y="25"/>
                    <a:pt x="51" y="25"/>
                  </a:cubicBezTo>
                  <a:close/>
                </a:path>
              </a:pathLst>
            </a:custGeom>
            <a:solidFill>
              <a:schemeClr val="bg1"/>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92" name="Freeform 92"/>
            <p:cNvSpPr/>
            <p:nvPr/>
          </p:nvSpPr>
          <p:spPr bwMode="auto">
            <a:xfrm>
              <a:off x="4776788" y="4102100"/>
              <a:ext cx="273050" cy="273050"/>
            </a:xfrm>
            <a:custGeom>
              <a:gdLst>
                <a:gd fmla="*/ 107 w 127" name="T0"/>
                <a:gd fmla="*/ 35 h 127" name="T1"/>
                <a:gd fmla="*/ 114 w 127" name="T2"/>
                <a:gd fmla="*/ 29 h 127" name="T3"/>
                <a:gd fmla="*/ 114 w 127" name="T4"/>
                <a:gd fmla="*/ 19 h 127" name="T5"/>
                <a:gd fmla="*/ 109 w 127" name="T6"/>
                <a:gd fmla="*/ 14 h 127" name="T7"/>
                <a:gd fmla="*/ 104 w 127" name="T8"/>
                <a:gd fmla="*/ 12 h 127" name="T9"/>
                <a:gd fmla="*/ 99 w 127" name="T10"/>
                <a:gd fmla="*/ 14 h 127" name="T11"/>
                <a:gd fmla="*/ 92 w 127" name="T12"/>
                <a:gd fmla="*/ 21 h 127" name="T13"/>
                <a:gd fmla="*/ 91 w 127" name="T14"/>
                <a:gd fmla="*/ 3 h 127" name="T15"/>
                <a:gd fmla="*/ 88 w 127" name="T16"/>
                <a:gd fmla="*/ 0 h 127" name="T17"/>
                <a:gd fmla="*/ 87 w 127" name="T18"/>
                <a:gd fmla="*/ 1 h 127" name="T19"/>
                <a:gd fmla="*/ 59 w 127" name="T20"/>
                <a:gd fmla="*/ 29 h 127" name="T21"/>
                <a:gd fmla="*/ 55 w 127" name="T22"/>
                <a:gd fmla="*/ 38 h 127" name="T23"/>
                <a:gd fmla="*/ 55 w 127" name="T24"/>
                <a:gd fmla="*/ 39 h 127" name="T25"/>
                <a:gd fmla="*/ 57 w 127" name="T26"/>
                <a:gd fmla="*/ 57 h 127" name="T27"/>
                <a:gd fmla="*/ 47 w 127" name="T28"/>
                <a:gd fmla="*/ 67 h 127" name="T29"/>
                <a:gd fmla="*/ 29 w 127" name="T30"/>
                <a:gd fmla="*/ 85 h 127" name="T31"/>
                <a:gd fmla="*/ 28 w 127" name="T32"/>
                <a:gd fmla="*/ 85 h 127" name="T33"/>
                <a:gd fmla="*/ 11 w 127" name="T34"/>
                <a:gd fmla="*/ 103 h 127" name="T35"/>
                <a:gd fmla="*/ 3 w 127" name="T36"/>
                <a:gd fmla="*/ 111 h 127" name="T37"/>
                <a:gd fmla="*/ 1 w 127" name="T38"/>
                <a:gd fmla="*/ 114 h 127" name="T39"/>
                <a:gd fmla="*/ 1 w 127" name="T40"/>
                <a:gd fmla="*/ 121 h 127" name="T41"/>
                <a:gd fmla="*/ 7 w 127" name="T42"/>
                <a:gd fmla="*/ 127 h 127" name="T43"/>
                <a:gd fmla="*/ 7 w 127" name="T44"/>
                <a:gd fmla="*/ 127 h 127" name="T45"/>
                <a:gd fmla="*/ 13 w 127" name="T46"/>
                <a:gd fmla="*/ 127 h 127" name="T47"/>
                <a:gd fmla="*/ 17 w 127" name="T48"/>
                <a:gd fmla="*/ 125 h 127" name="T49"/>
                <a:gd fmla="*/ 72 w 127" name="T50"/>
                <a:gd fmla="*/ 70 h 127" name="T51"/>
                <a:gd fmla="*/ 88 w 127" name="T52"/>
                <a:gd fmla="*/ 72 h 127" name="T53"/>
                <a:gd fmla="*/ 89 w 127" name="T54"/>
                <a:gd fmla="*/ 72 h 127" name="T55"/>
                <a:gd fmla="*/ 90 w 127" name="T56"/>
                <a:gd fmla="*/ 72 h 127" name="T57"/>
                <a:gd fmla="*/ 98 w 127" name="T58"/>
                <a:gd fmla="*/ 68 h 127" name="T59"/>
                <a:gd fmla="*/ 126 w 127" name="T60"/>
                <a:gd fmla="*/ 40 h 127" name="T61"/>
                <a:gd fmla="*/ 124 w 127" name="T62"/>
                <a:gd fmla="*/ 36 h 127" name="T63"/>
                <a:gd fmla="*/ 107 w 127" name="T64"/>
                <a:gd fmla="*/ 35 h 127" name="T6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b="b" l="0" r="r" t="0"/>
              <a:pathLst>
                <a:path h="127" w="127">
                  <a:moveTo>
                    <a:pt x="107" y="35"/>
                  </a:moveTo>
                  <a:cubicBezTo>
                    <a:pt x="114" y="29"/>
                    <a:pt x="114" y="29"/>
                    <a:pt x="114" y="29"/>
                  </a:cubicBezTo>
                  <a:cubicBezTo>
                    <a:pt x="116" y="26"/>
                    <a:pt x="116" y="21"/>
                    <a:pt x="114" y="19"/>
                  </a:cubicBezTo>
                  <a:cubicBezTo>
                    <a:pt x="109" y="14"/>
                    <a:pt x="109" y="14"/>
                    <a:pt x="109" y="14"/>
                  </a:cubicBezTo>
                  <a:cubicBezTo>
                    <a:pt x="108" y="13"/>
                    <a:pt x="106" y="12"/>
                    <a:pt x="104" y="12"/>
                  </a:cubicBezTo>
                  <a:cubicBezTo>
                    <a:pt x="102" y="12"/>
                    <a:pt x="101" y="13"/>
                    <a:pt x="99" y="14"/>
                  </a:cubicBezTo>
                  <a:cubicBezTo>
                    <a:pt x="92" y="21"/>
                    <a:pt x="92" y="21"/>
                    <a:pt x="92" y="21"/>
                  </a:cubicBezTo>
                  <a:cubicBezTo>
                    <a:pt x="91" y="3"/>
                    <a:pt x="91" y="3"/>
                    <a:pt x="91" y="3"/>
                  </a:cubicBezTo>
                  <a:cubicBezTo>
                    <a:pt x="91" y="1"/>
                    <a:pt x="89" y="0"/>
                    <a:pt x="88" y="0"/>
                  </a:cubicBezTo>
                  <a:cubicBezTo>
                    <a:pt x="88" y="0"/>
                    <a:pt x="87" y="1"/>
                    <a:pt x="87" y="1"/>
                  </a:cubicBezTo>
                  <a:cubicBezTo>
                    <a:pt x="59" y="29"/>
                    <a:pt x="59" y="29"/>
                    <a:pt x="59" y="29"/>
                  </a:cubicBezTo>
                  <a:cubicBezTo>
                    <a:pt x="56" y="31"/>
                    <a:pt x="55" y="35"/>
                    <a:pt x="55" y="38"/>
                  </a:cubicBezTo>
                  <a:cubicBezTo>
                    <a:pt x="55" y="39"/>
                    <a:pt x="55" y="39"/>
                    <a:pt x="55" y="39"/>
                  </a:cubicBezTo>
                  <a:cubicBezTo>
                    <a:pt x="57" y="57"/>
                    <a:pt x="57" y="57"/>
                    <a:pt x="57" y="57"/>
                  </a:cubicBezTo>
                  <a:cubicBezTo>
                    <a:pt x="47" y="67"/>
                    <a:pt x="47" y="67"/>
                    <a:pt x="47" y="67"/>
                  </a:cubicBezTo>
                  <a:cubicBezTo>
                    <a:pt x="29" y="85"/>
                    <a:pt x="29" y="85"/>
                    <a:pt x="29" y="85"/>
                  </a:cubicBezTo>
                  <a:cubicBezTo>
                    <a:pt x="28" y="85"/>
                    <a:pt x="28" y="85"/>
                    <a:pt x="28" y="85"/>
                  </a:cubicBezTo>
                  <a:cubicBezTo>
                    <a:pt x="11" y="103"/>
                    <a:pt x="11" y="103"/>
                    <a:pt x="11" y="103"/>
                  </a:cubicBezTo>
                  <a:cubicBezTo>
                    <a:pt x="3" y="111"/>
                    <a:pt x="3" y="111"/>
                    <a:pt x="3" y="111"/>
                  </a:cubicBezTo>
                  <a:cubicBezTo>
                    <a:pt x="2" y="112"/>
                    <a:pt x="1" y="113"/>
                    <a:pt x="1" y="114"/>
                  </a:cubicBezTo>
                  <a:cubicBezTo>
                    <a:pt x="1" y="121"/>
                    <a:pt x="1" y="121"/>
                    <a:pt x="1" y="121"/>
                  </a:cubicBezTo>
                  <a:cubicBezTo>
                    <a:pt x="0" y="124"/>
                    <a:pt x="3" y="127"/>
                    <a:pt x="7" y="127"/>
                  </a:cubicBezTo>
                  <a:cubicBezTo>
                    <a:pt x="7" y="127"/>
                    <a:pt x="7" y="127"/>
                    <a:pt x="7" y="127"/>
                  </a:cubicBezTo>
                  <a:cubicBezTo>
                    <a:pt x="13" y="127"/>
                    <a:pt x="13" y="127"/>
                    <a:pt x="13" y="127"/>
                  </a:cubicBezTo>
                  <a:cubicBezTo>
                    <a:pt x="15" y="127"/>
                    <a:pt x="16" y="126"/>
                    <a:pt x="17" y="125"/>
                  </a:cubicBezTo>
                  <a:cubicBezTo>
                    <a:pt x="72" y="70"/>
                    <a:pt x="72" y="70"/>
                    <a:pt x="72" y="70"/>
                  </a:cubicBezTo>
                  <a:cubicBezTo>
                    <a:pt x="88" y="72"/>
                    <a:pt x="88" y="72"/>
                    <a:pt x="88" y="72"/>
                  </a:cubicBezTo>
                  <a:cubicBezTo>
                    <a:pt x="89" y="72"/>
                    <a:pt x="89" y="72"/>
                    <a:pt x="89" y="72"/>
                  </a:cubicBezTo>
                  <a:cubicBezTo>
                    <a:pt x="90" y="72"/>
                    <a:pt x="90" y="72"/>
                    <a:pt x="90" y="72"/>
                  </a:cubicBezTo>
                  <a:cubicBezTo>
                    <a:pt x="93" y="72"/>
                    <a:pt x="96" y="70"/>
                    <a:pt x="98" y="68"/>
                  </a:cubicBezTo>
                  <a:cubicBezTo>
                    <a:pt x="126" y="40"/>
                    <a:pt x="126" y="40"/>
                    <a:pt x="126" y="40"/>
                  </a:cubicBezTo>
                  <a:cubicBezTo>
                    <a:pt x="127" y="39"/>
                    <a:pt x="126" y="36"/>
                    <a:pt x="124" y="36"/>
                  </a:cubicBezTo>
                  <a:lnTo>
                    <a:pt x="107" y="35"/>
                  </a:lnTo>
                  <a:close/>
                </a:path>
              </a:pathLst>
            </a:custGeom>
            <a:solidFill>
              <a:schemeClr val="bg1"/>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grpSp>
      <p:grpSp>
        <p:nvGrpSpPr>
          <p:cNvPr id="2" name="组合 1"/>
          <p:cNvGrpSpPr/>
          <p:nvPr/>
        </p:nvGrpSpPr>
        <p:grpSpPr>
          <a:xfrm>
            <a:off x="4123818" y="1632934"/>
            <a:ext cx="979650" cy="935333"/>
            <a:chOff x="4123818" y="1632934"/>
            <a:chExt cx="979650" cy="935333"/>
          </a:xfrm>
        </p:grpSpPr>
        <p:sp>
          <p:nvSpPr>
            <p:cNvPr id="87" name="Freeform 77"/>
            <p:cNvSpPr>
              <a:spLocks noEditPoints="1"/>
            </p:cNvSpPr>
            <p:nvPr/>
          </p:nvSpPr>
          <p:spPr bwMode="auto">
            <a:xfrm>
              <a:off x="4123818" y="1632934"/>
              <a:ext cx="979650" cy="935333"/>
            </a:xfrm>
            <a:custGeom>
              <a:gdLst>
                <a:gd fmla="*/ 169 w 268" name="T0"/>
                <a:gd fmla="*/ 102 h 258" name="T1"/>
                <a:gd fmla="*/ 176 w 268" name="T2"/>
                <a:gd fmla="*/ 30 h 258" name="T3"/>
                <a:gd fmla="*/ 170 w 268" name="T4"/>
                <a:gd fmla="*/ 33 h 258" name="T5"/>
                <a:gd fmla="*/ 143 w 268" name="T6"/>
                <a:gd fmla="*/ 111 h 258" name="T7"/>
                <a:gd fmla="*/ 162 w 268" name="T8"/>
                <a:gd fmla="*/ 125 h 258" name="T9"/>
                <a:gd fmla="*/ 209 w 268" name="T10"/>
                <a:gd fmla="*/ 144 h 258" name="T11"/>
                <a:gd fmla="*/ 208 w 268" name="T12"/>
                <a:gd fmla="*/ 137 h 258" name="T13"/>
                <a:gd fmla="*/ 150 w 268" name="T14"/>
                <a:gd fmla="*/ 111 h 258" name="T15"/>
                <a:gd fmla="*/ 165 w 268" name="T16"/>
                <a:gd fmla="*/ 111 h 258" name="T17"/>
                <a:gd fmla="*/ 150 w 268" name="T18"/>
                <a:gd fmla="*/ 111 h 258" name="T19"/>
                <a:gd fmla="*/ 191 w 268" name="T20"/>
                <a:gd fmla="*/ 216 h 258" name="T21"/>
                <a:gd fmla="*/ 253 w 268" name="T22"/>
                <a:gd fmla="*/ 111 h 258" name="T23"/>
                <a:gd fmla="*/ 61 w 268" name="T24"/>
                <a:gd fmla="*/ 111 h 258" name="T25"/>
                <a:gd fmla="*/ 47 w 268" name="T26"/>
                <a:gd fmla="*/ 126 h 258" name="T27"/>
                <a:gd fmla="*/ 157 w 268" name="T28"/>
                <a:gd fmla="*/ 0 h 258" name="T29"/>
                <a:gd fmla="*/ 177 w 268" name="T30"/>
                <a:gd fmla="*/ 190 h 258" name="T31"/>
                <a:gd fmla="*/ 134 w 268" name="T32"/>
                <a:gd fmla="*/ 152 h 258" name="T33"/>
                <a:gd fmla="*/ 117 w 268" name="T34"/>
                <a:gd fmla="*/ 146 h 258" name="T35"/>
                <a:gd fmla="*/ 9 w 268" name="T36"/>
                <a:gd fmla="*/ 137 h 258" name="T37"/>
                <a:gd fmla="*/ 0 w 268" name="T38"/>
                <a:gd fmla="*/ 204 h 258" name="T39"/>
                <a:gd fmla="*/ 180 w 268" name="T40"/>
                <a:gd fmla="*/ 198 h 258" name="T41"/>
                <a:gd fmla="*/ 162 w 268" name="T42"/>
                <a:gd fmla="*/ 191 h 258" name="T43"/>
                <a:gd fmla="*/ 127 w 268" name="T44"/>
                <a:gd fmla="*/ 189 h 258" name="T45"/>
                <a:gd fmla="*/ 129 w 268" name="T46"/>
                <a:gd fmla="*/ 162 h 258" name="T47"/>
                <a:gd fmla="*/ 136 w 268" name="T48"/>
                <a:gd fmla="*/ 163 h 258" name="T49"/>
                <a:gd fmla="*/ 162 w 268" name="T50"/>
                <a:gd fmla="*/ 191 h 258" name="T51"/>
                <a:gd fmla="*/ 180 w 268" name="T52"/>
                <a:gd fmla="*/ 228 h 258" name="T53"/>
                <a:gd fmla="*/ 162 w 268" name="T54"/>
                <a:gd fmla="*/ 237 h 258" name="T55"/>
                <a:gd fmla="*/ 115 w 268" name="T56"/>
                <a:gd fmla="*/ 237 h 258" name="T57"/>
                <a:gd fmla="*/ 44 w 268" name="T58"/>
                <a:gd fmla="*/ 216 h 258" name="T59"/>
                <a:gd fmla="*/ 9 w 268" name="T60"/>
                <a:gd fmla="*/ 237 h 258" name="T61"/>
                <a:gd fmla="*/ 0 w 268" name="T62"/>
                <a:gd fmla="*/ 209 h 258" name="T63"/>
                <a:gd fmla="*/ 138 w 268" name="T64"/>
                <a:gd fmla="*/ 222 h 258" name="T65"/>
                <a:gd fmla="*/ 138 w 268" name="T66"/>
                <a:gd fmla="*/ 258 h 258" name="T67"/>
                <a:gd fmla="*/ 138 w 268" name="T68"/>
                <a:gd fmla="*/ 222 h 258" name="T69"/>
                <a:gd fmla="*/ 129 w 268" name="T70"/>
                <a:gd fmla="*/ 240 h 258" name="T71"/>
                <a:gd fmla="*/ 147 w 268" name="T72"/>
                <a:gd fmla="*/ 240 h 258" name="T73"/>
                <a:gd fmla="*/ 44 w 268" name="T74"/>
                <a:gd fmla="*/ 222 h 258" name="T75"/>
                <a:gd fmla="*/ 44 w 268" name="T76"/>
                <a:gd fmla="*/ 258 h 258" name="T77"/>
                <a:gd fmla="*/ 44 w 268" name="T78"/>
                <a:gd fmla="*/ 222 h 258" name="T79"/>
                <a:gd fmla="*/ 35 w 268" name="T80"/>
                <a:gd fmla="*/ 240 h 258" name="T81"/>
                <a:gd fmla="*/ 53 w 268" name="T82"/>
                <a:gd fmla="*/ 240 h 258" name="T8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Lst>
              <a:rect b="b" l="0" r="r" t="0"/>
              <a:pathLst>
                <a:path h="258" w="268">
                  <a:moveTo>
                    <a:pt x="172" y="109"/>
                  </a:moveTo>
                  <a:cubicBezTo>
                    <a:pt x="171" y="106"/>
                    <a:pt x="170" y="104"/>
                    <a:pt x="169" y="102"/>
                  </a:cubicBezTo>
                  <a:cubicBezTo>
                    <a:pt x="180" y="35"/>
                    <a:pt x="180" y="35"/>
                    <a:pt x="180" y="35"/>
                  </a:cubicBezTo>
                  <a:cubicBezTo>
                    <a:pt x="180" y="33"/>
                    <a:pt x="178" y="30"/>
                    <a:pt x="176" y="30"/>
                  </a:cubicBezTo>
                  <a:cubicBezTo>
                    <a:pt x="176" y="30"/>
                    <a:pt x="176" y="30"/>
                    <a:pt x="176" y="30"/>
                  </a:cubicBezTo>
                  <a:cubicBezTo>
                    <a:pt x="173" y="29"/>
                    <a:pt x="171" y="30"/>
                    <a:pt x="170" y="33"/>
                  </a:cubicBezTo>
                  <a:cubicBezTo>
                    <a:pt x="151" y="97"/>
                    <a:pt x="151" y="97"/>
                    <a:pt x="151" y="97"/>
                  </a:cubicBezTo>
                  <a:cubicBezTo>
                    <a:pt x="146" y="100"/>
                    <a:pt x="143" y="105"/>
                    <a:pt x="143" y="111"/>
                  </a:cubicBezTo>
                  <a:cubicBezTo>
                    <a:pt x="143" y="119"/>
                    <a:pt x="149" y="125"/>
                    <a:pt x="157" y="125"/>
                  </a:cubicBezTo>
                  <a:cubicBezTo>
                    <a:pt x="159" y="125"/>
                    <a:pt x="160" y="125"/>
                    <a:pt x="162" y="125"/>
                  </a:cubicBezTo>
                  <a:cubicBezTo>
                    <a:pt x="202" y="146"/>
                    <a:pt x="202" y="146"/>
                    <a:pt x="202" y="146"/>
                  </a:cubicBezTo>
                  <a:cubicBezTo>
                    <a:pt x="205" y="147"/>
                    <a:pt x="207" y="146"/>
                    <a:pt x="209" y="144"/>
                  </a:cubicBezTo>
                  <a:cubicBezTo>
                    <a:pt x="209" y="144"/>
                    <a:pt x="209" y="144"/>
                    <a:pt x="209" y="144"/>
                  </a:cubicBezTo>
                  <a:cubicBezTo>
                    <a:pt x="210" y="142"/>
                    <a:pt x="210" y="139"/>
                    <a:pt x="208" y="137"/>
                  </a:cubicBezTo>
                  <a:cubicBezTo>
                    <a:pt x="172" y="109"/>
                    <a:pt x="172" y="109"/>
                    <a:pt x="172" y="109"/>
                  </a:cubicBezTo>
                  <a:moveTo>
                    <a:pt x="150" y="111"/>
                  </a:moveTo>
                  <a:cubicBezTo>
                    <a:pt x="150" y="107"/>
                    <a:pt x="153" y="103"/>
                    <a:pt x="157" y="103"/>
                  </a:cubicBezTo>
                  <a:cubicBezTo>
                    <a:pt x="161" y="103"/>
                    <a:pt x="165" y="107"/>
                    <a:pt x="165" y="111"/>
                  </a:cubicBezTo>
                  <a:cubicBezTo>
                    <a:pt x="165" y="115"/>
                    <a:pt x="161" y="118"/>
                    <a:pt x="157" y="118"/>
                  </a:cubicBezTo>
                  <a:cubicBezTo>
                    <a:pt x="153" y="118"/>
                    <a:pt x="150" y="115"/>
                    <a:pt x="150" y="111"/>
                  </a:cubicBezTo>
                  <a:moveTo>
                    <a:pt x="268" y="111"/>
                  </a:moveTo>
                  <a:cubicBezTo>
                    <a:pt x="268" y="160"/>
                    <a:pt x="236" y="202"/>
                    <a:pt x="191" y="216"/>
                  </a:cubicBezTo>
                  <a:cubicBezTo>
                    <a:pt x="191" y="200"/>
                    <a:pt x="191" y="200"/>
                    <a:pt x="191" y="200"/>
                  </a:cubicBezTo>
                  <a:cubicBezTo>
                    <a:pt x="227" y="187"/>
                    <a:pt x="253" y="151"/>
                    <a:pt x="253" y="111"/>
                  </a:cubicBezTo>
                  <a:cubicBezTo>
                    <a:pt x="253" y="58"/>
                    <a:pt x="210" y="15"/>
                    <a:pt x="157" y="15"/>
                  </a:cubicBezTo>
                  <a:cubicBezTo>
                    <a:pt x="104" y="15"/>
                    <a:pt x="61" y="58"/>
                    <a:pt x="61" y="111"/>
                  </a:cubicBezTo>
                  <a:cubicBezTo>
                    <a:pt x="61" y="116"/>
                    <a:pt x="62" y="121"/>
                    <a:pt x="63" y="126"/>
                  </a:cubicBezTo>
                  <a:cubicBezTo>
                    <a:pt x="47" y="126"/>
                    <a:pt x="47" y="126"/>
                    <a:pt x="47" y="126"/>
                  </a:cubicBezTo>
                  <a:cubicBezTo>
                    <a:pt x="47" y="121"/>
                    <a:pt x="46" y="116"/>
                    <a:pt x="46" y="111"/>
                  </a:cubicBezTo>
                  <a:cubicBezTo>
                    <a:pt x="46" y="49"/>
                    <a:pt x="96" y="0"/>
                    <a:pt x="157" y="0"/>
                  </a:cubicBezTo>
                  <a:cubicBezTo>
                    <a:pt x="218" y="0"/>
                    <a:pt x="268" y="49"/>
                    <a:pt x="268" y="111"/>
                  </a:cubicBezTo>
                  <a:moveTo>
                    <a:pt x="177" y="190"/>
                  </a:moveTo>
                  <a:cubicBezTo>
                    <a:pt x="142" y="156"/>
                    <a:pt x="142" y="156"/>
                    <a:pt x="142" y="156"/>
                  </a:cubicBezTo>
                  <a:cubicBezTo>
                    <a:pt x="140" y="154"/>
                    <a:pt x="137" y="152"/>
                    <a:pt x="134" y="152"/>
                  </a:cubicBezTo>
                  <a:cubicBezTo>
                    <a:pt x="117" y="152"/>
                    <a:pt x="117" y="152"/>
                    <a:pt x="117" y="152"/>
                  </a:cubicBezTo>
                  <a:cubicBezTo>
                    <a:pt x="117" y="146"/>
                    <a:pt x="117" y="146"/>
                    <a:pt x="117" y="146"/>
                  </a:cubicBezTo>
                  <a:cubicBezTo>
                    <a:pt x="117" y="141"/>
                    <a:pt x="113" y="137"/>
                    <a:pt x="108" y="137"/>
                  </a:cubicBezTo>
                  <a:cubicBezTo>
                    <a:pt x="9" y="137"/>
                    <a:pt x="9" y="137"/>
                    <a:pt x="9" y="137"/>
                  </a:cubicBezTo>
                  <a:cubicBezTo>
                    <a:pt x="4" y="137"/>
                    <a:pt x="0" y="141"/>
                    <a:pt x="0" y="146"/>
                  </a:cubicBezTo>
                  <a:cubicBezTo>
                    <a:pt x="0" y="204"/>
                    <a:pt x="0" y="204"/>
                    <a:pt x="0" y="204"/>
                  </a:cubicBezTo>
                  <a:cubicBezTo>
                    <a:pt x="180" y="204"/>
                    <a:pt x="180" y="204"/>
                    <a:pt x="180" y="204"/>
                  </a:cubicBezTo>
                  <a:cubicBezTo>
                    <a:pt x="180" y="198"/>
                    <a:pt x="180" y="198"/>
                    <a:pt x="180" y="198"/>
                  </a:cubicBezTo>
                  <a:cubicBezTo>
                    <a:pt x="180" y="195"/>
                    <a:pt x="179" y="192"/>
                    <a:pt x="177" y="190"/>
                  </a:cubicBezTo>
                  <a:moveTo>
                    <a:pt x="162" y="191"/>
                  </a:moveTo>
                  <a:cubicBezTo>
                    <a:pt x="129" y="191"/>
                    <a:pt x="129" y="191"/>
                    <a:pt x="129" y="191"/>
                  </a:cubicBezTo>
                  <a:cubicBezTo>
                    <a:pt x="128" y="191"/>
                    <a:pt x="127" y="190"/>
                    <a:pt x="127" y="189"/>
                  </a:cubicBezTo>
                  <a:cubicBezTo>
                    <a:pt x="127" y="164"/>
                    <a:pt x="127" y="164"/>
                    <a:pt x="127" y="164"/>
                  </a:cubicBezTo>
                  <a:cubicBezTo>
                    <a:pt x="127" y="163"/>
                    <a:pt x="128" y="162"/>
                    <a:pt x="129" y="162"/>
                  </a:cubicBezTo>
                  <a:cubicBezTo>
                    <a:pt x="135" y="162"/>
                    <a:pt x="135" y="162"/>
                    <a:pt x="135" y="162"/>
                  </a:cubicBezTo>
                  <a:cubicBezTo>
                    <a:pt x="136" y="163"/>
                    <a:pt x="136" y="163"/>
                    <a:pt x="136" y="163"/>
                  </a:cubicBezTo>
                  <a:cubicBezTo>
                    <a:pt x="163" y="188"/>
                    <a:pt x="163" y="188"/>
                    <a:pt x="163" y="188"/>
                  </a:cubicBezTo>
                  <a:cubicBezTo>
                    <a:pt x="164" y="189"/>
                    <a:pt x="163" y="191"/>
                    <a:pt x="162" y="191"/>
                  </a:cubicBezTo>
                  <a:moveTo>
                    <a:pt x="180" y="209"/>
                  </a:moveTo>
                  <a:cubicBezTo>
                    <a:pt x="180" y="228"/>
                    <a:pt x="180" y="228"/>
                    <a:pt x="180" y="228"/>
                  </a:cubicBezTo>
                  <a:cubicBezTo>
                    <a:pt x="180" y="233"/>
                    <a:pt x="176" y="237"/>
                    <a:pt x="171" y="237"/>
                  </a:cubicBezTo>
                  <a:cubicBezTo>
                    <a:pt x="162" y="237"/>
                    <a:pt x="162" y="237"/>
                    <a:pt x="162" y="237"/>
                  </a:cubicBezTo>
                  <a:cubicBezTo>
                    <a:pt x="160" y="225"/>
                    <a:pt x="150" y="216"/>
                    <a:pt x="138" y="216"/>
                  </a:cubicBezTo>
                  <a:cubicBezTo>
                    <a:pt x="126" y="216"/>
                    <a:pt x="117" y="225"/>
                    <a:pt x="115" y="237"/>
                  </a:cubicBezTo>
                  <a:cubicBezTo>
                    <a:pt x="68" y="237"/>
                    <a:pt x="68" y="237"/>
                    <a:pt x="68" y="237"/>
                  </a:cubicBezTo>
                  <a:cubicBezTo>
                    <a:pt x="66" y="225"/>
                    <a:pt x="56" y="216"/>
                    <a:pt x="44" y="216"/>
                  </a:cubicBezTo>
                  <a:cubicBezTo>
                    <a:pt x="32" y="216"/>
                    <a:pt x="22" y="225"/>
                    <a:pt x="21" y="237"/>
                  </a:cubicBezTo>
                  <a:cubicBezTo>
                    <a:pt x="9" y="237"/>
                    <a:pt x="9" y="237"/>
                    <a:pt x="9" y="237"/>
                  </a:cubicBezTo>
                  <a:cubicBezTo>
                    <a:pt x="4" y="237"/>
                    <a:pt x="0" y="233"/>
                    <a:pt x="0" y="228"/>
                  </a:cubicBezTo>
                  <a:cubicBezTo>
                    <a:pt x="0" y="209"/>
                    <a:pt x="0" y="209"/>
                    <a:pt x="0" y="209"/>
                  </a:cubicBezTo>
                  <a:cubicBezTo>
                    <a:pt x="180" y="209"/>
                    <a:pt x="180" y="209"/>
                    <a:pt x="180" y="209"/>
                  </a:cubicBezTo>
                  <a:moveTo>
                    <a:pt x="138" y="222"/>
                  </a:moveTo>
                  <a:cubicBezTo>
                    <a:pt x="129" y="222"/>
                    <a:pt x="120" y="230"/>
                    <a:pt x="120" y="240"/>
                  </a:cubicBezTo>
                  <a:cubicBezTo>
                    <a:pt x="120" y="250"/>
                    <a:pt x="129" y="258"/>
                    <a:pt x="138" y="258"/>
                  </a:cubicBezTo>
                  <a:cubicBezTo>
                    <a:pt x="148" y="258"/>
                    <a:pt x="156" y="250"/>
                    <a:pt x="156" y="240"/>
                  </a:cubicBezTo>
                  <a:cubicBezTo>
                    <a:pt x="156" y="230"/>
                    <a:pt x="148" y="222"/>
                    <a:pt x="138" y="222"/>
                  </a:cubicBezTo>
                  <a:moveTo>
                    <a:pt x="138" y="249"/>
                  </a:moveTo>
                  <a:cubicBezTo>
                    <a:pt x="133" y="249"/>
                    <a:pt x="129" y="245"/>
                    <a:pt x="129" y="240"/>
                  </a:cubicBezTo>
                  <a:cubicBezTo>
                    <a:pt x="129" y="235"/>
                    <a:pt x="133" y="231"/>
                    <a:pt x="138" y="231"/>
                  </a:cubicBezTo>
                  <a:cubicBezTo>
                    <a:pt x="143" y="231"/>
                    <a:pt x="147" y="235"/>
                    <a:pt x="147" y="240"/>
                  </a:cubicBezTo>
                  <a:cubicBezTo>
                    <a:pt x="147" y="245"/>
                    <a:pt x="143" y="249"/>
                    <a:pt x="138" y="249"/>
                  </a:cubicBezTo>
                  <a:moveTo>
                    <a:pt x="44" y="222"/>
                  </a:moveTo>
                  <a:cubicBezTo>
                    <a:pt x="34" y="222"/>
                    <a:pt x="26" y="230"/>
                    <a:pt x="26" y="240"/>
                  </a:cubicBezTo>
                  <a:cubicBezTo>
                    <a:pt x="26" y="250"/>
                    <a:pt x="34" y="258"/>
                    <a:pt x="44" y="258"/>
                  </a:cubicBezTo>
                  <a:cubicBezTo>
                    <a:pt x="54" y="258"/>
                    <a:pt x="62" y="250"/>
                    <a:pt x="62" y="240"/>
                  </a:cubicBezTo>
                  <a:cubicBezTo>
                    <a:pt x="62" y="230"/>
                    <a:pt x="54" y="222"/>
                    <a:pt x="44" y="222"/>
                  </a:cubicBezTo>
                  <a:moveTo>
                    <a:pt x="44" y="249"/>
                  </a:moveTo>
                  <a:cubicBezTo>
                    <a:pt x="39" y="249"/>
                    <a:pt x="35" y="245"/>
                    <a:pt x="35" y="240"/>
                  </a:cubicBezTo>
                  <a:cubicBezTo>
                    <a:pt x="35" y="235"/>
                    <a:pt x="39" y="231"/>
                    <a:pt x="44" y="231"/>
                  </a:cubicBezTo>
                  <a:cubicBezTo>
                    <a:pt x="49" y="231"/>
                    <a:pt x="53" y="235"/>
                    <a:pt x="53" y="240"/>
                  </a:cubicBezTo>
                  <a:cubicBezTo>
                    <a:pt x="53" y="245"/>
                    <a:pt x="49" y="249"/>
                    <a:pt x="44" y="249"/>
                  </a:cubicBezTo>
                </a:path>
              </a:pathLst>
            </a:custGeom>
            <a:solidFill>
              <a:schemeClr val="bg1"/>
            </a:solidFill>
            <a:ln>
              <a:noFill/>
            </a:ln>
            <a:extLst/>
          </p:spPr>
          <p:txBody>
            <a:bodyPr anchor="t" anchorCtr="0" bIns="36293" compatLnSpc="1" lIns="72585" numCol="1" rIns="72585" tIns="36293" vert="horz" wrap="square">
              <a:prstTxWarp prst="textNoShape">
                <a:avLst/>
              </a:prstTxWarp>
            </a:bodyPr>
            <a:lstStyle/>
            <a:p>
              <a:endParaRPr altLang="en-US" lang="zh-CN"/>
            </a:p>
          </p:txBody>
        </p:sp>
        <p:sp>
          <p:nvSpPr>
            <p:cNvPr id="93" name="正五边形 92"/>
            <p:cNvSpPr/>
            <p:nvPr/>
          </p:nvSpPr>
          <p:spPr>
            <a:xfrm rot="20001816">
              <a:off x="4456275" y="2157269"/>
              <a:ext cx="384181" cy="361346"/>
            </a:xfrm>
            <a:prstGeom prst="pentagon">
              <a:avLst/>
            </a:prstGeom>
            <a:solidFill>
              <a:srgbClr val="15FFC2">
                <a:alpha val="5000"/>
              </a:srgbClr>
            </a:solidFill>
            <a:ln w="38100">
              <a:noFill/>
            </a:ln>
          </p:spPr>
          <p:style>
            <a:lnRef idx="2">
              <a:schemeClr val="accent1">
                <a:shade val="50000"/>
              </a:schemeClr>
            </a:lnRef>
            <a:fillRef idx="1">
              <a:schemeClr val="accent1"/>
            </a:fillRef>
            <a:effectRef idx="0">
              <a:schemeClr val="accent1"/>
            </a:effectRef>
            <a:fontRef idx="minor">
              <a:schemeClr val="lt1"/>
            </a:fontRef>
          </p:style>
          <p:txBody>
            <a:bodyPr anchor="ctr" bIns="36293" lIns="72585" rIns="72585" rtlCol="0" tIns="36293"/>
            <a:lstStyle/>
            <a:p>
              <a:pPr algn="ctr"/>
              <a:endParaRPr altLang="en-US" lang="zh-CN"/>
            </a:p>
          </p:txBody>
        </p:sp>
      </p:grpSp>
      <p:sp>
        <p:nvSpPr>
          <p:cNvPr id="94" name="矩形 93"/>
          <p:cNvSpPr/>
          <p:nvPr/>
        </p:nvSpPr>
        <p:spPr>
          <a:xfrm>
            <a:off x="1055907" y="3625915"/>
            <a:ext cx="2071447" cy="804672"/>
          </a:xfrm>
          <a:prstGeom prst="rect">
            <a:avLst/>
          </a:prstGeom>
        </p:spPr>
        <p:txBody>
          <a:bodyPr wrap="square">
            <a:spAutoFit/>
          </a:bodyPr>
          <a:lstStyle/>
          <a:p>
            <a:pPr algn="ctr" defTabSz="967801" fontAlgn="auto">
              <a:lnSpc>
                <a:spcPct val="130000"/>
              </a:lnSpc>
              <a:spcBef>
                <a:spcPct val="0"/>
              </a:spcBef>
              <a:spcAft>
                <a:spcPct val="0"/>
              </a:spcAft>
              <a:defRPr/>
            </a:pPr>
            <a:r>
              <a:rPr altLang="en-US" lang="zh-CN" smtClean="0" sz="1200">
                <a:solidFill>
                  <a:schemeClr val="tx1">
                    <a:lumMod val="85000"/>
                    <a:lumOff val="15000"/>
                  </a:schemeClr>
                </a:solidFill>
                <a:latin charset="-122" panose="020b0503020204020204" pitchFamily="34" typeface="微软雅黑"/>
                <a:ea charset="-122" pitchFamily="34" typeface="微软雅黑"/>
              </a:rPr>
              <a:t>这里输入文字这里输入文字这里输入文字这里输入文字这里输入文字这里输入文字</a:t>
            </a:r>
          </a:p>
        </p:txBody>
      </p:sp>
      <p:sp>
        <p:nvSpPr>
          <p:cNvPr id="95" name="矩形 94"/>
          <p:cNvSpPr/>
          <p:nvPr/>
        </p:nvSpPr>
        <p:spPr>
          <a:xfrm>
            <a:off x="1163635" y="3102116"/>
            <a:ext cx="1855993" cy="448056"/>
          </a:xfrm>
          <a:prstGeom prst="rect">
            <a:avLst/>
          </a:prstGeom>
        </p:spPr>
        <p:txBody>
          <a:bodyPr wrap="square">
            <a:spAutoFit/>
          </a:bodyPr>
          <a:lstStyle/>
          <a:p>
            <a:pPr algn="ctr" defTabSz="967801" fontAlgn="auto">
              <a:lnSpc>
                <a:spcPct val="130000"/>
              </a:lnSpc>
              <a:spcBef>
                <a:spcPct val="0"/>
              </a:spcBef>
              <a:spcAft>
                <a:spcPct val="0"/>
              </a:spcAft>
              <a:defRPr/>
            </a:pPr>
            <a:r>
              <a:rPr altLang="en-US" b="1" lang="zh-CN" sz="1800">
                <a:solidFill>
                  <a:schemeClr val="accent3">
                    <a:lumMod val="75000"/>
                  </a:schemeClr>
                </a:solidFill>
                <a:latin charset="-122" panose="020b0503020204020204" pitchFamily="34" typeface="微软雅黑"/>
                <a:ea charset="-122" pitchFamily="34" typeface="微软雅黑"/>
              </a:rPr>
              <a:t>单击填加标题</a:t>
            </a:r>
          </a:p>
        </p:txBody>
      </p:sp>
      <p:sp>
        <p:nvSpPr>
          <p:cNvPr id="97" name="矩形 96"/>
          <p:cNvSpPr/>
          <p:nvPr/>
        </p:nvSpPr>
        <p:spPr>
          <a:xfrm>
            <a:off x="3612640" y="3625915"/>
            <a:ext cx="2071447" cy="804672"/>
          </a:xfrm>
          <a:prstGeom prst="rect">
            <a:avLst/>
          </a:prstGeom>
        </p:spPr>
        <p:txBody>
          <a:bodyPr wrap="square">
            <a:spAutoFit/>
          </a:bodyPr>
          <a:lstStyle/>
          <a:p>
            <a:pPr algn="ctr" defTabSz="967801" fontAlgn="auto">
              <a:lnSpc>
                <a:spcPct val="130000"/>
              </a:lnSpc>
              <a:spcBef>
                <a:spcPct val="0"/>
              </a:spcBef>
              <a:spcAft>
                <a:spcPct val="0"/>
              </a:spcAft>
              <a:defRPr/>
            </a:pPr>
            <a:r>
              <a:rPr altLang="en-US" lang="zh-CN" smtClean="0" sz="1200">
                <a:solidFill>
                  <a:schemeClr val="tx1">
                    <a:lumMod val="85000"/>
                    <a:lumOff val="15000"/>
                  </a:schemeClr>
                </a:solidFill>
                <a:latin charset="-122" panose="020b0503020204020204" pitchFamily="34" typeface="微软雅黑"/>
                <a:ea charset="-122" pitchFamily="34" typeface="微软雅黑"/>
              </a:rPr>
              <a:t>这里输入文字这里输入文字这里输入文字这里输入文字这里输入文字这里输入文字</a:t>
            </a:r>
          </a:p>
        </p:txBody>
      </p:sp>
      <p:sp>
        <p:nvSpPr>
          <p:cNvPr id="98" name="矩形 97"/>
          <p:cNvSpPr/>
          <p:nvPr/>
        </p:nvSpPr>
        <p:spPr>
          <a:xfrm>
            <a:off x="3720368" y="3102116"/>
            <a:ext cx="1855993" cy="448056"/>
          </a:xfrm>
          <a:prstGeom prst="rect">
            <a:avLst/>
          </a:prstGeom>
        </p:spPr>
        <p:txBody>
          <a:bodyPr wrap="square">
            <a:spAutoFit/>
          </a:bodyPr>
          <a:lstStyle/>
          <a:p>
            <a:pPr algn="ctr" defTabSz="967801" fontAlgn="auto">
              <a:lnSpc>
                <a:spcPct val="130000"/>
              </a:lnSpc>
              <a:spcBef>
                <a:spcPct val="0"/>
              </a:spcBef>
              <a:spcAft>
                <a:spcPct val="0"/>
              </a:spcAft>
              <a:defRPr/>
            </a:pPr>
            <a:r>
              <a:rPr altLang="en-US" b="1" lang="zh-CN" sz="1800">
                <a:solidFill>
                  <a:schemeClr val="tx2">
                    <a:lumMod val="75000"/>
                  </a:schemeClr>
                </a:solidFill>
                <a:latin charset="-122" panose="020b0503020204020204" pitchFamily="34" typeface="微软雅黑"/>
                <a:ea charset="-122" pitchFamily="34" typeface="微软雅黑"/>
              </a:rPr>
              <a:t>单击填加标题</a:t>
            </a:r>
          </a:p>
        </p:txBody>
      </p:sp>
      <p:sp>
        <p:nvSpPr>
          <p:cNvPr id="99" name="矩形 98"/>
          <p:cNvSpPr/>
          <p:nvPr/>
        </p:nvSpPr>
        <p:spPr>
          <a:xfrm>
            <a:off x="6256987" y="3625915"/>
            <a:ext cx="2071447" cy="804672"/>
          </a:xfrm>
          <a:prstGeom prst="rect">
            <a:avLst/>
          </a:prstGeom>
        </p:spPr>
        <p:txBody>
          <a:bodyPr wrap="square">
            <a:spAutoFit/>
          </a:bodyPr>
          <a:lstStyle/>
          <a:p>
            <a:pPr algn="ctr" defTabSz="967801" fontAlgn="auto">
              <a:lnSpc>
                <a:spcPct val="130000"/>
              </a:lnSpc>
              <a:spcBef>
                <a:spcPct val="0"/>
              </a:spcBef>
              <a:spcAft>
                <a:spcPct val="0"/>
              </a:spcAft>
              <a:defRPr/>
            </a:pPr>
            <a:r>
              <a:rPr altLang="en-US" lang="zh-CN" smtClean="0" sz="1200">
                <a:solidFill>
                  <a:schemeClr val="tx1">
                    <a:lumMod val="85000"/>
                    <a:lumOff val="15000"/>
                  </a:schemeClr>
                </a:solidFill>
                <a:latin charset="-122" panose="020b0503020204020204" pitchFamily="34" typeface="微软雅黑"/>
                <a:ea charset="-122" pitchFamily="34" typeface="微软雅黑"/>
              </a:rPr>
              <a:t>这里输入文字这里输入文字这里输入文字这里输入文字这里输入文字这里输入文字</a:t>
            </a:r>
          </a:p>
        </p:txBody>
      </p:sp>
      <p:sp>
        <p:nvSpPr>
          <p:cNvPr id="100" name="矩形 99"/>
          <p:cNvSpPr/>
          <p:nvPr/>
        </p:nvSpPr>
        <p:spPr>
          <a:xfrm>
            <a:off x="6364715" y="3102116"/>
            <a:ext cx="1855993" cy="448056"/>
          </a:xfrm>
          <a:prstGeom prst="rect">
            <a:avLst/>
          </a:prstGeom>
        </p:spPr>
        <p:txBody>
          <a:bodyPr wrap="square">
            <a:spAutoFit/>
          </a:bodyPr>
          <a:lstStyle/>
          <a:p>
            <a:pPr algn="ctr" defTabSz="967801" fontAlgn="auto">
              <a:lnSpc>
                <a:spcPct val="130000"/>
              </a:lnSpc>
              <a:spcBef>
                <a:spcPct val="0"/>
              </a:spcBef>
              <a:spcAft>
                <a:spcPct val="0"/>
              </a:spcAft>
              <a:defRPr/>
            </a:pPr>
            <a:r>
              <a:rPr altLang="en-US" b="1" lang="zh-CN" sz="1800">
                <a:solidFill>
                  <a:schemeClr val="accent6">
                    <a:lumMod val="75000"/>
                  </a:schemeClr>
                </a:solidFill>
                <a:latin charset="-122" panose="020b0503020204020204" pitchFamily="34" typeface="微软雅黑"/>
                <a:ea charset="-122" pitchFamily="34" typeface="微软雅黑"/>
              </a:rPr>
              <a:t>单击填加标题</a:t>
            </a:r>
          </a:p>
        </p:txBody>
      </p:sp>
    </p:spTree>
    <p:extLst>
      <p:ext uri="{BB962C8B-B14F-4D97-AF65-F5344CB8AC3E}">
        <p14:creationId val="1750729948"/>
      </p:ext>
    </p:extLst>
  </p:cSld>
  <p:clrMapOvr>
    <a:masterClrMapping/>
  </p:clrMapOvr>
  <p:transition spd="med">
    <p:pull/>
  </p:transition>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grpId="0" id="5" nodeType="afterEffect" presetClass="entr" presetID="2" presetSubtype="8">
                                  <p:stCondLst>
                                    <p:cond delay="0"/>
                                  </p:stCondLst>
                                  <p:childTnLst>
                                    <p:set>
                                      <p:cBhvr>
                                        <p:cTn dur="1" fill="hold" id="6">
                                          <p:stCondLst>
                                            <p:cond delay="0"/>
                                          </p:stCondLst>
                                        </p:cTn>
                                        <p:tgtEl>
                                          <p:spTgt spid="57"/>
                                        </p:tgtEl>
                                        <p:attrNameLst>
                                          <p:attrName>style.visibility</p:attrName>
                                        </p:attrNameLst>
                                      </p:cBhvr>
                                      <p:to>
                                        <p:strVal val="visible"/>
                                      </p:to>
                                    </p:set>
                                    <p:anim calcmode="lin" valueType="num">
                                      <p:cBhvr additive="base">
                                        <p:cTn dur="500" fill="hold" id="7"/>
                                        <p:tgtEl>
                                          <p:spTgt spid="57"/>
                                        </p:tgtEl>
                                        <p:attrNameLst>
                                          <p:attrName>ppt_x</p:attrName>
                                        </p:attrNameLst>
                                      </p:cBhvr>
                                      <p:tavLst>
                                        <p:tav tm="0">
                                          <p:val>
                                            <p:strVal val="0-#ppt_w/2"/>
                                          </p:val>
                                        </p:tav>
                                        <p:tav tm="100000">
                                          <p:val>
                                            <p:strVal val="#ppt_x"/>
                                          </p:val>
                                        </p:tav>
                                      </p:tavLst>
                                    </p:anim>
                                    <p:anim calcmode="lin" valueType="num">
                                      <p:cBhvr additive="base">
                                        <p:cTn dur="500" fill="hold" id="8"/>
                                        <p:tgtEl>
                                          <p:spTgt spid="57"/>
                                        </p:tgtEl>
                                        <p:attrNameLst>
                                          <p:attrName>ppt_y</p:attrName>
                                        </p:attrNameLst>
                                      </p:cBhvr>
                                      <p:tavLst>
                                        <p:tav tm="0">
                                          <p:val>
                                            <p:strVal val="#ppt_y"/>
                                          </p:val>
                                        </p:tav>
                                        <p:tav tm="100000">
                                          <p:val>
                                            <p:strVal val="#ppt_y"/>
                                          </p:val>
                                        </p:tav>
                                      </p:tavLst>
                                    </p:anim>
                                  </p:childTnLst>
                                </p:cTn>
                              </p:par>
                            </p:childTnLst>
                          </p:cTn>
                        </p:par>
                        <p:par>
                          <p:cTn fill="hold" id="9" nodeType="afterGroup">
                            <p:stCondLst>
                              <p:cond delay="500"/>
                            </p:stCondLst>
                            <p:childTnLst>
                              <p:par>
                                <p:cTn fill="hold" grpId="0" id="10" nodeType="afterEffect" presetClass="entr" presetID="22" presetSubtype="2">
                                  <p:stCondLst>
                                    <p:cond delay="0"/>
                                  </p:stCondLst>
                                  <p:childTnLst>
                                    <p:set>
                                      <p:cBhvr>
                                        <p:cTn dur="1" fill="hold" id="11">
                                          <p:stCondLst>
                                            <p:cond delay="0"/>
                                          </p:stCondLst>
                                        </p:cTn>
                                        <p:tgtEl>
                                          <p:spTgt spid="65"/>
                                        </p:tgtEl>
                                        <p:attrNameLst>
                                          <p:attrName>style.visibility</p:attrName>
                                        </p:attrNameLst>
                                      </p:cBhvr>
                                      <p:to>
                                        <p:strVal val="visible"/>
                                      </p:to>
                                    </p:set>
                                    <p:animEffect filter="wipe(right)" transition="in">
                                      <p:cBhvr>
                                        <p:cTn dur="500" id="12"/>
                                        <p:tgtEl>
                                          <p:spTgt spid="65"/>
                                        </p:tgtEl>
                                      </p:cBhvr>
                                    </p:animEffect>
                                  </p:childTnLst>
                                </p:cTn>
                              </p:par>
                            </p:childTnLst>
                          </p:cTn>
                        </p:par>
                        <p:par>
                          <p:cTn fill="hold" id="13" nodeType="afterGroup">
                            <p:stCondLst>
                              <p:cond delay="1000"/>
                            </p:stCondLst>
                            <p:childTnLst>
                              <p:par>
                                <p:cTn fill="hold" grpId="0" id="14" nodeType="afterEffect" presetClass="entr" presetID="22" presetSubtype="8">
                                  <p:stCondLst>
                                    <p:cond delay="0"/>
                                  </p:stCondLst>
                                  <p:childTnLst>
                                    <p:set>
                                      <p:cBhvr>
                                        <p:cTn dur="1" fill="hold" id="15">
                                          <p:stCondLst>
                                            <p:cond delay="0"/>
                                          </p:stCondLst>
                                        </p:cTn>
                                        <p:tgtEl>
                                          <p:spTgt spid="54"/>
                                        </p:tgtEl>
                                        <p:attrNameLst>
                                          <p:attrName>style.visibility</p:attrName>
                                        </p:attrNameLst>
                                      </p:cBhvr>
                                      <p:to>
                                        <p:strVal val="visible"/>
                                      </p:to>
                                    </p:set>
                                    <p:animEffect filter="wipe(left)" transition="in">
                                      <p:cBhvr>
                                        <p:cTn dur="500" id="16"/>
                                        <p:tgtEl>
                                          <p:spTgt spid="54"/>
                                        </p:tgtEl>
                                      </p:cBhvr>
                                    </p:animEffect>
                                  </p:childTnLst>
                                </p:cTn>
                              </p:par>
                              <p:par>
                                <p:cTn fill="hold" grpId="0" id="17" nodeType="withEffect" presetClass="entr" presetID="41" presetSubtype="0">
                                  <p:stCondLst>
                                    <p:cond delay="0"/>
                                  </p:stCondLst>
                                  <p:iterate type="lt">
                                    <p:tmPct val="10000"/>
                                  </p:iterate>
                                  <p:childTnLst>
                                    <p:set>
                                      <p:cBhvr>
                                        <p:cTn dur="1" fill="hold" id="18">
                                          <p:stCondLst>
                                            <p:cond delay="0"/>
                                          </p:stCondLst>
                                        </p:cTn>
                                        <p:tgtEl>
                                          <p:spTgt spid="80"/>
                                        </p:tgtEl>
                                        <p:attrNameLst>
                                          <p:attrName>style.visibility</p:attrName>
                                        </p:attrNameLst>
                                      </p:cBhvr>
                                      <p:to>
                                        <p:strVal val="visible"/>
                                      </p:to>
                                    </p:set>
                                    <p:anim calcmode="lin" valueType="num">
                                      <p:cBhvr>
                                        <p:cTn dur="500" fill="hold" id="19"/>
                                        <p:tgtEl>
                                          <p:spTgt spid="80"/>
                                        </p:tgtEl>
                                        <p:attrNameLst>
                                          <p:attrName>ppt_x</p:attrName>
                                        </p:attrNameLst>
                                      </p:cBhvr>
                                      <p:tavLst>
                                        <p:tav tm="0">
                                          <p:val>
                                            <p:strVal val="#ppt_x"/>
                                          </p:val>
                                        </p:tav>
                                        <p:tav tm="50000">
                                          <p:val>
                                            <p:strVal val="#ppt_x+.1"/>
                                          </p:val>
                                        </p:tav>
                                        <p:tav tm="100000">
                                          <p:val>
                                            <p:strVal val="#ppt_x"/>
                                          </p:val>
                                        </p:tav>
                                      </p:tavLst>
                                    </p:anim>
                                    <p:anim calcmode="lin" valueType="num">
                                      <p:cBhvr>
                                        <p:cTn dur="500" fill="hold" id="20"/>
                                        <p:tgtEl>
                                          <p:spTgt spid="80"/>
                                        </p:tgtEl>
                                        <p:attrNameLst>
                                          <p:attrName>ppt_y</p:attrName>
                                        </p:attrNameLst>
                                      </p:cBhvr>
                                      <p:tavLst>
                                        <p:tav tm="0">
                                          <p:val>
                                            <p:strVal val="#ppt_y"/>
                                          </p:val>
                                        </p:tav>
                                        <p:tav tm="100000">
                                          <p:val>
                                            <p:strVal val="#ppt_y"/>
                                          </p:val>
                                        </p:tav>
                                      </p:tavLst>
                                    </p:anim>
                                    <p:anim calcmode="lin" valueType="num">
                                      <p:cBhvr>
                                        <p:cTn dur="500" fill="hold" id="21"/>
                                        <p:tgtEl>
                                          <p:spTgt spid="80"/>
                                        </p:tgtEl>
                                        <p:attrNameLst>
                                          <p:attrName>ppt_h</p:attrName>
                                        </p:attrNameLst>
                                      </p:cBhvr>
                                      <p:tavLst>
                                        <p:tav tm="0">
                                          <p:val>
                                            <p:strVal val="#ppt_h/10"/>
                                          </p:val>
                                        </p:tav>
                                        <p:tav tm="50000">
                                          <p:val>
                                            <p:strVal val="#ppt_h+.01"/>
                                          </p:val>
                                        </p:tav>
                                        <p:tav tm="100000">
                                          <p:val>
                                            <p:strVal val="#ppt_h"/>
                                          </p:val>
                                        </p:tav>
                                      </p:tavLst>
                                    </p:anim>
                                    <p:anim calcmode="lin" valueType="num">
                                      <p:cBhvr>
                                        <p:cTn dur="500" fill="hold" id="22"/>
                                        <p:tgtEl>
                                          <p:spTgt spid="80"/>
                                        </p:tgtEl>
                                        <p:attrNameLst>
                                          <p:attrName>ppt_w</p:attrName>
                                        </p:attrNameLst>
                                      </p:cBhvr>
                                      <p:tavLst>
                                        <p:tav tm="0">
                                          <p:val>
                                            <p:strVal val="#ppt_w/10"/>
                                          </p:val>
                                        </p:tav>
                                        <p:tav tm="50000">
                                          <p:val>
                                            <p:strVal val="#ppt_w+.01"/>
                                          </p:val>
                                        </p:tav>
                                        <p:tav tm="100000">
                                          <p:val>
                                            <p:strVal val="#ppt_w"/>
                                          </p:val>
                                        </p:tav>
                                      </p:tavLst>
                                    </p:anim>
                                    <p:animEffect filter="">
                                      <p:cBhvr>
                                        <p:cTn dur="500" id="23" tmFilter="0,0; .5, 1; 1, 1"/>
                                        <p:tgtEl>
                                          <p:spTgt spid="80"/>
                                        </p:tgtEl>
                                      </p:cBhvr>
                                    </p:animEffect>
                                  </p:childTnLst>
                                </p:cTn>
                              </p:par>
                              <p:par>
                                <p:cTn fill="hold" id="24" nodeType="withEffect" presetClass="entr" presetID="53" presetSubtype="0">
                                  <p:stCondLst>
                                    <p:cond delay="0"/>
                                  </p:stCondLst>
                                  <p:childTnLst>
                                    <p:set>
                                      <p:cBhvr>
                                        <p:cTn dur="1" fill="hold" id="25">
                                          <p:stCondLst>
                                            <p:cond delay="0"/>
                                          </p:stCondLst>
                                        </p:cTn>
                                        <p:tgtEl>
                                          <p:spTgt spid="67"/>
                                        </p:tgtEl>
                                        <p:attrNameLst>
                                          <p:attrName>style.visibility</p:attrName>
                                        </p:attrNameLst>
                                      </p:cBhvr>
                                      <p:to>
                                        <p:strVal val="visible"/>
                                      </p:to>
                                    </p:set>
                                    <p:anim calcmode="lin" valueType="num">
                                      <p:cBhvr>
                                        <p:cTn dur="500" fill="hold" id="26"/>
                                        <p:tgtEl>
                                          <p:spTgt spid="67"/>
                                        </p:tgtEl>
                                        <p:attrNameLst>
                                          <p:attrName>ppt_w</p:attrName>
                                        </p:attrNameLst>
                                      </p:cBhvr>
                                      <p:tavLst>
                                        <p:tav tm="0">
                                          <p:val>
                                            <p:fltVal val="0"/>
                                          </p:val>
                                        </p:tav>
                                        <p:tav tm="100000">
                                          <p:val>
                                            <p:strVal val="#ppt_w"/>
                                          </p:val>
                                        </p:tav>
                                      </p:tavLst>
                                    </p:anim>
                                    <p:anim calcmode="lin" valueType="num">
                                      <p:cBhvr>
                                        <p:cTn dur="500" fill="hold" id="27"/>
                                        <p:tgtEl>
                                          <p:spTgt spid="67"/>
                                        </p:tgtEl>
                                        <p:attrNameLst>
                                          <p:attrName>ppt_h</p:attrName>
                                        </p:attrNameLst>
                                      </p:cBhvr>
                                      <p:tavLst>
                                        <p:tav tm="0">
                                          <p:val>
                                            <p:fltVal val="0"/>
                                          </p:val>
                                        </p:tav>
                                        <p:tav tm="100000">
                                          <p:val>
                                            <p:strVal val="#ppt_h"/>
                                          </p:val>
                                        </p:tav>
                                      </p:tavLst>
                                    </p:anim>
                                    <p:animEffect filter="fade" transition="in">
                                      <p:cBhvr>
                                        <p:cTn dur="500" id="28"/>
                                        <p:tgtEl>
                                          <p:spTgt spid="67"/>
                                        </p:tgtEl>
                                      </p:cBhvr>
                                    </p:animEffect>
                                  </p:childTnLst>
                                </p:cTn>
                              </p:par>
                            </p:childTnLst>
                          </p:cTn>
                        </p:par>
                        <p:par>
                          <p:cTn fill="hold" id="29" nodeType="afterGroup">
                            <p:stCondLst>
                              <p:cond delay="1500"/>
                            </p:stCondLst>
                            <p:childTnLst>
                              <p:par>
                                <p:cTn fill="hold" grpId="0" id="30" nodeType="afterEffect" presetClass="entr" presetID="2" presetSubtype="1">
                                  <p:stCondLst>
                                    <p:cond delay="0"/>
                                  </p:stCondLst>
                                  <p:childTnLst>
                                    <p:set>
                                      <p:cBhvr>
                                        <p:cTn dur="1" fill="hold" id="31">
                                          <p:stCondLst>
                                            <p:cond delay="0"/>
                                          </p:stCondLst>
                                        </p:cTn>
                                        <p:tgtEl>
                                          <p:spTgt spid="88"/>
                                        </p:tgtEl>
                                        <p:attrNameLst>
                                          <p:attrName>style.visibility</p:attrName>
                                        </p:attrNameLst>
                                      </p:cBhvr>
                                      <p:to>
                                        <p:strVal val="visible"/>
                                      </p:to>
                                    </p:set>
                                    <p:anim calcmode="lin" valueType="num">
                                      <p:cBhvr additive="base">
                                        <p:cTn dur="300" fill="hold" id="32"/>
                                        <p:tgtEl>
                                          <p:spTgt spid="88"/>
                                        </p:tgtEl>
                                        <p:attrNameLst>
                                          <p:attrName>ppt_x</p:attrName>
                                        </p:attrNameLst>
                                      </p:cBhvr>
                                      <p:tavLst>
                                        <p:tav tm="0">
                                          <p:val>
                                            <p:strVal val="#ppt_x"/>
                                          </p:val>
                                        </p:tav>
                                        <p:tav tm="100000">
                                          <p:val>
                                            <p:strVal val="#ppt_x"/>
                                          </p:val>
                                        </p:tav>
                                      </p:tavLst>
                                    </p:anim>
                                    <p:anim calcmode="lin" valueType="num">
                                      <p:cBhvr additive="base">
                                        <p:cTn dur="300" fill="hold" id="33"/>
                                        <p:tgtEl>
                                          <p:spTgt spid="88"/>
                                        </p:tgtEl>
                                        <p:attrNameLst>
                                          <p:attrName>ppt_y</p:attrName>
                                        </p:attrNameLst>
                                      </p:cBhvr>
                                      <p:tavLst>
                                        <p:tav tm="0">
                                          <p:val>
                                            <p:strVal val="0-#ppt_h/2"/>
                                          </p:val>
                                        </p:tav>
                                        <p:tav tm="100000">
                                          <p:val>
                                            <p:strVal val="#ppt_y"/>
                                          </p:val>
                                        </p:tav>
                                      </p:tavLst>
                                    </p:anim>
                                  </p:childTnLst>
                                </p:cTn>
                              </p:par>
                            </p:childTnLst>
                          </p:cTn>
                        </p:par>
                        <p:par>
                          <p:cTn fill="hold" id="34" nodeType="afterGroup">
                            <p:stCondLst>
                              <p:cond delay="1800"/>
                            </p:stCondLst>
                            <p:childTnLst>
                              <p:par>
                                <p:cTn fill="hold" grpId="0" id="35" nodeType="afterEffect" presetClass="entr" presetID="2" presetSubtype="1">
                                  <p:stCondLst>
                                    <p:cond delay="0"/>
                                  </p:stCondLst>
                                  <p:childTnLst>
                                    <p:set>
                                      <p:cBhvr>
                                        <p:cTn dur="1" fill="hold" id="36">
                                          <p:stCondLst>
                                            <p:cond delay="0"/>
                                          </p:stCondLst>
                                        </p:cTn>
                                        <p:tgtEl>
                                          <p:spTgt spid="86"/>
                                        </p:tgtEl>
                                        <p:attrNameLst>
                                          <p:attrName>style.visibility</p:attrName>
                                        </p:attrNameLst>
                                      </p:cBhvr>
                                      <p:to>
                                        <p:strVal val="visible"/>
                                      </p:to>
                                    </p:set>
                                    <p:anim calcmode="lin" valueType="num">
                                      <p:cBhvr additive="base">
                                        <p:cTn dur="300" fill="hold" id="37"/>
                                        <p:tgtEl>
                                          <p:spTgt spid="86"/>
                                        </p:tgtEl>
                                        <p:attrNameLst>
                                          <p:attrName>ppt_x</p:attrName>
                                        </p:attrNameLst>
                                      </p:cBhvr>
                                      <p:tavLst>
                                        <p:tav tm="0">
                                          <p:val>
                                            <p:strVal val="#ppt_x"/>
                                          </p:val>
                                        </p:tav>
                                        <p:tav tm="100000">
                                          <p:val>
                                            <p:strVal val="#ppt_x"/>
                                          </p:val>
                                        </p:tav>
                                      </p:tavLst>
                                    </p:anim>
                                    <p:anim calcmode="lin" valueType="num">
                                      <p:cBhvr additive="base">
                                        <p:cTn dur="300" fill="hold" id="38"/>
                                        <p:tgtEl>
                                          <p:spTgt spid="86"/>
                                        </p:tgtEl>
                                        <p:attrNameLst>
                                          <p:attrName>ppt_y</p:attrName>
                                        </p:attrNameLst>
                                      </p:cBhvr>
                                      <p:tavLst>
                                        <p:tav tm="0">
                                          <p:val>
                                            <p:strVal val="0-#ppt_h/2"/>
                                          </p:val>
                                        </p:tav>
                                        <p:tav tm="100000">
                                          <p:val>
                                            <p:strVal val="#ppt_y"/>
                                          </p:val>
                                        </p:tav>
                                      </p:tavLst>
                                    </p:anim>
                                  </p:childTnLst>
                                </p:cTn>
                              </p:par>
                            </p:childTnLst>
                          </p:cTn>
                        </p:par>
                        <p:par>
                          <p:cTn fill="hold" id="39" nodeType="afterGroup">
                            <p:stCondLst>
                              <p:cond delay="2100"/>
                            </p:stCondLst>
                            <p:childTnLst>
                              <p:par>
                                <p:cTn fill="hold" grpId="0" id="40" nodeType="afterEffect" presetClass="entr" presetID="2" presetSubtype="1">
                                  <p:stCondLst>
                                    <p:cond delay="0"/>
                                  </p:stCondLst>
                                  <p:childTnLst>
                                    <p:set>
                                      <p:cBhvr>
                                        <p:cTn dur="1" fill="hold" id="41">
                                          <p:stCondLst>
                                            <p:cond delay="0"/>
                                          </p:stCondLst>
                                        </p:cTn>
                                        <p:tgtEl>
                                          <p:spTgt spid="52"/>
                                        </p:tgtEl>
                                        <p:attrNameLst>
                                          <p:attrName>style.visibility</p:attrName>
                                        </p:attrNameLst>
                                      </p:cBhvr>
                                      <p:to>
                                        <p:strVal val="visible"/>
                                      </p:to>
                                    </p:set>
                                    <p:anim calcmode="lin" valueType="num">
                                      <p:cBhvr additive="base">
                                        <p:cTn dur="300" fill="hold" id="42"/>
                                        <p:tgtEl>
                                          <p:spTgt spid="52"/>
                                        </p:tgtEl>
                                        <p:attrNameLst>
                                          <p:attrName>ppt_x</p:attrName>
                                        </p:attrNameLst>
                                      </p:cBhvr>
                                      <p:tavLst>
                                        <p:tav tm="0">
                                          <p:val>
                                            <p:strVal val="#ppt_x"/>
                                          </p:val>
                                        </p:tav>
                                        <p:tav tm="100000">
                                          <p:val>
                                            <p:strVal val="#ppt_x"/>
                                          </p:val>
                                        </p:tav>
                                      </p:tavLst>
                                    </p:anim>
                                    <p:anim calcmode="lin" valueType="num">
                                      <p:cBhvr additive="base">
                                        <p:cTn dur="300" fill="hold" id="43"/>
                                        <p:tgtEl>
                                          <p:spTgt spid="52"/>
                                        </p:tgtEl>
                                        <p:attrNameLst>
                                          <p:attrName>ppt_y</p:attrName>
                                        </p:attrNameLst>
                                      </p:cBhvr>
                                      <p:tavLst>
                                        <p:tav tm="0">
                                          <p:val>
                                            <p:strVal val="0-#ppt_h/2"/>
                                          </p:val>
                                        </p:tav>
                                        <p:tav tm="100000">
                                          <p:val>
                                            <p:strVal val="#ppt_y"/>
                                          </p:val>
                                        </p:tav>
                                      </p:tavLst>
                                    </p:anim>
                                  </p:childTnLst>
                                </p:cTn>
                              </p:par>
                            </p:childTnLst>
                          </p:cTn>
                        </p:par>
                        <p:par>
                          <p:cTn fill="hold" id="44" nodeType="afterGroup">
                            <p:stCondLst>
                              <p:cond delay="2400"/>
                            </p:stCondLst>
                            <p:childTnLst>
                              <p:par>
                                <p:cTn fill="hold" id="45" nodeType="afterEffect" presetClass="entr" presetID="53" presetSubtype="0">
                                  <p:stCondLst>
                                    <p:cond delay="0"/>
                                  </p:stCondLst>
                                  <p:childTnLst>
                                    <p:set>
                                      <p:cBhvr>
                                        <p:cTn dur="1" fill="hold" id="46">
                                          <p:stCondLst>
                                            <p:cond delay="0"/>
                                          </p:stCondLst>
                                        </p:cTn>
                                        <p:tgtEl>
                                          <p:spTgt spid="89"/>
                                        </p:tgtEl>
                                        <p:attrNameLst>
                                          <p:attrName>style.visibility</p:attrName>
                                        </p:attrNameLst>
                                      </p:cBhvr>
                                      <p:to>
                                        <p:strVal val="visible"/>
                                      </p:to>
                                    </p:set>
                                    <p:anim calcmode="lin" valueType="num">
                                      <p:cBhvr>
                                        <p:cTn dur="300" fill="hold" id="47"/>
                                        <p:tgtEl>
                                          <p:spTgt spid="89"/>
                                        </p:tgtEl>
                                        <p:attrNameLst>
                                          <p:attrName>ppt_w</p:attrName>
                                        </p:attrNameLst>
                                      </p:cBhvr>
                                      <p:tavLst>
                                        <p:tav tm="0">
                                          <p:val>
                                            <p:fltVal val="0"/>
                                          </p:val>
                                        </p:tav>
                                        <p:tav tm="100000">
                                          <p:val>
                                            <p:strVal val="#ppt_w"/>
                                          </p:val>
                                        </p:tav>
                                      </p:tavLst>
                                    </p:anim>
                                    <p:anim calcmode="lin" valueType="num">
                                      <p:cBhvr>
                                        <p:cTn dur="300" fill="hold" id="48"/>
                                        <p:tgtEl>
                                          <p:spTgt spid="89"/>
                                        </p:tgtEl>
                                        <p:attrNameLst>
                                          <p:attrName>ppt_h</p:attrName>
                                        </p:attrNameLst>
                                      </p:cBhvr>
                                      <p:tavLst>
                                        <p:tav tm="0">
                                          <p:val>
                                            <p:fltVal val="0"/>
                                          </p:val>
                                        </p:tav>
                                        <p:tav tm="100000">
                                          <p:val>
                                            <p:strVal val="#ppt_h"/>
                                          </p:val>
                                        </p:tav>
                                      </p:tavLst>
                                    </p:anim>
                                    <p:animEffect filter="fade" transition="in">
                                      <p:cBhvr>
                                        <p:cTn dur="300" id="49"/>
                                        <p:tgtEl>
                                          <p:spTgt spid="89"/>
                                        </p:tgtEl>
                                      </p:cBhvr>
                                    </p:animEffect>
                                  </p:childTnLst>
                                </p:cTn>
                              </p:par>
                            </p:childTnLst>
                          </p:cTn>
                        </p:par>
                        <p:par>
                          <p:cTn fill="hold" id="50" nodeType="afterGroup">
                            <p:stCondLst>
                              <p:cond delay="2700"/>
                            </p:stCondLst>
                            <p:childTnLst>
                              <p:par>
                                <p:cTn fill="hold" id="51" nodeType="afterEffect" presetClass="entr" presetID="53" presetSubtype="0">
                                  <p:stCondLst>
                                    <p:cond delay="0"/>
                                  </p:stCondLst>
                                  <p:childTnLst>
                                    <p:set>
                                      <p:cBhvr>
                                        <p:cTn dur="1" fill="hold" id="52">
                                          <p:stCondLst>
                                            <p:cond delay="0"/>
                                          </p:stCondLst>
                                        </p:cTn>
                                        <p:tgtEl>
                                          <p:spTgt spid="2"/>
                                        </p:tgtEl>
                                        <p:attrNameLst>
                                          <p:attrName>style.visibility</p:attrName>
                                        </p:attrNameLst>
                                      </p:cBhvr>
                                      <p:to>
                                        <p:strVal val="visible"/>
                                      </p:to>
                                    </p:set>
                                    <p:anim calcmode="lin" valueType="num">
                                      <p:cBhvr>
                                        <p:cTn dur="300" fill="hold" id="53"/>
                                        <p:tgtEl>
                                          <p:spTgt spid="2"/>
                                        </p:tgtEl>
                                        <p:attrNameLst>
                                          <p:attrName>ppt_w</p:attrName>
                                        </p:attrNameLst>
                                      </p:cBhvr>
                                      <p:tavLst>
                                        <p:tav tm="0">
                                          <p:val>
                                            <p:fltVal val="0"/>
                                          </p:val>
                                        </p:tav>
                                        <p:tav tm="100000">
                                          <p:val>
                                            <p:strVal val="#ppt_w"/>
                                          </p:val>
                                        </p:tav>
                                      </p:tavLst>
                                    </p:anim>
                                    <p:anim calcmode="lin" valueType="num">
                                      <p:cBhvr>
                                        <p:cTn dur="300" fill="hold" id="54"/>
                                        <p:tgtEl>
                                          <p:spTgt spid="2"/>
                                        </p:tgtEl>
                                        <p:attrNameLst>
                                          <p:attrName>ppt_h</p:attrName>
                                        </p:attrNameLst>
                                      </p:cBhvr>
                                      <p:tavLst>
                                        <p:tav tm="0">
                                          <p:val>
                                            <p:fltVal val="0"/>
                                          </p:val>
                                        </p:tav>
                                        <p:tav tm="100000">
                                          <p:val>
                                            <p:strVal val="#ppt_h"/>
                                          </p:val>
                                        </p:tav>
                                      </p:tavLst>
                                    </p:anim>
                                    <p:animEffect filter="fade" transition="in">
                                      <p:cBhvr>
                                        <p:cTn dur="300" id="55"/>
                                        <p:tgtEl>
                                          <p:spTgt spid="2"/>
                                        </p:tgtEl>
                                      </p:cBhvr>
                                    </p:animEffect>
                                  </p:childTnLst>
                                </p:cTn>
                              </p:par>
                            </p:childTnLst>
                          </p:cTn>
                        </p:par>
                        <p:par>
                          <p:cTn fill="hold" id="56" nodeType="afterGroup">
                            <p:stCondLst>
                              <p:cond delay="3000"/>
                            </p:stCondLst>
                            <p:childTnLst>
                              <p:par>
                                <p:cTn fill="hold" id="57" nodeType="afterEffect" presetClass="entr" presetID="53" presetSubtype="0">
                                  <p:stCondLst>
                                    <p:cond delay="0"/>
                                  </p:stCondLst>
                                  <p:childTnLst>
                                    <p:set>
                                      <p:cBhvr>
                                        <p:cTn dur="1" fill="hold" id="58">
                                          <p:stCondLst>
                                            <p:cond delay="0"/>
                                          </p:stCondLst>
                                        </p:cTn>
                                        <p:tgtEl>
                                          <p:spTgt spid="53"/>
                                        </p:tgtEl>
                                        <p:attrNameLst>
                                          <p:attrName>style.visibility</p:attrName>
                                        </p:attrNameLst>
                                      </p:cBhvr>
                                      <p:to>
                                        <p:strVal val="visible"/>
                                      </p:to>
                                    </p:set>
                                    <p:anim calcmode="lin" valueType="num">
                                      <p:cBhvr>
                                        <p:cTn dur="300" fill="hold" id="59"/>
                                        <p:tgtEl>
                                          <p:spTgt spid="53"/>
                                        </p:tgtEl>
                                        <p:attrNameLst>
                                          <p:attrName>ppt_w</p:attrName>
                                        </p:attrNameLst>
                                      </p:cBhvr>
                                      <p:tavLst>
                                        <p:tav tm="0">
                                          <p:val>
                                            <p:fltVal val="0"/>
                                          </p:val>
                                        </p:tav>
                                        <p:tav tm="100000">
                                          <p:val>
                                            <p:strVal val="#ppt_w"/>
                                          </p:val>
                                        </p:tav>
                                      </p:tavLst>
                                    </p:anim>
                                    <p:anim calcmode="lin" valueType="num">
                                      <p:cBhvr>
                                        <p:cTn dur="300" fill="hold" id="60"/>
                                        <p:tgtEl>
                                          <p:spTgt spid="53"/>
                                        </p:tgtEl>
                                        <p:attrNameLst>
                                          <p:attrName>ppt_h</p:attrName>
                                        </p:attrNameLst>
                                      </p:cBhvr>
                                      <p:tavLst>
                                        <p:tav tm="0">
                                          <p:val>
                                            <p:fltVal val="0"/>
                                          </p:val>
                                        </p:tav>
                                        <p:tav tm="100000">
                                          <p:val>
                                            <p:strVal val="#ppt_h"/>
                                          </p:val>
                                        </p:tav>
                                      </p:tavLst>
                                    </p:anim>
                                    <p:animEffect filter="fade" transition="in">
                                      <p:cBhvr>
                                        <p:cTn dur="300" id="61"/>
                                        <p:tgtEl>
                                          <p:spTgt spid="53"/>
                                        </p:tgtEl>
                                      </p:cBhvr>
                                    </p:animEffect>
                                  </p:childTnLst>
                                </p:cTn>
                              </p:par>
                            </p:childTnLst>
                          </p:cTn>
                        </p:par>
                        <p:par>
                          <p:cTn fill="hold" id="62" nodeType="afterGroup">
                            <p:stCondLst>
                              <p:cond delay="3300"/>
                            </p:stCondLst>
                            <p:childTnLst>
                              <p:par>
                                <p:cTn fill="hold" grpId="0" id="63" nodeType="afterEffect" presetClass="entr" presetID="22" presetSubtype="8">
                                  <p:stCondLst>
                                    <p:cond delay="0"/>
                                  </p:stCondLst>
                                  <p:childTnLst>
                                    <p:set>
                                      <p:cBhvr>
                                        <p:cTn dur="1" fill="hold" id="64">
                                          <p:stCondLst>
                                            <p:cond delay="0"/>
                                          </p:stCondLst>
                                        </p:cTn>
                                        <p:tgtEl>
                                          <p:spTgt spid="95"/>
                                        </p:tgtEl>
                                        <p:attrNameLst>
                                          <p:attrName>style.visibility</p:attrName>
                                        </p:attrNameLst>
                                      </p:cBhvr>
                                      <p:to>
                                        <p:strVal val="visible"/>
                                      </p:to>
                                    </p:set>
                                    <p:animEffect filter="wipe(left)" transition="in">
                                      <p:cBhvr>
                                        <p:cTn dur="500" id="65"/>
                                        <p:tgtEl>
                                          <p:spTgt spid="95"/>
                                        </p:tgtEl>
                                      </p:cBhvr>
                                    </p:animEffect>
                                  </p:childTnLst>
                                </p:cTn>
                              </p:par>
                            </p:childTnLst>
                          </p:cTn>
                        </p:par>
                        <p:par>
                          <p:cTn fill="hold" id="66" nodeType="afterGroup">
                            <p:stCondLst>
                              <p:cond delay="3800"/>
                            </p:stCondLst>
                            <p:childTnLst>
                              <p:par>
                                <p:cTn fill="hold" grpId="0" id="67" nodeType="afterEffect" presetClass="entr" presetID="22" presetSubtype="8">
                                  <p:stCondLst>
                                    <p:cond delay="0"/>
                                  </p:stCondLst>
                                  <p:childTnLst>
                                    <p:set>
                                      <p:cBhvr>
                                        <p:cTn dur="1" fill="hold" id="68">
                                          <p:stCondLst>
                                            <p:cond delay="0"/>
                                          </p:stCondLst>
                                        </p:cTn>
                                        <p:tgtEl>
                                          <p:spTgt spid="98"/>
                                        </p:tgtEl>
                                        <p:attrNameLst>
                                          <p:attrName>style.visibility</p:attrName>
                                        </p:attrNameLst>
                                      </p:cBhvr>
                                      <p:to>
                                        <p:strVal val="visible"/>
                                      </p:to>
                                    </p:set>
                                    <p:animEffect filter="wipe(left)" transition="in">
                                      <p:cBhvr>
                                        <p:cTn dur="500" id="69"/>
                                        <p:tgtEl>
                                          <p:spTgt spid="98"/>
                                        </p:tgtEl>
                                      </p:cBhvr>
                                    </p:animEffect>
                                  </p:childTnLst>
                                </p:cTn>
                              </p:par>
                            </p:childTnLst>
                          </p:cTn>
                        </p:par>
                        <p:par>
                          <p:cTn fill="hold" id="70" nodeType="afterGroup">
                            <p:stCondLst>
                              <p:cond delay="4300"/>
                            </p:stCondLst>
                            <p:childTnLst>
                              <p:par>
                                <p:cTn fill="hold" grpId="0" id="71" nodeType="afterEffect" presetClass="entr" presetID="22" presetSubtype="8">
                                  <p:stCondLst>
                                    <p:cond delay="0"/>
                                  </p:stCondLst>
                                  <p:childTnLst>
                                    <p:set>
                                      <p:cBhvr>
                                        <p:cTn dur="1" fill="hold" id="72">
                                          <p:stCondLst>
                                            <p:cond delay="0"/>
                                          </p:stCondLst>
                                        </p:cTn>
                                        <p:tgtEl>
                                          <p:spTgt spid="100"/>
                                        </p:tgtEl>
                                        <p:attrNameLst>
                                          <p:attrName>style.visibility</p:attrName>
                                        </p:attrNameLst>
                                      </p:cBhvr>
                                      <p:to>
                                        <p:strVal val="visible"/>
                                      </p:to>
                                    </p:set>
                                    <p:animEffect filter="wipe(left)" transition="in">
                                      <p:cBhvr>
                                        <p:cTn dur="500" id="73"/>
                                        <p:tgtEl>
                                          <p:spTgt spid="100"/>
                                        </p:tgtEl>
                                      </p:cBhvr>
                                    </p:animEffect>
                                  </p:childTnLst>
                                </p:cTn>
                              </p:par>
                            </p:childTnLst>
                          </p:cTn>
                        </p:par>
                        <p:par>
                          <p:cTn fill="hold" id="74" nodeType="afterGroup">
                            <p:stCondLst>
                              <p:cond delay="4800"/>
                            </p:stCondLst>
                            <p:childTnLst>
                              <p:par>
                                <p:cTn fill="hold" grpId="0" id="75" nodeType="afterEffect" presetClass="entr" presetID="14" presetSubtype="10">
                                  <p:stCondLst>
                                    <p:cond delay="0"/>
                                  </p:stCondLst>
                                  <p:childTnLst>
                                    <p:set>
                                      <p:cBhvr>
                                        <p:cTn dur="1" fill="hold" id="76">
                                          <p:stCondLst>
                                            <p:cond delay="0"/>
                                          </p:stCondLst>
                                        </p:cTn>
                                        <p:tgtEl>
                                          <p:spTgt spid="94"/>
                                        </p:tgtEl>
                                        <p:attrNameLst>
                                          <p:attrName>style.visibility</p:attrName>
                                        </p:attrNameLst>
                                      </p:cBhvr>
                                      <p:to>
                                        <p:strVal val="visible"/>
                                      </p:to>
                                    </p:set>
                                    <p:animEffect filter="randombar(horizontal)" transition="in">
                                      <p:cBhvr>
                                        <p:cTn dur="500" id="77"/>
                                        <p:tgtEl>
                                          <p:spTgt spid="94"/>
                                        </p:tgtEl>
                                      </p:cBhvr>
                                    </p:animEffect>
                                  </p:childTnLst>
                                </p:cTn>
                              </p:par>
                              <p:par>
                                <p:cTn fill="hold" grpId="0" id="78" nodeType="withEffect" presetClass="entr" presetID="14" presetSubtype="10">
                                  <p:stCondLst>
                                    <p:cond delay="0"/>
                                  </p:stCondLst>
                                  <p:childTnLst>
                                    <p:set>
                                      <p:cBhvr>
                                        <p:cTn dur="1" fill="hold" id="79">
                                          <p:stCondLst>
                                            <p:cond delay="0"/>
                                          </p:stCondLst>
                                        </p:cTn>
                                        <p:tgtEl>
                                          <p:spTgt spid="97"/>
                                        </p:tgtEl>
                                        <p:attrNameLst>
                                          <p:attrName>style.visibility</p:attrName>
                                        </p:attrNameLst>
                                      </p:cBhvr>
                                      <p:to>
                                        <p:strVal val="visible"/>
                                      </p:to>
                                    </p:set>
                                    <p:animEffect filter="randombar(horizontal)" transition="in">
                                      <p:cBhvr>
                                        <p:cTn dur="500" id="80"/>
                                        <p:tgtEl>
                                          <p:spTgt spid="97"/>
                                        </p:tgtEl>
                                      </p:cBhvr>
                                    </p:animEffect>
                                  </p:childTnLst>
                                </p:cTn>
                              </p:par>
                              <p:par>
                                <p:cTn fill="hold" grpId="0" id="81" nodeType="withEffect" presetClass="entr" presetID="14" presetSubtype="10">
                                  <p:stCondLst>
                                    <p:cond delay="0"/>
                                  </p:stCondLst>
                                  <p:childTnLst>
                                    <p:set>
                                      <p:cBhvr>
                                        <p:cTn dur="1" fill="hold" id="82">
                                          <p:stCondLst>
                                            <p:cond delay="0"/>
                                          </p:stCondLst>
                                        </p:cTn>
                                        <p:tgtEl>
                                          <p:spTgt spid="99"/>
                                        </p:tgtEl>
                                        <p:attrNameLst>
                                          <p:attrName>style.visibility</p:attrName>
                                        </p:attrNameLst>
                                      </p:cBhvr>
                                      <p:to>
                                        <p:strVal val="visible"/>
                                      </p:to>
                                    </p:set>
                                    <p:animEffect filter="randombar(horizontal)" transition="in">
                                      <p:cBhvr>
                                        <p:cTn dur="500" id="83"/>
                                        <p:tgtEl>
                                          <p:spTgt spid="99"/>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54"/>
      <p:bldP grpId="0" spid="57"/>
      <p:bldP grpId="0" spid="65"/>
      <p:bldP grpId="0" spid="80"/>
      <p:bldP grpId="0" spid="52"/>
      <p:bldP grpId="0" spid="86"/>
      <p:bldP grpId="0" spid="88"/>
      <p:bldP grpId="0" spid="94"/>
      <p:bldP grpId="0" spid="95"/>
      <p:bldP grpId="0" spid="97"/>
      <p:bldP grpId="0" spid="98"/>
      <p:bldP grpId="0" spid="99"/>
      <p:bldP grpId="0" spid="100"/>
    </p:bldLst>
  </p:timing>
</p:sld>
</file>

<file path=ppt/slides/slide35.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54" name="矩形 57"/>
          <p:cNvSpPr/>
          <p:nvPr/>
        </p:nvSpPr>
        <p:spPr>
          <a:xfrm>
            <a:off x="3396106" y="-2763"/>
            <a:ext cx="6294992" cy="791651"/>
          </a:xfrm>
          <a:custGeom>
            <a:gdLst>
              <a:gd fmla="*/ 0 w 6314150" name="connsiteX0"/>
              <a:gd fmla="*/ 342900 h 791651" name="connsiteY0"/>
              <a:gd fmla="*/ 6314150 w 6314150" name="connsiteX1"/>
              <a:gd fmla="*/ 0 h 791651" name="connsiteY1"/>
              <a:gd fmla="*/ 0 w 6314150" name="connsiteX2"/>
              <a:gd fmla="*/ 791651 h 791651" name="connsiteY2"/>
              <a:gd fmla="*/ 0 w 6314150" name="connsiteX3"/>
              <a:gd fmla="*/ 342900 h 791651" name="connsiteY3"/>
              <a:gd fmla="*/ 0 w 2631150" name="connsiteX4"/>
              <a:gd fmla="*/ 330200 h 778951" name="connsiteY4"/>
            </a:gdLst>
            <a:cxnLst>
              <a:cxn ang="0">
                <a:pos x="connsiteX0" y="connsiteY0"/>
              </a:cxn>
              <a:cxn ang="0">
                <a:pos x="connsiteX1" y="connsiteY1"/>
              </a:cxn>
              <a:cxn ang="0">
                <a:pos x="connsiteX2" y="connsiteY2"/>
              </a:cxn>
              <a:cxn ang="0">
                <a:pos x="connsiteX3" y="connsiteY3"/>
              </a:cxn>
            </a:cxnLst>
            <a:rect b="b" l="l" r="r" t="t"/>
            <a:pathLst>
              <a:path h="791651" w="6314150">
                <a:moveTo>
                  <a:pt x="0" y="342900"/>
                </a:moveTo>
                <a:lnTo>
                  <a:pt x="6314150" y="0"/>
                </a:lnTo>
                <a:lnTo>
                  <a:pt x="0" y="791651"/>
                </a:lnTo>
                <a:lnTo>
                  <a:pt x="0" y="342900"/>
                </a:lnTo>
                <a:close/>
              </a:path>
            </a:pathLst>
          </a:custGeom>
          <a:solidFill>
            <a:srgbClr val="FF8B8B"/>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36293" lIns="72585" rIns="72585" rtlCol="0" tIns="36293"/>
          <a:lstStyle/>
          <a:p>
            <a:pPr algn="ctr"/>
            <a:endParaRPr altLang="en-US" lang="zh-CN"/>
          </a:p>
        </p:txBody>
      </p:sp>
      <p:sp>
        <p:nvSpPr>
          <p:cNvPr id="57" name="矩形 56"/>
          <p:cNvSpPr/>
          <p:nvPr/>
        </p:nvSpPr>
        <p:spPr>
          <a:xfrm>
            <a:off x="0" y="207231"/>
            <a:ext cx="4078950" cy="448751"/>
          </a:xfrm>
          <a:prstGeom prst="rect">
            <a:avLst/>
          </a:prstGeom>
          <a:solidFill>
            <a:srgbClr val="FF3F3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36293" lIns="72585" rIns="72585" rtlCol="0" tIns="36293"/>
          <a:lstStyle/>
          <a:p>
            <a:pPr algn="ctr"/>
            <a:endParaRPr altLang="en-US" lang="zh-CN"/>
          </a:p>
        </p:txBody>
      </p:sp>
      <p:sp>
        <p:nvSpPr>
          <p:cNvPr id="65" name="直角三角形 64"/>
          <p:cNvSpPr/>
          <p:nvPr/>
        </p:nvSpPr>
        <p:spPr>
          <a:xfrm flipV="1">
            <a:off x="3396106" y="651509"/>
            <a:ext cx="682844" cy="137160"/>
          </a:xfrm>
          <a:prstGeom prst="rtTriangle">
            <a:avLst/>
          </a:prstGeom>
          <a:solidFill>
            <a:srgbClr val="A4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36293" lIns="72585" rIns="72585" rtlCol="0" tIns="36293"/>
          <a:lstStyle/>
          <a:p>
            <a:pPr algn="ctr"/>
            <a:endParaRPr altLang="en-US" lang="zh-CN"/>
          </a:p>
        </p:txBody>
      </p:sp>
      <p:grpSp>
        <p:nvGrpSpPr>
          <p:cNvPr id="67" name="组合 66"/>
          <p:cNvGrpSpPr/>
          <p:nvPr/>
        </p:nvGrpSpPr>
        <p:grpSpPr>
          <a:xfrm flipH="1">
            <a:off x="8587951" y="212165"/>
            <a:ext cx="990052" cy="766369"/>
            <a:chExt cx="1865117" cy="1555038"/>
          </a:xfrm>
        </p:grpSpPr>
        <p:sp>
          <p:nvSpPr>
            <p:cNvPr id="68" name="矩形 67"/>
            <p:cNvSpPr/>
            <p:nvPr/>
          </p:nvSpPr>
          <p:spPr>
            <a:xfrm>
              <a:off x="0" y="0"/>
              <a:ext cx="919018" cy="907613"/>
            </a:xfrm>
            <a:prstGeom prst="rect">
              <a:avLst/>
            </a:prstGeom>
            <a:solidFill>
              <a:schemeClr val="bg2">
                <a:lumMod val="75000"/>
                <a:alpha val="58824"/>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36293" lIns="72585" rIns="72585" rtlCol="0" tIns="36293"/>
            <a:lstStyle/>
            <a:p>
              <a:pPr algn="ctr"/>
              <a:endParaRPr altLang="en-US" lang="zh-CN"/>
            </a:p>
          </p:txBody>
        </p:sp>
        <p:sp>
          <p:nvSpPr>
            <p:cNvPr id="69" name="矩形 68"/>
            <p:cNvSpPr/>
            <p:nvPr/>
          </p:nvSpPr>
          <p:spPr>
            <a:xfrm>
              <a:off x="1054437" y="106183"/>
              <a:ext cx="486093" cy="480060"/>
            </a:xfrm>
            <a:prstGeom prst="rect">
              <a:avLst/>
            </a:prstGeom>
            <a:solidFill>
              <a:srgbClr val="5FE8D6">
                <a:alpha val="65882"/>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36293" lIns="72585" rIns="72585" rtlCol="0" tIns="36293"/>
            <a:lstStyle/>
            <a:p>
              <a:pPr algn="ctr"/>
              <a:endParaRPr altLang="en-US" lang="zh-CN"/>
            </a:p>
          </p:txBody>
        </p:sp>
        <p:sp>
          <p:nvSpPr>
            <p:cNvPr id="70" name="矩形 69"/>
            <p:cNvSpPr/>
            <p:nvPr/>
          </p:nvSpPr>
          <p:spPr>
            <a:xfrm>
              <a:off x="86522" y="1004334"/>
              <a:ext cx="297951" cy="294253"/>
            </a:xfrm>
            <a:prstGeom prst="rect">
              <a:avLst/>
            </a:prstGeom>
            <a:solidFill>
              <a:srgbClr val="FF9F9F">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36293" lIns="72585" rIns="72585" rtlCol="0" tIns="36293"/>
            <a:lstStyle/>
            <a:p>
              <a:pPr algn="ctr"/>
              <a:endParaRPr altLang="en-US" lang="zh-CN"/>
            </a:p>
          </p:txBody>
        </p:sp>
        <p:sp>
          <p:nvSpPr>
            <p:cNvPr id="71" name="矩形 70"/>
            <p:cNvSpPr/>
            <p:nvPr/>
          </p:nvSpPr>
          <p:spPr>
            <a:xfrm>
              <a:off x="391245" y="1368218"/>
              <a:ext cx="189168" cy="186820"/>
            </a:xfrm>
            <a:prstGeom prst="rect">
              <a:avLst/>
            </a:prstGeom>
            <a:solidFill>
              <a:srgbClr val="9DDFBE">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36293" lIns="72585" rIns="72585" rtlCol="0" tIns="36293"/>
            <a:lstStyle/>
            <a:p>
              <a:pPr algn="ctr"/>
              <a:endParaRPr altLang="en-US" lang="zh-CN"/>
            </a:p>
          </p:txBody>
        </p:sp>
        <p:sp>
          <p:nvSpPr>
            <p:cNvPr id="72" name="矩形 71"/>
            <p:cNvSpPr/>
            <p:nvPr/>
          </p:nvSpPr>
          <p:spPr>
            <a:xfrm>
              <a:off x="1675949" y="106183"/>
              <a:ext cx="189168" cy="186820"/>
            </a:xfrm>
            <a:prstGeom prst="rect">
              <a:avLst/>
            </a:prstGeom>
            <a:solidFill>
              <a:srgbClr val="FFFFCC">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36293" lIns="72585" rIns="72585" rtlCol="0" tIns="36293"/>
            <a:lstStyle/>
            <a:p>
              <a:pPr algn="ctr"/>
              <a:endParaRPr altLang="en-US" lang="zh-CN"/>
            </a:p>
          </p:txBody>
        </p:sp>
        <p:sp>
          <p:nvSpPr>
            <p:cNvPr id="74" name="矩形 73"/>
            <p:cNvSpPr/>
            <p:nvPr/>
          </p:nvSpPr>
          <p:spPr>
            <a:xfrm>
              <a:off x="1051029" y="720793"/>
              <a:ext cx="189168" cy="186820"/>
            </a:xfrm>
            <a:prstGeom prst="rect">
              <a:avLst/>
            </a:prstGeom>
            <a:solidFill>
              <a:srgbClr val="FFFFCC">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36293" lIns="72585" rIns="72585" rtlCol="0" tIns="36293"/>
            <a:lstStyle/>
            <a:p>
              <a:pPr algn="ctr"/>
              <a:endParaRPr altLang="en-US" lang="zh-CN"/>
            </a:p>
          </p:txBody>
        </p:sp>
      </p:grpSp>
      <p:sp>
        <p:nvSpPr>
          <p:cNvPr id="80" name="文本框 6"/>
          <p:cNvSpPr>
            <a:spLocks noChangeArrowheads="1"/>
          </p:cNvSpPr>
          <p:nvPr/>
        </p:nvSpPr>
        <p:spPr bwMode="auto">
          <a:xfrm>
            <a:off x="497584" y="273875"/>
            <a:ext cx="3295650" cy="312410"/>
          </a:xfrm>
          <a:prstGeom prst="rect">
            <a:avLst/>
          </a:prstGeom>
          <a:noFill/>
          <a:ln>
            <a:noFill/>
          </a:ln>
          <a:extLst/>
        </p:spPr>
        <p:txBody>
          <a:bodyPr bIns="34285" lIns="68571" rIns="68571" tIns="34285">
            <a:spAutoFit/>
          </a:bodyPr>
          <a:lstStyle/>
          <a:p>
            <a:pPr defTabSz="967801" fontAlgn="auto">
              <a:spcBef>
                <a:spcPct val="0"/>
              </a:spcBef>
              <a:spcAft>
                <a:spcPct val="0"/>
              </a:spcAft>
              <a:defRPr/>
            </a:pPr>
            <a:r>
              <a:rPr altLang="zh-CN" b="1" lang="en-US" smtClean="0" sz="1600">
                <a:solidFill>
                  <a:schemeClr val="bg1"/>
                </a:solidFill>
                <a:latin charset="-122" panose="020b0503020204020204" pitchFamily="34" typeface="微软雅黑"/>
                <a:ea charset="-122" pitchFamily="34" typeface="微软雅黑"/>
                <a:sym charset="-122" panose="020b0503020204020204" pitchFamily="34" typeface="微软雅黑"/>
              </a:rPr>
              <a:t>· 在此输入您的标题内容</a:t>
            </a:r>
          </a:p>
        </p:txBody>
      </p:sp>
      <p:sp>
        <p:nvSpPr>
          <p:cNvPr id="166" name="文本框 50"/>
          <p:cNvSpPr>
            <a:spLocks noChangeArrowheads="1"/>
          </p:cNvSpPr>
          <p:nvPr/>
        </p:nvSpPr>
        <p:spPr bwMode="auto">
          <a:xfrm>
            <a:off x="4197552" y="4140497"/>
            <a:ext cx="1210695" cy="325062"/>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36293" lIns="72585" rIns="72585" tIns="36293">
            <a:spAutoFit/>
          </a:bodyPr>
          <a:lstStyle/>
          <a:p>
            <a:pPr algn="ctr">
              <a:lnSpc>
                <a:spcPts val="1988"/>
              </a:lnSpc>
            </a:pPr>
            <a:r>
              <a:rPr altLang="en-US" lang="zh-CN" sz="2000">
                <a:solidFill>
                  <a:schemeClr val="tx2">
                    <a:lumMod val="75000"/>
                  </a:schemeClr>
                </a:solidFill>
                <a:latin charset="0" pitchFamily="34" typeface="Impact"/>
                <a:ea charset="-122" pitchFamily="34" typeface="微软雅黑"/>
                <a:sym charset="0" pitchFamily="34" typeface="Impact"/>
              </a:rPr>
              <a:t>内容说明</a:t>
            </a:r>
          </a:p>
        </p:txBody>
      </p:sp>
      <p:sp>
        <p:nvSpPr>
          <p:cNvPr id="167" name="矩形 25"/>
          <p:cNvSpPr>
            <a:spLocks noChangeArrowheads="1"/>
          </p:cNvSpPr>
          <p:nvPr/>
        </p:nvSpPr>
        <p:spPr bwMode="auto">
          <a:xfrm>
            <a:off x="1883472" y="4490348"/>
            <a:ext cx="6380667" cy="621226"/>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36293" lIns="72585" rIns="72585" tIns="36293" wrap="square">
            <a:spAutoFit/>
          </a:bodyPr>
          <a:lstStyle/>
          <a:p>
            <a:pPr>
              <a:lnSpc>
                <a:spcPct val="150000"/>
              </a:lnSpc>
            </a:pPr>
            <a:r>
              <a:rPr altLang="en-US" lang="zh-CN" sz="1200">
                <a:solidFill>
                  <a:srgbClr val="434154"/>
                </a:solidFill>
                <a:latin charset="0" pitchFamily="34" typeface="Impact"/>
                <a:ea charset="-122" pitchFamily="34" typeface="微软雅黑"/>
                <a:sym charset="0" pitchFamily="34" typeface="Impact"/>
              </a:rPr>
              <a:t>请输入您的文字内容请输入您的文字内容请输入您的文字内容请输入您的文字内容请输入您的文字内容请输入您的文字内容请输入您的文字内容请输入您的文字内容请输入您的文字内</a:t>
            </a:r>
          </a:p>
        </p:txBody>
      </p:sp>
      <p:pic>
        <p:nvPicPr>
          <p:cNvPr id="52" name="图片 13"/>
          <p:cNvPicPr>
            <a:picLocks noChangeArrowheads="1" noChangeAspect="1"/>
          </p:cNvPicPr>
          <p:nvPr/>
        </p:nvPicPr>
        <p:blipFill>
          <a:blip r:embed="rId3">
            <a:duotone>
              <a:prstClr val="black"/>
              <a:schemeClr val="accent5">
                <a:tint val="45000"/>
                <a:satMod val="400000"/>
              </a:schemeClr>
            </a:duotone>
            <a:extLst>
              <a:ext uri="{28A0092B-C50C-407E-A947-70E740481C1C}">
                <a14:useLocalDpi val="0"/>
              </a:ext>
            </a:extLst>
          </a:blip>
          <a:stretch>
            <a:fillRect/>
          </a:stretch>
        </p:blipFill>
        <p:spPr bwMode="auto">
          <a:xfrm>
            <a:off x="3271725" y="1424611"/>
            <a:ext cx="3096344" cy="2544901"/>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pic>
      <p:sp>
        <p:nvSpPr>
          <p:cNvPr id="55" name="椭圆形标注 27"/>
          <p:cNvSpPr>
            <a:spLocks noChangeArrowheads="1"/>
          </p:cNvSpPr>
          <p:nvPr/>
        </p:nvSpPr>
        <p:spPr bwMode="auto">
          <a:xfrm>
            <a:off x="5858150" y="1026424"/>
            <a:ext cx="1752702" cy="1800818"/>
          </a:xfrm>
          <a:prstGeom prst="wedgeEllipseCallout">
            <a:avLst>
              <a:gd fmla="val -59856" name="adj1"/>
              <a:gd fmla="val 35236" name="adj2"/>
            </a:avLst>
          </a:prstGeom>
          <a:solidFill>
            <a:schemeClr val="accent3">
              <a:lumMod val="60000"/>
              <a:lumOff val="40000"/>
            </a:schemeClr>
          </a:solidFill>
          <a:ln>
            <a:noFill/>
          </a:ln>
          <a:extLst/>
        </p:spPr>
        <p:txBody>
          <a:bodyPr anchor="ctr" bIns="36293" lIns="72585" rIns="72585" tIns="36293"/>
          <a:lstStyle/>
          <a:p>
            <a:pPr algn="ctr"/>
            <a:endParaRPr altLang="zh-CN" lang="zh-CN">
              <a:solidFill>
                <a:srgbClr val="FFFFFF"/>
              </a:solidFill>
            </a:endParaRPr>
          </a:p>
        </p:txBody>
      </p:sp>
      <p:sp>
        <p:nvSpPr>
          <p:cNvPr id="86" name="文本框 36"/>
          <p:cNvSpPr>
            <a:spLocks noChangeArrowheads="1"/>
          </p:cNvSpPr>
          <p:nvPr/>
        </p:nvSpPr>
        <p:spPr bwMode="auto">
          <a:xfrm>
            <a:off x="6096131" y="1280462"/>
            <a:ext cx="802316" cy="605986"/>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36293" lIns="72585" rIns="72585" tIns="36293" wrap="square">
            <a:spAutoFit/>
          </a:bodyPr>
          <a:lstStyle/>
          <a:p>
            <a:pPr algn="ctr"/>
            <a:r>
              <a:rPr lang="en-US" smtClean="0" sz="3500">
                <a:solidFill>
                  <a:schemeClr val="bg1"/>
                </a:solidFill>
                <a:ea charset="-128" pitchFamily="49" typeface="MS Gothic"/>
              </a:rPr>
              <a:t>02</a:t>
            </a:r>
          </a:p>
        </p:txBody>
      </p:sp>
      <p:pic>
        <p:nvPicPr>
          <p:cNvPr id="87" name="图片 37"/>
          <p:cNvPicPr>
            <a:picLocks noChangeArrowheads="1" noChangeAspect="1"/>
          </p:cNvPicPr>
          <p:nvPr/>
        </p:nvPicPr>
        <p:blipFill>
          <a:blip r:embed="rId4">
            <a:grayscl/>
            <a:biLevel thresh="50000"/>
            <a:extLst>
              <a:ext uri="{28A0092B-C50C-407E-A947-70E740481C1C}">
                <a14:useLocalDpi val="0"/>
              </a:ext>
            </a:extLst>
          </a:blip>
          <a:stretch>
            <a:fillRect/>
          </a:stretch>
        </p:blipFill>
        <p:spPr bwMode="auto">
          <a:xfrm>
            <a:off x="6805015" y="1435910"/>
            <a:ext cx="491299" cy="388706"/>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pic>
      <p:sp>
        <p:nvSpPr>
          <p:cNvPr id="88" name="文本框 32"/>
          <p:cNvSpPr>
            <a:spLocks noChangeArrowheads="1"/>
          </p:cNvSpPr>
          <p:nvPr/>
        </p:nvSpPr>
        <p:spPr bwMode="auto">
          <a:xfrm>
            <a:off x="6022709" y="1878373"/>
            <a:ext cx="1457382" cy="576776"/>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36293" lIns="72585" rIns="72585" tIns="36293" wrap="square">
            <a:spAutoFit/>
          </a:bodyPr>
          <a:lstStyle/>
          <a:p>
            <a:pPr algn="ctr">
              <a:lnSpc>
                <a:spcPts val="1985"/>
              </a:lnSpc>
            </a:pPr>
            <a:r>
              <a:rPr altLang="en-US" lang="zh-CN" sz="1400">
                <a:solidFill>
                  <a:schemeClr val="bg1"/>
                </a:solidFill>
                <a:latin charset="0" pitchFamily="34" typeface="Impact"/>
                <a:ea charset="-122" pitchFamily="34" typeface="微软雅黑"/>
                <a:sym charset="0" pitchFamily="34" typeface="Impact"/>
              </a:rPr>
              <a:t>内容说明内容内容说明内容</a:t>
            </a:r>
          </a:p>
        </p:txBody>
      </p:sp>
      <p:sp>
        <p:nvSpPr>
          <p:cNvPr id="89" name="圆角矩形标注 26"/>
          <p:cNvSpPr>
            <a:spLocks noChangeArrowheads="1"/>
          </p:cNvSpPr>
          <p:nvPr/>
        </p:nvSpPr>
        <p:spPr bwMode="auto">
          <a:xfrm flipH="1">
            <a:off x="7040455" y="2827242"/>
            <a:ext cx="2083914" cy="1188955"/>
          </a:xfrm>
          <a:prstGeom prst="wedgeRoundRectCallout">
            <a:avLst>
              <a:gd fmla="val 70157" name="adj1"/>
              <a:gd fmla="val 5120" name="adj2"/>
              <a:gd fmla="val 16667" name="adj3"/>
            </a:avLst>
          </a:prstGeom>
          <a:solidFill>
            <a:schemeClr val="bg1">
              <a:lumMod val="65000"/>
            </a:schemeClr>
          </a:solidFill>
          <a:ln>
            <a:noFill/>
          </a:ln>
        </p:spPr>
        <p:txBody>
          <a:bodyPr anchor="ctr" bIns="36293" lIns="72585" rIns="72585" tIns="36293"/>
          <a:lstStyle/>
          <a:p>
            <a:pPr algn="ctr"/>
            <a:endParaRPr altLang="zh-CN" lang="zh-CN">
              <a:solidFill>
                <a:srgbClr val="FFFFFF"/>
              </a:solidFill>
            </a:endParaRPr>
          </a:p>
        </p:txBody>
      </p:sp>
      <p:sp>
        <p:nvSpPr>
          <p:cNvPr id="92" name="圆角矩形标注 26"/>
          <p:cNvSpPr>
            <a:spLocks noChangeArrowheads="1"/>
          </p:cNvSpPr>
          <p:nvPr/>
        </p:nvSpPr>
        <p:spPr bwMode="auto">
          <a:xfrm>
            <a:off x="694077" y="2827242"/>
            <a:ext cx="2083914" cy="1188955"/>
          </a:xfrm>
          <a:prstGeom prst="wedgeRoundRectCallout">
            <a:avLst>
              <a:gd fmla="val 70157" name="adj1"/>
              <a:gd fmla="val 5120" name="adj2"/>
              <a:gd fmla="val 16667" name="adj3"/>
            </a:avLst>
          </a:prstGeom>
          <a:solidFill>
            <a:schemeClr val="accent6">
              <a:lumMod val="75000"/>
            </a:schemeClr>
          </a:solidFill>
          <a:ln>
            <a:noFill/>
          </a:ln>
        </p:spPr>
        <p:txBody>
          <a:bodyPr anchor="ctr" bIns="36293" lIns="72585" rIns="72585" tIns="36293"/>
          <a:lstStyle/>
          <a:p>
            <a:pPr algn="ctr"/>
            <a:endParaRPr altLang="zh-CN" lang="zh-CN">
              <a:solidFill>
                <a:srgbClr val="FFFFFF"/>
              </a:solidFill>
            </a:endParaRPr>
          </a:p>
        </p:txBody>
      </p:sp>
      <p:sp>
        <p:nvSpPr>
          <p:cNvPr id="93" name="椭圆形标注 27"/>
          <p:cNvSpPr>
            <a:spLocks noChangeArrowheads="1"/>
          </p:cNvSpPr>
          <p:nvPr/>
        </p:nvSpPr>
        <p:spPr bwMode="auto">
          <a:xfrm flipH="1">
            <a:off x="2213450" y="1028764"/>
            <a:ext cx="1752702" cy="1800818"/>
          </a:xfrm>
          <a:prstGeom prst="wedgeEllipseCallout">
            <a:avLst>
              <a:gd fmla="val -59856" name="adj1"/>
              <a:gd fmla="val 35236" name="adj2"/>
            </a:avLst>
          </a:prstGeom>
          <a:solidFill>
            <a:schemeClr val="tx2">
              <a:lumMod val="60000"/>
              <a:lumOff val="40000"/>
            </a:schemeClr>
          </a:solidFill>
          <a:ln>
            <a:noFill/>
          </a:ln>
          <a:extLst/>
        </p:spPr>
        <p:txBody>
          <a:bodyPr anchor="ctr" bIns="36293" lIns="72585" rIns="72585" tIns="36293"/>
          <a:lstStyle/>
          <a:p>
            <a:pPr algn="ctr"/>
            <a:endParaRPr altLang="zh-CN" lang="zh-CN">
              <a:solidFill>
                <a:srgbClr val="FFFFFF"/>
              </a:solidFill>
            </a:endParaRPr>
          </a:p>
        </p:txBody>
      </p:sp>
      <p:sp>
        <p:nvSpPr>
          <p:cNvPr id="56" name="文本框 30"/>
          <p:cNvSpPr>
            <a:spLocks noChangeArrowheads="1"/>
          </p:cNvSpPr>
          <p:nvPr/>
        </p:nvSpPr>
        <p:spPr bwMode="auto">
          <a:xfrm>
            <a:off x="2516494" y="1295110"/>
            <a:ext cx="836127" cy="605986"/>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36293" lIns="72585" rIns="72585" tIns="36293" wrap="square">
            <a:spAutoFit/>
          </a:bodyPr>
          <a:lstStyle/>
          <a:p>
            <a:pPr algn="ctr"/>
            <a:r>
              <a:rPr lang="en-US" sz="3500">
                <a:solidFill>
                  <a:schemeClr val="bg1"/>
                </a:solidFill>
                <a:ea charset="-128" pitchFamily="49" typeface="MS Gothic"/>
              </a:rPr>
              <a:t>01</a:t>
            </a:r>
          </a:p>
        </p:txBody>
      </p:sp>
      <p:pic>
        <p:nvPicPr>
          <p:cNvPr id="58" name="图片 31"/>
          <p:cNvPicPr>
            <a:picLocks noChangeArrowheads="1" noChangeAspect="1"/>
          </p:cNvPicPr>
          <p:nvPr/>
        </p:nvPicPr>
        <p:blipFill>
          <a:blip r:embed="rId5">
            <a:grayscl/>
            <a:biLevel thresh="50000"/>
            <a:extLst>
              <a:ext uri="{28A0092B-C50C-407E-A947-70E740481C1C}">
                <a14:useLocalDpi val="0"/>
              </a:ext>
            </a:extLst>
          </a:blip>
          <a:stretch>
            <a:fillRect/>
          </a:stretch>
        </p:blipFill>
        <p:spPr bwMode="auto">
          <a:xfrm>
            <a:off x="3264003" y="1447949"/>
            <a:ext cx="496227" cy="413584"/>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pic>
      <p:sp>
        <p:nvSpPr>
          <p:cNvPr id="66" name="文本框 32"/>
          <p:cNvSpPr>
            <a:spLocks noChangeArrowheads="1"/>
          </p:cNvSpPr>
          <p:nvPr/>
        </p:nvSpPr>
        <p:spPr bwMode="auto">
          <a:xfrm>
            <a:off x="2330015" y="1884139"/>
            <a:ext cx="1518799" cy="576776"/>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36293" lIns="72585" rIns="72585" tIns="36293" wrap="square">
            <a:spAutoFit/>
          </a:bodyPr>
          <a:lstStyle/>
          <a:p>
            <a:pPr algn="ctr">
              <a:lnSpc>
                <a:spcPts val="1985"/>
              </a:lnSpc>
            </a:pPr>
            <a:r>
              <a:rPr altLang="en-US" lang="zh-CN" sz="1400">
                <a:solidFill>
                  <a:schemeClr val="bg1"/>
                </a:solidFill>
                <a:latin charset="0" pitchFamily="34" typeface="Impact"/>
                <a:ea charset="-122" pitchFamily="34" typeface="微软雅黑"/>
                <a:sym charset="0" pitchFamily="34" typeface="Impact"/>
              </a:rPr>
              <a:t>内容说明内容内容说明内容</a:t>
            </a:r>
          </a:p>
        </p:txBody>
      </p:sp>
      <p:pic>
        <p:nvPicPr>
          <p:cNvPr id="94" name="图片 2712"/>
          <p:cNvPicPr>
            <a:picLocks noChangeArrowheads="1" noChangeAspect="1"/>
          </p:cNvPicPr>
          <p:nvPr/>
        </p:nvPicPr>
        <p:blipFill>
          <a:blip r:embed="rId6">
            <a:extLst>
              <a:ext uri="{28A0092B-C50C-407E-A947-70E740481C1C}">
                <a14:useLocalDpi val="0"/>
              </a:ext>
            </a:extLst>
          </a:blip>
          <a:stretch>
            <a:fillRect/>
          </a:stretch>
        </p:blipFill>
        <p:spPr bwMode="auto">
          <a:xfrm>
            <a:off x="2162014" y="2920476"/>
            <a:ext cx="407988" cy="403225"/>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pic>
      <p:pic>
        <p:nvPicPr>
          <p:cNvPr id="95" name="图片 2718"/>
          <p:cNvPicPr>
            <a:picLocks noChangeArrowheads="1" noChangeAspect="1"/>
          </p:cNvPicPr>
          <p:nvPr/>
        </p:nvPicPr>
        <p:blipFill>
          <a:blip r:embed="rId7">
            <a:extLst>
              <a:ext uri="{28A0092B-C50C-407E-A947-70E740481C1C}">
                <a14:useLocalDpi val="0"/>
              </a:ext>
            </a:extLst>
          </a:blip>
          <a:stretch>
            <a:fillRect/>
          </a:stretch>
        </p:blipFill>
        <p:spPr bwMode="auto">
          <a:xfrm>
            <a:off x="7682645" y="2940271"/>
            <a:ext cx="395287" cy="390525"/>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pic>
      <p:sp>
        <p:nvSpPr>
          <p:cNvPr id="97" name="文本框 36"/>
          <p:cNvSpPr>
            <a:spLocks noChangeArrowheads="1"/>
          </p:cNvSpPr>
          <p:nvPr/>
        </p:nvSpPr>
        <p:spPr bwMode="auto">
          <a:xfrm>
            <a:off x="7050663" y="2829582"/>
            <a:ext cx="802316" cy="605986"/>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36293" lIns="72585" rIns="72585" tIns="36293" wrap="square">
            <a:spAutoFit/>
          </a:bodyPr>
          <a:lstStyle/>
          <a:p>
            <a:pPr algn="ctr"/>
            <a:r>
              <a:rPr lang="en-US" smtClean="0" sz="3500">
                <a:solidFill>
                  <a:schemeClr val="bg1"/>
                </a:solidFill>
                <a:ea charset="-128" pitchFamily="49" typeface="MS Gothic"/>
              </a:rPr>
              <a:t>04</a:t>
            </a:r>
          </a:p>
        </p:txBody>
      </p:sp>
      <p:sp>
        <p:nvSpPr>
          <p:cNvPr id="98" name="文本框 36"/>
          <p:cNvSpPr>
            <a:spLocks noChangeArrowheads="1"/>
          </p:cNvSpPr>
          <p:nvPr/>
        </p:nvSpPr>
        <p:spPr bwMode="auto">
          <a:xfrm>
            <a:off x="1411134" y="2816136"/>
            <a:ext cx="802316" cy="605986"/>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36293" lIns="72585" rIns="72585" tIns="36293" wrap="square">
            <a:spAutoFit/>
          </a:bodyPr>
          <a:lstStyle/>
          <a:p>
            <a:pPr algn="ctr"/>
            <a:r>
              <a:rPr lang="en-US" smtClean="0" sz="3500">
                <a:solidFill>
                  <a:schemeClr val="bg1"/>
                </a:solidFill>
                <a:ea charset="-128" pitchFamily="49" typeface="MS Gothic"/>
              </a:rPr>
              <a:t>03</a:t>
            </a:r>
          </a:p>
        </p:txBody>
      </p:sp>
      <p:sp>
        <p:nvSpPr>
          <p:cNvPr id="99" name="矩形 25"/>
          <p:cNvSpPr>
            <a:spLocks noChangeArrowheads="1"/>
          </p:cNvSpPr>
          <p:nvPr/>
        </p:nvSpPr>
        <p:spPr bwMode="auto">
          <a:xfrm>
            <a:off x="793255" y="3296571"/>
            <a:ext cx="1907430" cy="712666"/>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36293" lIns="72585" rIns="72585" tIns="36293" wrap="square">
            <a:spAutoFit/>
          </a:bodyPr>
          <a:lstStyle/>
          <a:p>
            <a:pPr>
              <a:lnSpc>
                <a:spcPct val="150000"/>
              </a:lnSpc>
            </a:pPr>
            <a:r>
              <a:rPr altLang="en-US" lang="zh-CN" smtClean="0" sz="1400">
                <a:solidFill>
                  <a:schemeClr val="bg1"/>
                </a:solidFill>
                <a:latin charset="0" pitchFamily="34" typeface="Impact"/>
                <a:ea charset="-122" pitchFamily="34" typeface="微软雅黑"/>
                <a:sym charset="0" pitchFamily="34" typeface="Impact"/>
              </a:rPr>
              <a:t>请输入您的文字内容请输入您的文字内容</a:t>
            </a:r>
          </a:p>
        </p:txBody>
      </p:sp>
      <p:sp>
        <p:nvSpPr>
          <p:cNvPr id="100" name="矩形 25"/>
          <p:cNvSpPr>
            <a:spLocks noChangeArrowheads="1"/>
          </p:cNvSpPr>
          <p:nvPr/>
        </p:nvSpPr>
        <p:spPr bwMode="auto">
          <a:xfrm>
            <a:off x="7129748" y="3296571"/>
            <a:ext cx="1907430" cy="712666"/>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36293" lIns="72585" rIns="72585" tIns="36293" wrap="square">
            <a:spAutoFit/>
          </a:bodyPr>
          <a:lstStyle/>
          <a:p>
            <a:pPr>
              <a:lnSpc>
                <a:spcPct val="150000"/>
              </a:lnSpc>
            </a:pPr>
            <a:r>
              <a:rPr altLang="en-US" lang="zh-CN" smtClean="0" sz="1400">
                <a:solidFill>
                  <a:schemeClr val="bg1"/>
                </a:solidFill>
                <a:latin charset="0" pitchFamily="34" typeface="Impact"/>
                <a:ea charset="-122" pitchFamily="34" typeface="微软雅黑"/>
                <a:sym charset="0" pitchFamily="34" typeface="Impact"/>
              </a:rPr>
              <a:t>请输入您的文字内容请输入您的文字内容</a:t>
            </a:r>
          </a:p>
        </p:txBody>
      </p:sp>
    </p:spTree>
    <p:extLst>
      <p:ext uri="{BB962C8B-B14F-4D97-AF65-F5344CB8AC3E}">
        <p14:creationId val="902360272"/>
      </p:ext>
    </p:extLst>
  </p:cSld>
  <p:clrMapOvr>
    <a:masterClrMapping/>
  </p:clrMapOvr>
  <p:transition spd="med">
    <p:pull/>
  </p:transition>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grpId="0" id="5" nodeType="afterEffect" presetClass="entr" presetID="2" presetSubtype="8">
                                  <p:stCondLst>
                                    <p:cond delay="0"/>
                                  </p:stCondLst>
                                  <p:childTnLst>
                                    <p:set>
                                      <p:cBhvr>
                                        <p:cTn dur="1" fill="hold" id="6">
                                          <p:stCondLst>
                                            <p:cond delay="0"/>
                                          </p:stCondLst>
                                        </p:cTn>
                                        <p:tgtEl>
                                          <p:spTgt spid="57"/>
                                        </p:tgtEl>
                                        <p:attrNameLst>
                                          <p:attrName>style.visibility</p:attrName>
                                        </p:attrNameLst>
                                      </p:cBhvr>
                                      <p:to>
                                        <p:strVal val="visible"/>
                                      </p:to>
                                    </p:set>
                                    <p:anim calcmode="lin" valueType="num">
                                      <p:cBhvr additive="base">
                                        <p:cTn dur="500" fill="hold" id="7"/>
                                        <p:tgtEl>
                                          <p:spTgt spid="57"/>
                                        </p:tgtEl>
                                        <p:attrNameLst>
                                          <p:attrName>ppt_x</p:attrName>
                                        </p:attrNameLst>
                                      </p:cBhvr>
                                      <p:tavLst>
                                        <p:tav tm="0">
                                          <p:val>
                                            <p:strVal val="0-#ppt_w/2"/>
                                          </p:val>
                                        </p:tav>
                                        <p:tav tm="100000">
                                          <p:val>
                                            <p:strVal val="#ppt_x"/>
                                          </p:val>
                                        </p:tav>
                                      </p:tavLst>
                                    </p:anim>
                                    <p:anim calcmode="lin" valueType="num">
                                      <p:cBhvr additive="base">
                                        <p:cTn dur="500" fill="hold" id="8"/>
                                        <p:tgtEl>
                                          <p:spTgt spid="57"/>
                                        </p:tgtEl>
                                        <p:attrNameLst>
                                          <p:attrName>ppt_y</p:attrName>
                                        </p:attrNameLst>
                                      </p:cBhvr>
                                      <p:tavLst>
                                        <p:tav tm="0">
                                          <p:val>
                                            <p:strVal val="#ppt_y"/>
                                          </p:val>
                                        </p:tav>
                                        <p:tav tm="100000">
                                          <p:val>
                                            <p:strVal val="#ppt_y"/>
                                          </p:val>
                                        </p:tav>
                                      </p:tavLst>
                                    </p:anim>
                                  </p:childTnLst>
                                </p:cTn>
                              </p:par>
                            </p:childTnLst>
                          </p:cTn>
                        </p:par>
                        <p:par>
                          <p:cTn fill="hold" id="9" nodeType="afterGroup">
                            <p:stCondLst>
                              <p:cond delay="500"/>
                            </p:stCondLst>
                            <p:childTnLst>
                              <p:par>
                                <p:cTn fill="hold" grpId="0" id="10" nodeType="afterEffect" presetClass="entr" presetID="22" presetSubtype="2">
                                  <p:stCondLst>
                                    <p:cond delay="0"/>
                                  </p:stCondLst>
                                  <p:childTnLst>
                                    <p:set>
                                      <p:cBhvr>
                                        <p:cTn dur="1" fill="hold" id="11">
                                          <p:stCondLst>
                                            <p:cond delay="0"/>
                                          </p:stCondLst>
                                        </p:cTn>
                                        <p:tgtEl>
                                          <p:spTgt spid="65"/>
                                        </p:tgtEl>
                                        <p:attrNameLst>
                                          <p:attrName>style.visibility</p:attrName>
                                        </p:attrNameLst>
                                      </p:cBhvr>
                                      <p:to>
                                        <p:strVal val="visible"/>
                                      </p:to>
                                    </p:set>
                                    <p:animEffect filter="wipe(right)" transition="in">
                                      <p:cBhvr>
                                        <p:cTn dur="500" id="12"/>
                                        <p:tgtEl>
                                          <p:spTgt spid="65"/>
                                        </p:tgtEl>
                                      </p:cBhvr>
                                    </p:animEffect>
                                  </p:childTnLst>
                                </p:cTn>
                              </p:par>
                            </p:childTnLst>
                          </p:cTn>
                        </p:par>
                        <p:par>
                          <p:cTn fill="hold" id="13" nodeType="afterGroup">
                            <p:stCondLst>
                              <p:cond delay="1000"/>
                            </p:stCondLst>
                            <p:childTnLst>
                              <p:par>
                                <p:cTn fill="hold" grpId="0" id="14" nodeType="afterEffect" presetClass="entr" presetID="22" presetSubtype="8">
                                  <p:stCondLst>
                                    <p:cond delay="0"/>
                                  </p:stCondLst>
                                  <p:childTnLst>
                                    <p:set>
                                      <p:cBhvr>
                                        <p:cTn dur="1" fill="hold" id="15">
                                          <p:stCondLst>
                                            <p:cond delay="0"/>
                                          </p:stCondLst>
                                        </p:cTn>
                                        <p:tgtEl>
                                          <p:spTgt spid="54"/>
                                        </p:tgtEl>
                                        <p:attrNameLst>
                                          <p:attrName>style.visibility</p:attrName>
                                        </p:attrNameLst>
                                      </p:cBhvr>
                                      <p:to>
                                        <p:strVal val="visible"/>
                                      </p:to>
                                    </p:set>
                                    <p:animEffect filter="wipe(left)" transition="in">
                                      <p:cBhvr>
                                        <p:cTn dur="500" id="16"/>
                                        <p:tgtEl>
                                          <p:spTgt spid="54"/>
                                        </p:tgtEl>
                                      </p:cBhvr>
                                    </p:animEffect>
                                  </p:childTnLst>
                                </p:cTn>
                              </p:par>
                              <p:par>
                                <p:cTn fill="hold" grpId="0" id="17" nodeType="withEffect" presetClass="entr" presetID="41" presetSubtype="0">
                                  <p:stCondLst>
                                    <p:cond delay="0"/>
                                  </p:stCondLst>
                                  <p:iterate type="lt">
                                    <p:tmPct val="10000"/>
                                  </p:iterate>
                                  <p:childTnLst>
                                    <p:set>
                                      <p:cBhvr>
                                        <p:cTn dur="1" fill="hold" id="18">
                                          <p:stCondLst>
                                            <p:cond delay="0"/>
                                          </p:stCondLst>
                                        </p:cTn>
                                        <p:tgtEl>
                                          <p:spTgt spid="80"/>
                                        </p:tgtEl>
                                        <p:attrNameLst>
                                          <p:attrName>style.visibility</p:attrName>
                                        </p:attrNameLst>
                                      </p:cBhvr>
                                      <p:to>
                                        <p:strVal val="visible"/>
                                      </p:to>
                                    </p:set>
                                    <p:anim calcmode="lin" valueType="num">
                                      <p:cBhvr>
                                        <p:cTn dur="500" fill="hold" id="19"/>
                                        <p:tgtEl>
                                          <p:spTgt spid="80"/>
                                        </p:tgtEl>
                                        <p:attrNameLst>
                                          <p:attrName>ppt_x</p:attrName>
                                        </p:attrNameLst>
                                      </p:cBhvr>
                                      <p:tavLst>
                                        <p:tav tm="0">
                                          <p:val>
                                            <p:strVal val="#ppt_x"/>
                                          </p:val>
                                        </p:tav>
                                        <p:tav tm="50000">
                                          <p:val>
                                            <p:strVal val="#ppt_x+.1"/>
                                          </p:val>
                                        </p:tav>
                                        <p:tav tm="100000">
                                          <p:val>
                                            <p:strVal val="#ppt_x"/>
                                          </p:val>
                                        </p:tav>
                                      </p:tavLst>
                                    </p:anim>
                                    <p:anim calcmode="lin" valueType="num">
                                      <p:cBhvr>
                                        <p:cTn dur="500" fill="hold" id="20"/>
                                        <p:tgtEl>
                                          <p:spTgt spid="80"/>
                                        </p:tgtEl>
                                        <p:attrNameLst>
                                          <p:attrName>ppt_y</p:attrName>
                                        </p:attrNameLst>
                                      </p:cBhvr>
                                      <p:tavLst>
                                        <p:tav tm="0">
                                          <p:val>
                                            <p:strVal val="#ppt_y"/>
                                          </p:val>
                                        </p:tav>
                                        <p:tav tm="100000">
                                          <p:val>
                                            <p:strVal val="#ppt_y"/>
                                          </p:val>
                                        </p:tav>
                                      </p:tavLst>
                                    </p:anim>
                                    <p:anim calcmode="lin" valueType="num">
                                      <p:cBhvr>
                                        <p:cTn dur="500" fill="hold" id="21"/>
                                        <p:tgtEl>
                                          <p:spTgt spid="80"/>
                                        </p:tgtEl>
                                        <p:attrNameLst>
                                          <p:attrName>ppt_h</p:attrName>
                                        </p:attrNameLst>
                                      </p:cBhvr>
                                      <p:tavLst>
                                        <p:tav tm="0">
                                          <p:val>
                                            <p:strVal val="#ppt_h/10"/>
                                          </p:val>
                                        </p:tav>
                                        <p:tav tm="50000">
                                          <p:val>
                                            <p:strVal val="#ppt_h+.01"/>
                                          </p:val>
                                        </p:tav>
                                        <p:tav tm="100000">
                                          <p:val>
                                            <p:strVal val="#ppt_h"/>
                                          </p:val>
                                        </p:tav>
                                      </p:tavLst>
                                    </p:anim>
                                    <p:anim calcmode="lin" valueType="num">
                                      <p:cBhvr>
                                        <p:cTn dur="500" fill="hold" id="22"/>
                                        <p:tgtEl>
                                          <p:spTgt spid="80"/>
                                        </p:tgtEl>
                                        <p:attrNameLst>
                                          <p:attrName>ppt_w</p:attrName>
                                        </p:attrNameLst>
                                      </p:cBhvr>
                                      <p:tavLst>
                                        <p:tav tm="0">
                                          <p:val>
                                            <p:strVal val="#ppt_w/10"/>
                                          </p:val>
                                        </p:tav>
                                        <p:tav tm="50000">
                                          <p:val>
                                            <p:strVal val="#ppt_w+.01"/>
                                          </p:val>
                                        </p:tav>
                                        <p:tav tm="100000">
                                          <p:val>
                                            <p:strVal val="#ppt_w"/>
                                          </p:val>
                                        </p:tav>
                                      </p:tavLst>
                                    </p:anim>
                                    <p:animEffect filter="">
                                      <p:cBhvr>
                                        <p:cTn dur="500" id="23" tmFilter="0,0; .5, 1; 1, 1"/>
                                        <p:tgtEl>
                                          <p:spTgt spid="80"/>
                                        </p:tgtEl>
                                      </p:cBhvr>
                                    </p:animEffect>
                                  </p:childTnLst>
                                </p:cTn>
                              </p:par>
                              <p:par>
                                <p:cTn fill="hold" id="24" nodeType="withEffect" presetClass="entr" presetID="53" presetSubtype="0">
                                  <p:stCondLst>
                                    <p:cond delay="0"/>
                                  </p:stCondLst>
                                  <p:childTnLst>
                                    <p:set>
                                      <p:cBhvr>
                                        <p:cTn dur="1" fill="hold" id="25">
                                          <p:stCondLst>
                                            <p:cond delay="0"/>
                                          </p:stCondLst>
                                        </p:cTn>
                                        <p:tgtEl>
                                          <p:spTgt spid="67"/>
                                        </p:tgtEl>
                                        <p:attrNameLst>
                                          <p:attrName>style.visibility</p:attrName>
                                        </p:attrNameLst>
                                      </p:cBhvr>
                                      <p:to>
                                        <p:strVal val="visible"/>
                                      </p:to>
                                    </p:set>
                                    <p:anim calcmode="lin" valueType="num">
                                      <p:cBhvr>
                                        <p:cTn dur="500" fill="hold" id="26"/>
                                        <p:tgtEl>
                                          <p:spTgt spid="67"/>
                                        </p:tgtEl>
                                        <p:attrNameLst>
                                          <p:attrName>ppt_w</p:attrName>
                                        </p:attrNameLst>
                                      </p:cBhvr>
                                      <p:tavLst>
                                        <p:tav tm="0">
                                          <p:val>
                                            <p:fltVal val="0"/>
                                          </p:val>
                                        </p:tav>
                                        <p:tav tm="100000">
                                          <p:val>
                                            <p:strVal val="#ppt_w"/>
                                          </p:val>
                                        </p:tav>
                                      </p:tavLst>
                                    </p:anim>
                                    <p:anim calcmode="lin" valueType="num">
                                      <p:cBhvr>
                                        <p:cTn dur="500" fill="hold" id="27"/>
                                        <p:tgtEl>
                                          <p:spTgt spid="67"/>
                                        </p:tgtEl>
                                        <p:attrNameLst>
                                          <p:attrName>ppt_h</p:attrName>
                                        </p:attrNameLst>
                                      </p:cBhvr>
                                      <p:tavLst>
                                        <p:tav tm="0">
                                          <p:val>
                                            <p:fltVal val="0"/>
                                          </p:val>
                                        </p:tav>
                                        <p:tav tm="100000">
                                          <p:val>
                                            <p:strVal val="#ppt_h"/>
                                          </p:val>
                                        </p:tav>
                                      </p:tavLst>
                                    </p:anim>
                                    <p:animEffect filter="fade" transition="in">
                                      <p:cBhvr>
                                        <p:cTn dur="500" id="28"/>
                                        <p:tgtEl>
                                          <p:spTgt spid="67"/>
                                        </p:tgtEl>
                                      </p:cBhvr>
                                    </p:animEffect>
                                  </p:childTnLst>
                                </p:cTn>
                              </p:par>
                            </p:childTnLst>
                          </p:cTn>
                        </p:par>
                        <p:par>
                          <p:cTn fill="hold" id="29" nodeType="afterGroup">
                            <p:stCondLst>
                              <p:cond delay="1500"/>
                            </p:stCondLst>
                            <p:childTnLst>
                              <p:par>
                                <p:cTn fill="hold" id="30" nodeType="afterEffect" presetClass="entr" presetID="42" presetSubtype="0">
                                  <p:stCondLst>
                                    <p:cond delay="0"/>
                                  </p:stCondLst>
                                  <p:childTnLst>
                                    <p:set>
                                      <p:cBhvr>
                                        <p:cTn dur="1" fill="hold" id="31">
                                          <p:stCondLst>
                                            <p:cond delay="0"/>
                                          </p:stCondLst>
                                        </p:cTn>
                                        <p:tgtEl>
                                          <p:spTgt spid="52"/>
                                        </p:tgtEl>
                                        <p:attrNameLst>
                                          <p:attrName>style.visibility</p:attrName>
                                        </p:attrNameLst>
                                      </p:cBhvr>
                                      <p:to>
                                        <p:strVal val="visible"/>
                                      </p:to>
                                    </p:set>
                                    <p:animEffect filter="fade" transition="in">
                                      <p:cBhvr>
                                        <p:cTn dur="1000" id="32"/>
                                        <p:tgtEl>
                                          <p:spTgt spid="52"/>
                                        </p:tgtEl>
                                      </p:cBhvr>
                                    </p:animEffect>
                                    <p:anim calcmode="lin" valueType="num">
                                      <p:cBhvr>
                                        <p:cTn dur="1000" fill="hold" id="33"/>
                                        <p:tgtEl>
                                          <p:spTgt spid="52"/>
                                        </p:tgtEl>
                                        <p:attrNameLst>
                                          <p:attrName>ppt_x</p:attrName>
                                        </p:attrNameLst>
                                      </p:cBhvr>
                                      <p:tavLst>
                                        <p:tav tm="0">
                                          <p:val>
                                            <p:strVal val="#ppt_x"/>
                                          </p:val>
                                        </p:tav>
                                        <p:tav tm="100000">
                                          <p:val>
                                            <p:strVal val="#ppt_x"/>
                                          </p:val>
                                        </p:tav>
                                      </p:tavLst>
                                    </p:anim>
                                    <p:anim calcmode="lin" valueType="num">
                                      <p:cBhvr>
                                        <p:cTn dur="1000" fill="hold" id="34"/>
                                        <p:tgtEl>
                                          <p:spTgt spid="52"/>
                                        </p:tgtEl>
                                        <p:attrNameLst>
                                          <p:attrName>ppt_y</p:attrName>
                                        </p:attrNameLst>
                                      </p:cBhvr>
                                      <p:tavLst>
                                        <p:tav tm="0">
                                          <p:val>
                                            <p:strVal val="#ppt_y+.1"/>
                                          </p:val>
                                        </p:tav>
                                        <p:tav tm="100000">
                                          <p:val>
                                            <p:strVal val="#ppt_y"/>
                                          </p:val>
                                        </p:tav>
                                      </p:tavLst>
                                    </p:anim>
                                  </p:childTnLst>
                                </p:cTn>
                              </p:par>
                            </p:childTnLst>
                          </p:cTn>
                        </p:par>
                        <p:par>
                          <p:cTn fill="hold" id="35" nodeType="afterGroup">
                            <p:stCondLst>
                              <p:cond delay="2500"/>
                            </p:stCondLst>
                            <p:childTnLst>
                              <p:par>
                                <p:cTn fill="hold" grpId="0" id="36" nodeType="afterEffect" presetClass="entr" presetID="22" presetSubtype="2">
                                  <p:stCondLst>
                                    <p:cond delay="0"/>
                                  </p:stCondLst>
                                  <p:childTnLst>
                                    <p:set>
                                      <p:cBhvr>
                                        <p:cTn dur="1" fill="hold" id="37">
                                          <p:stCondLst>
                                            <p:cond delay="0"/>
                                          </p:stCondLst>
                                        </p:cTn>
                                        <p:tgtEl>
                                          <p:spTgt spid="93"/>
                                        </p:tgtEl>
                                        <p:attrNameLst>
                                          <p:attrName>style.visibility</p:attrName>
                                        </p:attrNameLst>
                                      </p:cBhvr>
                                      <p:to>
                                        <p:strVal val="visible"/>
                                      </p:to>
                                    </p:set>
                                    <p:animEffect filter="wipe(right)" transition="in">
                                      <p:cBhvr>
                                        <p:cTn dur="500" id="38"/>
                                        <p:tgtEl>
                                          <p:spTgt spid="93"/>
                                        </p:tgtEl>
                                      </p:cBhvr>
                                    </p:animEffect>
                                  </p:childTnLst>
                                </p:cTn>
                              </p:par>
                            </p:childTnLst>
                          </p:cTn>
                        </p:par>
                        <p:par>
                          <p:cTn fill="hold" id="39" nodeType="afterGroup">
                            <p:stCondLst>
                              <p:cond delay="3000"/>
                            </p:stCondLst>
                            <p:childTnLst>
                              <p:par>
                                <p:cTn fill="hold" grpId="0" id="40" nodeType="afterEffect" presetClass="entr" presetID="47" presetSubtype="0">
                                  <p:stCondLst>
                                    <p:cond delay="0"/>
                                  </p:stCondLst>
                                  <p:childTnLst>
                                    <p:set>
                                      <p:cBhvr>
                                        <p:cTn dur="1" fill="hold" id="41">
                                          <p:stCondLst>
                                            <p:cond delay="0"/>
                                          </p:stCondLst>
                                        </p:cTn>
                                        <p:tgtEl>
                                          <p:spTgt spid="56"/>
                                        </p:tgtEl>
                                        <p:attrNameLst>
                                          <p:attrName>style.visibility</p:attrName>
                                        </p:attrNameLst>
                                      </p:cBhvr>
                                      <p:to>
                                        <p:strVal val="visible"/>
                                      </p:to>
                                    </p:set>
                                    <p:animEffect filter="fade" transition="in">
                                      <p:cBhvr>
                                        <p:cTn dur="1000" id="42"/>
                                        <p:tgtEl>
                                          <p:spTgt spid="56"/>
                                        </p:tgtEl>
                                      </p:cBhvr>
                                    </p:animEffect>
                                    <p:anim calcmode="lin" valueType="num">
                                      <p:cBhvr>
                                        <p:cTn dur="1000" fill="hold" id="43"/>
                                        <p:tgtEl>
                                          <p:spTgt spid="56"/>
                                        </p:tgtEl>
                                        <p:attrNameLst>
                                          <p:attrName>ppt_x</p:attrName>
                                        </p:attrNameLst>
                                      </p:cBhvr>
                                      <p:tavLst>
                                        <p:tav tm="0">
                                          <p:val>
                                            <p:strVal val="#ppt_x"/>
                                          </p:val>
                                        </p:tav>
                                        <p:tav tm="100000">
                                          <p:val>
                                            <p:strVal val="#ppt_x"/>
                                          </p:val>
                                        </p:tav>
                                      </p:tavLst>
                                    </p:anim>
                                    <p:anim calcmode="lin" valueType="num">
                                      <p:cBhvr>
                                        <p:cTn dur="1000" fill="hold" id="44"/>
                                        <p:tgtEl>
                                          <p:spTgt spid="56"/>
                                        </p:tgtEl>
                                        <p:attrNameLst>
                                          <p:attrName>ppt_y</p:attrName>
                                        </p:attrNameLst>
                                      </p:cBhvr>
                                      <p:tavLst>
                                        <p:tav tm="0">
                                          <p:val>
                                            <p:strVal val="#ppt_y-.1"/>
                                          </p:val>
                                        </p:tav>
                                        <p:tav tm="100000">
                                          <p:val>
                                            <p:strVal val="#ppt_y"/>
                                          </p:val>
                                        </p:tav>
                                      </p:tavLst>
                                    </p:anim>
                                  </p:childTnLst>
                                </p:cTn>
                              </p:par>
                              <p:par>
                                <p:cTn fill="hold" id="45" nodeType="withEffect" presetClass="entr" presetID="47" presetSubtype="0">
                                  <p:stCondLst>
                                    <p:cond delay="0"/>
                                  </p:stCondLst>
                                  <p:childTnLst>
                                    <p:set>
                                      <p:cBhvr>
                                        <p:cTn dur="1" fill="hold" id="46">
                                          <p:stCondLst>
                                            <p:cond delay="0"/>
                                          </p:stCondLst>
                                        </p:cTn>
                                        <p:tgtEl>
                                          <p:spTgt spid="58"/>
                                        </p:tgtEl>
                                        <p:attrNameLst>
                                          <p:attrName>style.visibility</p:attrName>
                                        </p:attrNameLst>
                                      </p:cBhvr>
                                      <p:to>
                                        <p:strVal val="visible"/>
                                      </p:to>
                                    </p:set>
                                    <p:animEffect filter="fade" transition="in">
                                      <p:cBhvr>
                                        <p:cTn dur="1000" id="47"/>
                                        <p:tgtEl>
                                          <p:spTgt spid="58"/>
                                        </p:tgtEl>
                                      </p:cBhvr>
                                    </p:animEffect>
                                    <p:anim calcmode="lin" valueType="num">
                                      <p:cBhvr>
                                        <p:cTn dur="1000" fill="hold" id="48"/>
                                        <p:tgtEl>
                                          <p:spTgt spid="58"/>
                                        </p:tgtEl>
                                        <p:attrNameLst>
                                          <p:attrName>ppt_x</p:attrName>
                                        </p:attrNameLst>
                                      </p:cBhvr>
                                      <p:tavLst>
                                        <p:tav tm="0">
                                          <p:val>
                                            <p:strVal val="#ppt_x"/>
                                          </p:val>
                                        </p:tav>
                                        <p:tav tm="100000">
                                          <p:val>
                                            <p:strVal val="#ppt_x"/>
                                          </p:val>
                                        </p:tav>
                                      </p:tavLst>
                                    </p:anim>
                                    <p:anim calcmode="lin" valueType="num">
                                      <p:cBhvr>
                                        <p:cTn dur="1000" fill="hold" id="49"/>
                                        <p:tgtEl>
                                          <p:spTgt spid="58"/>
                                        </p:tgtEl>
                                        <p:attrNameLst>
                                          <p:attrName>ppt_y</p:attrName>
                                        </p:attrNameLst>
                                      </p:cBhvr>
                                      <p:tavLst>
                                        <p:tav tm="0">
                                          <p:val>
                                            <p:strVal val="#ppt_y-.1"/>
                                          </p:val>
                                        </p:tav>
                                        <p:tav tm="100000">
                                          <p:val>
                                            <p:strVal val="#ppt_y"/>
                                          </p:val>
                                        </p:tav>
                                      </p:tavLst>
                                    </p:anim>
                                  </p:childTnLst>
                                </p:cTn>
                              </p:par>
                              <p:par>
                                <p:cTn fill="hold" grpId="0" id="50" nodeType="withEffect" presetClass="entr" presetID="47" presetSubtype="0">
                                  <p:stCondLst>
                                    <p:cond delay="0"/>
                                  </p:stCondLst>
                                  <p:childTnLst>
                                    <p:set>
                                      <p:cBhvr>
                                        <p:cTn dur="1" fill="hold" id="51">
                                          <p:stCondLst>
                                            <p:cond delay="0"/>
                                          </p:stCondLst>
                                        </p:cTn>
                                        <p:tgtEl>
                                          <p:spTgt spid="66"/>
                                        </p:tgtEl>
                                        <p:attrNameLst>
                                          <p:attrName>style.visibility</p:attrName>
                                        </p:attrNameLst>
                                      </p:cBhvr>
                                      <p:to>
                                        <p:strVal val="visible"/>
                                      </p:to>
                                    </p:set>
                                    <p:animEffect filter="fade" transition="in">
                                      <p:cBhvr>
                                        <p:cTn dur="1000" id="52"/>
                                        <p:tgtEl>
                                          <p:spTgt spid="66"/>
                                        </p:tgtEl>
                                      </p:cBhvr>
                                    </p:animEffect>
                                    <p:anim calcmode="lin" valueType="num">
                                      <p:cBhvr>
                                        <p:cTn dur="1000" fill="hold" id="53"/>
                                        <p:tgtEl>
                                          <p:spTgt spid="66"/>
                                        </p:tgtEl>
                                        <p:attrNameLst>
                                          <p:attrName>ppt_x</p:attrName>
                                        </p:attrNameLst>
                                      </p:cBhvr>
                                      <p:tavLst>
                                        <p:tav tm="0">
                                          <p:val>
                                            <p:strVal val="#ppt_x"/>
                                          </p:val>
                                        </p:tav>
                                        <p:tav tm="100000">
                                          <p:val>
                                            <p:strVal val="#ppt_x"/>
                                          </p:val>
                                        </p:tav>
                                      </p:tavLst>
                                    </p:anim>
                                    <p:anim calcmode="lin" valueType="num">
                                      <p:cBhvr>
                                        <p:cTn dur="1000" fill="hold" id="54"/>
                                        <p:tgtEl>
                                          <p:spTgt spid="66"/>
                                        </p:tgtEl>
                                        <p:attrNameLst>
                                          <p:attrName>ppt_y</p:attrName>
                                        </p:attrNameLst>
                                      </p:cBhvr>
                                      <p:tavLst>
                                        <p:tav tm="0">
                                          <p:val>
                                            <p:strVal val="#ppt_y-.1"/>
                                          </p:val>
                                        </p:tav>
                                        <p:tav tm="100000">
                                          <p:val>
                                            <p:strVal val="#ppt_y"/>
                                          </p:val>
                                        </p:tav>
                                      </p:tavLst>
                                    </p:anim>
                                  </p:childTnLst>
                                </p:cTn>
                              </p:par>
                            </p:childTnLst>
                          </p:cTn>
                        </p:par>
                        <p:par>
                          <p:cTn fill="hold" id="55" nodeType="afterGroup">
                            <p:stCondLst>
                              <p:cond delay="4000"/>
                            </p:stCondLst>
                            <p:childTnLst>
                              <p:par>
                                <p:cTn fill="hold" grpId="0" id="56" nodeType="afterEffect" presetClass="entr" presetID="22" presetSubtype="8">
                                  <p:stCondLst>
                                    <p:cond delay="0"/>
                                  </p:stCondLst>
                                  <p:childTnLst>
                                    <p:set>
                                      <p:cBhvr>
                                        <p:cTn dur="1" fill="hold" id="57">
                                          <p:stCondLst>
                                            <p:cond delay="0"/>
                                          </p:stCondLst>
                                        </p:cTn>
                                        <p:tgtEl>
                                          <p:spTgt spid="55"/>
                                        </p:tgtEl>
                                        <p:attrNameLst>
                                          <p:attrName>style.visibility</p:attrName>
                                        </p:attrNameLst>
                                      </p:cBhvr>
                                      <p:to>
                                        <p:strVal val="visible"/>
                                      </p:to>
                                    </p:set>
                                    <p:animEffect filter="wipe(left)" transition="in">
                                      <p:cBhvr>
                                        <p:cTn dur="500" id="58"/>
                                        <p:tgtEl>
                                          <p:spTgt spid="55"/>
                                        </p:tgtEl>
                                      </p:cBhvr>
                                    </p:animEffect>
                                  </p:childTnLst>
                                </p:cTn>
                              </p:par>
                            </p:childTnLst>
                          </p:cTn>
                        </p:par>
                        <p:par>
                          <p:cTn fill="hold" id="59" nodeType="afterGroup">
                            <p:stCondLst>
                              <p:cond delay="4500"/>
                            </p:stCondLst>
                            <p:childTnLst>
                              <p:par>
                                <p:cTn fill="hold" grpId="0" id="60" nodeType="afterEffect" presetClass="entr" presetID="47" presetSubtype="0">
                                  <p:stCondLst>
                                    <p:cond delay="0"/>
                                  </p:stCondLst>
                                  <p:childTnLst>
                                    <p:set>
                                      <p:cBhvr>
                                        <p:cTn dur="1" fill="hold" id="61">
                                          <p:stCondLst>
                                            <p:cond delay="0"/>
                                          </p:stCondLst>
                                        </p:cTn>
                                        <p:tgtEl>
                                          <p:spTgt spid="86"/>
                                        </p:tgtEl>
                                        <p:attrNameLst>
                                          <p:attrName>style.visibility</p:attrName>
                                        </p:attrNameLst>
                                      </p:cBhvr>
                                      <p:to>
                                        <p:strVal val="visible"/>
                                      </p:to>
                                    </p:set>
                                    <p:animEffect filter="fade" transition="in">
                                      <p:cBhvr>
                                        <p:cTn dur="1000" id="62"/>
                                        <p:tgtEl>
                                          <p:spTgt spid="86"/>
                                        </p:tgtEl>
                                      </p:cBhvr>
                                    </p:animEffect>
                                    <p:anim calcmode="lin" valueType="num">
                                      <p:cBhvr>
                                        <p:cTn dur="1000" fill="hold" id="63"/>
                                        <p:tgtEl>
                                          <p:spTgt spid="86"/>
                                        </p:tgtEl>
                                        <p:attrNameLst>
                                          <p:attrName>ppt_x</p:attrName>
                                        </p:attrNameLst>
                                      </p:cBhvr>
                                      <p:tavLst>
                                        <p:tav tm="0">
                                          <p:val>
                                            <p:strVal val="#ppt_x"/>
                                          </p:val>
                                        </p:tav>
                                        <p:tav tm="100000">
                                          <p:val>
                                            <p:strVal val="#ppt_x"/>
                                          </p:val>
                                        </p:tav>
                                      </p:tavLst>
                                    </p:anim>
                                    <p:anim calcmode="lin" valueType="num">
                                      <p:cBhvr>
                                        <p:cTn dur="1000" fill="hold" id="64"/>
                                        <p:tgtEl>
                                          <p:spTgt spid="86"/>
                                        </p:tgtEl>
                                        <p:attrNameLst>
                                          <p:attrName>ppt_y</p:attrName>
                                        </p:attrNameLst>
                                      </p:cBhvr>
                                      <p:tavLst>
                                        <p:tav tm="0">
                                          <p:val>
                                            <p:strVal val="#ppt_y-.1"/>
                                          </p:val>
                                        </p:tav>
                                        <p:tav tm="100000">
                                          <p:val>
                                            <p:strVal val="#ppt_y"/>
                                          </p:val>
                                        </p:tav>
                                      </p:tavLst>
                                    </p:anim>
                                  </p:childTnLst>
                                </p:cTn>
                              </p:par>
                              <p:par>
                                <p:cTn fill="hold" id="65" nodeType="withEffect" presetClass="entr" presetID="47" presetSubtype="0">
                                  <p:stCondLst>
                                    <p:cond delay="0"/>
                                  </p:stCondLst>
                                  <p:childTnLst>
                                    <p:set>
                                      <p:cBhvr>
                                        <p:cTn dur="1" fill="hold" id="66">
                                          <p:stCondLst>
                                            <p:cond delay="0"/>
                                          </p:stCondLst>
                                        </p:cTn>
                                        <p:tgtEl>
                                          <p:spTgt spid="87"/>
                                        </p:tgtEl>
                                        <p:attrNameLst>
                                          <p:attrName>style.visibility</p:attrName>
                                        </p:attrNameLst>
                                      </p:cBhvr>
                                      <p:to>
                                        <p:strVal val="visible"/>
                                      </p:to>
                                    </p:set>
                                    <p:animEffect filter="fade" transition="in">
                                      <p:cBhvr>
                                        <p:cTn dur="1000" id="67"/>
                                        <p:tgtEl>
                                          <p:spTgt spid="87"/>
                                        </p:tgtEl>
                                      </p:cBhvr>
                                    </p:animEffect>
                                    <p:anim calcmode="lin" valueType="num">
                                      <p:cBhvr>
                                        <p:cTn dur="1000" fill="hold" id="68"/>
                                        <p:tgtEl>
                                          <p:spTgt spid="87"/>
                                        </p:tgtEl>
                                        <p:attrNameLst>
                                          <p:attrName>ppt_x</p:attrName>
                                        </p:attrNameLst>
                                      </p:cBhvr>
                                      <p:tavLst>
                                        <p:tav tm="0">
                                          <p:val>
                                            <p:strVal val="#ppt_x"/>
                                          </p:val>
                                        </p:tav>
                                        <p:tav tm="100000">
                                          <p:val>
                                            <p:strVal val="#ppt_x"/>
                                          </p:val>
                                        </p:tav>
                                      </p:tavLst>
                                    </p:anim>
                                    <p:anim calcmode="lin" valueType="num">
                                      <p:cBhvr>
                                        <p:cTn dur="1000" fill="hold" id="69"/>
                                        <p:tgtEl>
                                          <p:spTgt spid="87"/>
                                        </p:tgtEl>
                                        <p:attrNameLst>
                                          <p:attrName>ppt_y</p:attrName>
                                        </p:attrNameLst>
                                      </p:cBhvr>
                                      <p:tavLst>
                                        <p:tav tm="0">
                                          <p:val>
                                            <p:strVal val="#ppt_y-.1"/>
                                          </p:val>
                                        </p:tav>
                                        <p:tav tm="100000">
                                          <p:val>
                                            <p:strVal val="#ppt_y"/>
                                          </p:val>
                                        </p:tav>
                                      </p:tavLst>
                                    </p:anim>
                                  </p:childTnLst>
                                </p:cTn>
                              </p:par>
                              <p:par>
                                <p:cTn fill="hold" grpId="0" id="70" nodeType="withEffect" presetClass="entr" presetID="47" presetSubtype="0">
                                  <p:stCondLst>
                                    <p:cond delay="0"/>
                                  </p:stCondLst>
                                  <p:childTnLst>
                                    <p:set>
                                      <p:cBhvr>
                                        <p:cTn dur="1" fill="hold" id="71">
                                          <p:stCondLst>
                                            <p:cond delay="0"/>
                                          </p:stCondLst>
                                        </p:cTn>
                                        <p:tgtEl>
                                          <p:spTgt spid="88"/>
                                        </p:tgtEl>
                                        <p:attrNameLst>
                                          <p:attrName>style.visibility</p:attrName>
                                        </p:attrNameLst>
                                      </p:cBhvr>
                                      <p:to>
                                        <p:strVal val="visible"/>
                                      </p:to>
                                    </p:set>
                                    <p:animEffect filter="fade" transition="in">
                                      <p:cBhvr>
                                        <p:cTn dur="1000" id="72"/>
                                        <p:tgtEl>
                                          <p:spTgt spid="88"/>
                                        </p:tgtEl>
                                      </p:cBhvr>
                                    </p:animEffect>
                                    <p:anim calcmode="lin" valueType="num">
                                      <p:cBhvr>
                                        <p:cTn dur="1000" fill="hold" id="73"/>
                                        <p:tgtEl>
                                          <p:spTgt spid="88"/>
                                        </p:tgtEl>
                                        <p:attrNameLst>
                                          <p:attrName>ppt_x</p:attrName>
                                        </p:attrNameLst>
                                      </p:cBhvr>
                                      <p:tavLst>
                                        <p:tav tm="0">
                                          <p:val>
                                            <p:strVal val="#ppt_x"/>
                                          </p:val>
                                        </p:tav>
                                        <p:tav tm="100000">
                                          <p:val>
                                            <p:strVal val="#ppt_x"/>
                                          </p:val>
                                        </p:tav>
                                      </p:tavLst>
                                    </p:anim>
                                    <p:anim calcmode="lin" valueType="num">
                                      <p:cBhvr>
                                        <p:cTn dur="1000" fill="hold" id="74"/>
                                        <p:tgtEl>
                                          <p:spTgt spid="88"/>
                                        </p:tgtEl>
                                        <p:attrNameLst>
                                          <p:attrName>ppt_y</p:attrName>
                                        </p:attrNameLst>
                                      </p:cBhvr>
                                      <p:tavLst>
                                        <p:tav tm="0">
                                          <p:val>
                                            <p:strVal val="#ppt_y-.1"/>
                                          </p:val>
                                        </p:tav>
                                        <p:tav tm="100000">
                                          <p:val>
                                            <p:strVal val="#ppt_y"/>
                                          </p:val>
                                        </p:tav>
                                      </p:tavLst>
                                    </p:anim>
                                  </p:childTnLst>
                                </p:cTn>
                              </p:par>
                            </p:childTnLst>
                          </p:cTn>
                        </p:par>
                        <p:par>
                          <p:cTn fill="hold" id="75" nodeType="afterGroup">
                            <p:stCondLst>
                              <p:cond delay="5500"/>
                            </p:stCondLst>
                            <p:childTnLst>
                              <p:par>
                                <p:cTn fill="hold" grpId="0" id="76" nodeType="afterEffect" presetClass="entr" presetID="22" presetSubtype="2">
                                  <p:stCondLst>
                                    <p:cond delay="0"/>
                                  </p:stCondLst>
                                  <p:childTnLst>
                                    <p:set>
                                      <p:cBhvr>
                                        <p:cTn dur="1" fill="hold" id="77">
                                          <p:stCondLst>
                                            <p:cond delay="0"/>
                                          </p:stCondLst>
                                        </p:cTn>
                                        <p:tgtEl>
                                          <p:spTgt spid="92"/>
                                        </p:tgtEl>
                                        <p:attrNameLst>
                                          <p:attrName>style.visibility</p:attrName>
                                        </p:attrNameLst>
                                      </p:cBhvr>
                                      <p:to>
                                        <p:strVal val="visible"/>
                                      </p:to>
                                    </p:set>
                                    <p:animEffect filter="wipe(right)" transition="in">
                                      <p:cBhvr>
                                        <p:cTn dur="500" id="78"/>
                                        <p:tgtEl>
                                          <p:spTgt spid="92"/>
                                        </p:tgtEl>
                                      </p:cBhvr>
                                    </p:animEffect>
                                  </p:childTnLst>
                                </p:cTn>
                              </p:par>
                            </p:childTnLst>
                          </p:cTn>
                        </p:par>
                        <p:par>
                          <p:cTn fill="hold" id="79" nodeType="afterGroup">
                            <p:stCondLst>
                              <p:cond delay="6000"/>
                            </p:stCondLst>
                            <p:childTnLst>
                              <p:par>
                                <p:cTn fill="hold" id="80" nodeType="afterEffect" presetClass="entr" presetID="14" presetSubtype="10">
                                  <p:stCondLst>
                                    <p:cond delay="0"/>
                                  </p:stCondLst>
                                  <p:childTnLst>
                                    <p:set>
                                      <p:cBhvr>
                                        <p:cTn dur="1" fill="hold" id="81">
                                          <p:stCondLst>
                                            <p:cond delay="0"/>
                                          </p:stCondLst>
                                        </p:cTn>
                                        <p:tgtEl>
                                          <p:spTgt spid="94"/>
                                        </p:tgtEl>
                                        <p:attrNameLst>
                                          <p:attrName>style.visibility</p:attrName>
                                        </p:attrNameLst>
                                      </p:cBhvr>
                                      <p:to>
                                        <p:strVal val="visible"/>
                                      </p:to>
                                    </p:set>
                                    <p:animEffect filter="randombar(horizontal)" transition="in">
                                      <p:cBhvr>
                                        <p:cTn dur="500" id="82"/>
                                        <p:tgtEl>
                                          <p:spTgt spid="94"/>
                                        </p:tgtEl>
                                      </p:cBhvr>
                                    </p:animEffect>
                                  </p:childTnLst>
                                </p:cTn>
                              </p:par>
                              <p:par>
                                <p:cTn fill="hold" grpId="0" id="83" nodeType="withEffect" presetClass="entr" presetID="14" presetSubtype="10">
                                  <p:stCondLst>
                                    <p:cond delay="0"/>
                                  </p:stCondLst>
                                  <p:childTnLst>
                                    <p:set>
                                      <p:cBhvr>
                                        <p:cTn dur="1" fill="hold" id="84">
                                          <p:stCondLst>
                                            <p:cond delay="0"/>
                                          </p:stCondLst>
                                        </p:cTn>
                                        <p:tgtEl>
                                          <p:spTgt spid="98"/>
                                        </p:tgtEl>
                                        <p:attrNameLst>
                                          <p:attrName>style.visibility</p:attrName>
                                        </p:attrNameLst>
                                      </p:cBhvr>
                                      <p:to>
                                        <p:strVal val="visible"/>
                                      </p:to>
                                    </p:set>
                                    <p:animEffect filter="randombar(horizontal)" transition="in">
                                      <p:cBhvr>
                                        <p:cTn dur="500" id="85"/>
                                        <p:tgtEl>
                                          <p:spTgt spid="98"/>
                                        </p:tgtEl>
                                      </p:cBhvr>
                                    </p:animEffect>
                                  </p:childTnLst>
                                </p:cTn>
                              </p:par>
                              <p:par>
                                <p:cTn fill="hold" grpId="0" id="86" nodeType="withEffect" presetClass="entr" presetID="14" presetSubtype="10">
                                  <p:stCondLst>
                                    <p:cond delay="0"/>
                                  </p:stCondLst>
                                  <p:childTnLst>
                                    <p:set>
                                      <p:cBhvr>
                                        <p:cTn dur="1" fill="hold" id="87">
                                          <p:stCondLst>
                                            <p:cond delay="0"/>
                                          </p:stCondLst>
                                        </p:cTn>
                                        <p:tgtEl>
                                          <p:spTgt spid="99"/>
                                        </p:tgtEl>
                                        <p:attrNameLst>
                                          <p:attrName>style.visibility</p:attrName>
                                        </p:attrNameLst>
                                      </p:cBhvr>
                                      <p:to>
                                        <p:strVal val="visible"/>
                                      </p:to>
                                    </p:set>
                                    <p:animEffect filter="randombar(horizontal)" transition="in">
                                      <p:cBhvr>
                                        <p:cTn dur="500" id="88"/>
                                        <p:tgtEl>
                                          <p:spTgt spid="99"/>
                                        </p:tgtEl>
                                      </p:cBhvr>
                                    </p:animEffect>
                                  </p:childTnLst>
                                </p:cTn>
                              </p:par>
                            </p:childTnLst>
                          </p:cTn>
                        </p:par>
                        <p:par>
                          <p:cTn fill="hold" id="89" nodeType="afterGroup">
                            <p:stCondLst>
                              <p:cond delay="6500"/>
                            </p:stCondLst>
                            <p:childTnLst>
                              <p:par>
                                <p:cTn fill="hold" grpId="0" id="90" nodeType="afterEffect" presetClass="entr" presetID="22" presetSubtype="8">
                                  <p:stCondLst>
                                    <p:cond delay="0"/>
                                  </p:stCondLst>
                                  <p:childTnLst>
                                    <p:set>
                                      <p:cBhvr>
                                        <p:cTn dur="1" fill="hold" id="91">
                                          <p:stCondLst>
                                            <p:cond delay="0"/>
                                          </p:stCondLst>
                                        </p:cTn>
                                        <p:tgtEl>
                                          <p:spTgt spid="89"/>
                                        </p:tgtEl>
                                        <p:attrNameLst>
                                          <p:attrName>style.visibility</p:attrName>
                                        </p:attrNameLst>
                                      </p:cBhvr>
                                      <p:to>
                                        <p:strVal val="visible"/>
                                      </p:to>
                                    </p:set>
                                    <p:animEffect filter="wipe(left)" transition="in">
                                      <p:cBhvr>
                                        <p:cTn dur="500" id="92"/>
                                        <p:tgtEl>
                                          <p:spTgt spid="89"/>
                                        </p:tgtEl>
                                      </p:cBhvr>
                                    </p:animEffect>
                                  </p:childTnLst>
                                </p:cTn>
                              </p:par>
                            </p:childTnLst>
                          </p:cTn>
                        </p:par>
                        <p:par>
                          <p:cTn fill="hold" id="93" nodeType="afterGroup">
                            <p:stCondLst>
                              <p:cond delay="7000"/>
                            </p:stCondLst>
                            <p:childTnLst>
                              <p:par>
                                <p:cTn fill="hold" id="94" nodeType="afterEffect" presetClass="entr" presetID="14" presetSubtype="10">
                                  <p:stCondLst>
                                    <p:cond delay="0"/>
                                  </p:stCondLst>
                                  <p:childTnLst>
                                    <p:set>
                                      <p:cBhvr>
                                        <p:cTn dur="1" fill="hold" id="95">
                                          <p:stCondLst>
                                            <p:cond delay="0"/>
                                          </p:stCondLst>
                                        </p:cTn>
                                        <p:tgtEl>
                                          <p:spTgt spid="95"/>
                                        </p:tgtEl>
                                        <p:attrNameLst>
                                          <p:attrName>style.visibility</p:attrName>
                                        </p:attrNameLst>
                                      </p:cBhvr>
                                      <p:to>
                                        <p:strVal val="visible"/>
                                      </p:to>
                                    </p:set>
                                    <p:animEffect filter="randombar(horizontal)" transition="in">
                                      <p:cBhvr>
                                        <p:cTn dur="500" id="96"/>
                                        <p:tgtEl>
                                          <p:spTgt spid="95"/>
                                        </p:tgtEl>
                                      </p:cBhvr>
                                    </p:animEffect>
                                  </p:childTnLst>
                                </p:cTn>
                              </p:par>
                              <p:par>
                                <p:cTn fill="hold" grpId="0" id="97" nodeType="withEffect" presetClass="entr" presetID="14" presetSubtype="10">
                                  <p:stCondLst>
                                    <p:cond delay="0"/>
                                  </p:stCondLst>
                                  <p:childTnLst>
                                    <p:set>
                                      <p:cBhvr>
                                        <p:cTn dur="1" fill="hold" id="98">
                                          <p:stCondLst>
                                            <p:cond delay="0"/>
                                          </p:stCondLst>
                                        </p:cTn>
                                        <p:tgtEl>
                                          <p:spTgt spid="100"/>
                                        </p:tgtEl>
                                        <p:attrNameLst>
                                          <p:attrName>style.visibility</p:attrName>
                                        </p:attrNameLst>
                                      </p:cBhvr>
                                      <p:to>
                                        <p:strVal val="visible"/>
                                      </p:to>
                                    </p:set>
                                    <p:animEffect filter="randombar(horizontal)" transition="in">
                                      <p:cBhvr>
                                        <p:cTn dur="500" id="99"/>
                                        <p:tgtEl>
                                          <p:spTgt spid="100"/>
                                        </p:tgtEl>
                                      </p:cBhvr>
                                    </p:animEffect>
                                  </p:childTnLst>
                                </p:cTn>
                              </p:par>
                              <p:par>
                                <p:cTn fill="hold" grpId="0" id="100" nodeType="withEffect" presetClass="entr" presetID="14" presetSubtype="10">
                                  <p:stCondLst>
                                    <p:cond delay="0"/>
                                  </p:stCondLst>
                                  <p:childTnLst>
                                    <p:set>
                                      <p:cBhvr>
                                        <p:cTn dur="1" fill="hold" id="101">
                                          <p:stCondLst>
                                            <p:cond delay="0"/>
                                          </p:stCondLst>
                                        </p:cTn>
                                        <p:tgtEl>
                                          <p:spTgt spid="97"/>
                                        </p:tgtEl>
                                        <p:attrNameLst>
                                          <p:attrName>style.visibility</p:attrName>
                                        </p:attrNameLst>
                                      </p:cBhvr>
                                      <p:to>
                                        <p:strVal val="visible"/>
                                      </p:to>
                                    </p:set>
                                    <p:animEffect filter="randombar(horizontal)" transition="in">
                                      <p:cBhvr>
                                        <p:cTn dur="500" id="102"/>
                                        <p:tgtEl>
                                          <p:spTgt spid="97"/>
                                        </p:tgtEl>
                                      </p:cBhvr>
                                    </p:animEffect>
                                  </p:childTnLst>
                                </p:cTn>
                              </p:par>
                            </p:childTnLst>
                          </p:cTn>
                        </p:par>
                        <p:par>
                          <p:cTn fill="hold" id="103" nodeType="afterGroup">
                            <p:stCondLst>
                              <p:cond delay="7500"/>
                            </p:stCondLst>
                            <p:childTnLst>
                              <p:par>
                                <p:cTn fill="hold" grpId="0" id="104" nodeType="afterEffect" presetClass="entr" presetID="22" presetSubtype="8">
                                  <p:stCondLst>
                                    <p:cond delay="0"/>
                                  </p:stCondLst>
                                  <p:childTnLst>
                                    <p:set>
                                      <p:cBhvr>
                                        <p:cTn dur="1" fill="hold" id="105">
                                          <p:stCondLst>
                                            <p:cond delay="0"/>
                                          </p:stCondLst>
                                        </p:cTn>
                                        <p:tgtEl>
                                          <p:spTgt spid="166"/>
                                        </p:tgtEl>
                                        <p:attrNameLst>
                                          <p:attrName>style.visibility</p:attrName>
                                        </p:attrNameLst>
                                      </p:cBhvr>
                                      <p:to>
                                        <p:strVal val="visible"/>
                                      </p:to>
                                    </p:set>
                                    <p:animEffect filter="wipe(left)" transition="in">
                                      <p:cBhvr>
                                        <p:cTn dur="500" id="106"/>
                                        <p:tgtEl>
                                          <p:spTgt spid="166"/>
                                        </p:tgtEl>
                                      </p:cBhvr>
                                    </p:animEffect>
                                  </p:childTnLst>
                                </p:cTn>
                              </p:par>
                            </p:childTnLst>
                          </p:cTn>
                        </p:par>
                        <p:par>
                          <p:cTn fill="hold" id="107" nodeType="afterGroup">
                            <p:stCondLst>
                              <p:cond delay="8000"/>
                            </p:stCondLst>
                            <p:childTnLst>
                              <p:par>
                                <p:cTn fill="hold" grpId="0" id="108" nodeType="afterEffect" presetClass="entr" presetID="14" presetSubtype="10">
                                  <p:stCondLst>
                                    <p:cond delay="0"/>
                                  </p:stCondLst>
                                  <p:childTnLst>
                                    <p:set>
                                      <p:cBhvr>
                                        <p:cTn dur="1" fill="hold" id="109">
                                          <p:stCondLst>
                                            <p:cond delay="0"/>
                                          </p:stCondLst>
                                        </p:cTn>
                                        <p:tgtEl>
                                          <p:spTgt spid="167"/>
                                        </p:tgtEl>
                                        <p:attrNameLst>
                                          <p:attrName>style.visibility</p:attrName>
                                        </p:attrNameLst>
                                      </p:cBhvr>
                                      <p:to>
                                        <p:strVal val="visible"/>
                                      </p:to>
                                    </p:set>
                                    <p:animEffect filter="randombar(horizontal)" transition="in">
                                      <p:cBhvr>
                                        <p:cTn dur="500" id="110"/>
                                        <p:tgtEl>
                                          <p:spTgt spid="167"/>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54"/>
      <p:bldP grpId="0" spid="57"/>
      <p:bldP grpId="0" spid="65"/>
      <p:bldP grpId="0" spid="80"/>
      <p:bldP grpId="0" spid="166"/>
      <p:bldP grpId="0" spid="167"/>
      <p:bldP grpId="0" spid="55"/>
      <p:bldP grpId="0" spid="86"/>
      <p:bldP grpId="0" spid="88"/>
      <p:bldP grpId="0" spid="89"/>
      <p:bldP grpId="0" spid="92"/>
      <p:bldP grpId="0" spid="93"/>
      <p:bldP grpId="0" spid="56"/>
      <p:bldP grpId="0" spid="66"/>
      <p:bldP grpId="0" spid="97"/>
      <p:bldP grpId="0" spid="98"/>
      <p:bldP grpId="0" spid="99"/>
      <p:bldP grpId="0" spid="100"/>
    </p:bldLst>
  </p:timing>
</p:sld>
</file>

<file path=ppt/slides/slide36.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39" name="矩形 26"/>
          <p:cNvSpPr>
            <a:spLocks noChangeArrowheads="1"/>
          </p:cNvSpPr>
          <p:nvPr/>
        </p:nvSpPr>
        <p:spPr bwMode="auto">
          <a:xfrm>
            <a:off x="0" y="-7501"/>
            <a:ext cx="9721850" cy="5408176"/>
          </a:xfrm>
          <a:prstGeom prst="rect">
            <a:avLst/>
          </a:prstGeom>
          <a:pattFill prst="narHorz">
            <a:fgClr>
              <a:schemeClr val="accent5">
                <a:lumMod val="75000"/>
              </a:schemeClr>
            </a:fgClr>
            <a:bgClr>
              <a:schemeClr val="accent5">
                <a:lumMod val="50000"/>
              </a:schemeClr>
            </a:bgClr>
          </a:pattFill>
          <a:ln>
            <a:noFill/>
          </a:ln>
        </p:spPr>
        <p:txBody>
          <a:bodyPr anchor="ctr" bIns="36293" lIns="72585" rIns="72585" tIns="36293"/>
          <a:lstStyle/>
          <a:p>
            <a:pPr algn="ctr"/>
            <a:endParaRPr altLang="zh-CN" lang="zh-CN">
              <a:solidFill>
                <a:srgbClr val="FFFFFF"/>
              </a:solidFill>
              <a:latin charset="-122" pitchFamily="2" typeface="宋体"/>
              <a:sym charset="-122" pitchFamily="2" typeface="宋体"/>
            </a:endParaRPr>
          </a:p>
        </p:txBody>
      </p:sp>
      <p:pic>
        <p:nvPicPr>
          <p:cNvPr id="6" name="图片 5"/>
          <p:cNvPicPr>
            <a:picLocks noChangeAspect="1"/>
          </p:cNvPicPr>
          <p:nvPr/>
        </p:nvPicPr>
        <p:blipFill>
          <a:blip r:embed="rId3">
            <a:lum bright="70000" contrast="-70000"/>
            <a:extLst>
              <a:ext uri="{28A0092B-C50C-407E-A947-70E740481C1C}">
                <a14:useLocalDpi val="0"/>
              </a:ext>
            </a:extLst>
          </a:blip>
          <a:stretch>
            <a:fillRect/>
          </a:stretch>
        </p:blipFill>
        <p:spPr>
          <a:xfrm>
            <a:off x="2484661" y="158898"/>
            <a:ext cx="7076871" cy="3888926"/>
          </a:xfrm>
          <a:prstGeom prst="rect">
            <a:avLst/>
          </a:prstGeom>
          <a:effectLst>
            <a:outerShdw algn="tl" blurRad="50800" dir="2700000" dist="38100" rotWithShape="0">
              <a:prstClr val="black">
                <a:alpha val="40000"/>
              </a:prstClr>
            </a:outerShdw>
          </a:effectLst>
        </p:spPr>
      </p:pic>
      <p:grpSp>
        <p:nvGrpSpPr>
          <p:cNvPr id="450" name="组合 35"/>
          <p:cNvGrpSpPr/>
          <p:nvPr/>
        </p:nvGrpSpPr>
        <p:grpSpPr>
          <a:xfrm>
            <a:off x="692468" y="3267653"/>
            <a:ext cx="3493710" cy="278743"/>
            <a:chOff x="817723" y="0"/>
            <a:chExt cx="4554738" cy="360000"/>
          </a:xfrm>
          <a:solidFill>
            <a:schemeClr val="bg1"/>
          </a:solidFill>
        </p:grpSpPr>
        <p:grpSp>
          <p:nvGrpSpPr>
            <p:cNvPr id="451" name="组合 12"/>
            <p:cNvGrpSpPr/>
            <p:nvPr/>
          </p:nvGrpSpPr>
          <p:grpSpPr>
            <a:xfrm>
              <a:off x="1819732" y="0"/>
              <a:ext cx="450372" cy="360000"/>
              <a:chExt cx="1088225" cy="869861"/>
            </a:xfrm>
            <a:grpFill/>
          </p:grpSpPr>
          <p:sp>
            <p:nvSpPr>
              <p:cNvPr id="469" name="Freeform 17"/>
              <p:cNvSpPr>
                <a:spLocks noChangeArrowheads="1" noEditPoints="1"/>
              </p:cNvSpPr>
              <p:nvPr/>
            </p:nvSpPr>
            <p:spPr bwMode="auto">
              <a:xfrm>
                <a:off x="0" y="237562"/>
                <a:ext cx="824268" cy="632299"/>
              </a:xfrm>
              <a:custGeom>
                <a:gdLst>
                  <a:gd fmla="*/ 274 w 291" name="T0"/>
                  <a:gd fmla="*/ 0 h 223" name="T1"/>
                  <a:gd fmla="*/ 17 w 291" name="T2"/>
                  <a:gd fmla="*/ 0 h 223" name="T3"/>
                  <a:gd fmla="*/ 0 w 291" name="T4"/>
                  <a:gd fmla="*/ 16 h 223" name="T5"/>
                  <a:gd fmla="*/ 0 w 291" name="T6"/>
                  <a:gd fmla="*/ 207 h 223" name="T7"/>
                  <a:gd fmla="*/ 17 w 291" name="T8"/>
                  <a:gd fmla="*/ 223 h 223" name="T9"/>
                  <a:gd fmla="*/ 274 w 291" name="T10"/>
                  <a:gd fmla="*/ 223 h 223" name="T11"/>
                  <a:gd fmla="*/ 291 w 291" name="T12"/>
                  <a:gd fmla="*/ 207 h 223" name="T13"/>
                  <a:gd fmla="*/ 291 w 291" name="T14"/>
                  <a:gd fmla="*/ 16 h 223" name="T15"/>
                  <a:gd fmla="*/ 274 w 291" name="T16"/>
                  <a:gd fmla="*/ 0 h 223" name="T17"/>
                  <a:gd fmla="*/ 270 w 291" name="T18"/>
                  <a:gd fmla="*/ 193 h 223" name="T19"/>
                  <a:gd fmla="*/ 256 w 291" name="T20"/>
                  <a:gd fmla="*/ 207 h 223" name="T21"/>
                  <a:gd fmla="*/ 35 w 291" name="T22"/>
                  <a:gd fmla="*/ 207 h 223" name="T23"/>
                  <a:gd fmla="*/ 21 w 291" name="T24"/>
                  <a:gd fmla="*/ 193 h 223" name="T25"/>
                  <a:gd fmla="*/ 21 w 291" name="T26"/>
                  <a:gd fmla="*/ 30 h 223" name="T27"/>
                  <a:gd fmla="*/ 35 w 291" name="T28"/>
                  <a:gd fmla="*/ 16 h 223" name="T29"/>
                  <a:gd fmla="*/ 256 w 291" name="T30"/>
                  <a:gd fmla="*/ 16 h 223" name="T31"/>
                  <a:gd fmla="*/ 270 w 291" name="T32"/>
                  <a:gd fmla="*/ 30 h 223" name="T33"/>
                  <a:gd fmla="*/ 270 w 291" name="T34"/>
                  <a:gd fmla="*/ 193 h 223" name="T35"/>
                  <a:gd fmla="*/ 0 60000 65536" name="T36"/>
                  <a:gd fmla="*/ 0 60000 65536" name="T37"/>
                  <a:gd fmla="*/ 0 60000 65536" name="T38"/>
                  <a:gd fmla="*/ 0 60000 65536" name="T39"/>
                  <a:gd fmla="*/ 0 60000 65536" name="T40"/>
                  <a:gd fmla="*/ 0 60000 65536" name="T41"/>
                  <a:gd fmla="*/ 0 60000 65536" name="T42"/>
                  <a:gd fmla="*/ 0 60000 65536" name="T43"/>
                  <a:gd fmla="*/ 0 60000 65536" name="T44"/>
                  <a:gd fmla="*/ 0 60000 65536" name="T45"/>
                  <a:gd fmla="*/ 0 60000 65536" name="T46"/>
                  <a:gd fmla="*/ 0 60000 65536" name="T47"/>
                  <a:gd fmla="*/ 0 60000 65536" name="T48"/>
                  <a:gd fmla="*/ 0 60000 65536" name="T49"/>
                  <a:gd fmla="*/ 0 60000 65536" name="T50"/>
                  <a:gd fmla="*/ 0 60000 65536" name="T51"/>
                  <a:gd fmla="*/ 0 60000 65536" name="T52"/>
                  <a:gd fmla="*/ 0 60000 65536" name="T53"/>
                  <a:gd fmla="*/ 0 w 291" name="T54"/>
                  <a:gd fmla="*/ 0 h 223" name="T55"/>
                  <a:gd fmla="*/ 291 w 291" name="T56"/>
                  <a:gd fmla="*/ 223 h 223" name="T57"/>
                </a:gd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b="T57" l="T54" r="T56" t="T55"/>
                <a:pathLst>
                  <a:path h="223" w="291">
                    <a:moveTo>
                      <a:pt x="274" y="0"/>
                    </a:moveTo>
                    <a:cubicBezTo>
                      <a:pt x="17" y="0"/>
                      <a:pt x="17" y="0"/>
                      <a:pt x="17" y="0"/>
                    </a:cubicBezTo>
                    <a:cubicBezTo>
                      <a:pt x="8" y="0"/>
                      <a:pt x="0" y="7"/>
                      <a:pt x="0" y="16"/>
                    </a:cubicBezTo>
                    <a:cubicBezTo>
                      <a:pt x="0" y="207"/>
                      <a:pt x="0" y="207"/>
                      <a:pt x="0" y="207"/>
                    </a:cubicBezTo>
                    <a:cubicBezTo>
                      <a:pt x="0" y="215"/>
                      <a:pt x="8" y="223"/>
                      <a:pt x="17" y="223"/>
                    </a:cubicBezTo>
                    <a:cubicBezTo>
                      <a:pt x="274" y="223"/>
                      <a:pt x="274" y="223"/>
                      <a:pt x="274" y="223"/>
                    </a:cubicBezTo>
                    <a:cubicBezTo>
                      <a:pt x="283" y="223"/>
                      <a:pt x="291" y="215"/>
                      <a:pt x="291" y="207"/>
                    </a:cubicBezTo>
                    <a:cubicBezTo>
                      <a:pt x="291" y="16"/>
                      <a:pt x="291" y="16"/>
                      <a:pt x="291" y="16"/>
                    </a:cubicBezTo>
                    <a:cubicBezTo>
                      <a:pt x="291" y="7"/>
                      <a:pt x="283" y="0"/>
                      <a:pt x="274" y="0"/>
                    </a:cubicBezTo>
                    <a:moveTo>
                      <a:pt x="270" y="193"/>
                    </a:moveTo>
                    <a:cubicBezTo>
                      <a:pt x="270" y="201"/>
                      <a:pt x="264" y="207"/>
                      <a:pt x="256" y="207"/>
                    </a:cubicBezTo>
                    <a:cubicBezTo>
                      <a:pt x="35" y="207"/>
                      <a:pt x="35" y="207"/>
                      <a:pt x="35" y="207"/>
                    </a:cubicBezTo>
                    <a:cubicBezTo>
                      <a:pt x="27" y="207"/>
                      <a:pt x="21" y="201"/>
                      <a:pt x="21" y="193"/>
                    </a:cubicBezTo>
                    <a:cubicBezTo>
                      <a:pt x="21" y="30"/>
                      <a:pt x="21" y="30"/>
                      <a:pt x="21" y="30"/>
                    </a:cubicBezTo>
                    <a:cubicBezTo>
                      <a:pt x="21" y="22"/>
                      <a:pt x="27" y="16"/>
                      <a:pt x="35" y="16"/>
                    </a:cubicBezTo>
                    <a:cubicBezTo>
                      <a:pt x="256" y="16"/>
                      <a:pt x="256" y="16"/>
                      <a:pt x="256" y="16"/>
                    </a:cubicBezTo>
                    <a:cubicBezTo>
                      <a:pt x="264" y="16"/>
                      <a:pt x="270" y="22"/>
                      <a:pt x="270" y="30"/>
                    </a:cubicBezTo>
                    <a:lnTo>
                      <a:pt x="270" y="193"/>
                    </a:lnTo>
                    <a:close/>
                  </a:path>
                </a:pathLst>
              </a:custGeom>
              <a:grpFill/>
              <a:ln>
                <a:noFill/>
              </a:ln>
              <a:extLst>
                <a:ext uri="{91240B29-F687-4F45-9708-019B960494DF}">
                  <a14:hiddenLine cmpd="sng" w="9525">
                    <a:solidFill>
                      <a:srgbClr val="000000"/>
                    </a:solidFill>
                    <a:bevel/>
                    <a:headEnd/>
                    <a:tailEnd/>
                  </a14:hiddenLine>
                </a:ext>
              </a:extLst>
            </p:spPr>
            <p:txBody>
              <a:bodyPr/>
              <a:lstStyle/>
              <a:p>
                <a:endParaRPr altLang="zh-CN" lang="zh-CN">
                  <a:solidFill>
                    <a:srgbClr val="000000"/>
                  </a:solidFill>
                  <a:latin charset="0" pitchFamily="34" typeface="Calibri"/>
                  <a:sym charset="-122" pitchFamily="2" typeface="宋体"/>
                </a:endParaRPr>
              </a:p>
            </p:txBody>
          </p:sp>
          <p:sp>
            <p:nvSpPr>
              <p:cNvPr id="470" name="Freeform 18"/>
              <p:cNvSpPr>
                <a:spLocks noChangeArrowheads="1"/>
              </p:cNvSpPr>
              <p:nvPr/>
            </p:nvSpPr>
            <p:spPr bwMode="auto">
              <a:xfrm>
                <a:off x="137978" y="110382"/>
                <a:ext cx="821868" cy="632299"/>
              </a:xfrm>
              <a:custGeom>
                <a:gdLst>
                  <a:gd fmla="*/ 274 w 290" name="T0"/>
                  <a:gd fmla="*/ 0 h 223" name="T1"/>
                  <a:gd fmla="*/ 16 w 290" name="T2"/>
                  <a:gd fmla="*/ 0 h 223" name="T3"/>
                  <a:gd fmla="*/ 0 w 290" name="T4"/>
                  <a:gd fmla="*/ 16 h 223" name="T5"/>
                  <a:gd fmla="*/ 0 w 290" name="T6"/>
                  <a:gd fmla="*/ 25 h 223" name="T7"/>
                  <a:gd fmla="*/ 249 w 290" name="T8"/>
                  <a:gd fmla="*/ 25 h 223" name="T9"/>
                  <a:gd fmla="*/ 265 w 290" name="T10"/>
                  <a:gd fmla="*/ 42 h 223" name="T11"/>
                  <a:gd fmla="*/ 265 w 290" name="T12"/>
                  <a:gd fmla="*/ 223 h 223" name="T13"/>
                  <a:gd fmla="*/ 274 w 290" name="T14"/>
                  <a:gd fmla="*/ 223 h 223" name="T15"/>
                  <a:gd fmla="*/ 290 w 290" name="T16"/>
                  <a:gd fmla="*/ 207 h 223" name="T17"/>
                  <a:gd fmla="*/ 290 w 290" name="T18"/>
                  <a:gd fmla="*/ 16 h 223" name="T19"/>
                  <a:gd fmla="*/ 274 w 290" name="T20"/>
                  <a:gd fmla="*/ 0 h 223" name="T21"/>
                  <a:gd fmla="*/ 0 60000 65536" name="T22"/>
                  <a:gd fmla="*/ 0 60000 65536" name="T23"/>
                  <a:gd fmla="*/ 0 60000 65536" name="T24"/>
                  <a:gd fmla="*/ 0 60000 65536" name="T25"/>
                  <a:gd fmla="*/ 0 60000 65536" name="T26"/>
                  <a:gd fmla="*/ 0 60000 65536" name="T27"/>
                  <a:gd fmla="*/ 0 60000 65536" name="T28"/>
                  <a:gd fmla="*/ 0 60000 65536" name="T29"/>
                  <a:gd fmla="*/ 0 60000 65536" name="T30"/>
                  <a:gd fmla="*/ 0 60000 65536" name="T31"/>
                  <a:gd fmla="*/ 0 60000 65536" name="T32"/>
                  <a:gd fmla="*/ 0 w 290" name="T33"/>
                  <a:gd fmla="*/ 0 h 223" name="T34"/>
                  <a:gd fmla="*/ 290 w 290" name="T35"/>
                  <a:gd fmla="*/ 223 h 223" name="T36"/>
                </a:gd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b="T36" l="T33" r="T35" t="T34"/>
                <a:pathLst>
                  <a:path h="223" w="290">
                    <a:moveTo>
                      <a:pt x="274" y="0"/>
                    </a:moveTo>
                    <a:cubicBezTo>
                      <a:pt x="16" y="0"/>
                      <a:pt x="16" y="0"/>
                      <a:pt x="16" y="0"/>
                    </a:cubicBezTo>
                    <a:cubicBezTo>
                      <a:pt x="7" y="0"/>
                      <a:pt x="0" y="7"/>
                      <a:pt x="0" y="16"/>
                    </a:cubicBezTo>
                    <a:cubicBezTo>
                      <a:pt x="0" y="25"/>
                      <a:pt x="0" y="25"/>
                      <a:pt x="0" y="25"/>
                    </a:cubicBezTo>
                    <a:cubicBezTo>
                      <a:pt x="249" y="25"/>
                      <a:pt x="249" y="25"/>
                      <a:pt x="249" y="25"/>
                    </a:cubicBezTo>
                    <a:cubicBezTo>
                      <a:pt x="258" y="25"/>
                      <a:pt x="265" y="33"/>
                      <a:pt x="265" y="42"/>
                    </a:cubicBezTo>
                    <a:cubicBezTo>
                      <a:pt x="265" y="223"/>
                      <a:pt x="265" y="223"/>
                      <a:pt x="265" y="223"/>
                    </a:cubicBezTo>
                    <a:cubicBezTo>
                      <a:pt x="274" y="223"/>
                      <a:pt x="274" y="223"/>
                      <a:pt x="274" y="223"/>
                    </a:cubicBezTo>
                    <a:cubicBezTo>
                      <a:pt x="283" y="223"/>
                      <a:pt x="290" y="216"/>
                      <a:pt x="290" y="207"/>
                    </a:cubicBezTo>
                    <a:cubicBezTo>
                      <a:pt x="290" y="16"/>
                      <a:pt x="290" y="16"/>
                      <a:pt x="290" y="16"/>
                    </a:cubicBezTo>
                    <a:cubicBezTo>
                      <a:pt x="290" y="7"/>
                      <a:pt x="283" y="0"/>
                      <a:pt x="274" y="0"/>
                    </a:cubicBezTo>
                  </a:path>
                </a:pathLst>
              </a:custGeom>
              <a:grpFill/>
              <a:ln>
                <a:noFill/>
              </a:ln>
              <a:extLst>
                <a:ext uri="{91240B29-F687-4F45-9708-019B960494DF}">
                  <a14:hiddenLine cmpd="sng" w="9525">
                    <a:solidFill>
                      <a:srgbClr val="000000"/>
                    </a:solidFill>
                    <a:bevel/>
                    <a:headEnd/>
                    <a:tailEnd/>
                  </a14:hiddenLine>
                </a:ext>
              </a:extLst>
            </p:spPr>
            <p:txBody>
              <a:bodyPr/>
              <a:lstStyle/>
              <a:p>
                <a:endParaRPr altLang="zh-CN" lang="zh-CN">
                  <a:solidFill>
                    <a:srgbClr val="000000"/>
                  </a:solidFill>
                  <a:latin charset="0" pitchFamily="34" typeface="Calibri"/>
                  <a:sym charset="-122" pitchFamily="2" typeface="宋体"/>
                </a:endParaRPr>
              </a:p>
            </p:txBody>
          </p:sp>
          <p:sp>
            <p:nvSpPr>
              <p:cNvPr id="471" name="Freeform 19"/>
              <p:cNvSpPr>
                <a:spLocks noChangeArrowheads="1"/>
              </p:cNvSpPr>
              <p:nvPr/>
            </p:nvSpPr>
            <p:spPr bwMode="auto">
              <a:xfrm>
                <a:off x="266357" y="0"/>
                <a:ext cx="821868" cy="628699"/>
              </a:xfrm>
              <a:custGeom>
                <a:gdLst>
                  <a:gd fmla="*/ 274 w 290" name="T0"/>
                  <a:gd fmla="*/ 0 h 222" name="T1"/>
                  <a:gd fmla="*/ 16 w 290" name="T2"/>
                  <a:gd fmla="*/ 0 h 222" name="T3"/>
                  <a:gd fmla="*/ 0 w 290" name="T4"/>
                  <a:gd fmla="*/ 16 h 222" name="T5"/>
                  <a:gd fmla="*/ 0 w 290" name="T6"/>
                  <a:gd fmla="*/ 25 h 222" name="T7"/>
                  <a:gd fmla="*/ 249 w 290" name="T8"/>
                  <a:gd fmla="*/ 25 h 222" name="T9"/>
                  <a:gd fmla="*/ 265 w 290" name="T10"/>
                  <a:gd fmla="*/ 41 h 222" name="T11"/>
                  <a:gd fmla="*/ 265 w 290" name="T12"/>
                  <a:gd fmla="*/ 222 h 222" name="T13"/>
                  <a:gd fmla="*/ 274 w 290" name="T14"/>
                  <a:gd fmla="*/ 222 h 222" name="T15"/>
                  <a:gd fmla="*/ 290 w 290" name="T16"/>
                  <a:gd fmla="*/ 206 h 222" name="T17"/>
                  <a:gd fmla="*/ 290 w 290" name="T18"/>
                  <a:gd fmla="*/ 16 h 222" name="T19"/>
                  <a:gd fmla="*/ 274 w 290" name="T20"/>
                  <a:gd fmla="*/ 0 h 222" name="T21"/>
                  <a:gd fmla="*/ 0 60000 65536" name="T22"/>
                  <a:gd fmla="*/ 0 60000 65536" name="T23"/>
                  <a:gd fmla="*/ 0 60000 65536" name="T24"/>
                  <a:gd fmla="*/ 0 60000 65536" name="T25"/>
                  <a:gd fmla="*/ 0 60000 65536" name="T26"/>
                  <a:gd fmla="*/ 0 60000 65536" name="T27"/>
                  <a:gd fmla="*/ 0 60000 65536" name="T28"/>
                  <a:gd fmla="*/ 0 60000 65536" name="T29"/>
                  <a:gd fmla="*/ 0 60000 65536" name="T30"/>
                  <a:gd fmla="*/ 0 60000 65536" name="T31"/>
                  <a:gd fmla="*/ 0 60000 65536" name="T32"/>
                  <a:gd fmla="*/ 0 w 290" name="T33"/>
                  <a:gd fmla="*/ 0 h 222" name="T34"/>
                  <a:gd fmla="*/ 290 w 290" name="T35"/>
                  <a:gd fmla="*/ 222 h 222" name="T36"/>
                </a:gd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b="T36" l="T33" r="T35" t="T34"/>
                <a:pathLst>
                  <a:path h="221" w="290">
                    <a:moveTo>
                      <a:pt x="274" y="0"/>
                    </a:moveTo>
                    <a:cubicBezTo>
                      <a:pt x="16" y="0"/>
                      <a:pt x="16" y="0"/>
                      <a:pt x="16" y="0"/>
                    </a:cubicBezTo>
                    <a:cubicBezTo>
                      <a:pt x="7" y="0"/>
                      <a:pt x="0" y="7"/>
                      <a:pt x="0" y="16"/>
                    </a:cubicBezTo>
                    <a:cubicBezTo>
                      <a:pt x="0" y="25"/>
                      <a:pt x="0" y="25"/>
                      <a:pt x="0" y="25"/>
                    </a:cubicBezTo>
                    <a:cubicBezTo>
                      <a:pt x="249" y="25"/>
                      <a:pt x="249" y="25"/>
                      <a:pt x="249" y="25"/>
                    </a:cubicBezTo>
                    <a:cubicBezTo>
                      <a:pt x="258" y="25"/>
                      <a:pt x="265" y="32"/>
                      <a:pt x="265" y="41"/>
                    </a:cubicBezTo>
                    <a:cubicBezTo>
                      <a:pt x="265" y="222"/>
                      <a:pt x="265" y="222"/>
                      <a:pt x="265" y="222"/>
                    </a:cubicBezTo>
                    <a:cubicBezTo>
                      <a:pt x="274" y="222"/>
                      <a:pt x="274" y="222"/>
                      <a:pt x="274" y="222"/>
                    </a:cubicBezTo>
                    <a:cubicBezTo>
                      <a:pt x="283" y="222"/>
                      <a:pt x="290" y="215"/>
                      <a:pt x="290" y="206"/>
                    </a:cubicBezTo>
                    <a:cubicBezTo>
                      <a:pt x="290" y="16"/>
                      <a:pt x="290" y="16"/>
                      <a:pt x="290" y="16"/>
                    </a:cubicBezTo>
                    <a:cubicBezTo>
                      <a:pt x="290" y="7"/>
                      <a:pt x="283" y="0"/>
                      <a:pt x="274" y="0"/>
                    </a:cubicBezTo>
                  </a:path>
                </a:pathLst>
              </a:custGeom>
              <a:grpFill/>
              <a:ln>
                <a:noFill/>
              </a:ln>
              <a:extLst>
                <a:ext uri="{91240B29-F687-4F45-9708-019B960494DF}">
                  <a14:hiddenLine cmpd="sng" w="9525">
                    <a:solidFill>
                      <a:srgbClr val="000000"/>
                    </a:solidFill>
                    <a:bevel/>
                    <a:headEnd/>
                    <a:tailEnd/>
                  </a14:hiddenLine>
                </a:ext>
              </a:extLst>
            </p:spPr>
            <p:txBody>
              <a:bodyPr/>
              <a:lstStyle/>
              <a:p>
                <a:endParaRPr altLang="zh-CN" lang="zh-CN">
                  <a:solidFill>
                    <a:srgbClr val="000000"/>
                  </a:solidFill>
                  <a:latin charset="0" pitchFamily="34" typeface="Calibri"/>
                  <a:sym charset="-122" pitchFamily="2" typeface="宋体"/>
                </a:endParaRPr>
              </a:p>
            </p:txBody>
          </p:sp>
          <p:sp>
            <p:nvSpPr>
              <p:cNvPr id="472" name="Freeform 20"/>
              <p:cNvSpPr>
                <a:spLocks noChangeArrowheads="1"/>
              </p:cNvSpPr>
              <p:nvPr/>
            </p:nvSpPr>
            <p:spPr bwMode="auto">
              <a:xfrm>
                <a:off x="110382" y="422332"/>
                <a:ext cx="569909" cy="353943"/>
              </a:xfrm>
              <a:custGeom>
                <a:gdLst>
                  <a:gd fmla="*/ 71 w 201" name="T0"/>
                  <a:gd fmla="*/ 5 h 125" name="T1"/>
                  <a:gd fmla="*/ 11 w 201" name="T2"/>
                  <a:gd fmla="*/ 109 h 125" name="T3"/>
                  <a:gd fmla="*/ 11 w 201" name="T4"/>
                  <a:gd fmla="*/ 124 h 125" name="T5"/>
                  <a:gd fmla="*/ 192 w 201" name="T6"/>
                  <a:gd fmla="*/ 124 h 125" name="T7"/>
                  <a:gd fmla="*/ 192 w 201" name="T8"/>
                  <a:gd fmla="*/ 108 h 125" name="T9"/>
                  <a:gd fmla="*/ 151 w 201" name="T10"/>
                  <a:gd fmla="*/ 47 h 125" name="T11"/>
                  <a:gd fmla="*/ 117 w 201" name="T12"/>
                  <a:gd fmla="*/ 86 h 125" name="T13"/>
                  <a:gd fmla="*/ 110 w 201" name="T14"/>
                  <a:gd fmla="*/ 81 h 125" name="T15"/>
                  <a:gd fmla="*/ 122 w 201" name="T16"/>
                  <a:gd fmla="*/ 65 h 125" name="T17"/>
                  <a:gd fmla="*/ 81 w 201" name="T18"/>
                  <a:gd fmla="*/ 5 h 125" name="T19"/>
                  <a:gd fmla="*/ 71 w 201" name="T20"/>
                  <a:gd fmla="*/ 5 h 125" name="T21"/>
                  <a:gd fmla="*/ 0 60000 65536" name="T22"/>
                  <a:gd fmla="*/ 0 60000 65536" name="T23"/>
                  <a:gd fmla="*/ 0 60000 65536" name="T24"/>
                  <a:gd fmla="*/ 0 60000 65536" name="T25"/>
                  <a:gd fmla="*/ 0 60000 65536" name="T26"/>
                  <a:gd fmla="*/ 0 60000 65536" name="T27"/>
                  <a:gd fmla="*/ 0 60000 65536" name="T28"/>
                  <a:gd fmla="*/ 0 60000 65536" name="T29"/>
                  <a:gd fmla="*/ 0 60000 65536" name="T30"/>
                  <a:gd fmla="*/ 0 60000 65536" name="T31"/>
                  <a:gd fmla="*/ 0 60000 65536" name="T32"/>
                  <a:gd fmla="*/ 0 w 201" name="T33"/>
                  <a:gd fmla="*/ 0 h 125" name="T34"/>
                  <a:gd fmla="*/ 201 w 201" name="T35"/>
                  <a:gd fmla="*/ 125 h 125" name="T36"/>
                </a:gd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b="T36" l="T33" r="T35" t="T34"/>
                <a:pathLst>
                  <a:path h="125" w="201">
                    <a:moveTo>
                      <a:pt x="71" y="5"/>
                    </a:moveTo>
                    <a:cubicBezTo>
                      <a:pt x="11" y="109"/>
                      <a:pt x="11" y="109"/>
                      <a:pt x="11" y="109"/>
                    </a:cubicBezTo>
                    <a:cubicBezTo>
                      <a:pt x="11" y="109"/>
                      <a:pt x="0" y="124"/>
                      <a:pt x="11" y="124"/>
                    </a:cubicBezTo>
                    <a:cubicBezTo>
                      <a:pt x="25" y="125"/>
                      <a:pt x="192" y="124"/>
                      <a:pt x="192" y="124"/>
                    </a:cubicBezTo>
                    <a:cubicBezTo>
                      <a:pt x="192" y="124"/>
                      <a:pt x="201" y="121"/>
                      <a:pt x="192" y="108"/>
                    </a:cubicBezTo>
                    <a:cubicBezTo>
                      <a:pt x="182" y="94"/>
                      <a:pt x="158" y="46"/>
                      <a:pt x="151" y="47"/>
                    </a:cubicBezTo>
                    <a:cubicBezTo>
                      <a:pt x="144" y="47"/>
                      <a:pt x="120" y="83"/>
                      <a:pt x="117" y="86"/>
                    </a:cubicBezTo>
                    <a:cubicBezTo>
                      <a:pt x="115" y="89"/>
                      <a:pt x="108" y="84"/>
                      <a:pt x="110" y="81"/>
                    </a:cubicBezTo>
                    <a:cubicBezTo>
                      <a:pt x="116" y="74"/>
                      <a:pt x="122" y="65"/>
                      <a:pt x="122" y="65"/>
                    </a:cubicBezTo>
                    <a:cubicBezTo>
                      <a:pt x="122" y="65"/>
                      <a:pt x="84" y="9"/>
                      <a:pt x="81" y="5"/>
                    </a:cubicBezTo>
                    <a:cubicBezTo>
                      <a:pt x="78" y="0"/>
                      <a:pt x="73" y="1"/>
                      <a:pt x="71" y="5"/>
                    </a:cubicBezTo>
                  </a:path>
                </a:pathLst>
              </a:custGeom>
              <a:grpFill/>
              <a:ln>
                <a:noFill/>
              </a:ln>
              <a:extLst>
                <a:ext uri="{91240B29-F687-4F45-9708-019B960494DF}">
                  <a14:hiddenLine cmpd="sng" w="9525">
                    <a:solidFill>
                      <a:srgbClr val="000000"/>
                    </a:solidFill>
                    <a:bevel/>
                    <a:headEnd/>
                    <a:tailEnd/>
                  </a14:hiddenLine>
                </a:ext>
              </a:extLst>
            </p:spPr>
            <p:txBody>
              <a:bodyPr/>
              <a:lstStyle/>
              <a:p>
                <a:endParaRPr altLang="zh-CN" lang="zh-CN">
                  <a:solidFill>
                    <a:srgbClr val="000000"/>
                  </a:solidFill>
                  <a:latin charset="0" pitchFamily="34" typeface="Calibri"/>
                  <a:sym charset="-122" pitchFamily="2" typeface="宋体"/>
                </a:endParaRPr>
              </a:p>
            </p:txBody>
          </p:sp>
          <p:sp>
            <p:nvSpPr>
              <p:cNvPr id="473" name="Oval 21"/>
              <p:cNvSpPr>
                <a:spLocks noChangeArrowheads="1"/>
              </p:cNvSpPr>
              <p:nvPr/>
            </p:nvSpPr>
            <p:spPr bwMode="auto">
              <a:xfrm>
                <a:off x="563909" y="331147"/>
                <a:ext cx="101984" cy="99584"/>
              </a:xfrm>
              <a:prstGeom prst="ellipse">
                <a:avLst/>
              </a:prstGeom>
              <a:grpFill/>
              <a:ln>
                <a:noFill/>
              </a:ln>
              <a:extLst>
                <a:ext uri="{91240B29-F687-4F45-9708-019B960494DF}">
                  <a14:hiddenLine cmpd="sng" w="9525">
                    <a:solidFill>
                      <a:srgbClr val="000000"/>
                    </a:solidFill>
                    <a:bevel/>
                    <a:headEnd/>
                    <a:tailEnd/>
                  </a14:hiddenLine>
                </a:ext>
              </a:extLst>
            </p:spPr>
            <p:txBody>
              <a:bodyPr/>
              <a:lstStyle/>
              <a:p>
                <a:endParaRPr altLang="zh-CN" lang="zh-CN">
                  <a:solidFill>
                    <a:srgbClr val="000000"/>
                  </a:solidFill>
                  <a:latin charset="0" pitchFamily="34" typeface="Calibri"/>
                  <a:sym charset="-122" pitchFamily="2" typeface="宋体"/>
                </a:endParaRPr>
              </a:p>
            </p:txBody>
          </p:sp>
        </p:grpSp>
        <p:grpSp>
          <p:nvGrpSpPr>
            <p:cNvPr id="452" name="组合 451"/>
            <p:cNvGrpSpPr/>
            <p:nvPr/>
          </p:nvGrpSpPr>
          <p:grpSpPr>
            <a:xfrm>
              <a:off x="5012461" y="0"/>
              <a:ext cx="360000" cy="360000"/>
              <a:chExt cx="881859" cy="881859"/>
            </a:xfrm>
            <a:grpFill/>
          </p:grpSpPr>
          <p:sp>
            <p:nvSpPr>
              <p:cNvPr id="467" name="Freeform 22"/>
              <p:cNvSpPr>
                <a:spLocks noChangeArrowheads="1" noEditPoints="1"/>
              </p:cNvSpPr>
              <p:nvPr/>
            </p:nvSpPr>
            <p:spPr bwMode="auto">
              <a:xfrm>
                <a:off x="0" y="0"/>
                <a:ext cx="881859" cy="881859"/>
              </a:xfrm>
              <a:custGeom>
                <a:gdLst>
                  <a:gd fmla="*/ 155 w 311" name="T0"/>
                  <a:gd fmla="*/ 0 h 311" name="T1"/>
                  <a:gd fmla="*/ 0 w 311" name="T2"/>
                  <a:gd fmla="*/ 155 h 311" name="T3"/>
                  <a:gd fmla="*/ 155 w 311" name="T4"/>
                  <a:gd fmla="*/ 311 h 311" name="T5"/>
                  <a:gd fmla="*/ 311 w 311" name="T6"/>
                  <a:gd fmla="*/ 155 h 311" name="T7"/>
                  <a:gd fmla="*/ 155 w 311" name="T8"/>
                  <a:gd fmla="*/ 0 h 311" name="T9"/>
                  <a:gd fmla="*/ 155 w 311" name="T10"/>
                  <a:gd fmla="*/ 289 h 311" name="T11"/>
                  <a:gd fmla="*/ 21 w 311" name="T12"/>
                  <a:gd fmla="*/ 155 h 311" name="T13"/>
                  <a:gd fmla="*/ 155 w 311" name="T14"/>
                  <a:gd fmla="*/ 21 h 311" name="T15"/>
                  <a:gd fmla="*/ 289 w 311" name="T16"/>
                  <a:gd fmla="*/ 155 h 311" name="T17"/>
                  <a:gd fmla="*/ 155 w 311" name="T18"/>
                  <a:gd fmla="*/ 289 h 311" name="T19"/>
                  <a:gd fmla="*/ 0 60000 65536" name="T20"/>
                  <a:gd fmla="*/ 0 60000 65536" name="T21"/>
                  <a:gd fmla="*/ 0 60000 65536" name="T22"/>
                  <a:gd fmla="*/ 0 60000 65536" name="T23"/>
                  <a:gd fmla="*/ 0 60000 65536" name="T24"/>
                  <a:gd fmla="*/ 0 60000 65536" name="T25"/>
                  <a:gd fmla="*/ 0 60000 65536" name="T26"/>
                  <a:gd fmla="*/ 0 60000 65536" name="T27"/>
                  <a:gd fmla="*/ 0 60000 65536" name="T28"/>
                  <a:gd fmla="*/ 0 60000 65536" name="T29"/>
                  <a:gd fmla="*/ 0 w 311" name="T30"/>
                  <a:gd fmla="*/ 0 h 311" name="T31"/>
                  <a:gd fmla="*/ 311 w 311" name="T32"/>
                  <a:gd fmla="*/ 311 h 311" name="T33"/>
                </a:gd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b="T33" l="T30" r="T32" t="T31"/>
                <a:pathLst>
                  <a:path h="311" w="311">
                    <a:moveTo>
                      <a:pt x="155" y="0"/>
                    </a:moveTo>
                    <a:cubicBezTo>
                      <a:pt x="70" y="0"/>
                      <a:pt x="0" y="69"/>
                      <a:pt x="0" y="155"/>
                    </a:cubicBezTo>
                    <a:cubicBezTo>
                      <a:pt x="0" y="241"/>
                      <a:pt x="70" y="311"/>
                      <a:pt x="155" y="311"/>
                    </a:cubicBezTo>
                    <a:cubicBezTo>
                      <a:pt x="241" y="311"/>
                      <a:pt x="311" y="241"/>
                      <a:pt x="311" y="155"/>
                    </a:cubicBezTo>
                    <a:cubicBezTo>
                      <a:pt x="311" y="69"/>
                      <a:pt x="241" y="0"/>
                      <a:pt x="155" y="0"/>
                    </a:cubicBezTo>
                    <a:moveTo>
                      <a:pt x="155" y="289"/>
                    </a:moveTo>
                    <a:cubicBezTo>
                      <a:pt x="81" y="289"/>
                      <a:pt x="21" y="229"/>
                      <a:pt x="21" y="155"/>
                    </a:cubicBezTo>
                    <a:cubicBezTo>
                      <a:pt x="21" y="81"/>
                      <a:pt x="81" y="21"/>
                      <a:pt x="155" y="21"/>
                    </a:cubicBezTo>
                    <a:cubicBezTo>
                      <a:pt x="229" y="21"/>
                      <a:pt x="289" y="81"/>
                      <a:pt x="289" y="155"/>
                    </a:cubicBezTo>
                    <a:cubicBezTo>
                      <a:pt x="289" y="229"/>
                      <a:pt x="229" y="289"/>
                      <a:pt x="155" y="289"/>
                    </a:cubicBezTo>
                  </a:path>
                </a:pathLst>
              </a:custGeom>
              <a:grpFill/>
              <a:ln>
                <a:noFill/>
              </a:ln>
              <a:extLst>
                <a:ext uri="{91240B29-F687-4F45-9708-019B960494DF}">
                  <a14:hiddenLine cmpd="sng" w="9525">
                    <a:solidFill>
                      <a:srgbClr val="000000"/>
                    </a:solidFill>
                    <a:bevel/>
                    <a:headEnd/>
                    <a:tailEnd/>
                  </a14:hiddenLine>
                </a:ext>
              </a:extLst>
            </p:spPr>
            <p:txBody>
              <a:bodyPr/>
              <a:lstStyle/>
              <a:p>
                <a:endParaRPr altLang="zh-CN" lang="zh-CN">
                  <a:solidFill>
                    <a:srgbClr val="000000"/>
                  </a:solidFill>
                  <a:latin charset="0" pitchFamily="34" typeface="Calibri"/>
                  <a:sym charset="-122" pitchFamily="2" typeface="宋体"/>
                </a:endParaRPr>
              </a:p>
            </p:txBody>
          </p:sp>
          <p:sp>
            <p:nvSpPr>
              <p:cNvPr id="468" name="Freeform 23"/>
              <p:cNvSpPr>
                <a:spLocks noChangeArrowheads="1"/>
              </p:cNvSpPr>
              <p:nvPr/>
            </p:nvSpPr>
            <p:spPr bwMode="auto">
              <a:xfrm>
                <a:off x="235162" y="70789"/>
                <a:ext cx="430731" cy="428331"/>
              </a:xfrm>
              <a:custGeom>
                <a:gdLst>
                  <a:gd fmla="*/ 145 w 152" name="T0"/>
                  <a:gd fmla="*/ 53 h 151" name="T1"/>
                  <a:gd fmla="*/ 144 w 152" name="T2"/>
                  <a:gd fmla="*/ 52 h 151" name="T3"/>
                  <a:gd fmla="*/ 125 w 152" name="T4"/>
                  <a:gd fmla="*/ 52 h 151" name="T5"/>
                  <a:gd fmla="*/ 77 w 152" name="T6"/>
                  <a:gd fmla="*/ 106 h 151" name="T7"/>
                  <a:gd fmla="*/ 31 w 152" name="T8"/>
                  <a:gd fmla="*/ 12 h 151" name="T9"/>
                  <a:gd fmla="*/ 11 w 152" name="T10"/>
                  <a:gd fmla="*/ 4 h 151" name="T11"/>
                  <a:gd fmla="*/ 10 w 152" name="T12"/>
                  <a:gd fmla="*/ 4 h 151" name="T13"/>
                  <a:gd fmla="*/ 4 w 152" name="T14"/>
                  <a:gd fmla="*/ 25 h 151" name="T15"/>
                  <a:gd fmla="*/ 60 w 152" name="T16"/>
                  <a:gd fmla="*/ 140 h 151" name="T17"/>
                  <a:gd fmla="*/ 79 w 152" name="T18"/>
                  <a:gd fmla="*/ 148 h 151" name="T19"/>
                  <a:gd fmla="*/ 79 w 152" name="T20"/>
                  <a:gd fmla="*/ 148 h 151" name="T21"/>
                  <a:gd fmla="*/ 80 w 152" name="T22"/>
                  <a:gd fmla="*/ 148 h 151" name="T23"/>
                  <a:gd fmla="*/ 81 w 152" name="T24"/>
                  <a:gd fmla="*/ 147 h 151" name="T25"/>
                  <a:gd fmla="*/ 87 w 152" name="T26"/>
                  <a:gd fmla="*/ 141 h 151" name="T27"/>
                  <a:gd fmla="*/ 148 w 152" name="T28"/>
                  <a:gd fmla="*/ 72 h 151" name="T29"/>
                  <a:gd fmla="*/ 145 w 152" name="T30"/>
                  <a:gd fmla="*/ 53 h 151" name="T31"/>
                  <a:gd fmla="*/ 0 60000 65536" name="T32"/>
                  <a:gd fmla="*/ 0 60000 65536" name="T33"/>
                  <a:gd fmla="*/ 0 60000 65536" name="T34"/>
                  <a:gd fmla="*/ 0 60000 65536" name="T35"/>
                  <a:gd fmla="*/ 0 60000 65536" name="T36"/>
                  <a:gd fmla="*/ 0 60000 65536" name="T37"/>
                  <a:gd fmla="*/ 0 60000 65536" name="T38"/>
                  <a:gd fmla="*/ 0 60000 65536" name="T39"/>
                  <a:gd fmla="*/ 0 60000 65536" name="T40"/>
                  <a:gd fmla="*/ 0 60000 65536" name="T41"/>
                  <a:gd fmla="*/ 0 60000 65536" name="T42"/>
                  <a:gd fmla="*/ 0 60000 65536" name="T43"/>
                  <a:gd fmla="*/ 0 60000 65536" name="T44"/>
                  <a:gd fmla="*/ 0 60000 65536" name="T45"/>
                  <a:gd fmla="*/ 0 60000 65536" name="T46"/>
                  <a:gd fmla="*/ 0 60000 65536" name="T47"/>
                  <a:gd fmla="*/ 0 w 152" name="T48"/>
                  <a:gd fmla="*/ 0 h 151" name="T49"/>
                  <a:gd fmla="*/ 152 w 152" name="T50"/>
                  <a:gd fmla="*/ 151 h 151" name="T51"/>
                </a:gd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b="T51" l="T48" r="T50" t="T49"/>
                <a:pathLst>
                  <a:path h="151" w="152">
                    <a:moveTo>
                      <a:pt x="145" y="53"/>
                    </a:moveTo>
                    <a:cubicBezTo>
                      <a:pt x="144" y="52"/>
                      <a:pt x="144" y="52"/>
                      <a:pt x="144" y="52"/>
                    </a:cubicBezTo>
                    <a:cubicBezTo>
                      <a:pt x="138" y="47"/>
                      <a:pt x="129" y="47"/>
                      <a:pt x="125" y="52"/>
                    </a:cubicBezTo>
                    <a:cubicBezTo>
                      <a:pt x="77" y="106"/>
                      <a:pt x="77" y="106"/>
                      <a:pt x="77" y="106"/>
                    </a:cubicBezTo>
                    <a:cubicBezTo>
                      <a:pt x="31" y="12"/>
                      <a:pt x="31" y="12"/>
                      <a:pt x="31" y="12"/>
                    </a:cubicBezTo>
                    <a:cubicBezTo>
                      <a:pt x="27" y="4"/>
                      <a:pt x="18" y="0"/>
                      <a:pt x="11" y="4"/>
                    </a:cubicBezTo>
                    <a:cubicBezTo>
                      <a:pt x="10" y="4"/>
                      <a:pt x="10" y="4"/>
                      <a:pt x="10" y="4"/>
                    </a:cubicBezTo>
                    <a:cubicBezTo>
                      <a:pt x="3" y="8"/>
                      <a:pt x="0" y="17"/>
                      <a:pt x="4" y="25"/>
                    </a:cubicBezTo>
                    <a:cubicBezTo>
                      <a:pt x="60" y="140"/>
                      <a:pt x="60" y="140"/>
                      <a:pt x="60" y="140"/>
                    </a:cubicBezTo>
                    <a:cubicBezTo>
                      <a:pt x="63" y="148"/>
                      <a:pt x="72" y="151"/>
                      <a:pt x="79" y="148"/>
                    </a:cubicBezTo>
                    <a:cubicBezTo>
                      <a:pt x="79" y="148"/>
                      <a:pt x="79" y="148"/>
                      <a:pt x="79" y="148"/>
                    </a:cubicBezTo>
                    <a:cubicBezTo>
                      <a:pt x="79" y="148"/>
                      <a:pt x="80" y="148"/>
                      <a:pt x="80" y="148"/>
                    </a:cubicBezTo>
                    <a:cubicBezTo>
                      <a:pt x="81" y="147"/>
                      <a:pt x="81" y="147"/>
                      <a:pt x="81" y="147"/>
                    </a:cubicBezTo>
                    <a:cubicBezTo>
                      <a:pt x="84" y="146"/>
                      <a:pt x="86" y="144"/>
                      <a:pt x="87" y="141"/>
                    </a:cubicBezTo>
                    <a:cubicBezTo>
                      <a:pt x="148" y="72"/>
                      <a:pt x="148" y="72"/>
                      <a:pt x="148" y="72"/>
                    </a:cubicBezTo>
                    <a:cubicBezTo>
                      <a:pt x="152" y="67"/>
                      <a:pt x="151" y="59"/>
                      <a:pt x="145" y="53"/>
                    </a:cubicBezTo>
                  </a:path>
                </a:pathLst>
              </a:custGeom>
              <a:grpFill/>
              <a:ln>
                <a:noFill/>
              </a:ln>
              <a:extLst>
                <a:ext uri="{91240B29-F687-4F45-9708-019B960494DF}">
                  <a14:hiddenLine cmpd="sng" w="9525">
                    <a:solidFill>
                      <a:srgbClr val="000000"/>
                    </a:solidFill>
                    <a:bevel/>
                    <a:headEnd/>
                    <a:tailEnd/>
                  </a14:hiddenLine>
                </a:ext>
              </a:extLst>
            </p:spPr>
            <p:txBody>
              <a:bodyPr/>
              <a:lstStyle/>
              <a:p>
                <a:endParaRPr altLang="zh-CN" lang="zh-CN">
                  <a:solidFill>
                    <a:srgbClr val="000000"/>
                  </a:solidFill>
                  <a:latin charset="0" pitchFamily="34" typeface="Calibri"/>
                  <a:sym charset="-122" pitchFamily="2" typeface="宋体"/>
                </a:endParaRPr>
              </a:p>
            </p:txBody>
          </p:sp>
        </p:grpSp>
        <p:grpSp>
          <p:nvGrpSpPr>
            <p:cNvPr id="453" name="组合 21"/>
            <p:cNvGrpSpPr/>
            <p:nvPr/>
          </p:nvGrpSpPr>
          <p:grpSpPr>
            <a:xfrm>
              <a:off x="2907827" y="0"/>
              <a:ext cx="434277" cy="360000"/>
              <a:chExt cx="961046" cy="796672"/>
            </a:xfrm>
            <a:grpFill/>
          </p:grpSpPr>
          <p:sp>
            <p:nvSpPr>
              <p:cNvPr id="456" name="Freeform 24"/>
              <p:cNvSpPr>
                <a:spLocks noChangeArrowheads="1" noEditPoints="1"/>
              </p:cNvSpPr>
              <p:nvPr/>
            </p:nvSpPr>
            <p:spPr bwMode="auto">
              <a:xfrm>
                <a:off x="0" y="0"/>
                <a:ext cx="961046" cy="796672"/>
              </a:xfrm>
              <a:custGeom>
                <a:gdLst>
                  <a:gd fmla="*/ 321 w 339" name="T0"/>
                  <a:gd fmla="*/ 0 h 281" name="T1"/>
                  <a:gd fmla="*/ 18 w 339" name="T2"/>
                  <a:gd fmla="*/ 0 h 281" name="T3"/>
                  <a:gd fmla="*/ 0 w 339" name="T4"/>
                  <a:gd fmla="*/ 18 h 281" name="T5"/>
                  <a:gd fmla="*/ 0 w 339" name="T6"/>
                  <a:gd fmla="*/ 263 h 281" name="T7"/>
                  <a:gd fmla="*/ 18 w 339" name="T8"/>
                  <a:gd fmla="*/ 281 h 281" name="T9"/>
                  <a:gd fmla="*/ 321 w 339" name="T10"/>
                  <a:gd fmla="*/ 281 h 281" name="T11"/>
                  <a:gd fmla="*/ 339 w 339" name="T12"/>
                  <a:gd fmla="*/ 263 h 281" name="T13"/>
                  <a:gd fmla="*/ 339 w 339" name="T14"/>
                  <a:gd fmla="*/ 18 h 281" name="T15"/>
                  <a:gd fmla="*/ 321 w 339" name="T16"/>
                  <a:gd fmla="*/ 0 h 281" name="T17"/>
                  <a:gd fmla="*/ 316 w 339" name="T18"/>
                  <a:gd fmla="*/ 246 h 281" name="T19"/>
                  <a:gd fmla="*/ 301 w 339" name="T20"/>
                  <a:gd fmla="*/ 262 h 281" name="T21"/>
                  <a:gd fmla="*/ 38 w 339" name="T22"/>
                  <a:gd fmla="*/ 262 h 281" name="T23"/>
                  <a:gd fmla="*/ 23 w 339" name="T24"/>
                  <a:gd fmla="*/ 246 h 281" name="T25"/>
                  <a:gd fmla="*/ 23 w 339" name="T26"/>
                  <a:gd fmla="*/ 35 h 281" name="T27"/>
                  <a:gd fmla="*/ 38 w 339" name="T28"/>
                  <a:gd fmla="*/ 19 h 281" name="T29"/>
                  <a:gd fmla="*/ 301 w 339" name="T30"/>
                  <a:gd fmla="*/ 19 h 281" name="T31"/>
                  <a:gd fmla="*/ 316 w 339" name="T32"/>
                  <a:gd fmla="*/ 35 h 281" name="T33"/>
                  <a:gd fmla="*/ 316 w 339" name="T34"/>
                  <a:gd fmla="*/ 246 h 281" name="T35"/>
                  <a:gd fmla="*/ 0 60000 65536" name="T36"/>
                  <a:gd fmla="*/ 0 60000 65536" name="T37"/>
                  <a:gd fmla="*/ 0 60000 65536" name="T38"/>
                  <a:gd fmla="*/ 0 60000 65536" name="T39"/>
                  <a:gd fmla="*/ 0 60000 65536" name="T40"/>
                  <a:gd fmla="*/ 0 60000 65536" name="T41"/>
                  <a:gd fmla="*/ 0 60000 65536" name="T42"/>
                  <a:gd fmla="*/ 0 60000 65536" name="T43"/>
                  <a:gd fmla="*/ 0 60000 65536" name="T44"/>
                  <a:gd fmla="*/ 0 60000 65536" name="T45"/>
                  <a:gd fmla="*/ 0 60000 65536" name="T46"/>
                  <a:gd fmla="*/ 0 60000 65536" name="T47"/>
                  <a:gd fmla="*/ 0 60000 65536" name="T48"/>
                  <a:gd fmla="*/ 0 60000 65536" name="T49"/>
                  <a:gd fmla="*/ 0 60000 65536" name="T50"/>
                  <a:gd fmla="*/ 0 60000 65536" name="T51"/>
                  <a:gd fmla="*/ 0 60000 65536" name="T52"/>
                  <a:gd fmla="*/ 0 60000 65536" name="T53"/>
                  <a:gd fmla="*/ 0 w 339" name="T54"/>
                  <a:gd fmla="*/ 0 h 281" name="T55"/>
                  <a:gd fmla="*/ 339 w 339" name="T56"/>
                  <a:gd fmla="*/ 281 h 281" name="T57"/>
                </a:gd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b="T57" l="T54" r="T56" t="T55"/>
                <a:pathLst>
                  <a:path h="281" w="339">
                    <a:moveTo>
                      <a:pt x="321" y="0"/>
                    </a:moveTo>
                    <a:cubicBezTo>
                      <a:pt x="18" y="0"/>
                      <a:pt x="18" y="0"/>
                      <a:pt x="18" y="0"/>
                    </a:cubicBezTo>
                    <a:cubicBezTo>
                      <a:pt x="8" y="0"/>
                      <a:pt x="0" y="8"/>
                      <a:pt x="0" y="18"/>
                    </a:cubicBezTo>
                    <a:cubicBezTo>
                      <a:pt x="0" y="263"/>
                      <a:pt x="0" y="263"/>
                      <a:pt x="0" y="263"/>
                    </a:cubicBezTo>
                    <a:cubicBezTo>
                      <a:pt x="0" y="273"/>
                      <a:pt x="8" y="281"/>
                      <a:pt x="18" y="281"/>
                    </a:cubicBezTo>
                    <a:cubicBezTo>
                      <a:pt x="321" y="281"/>
                      <a:pt x="321" y="281"/>
                      <a:pt x="321" y="281"/>
                    </a:cubicBezTo>
                    <a:cubicBezTo>
                      <a:pt x="331" y="281"/>
                      <a:pt x="339" y="273"/>
                      <a:pt x="339" y="263"/>
                    </a:cubicBezTo>
                    <a:cubicBezTo>
                      <a:pt x="339" y="18"/>
                      <a:pt x="339" y="18"/>
                      <a:pt x="339" y="18"/>
                    </a:cubicBezTo>
                    <a:cubicBezTo>
                      <a:pt x="339" y="8"/>
                      <a:pt x="331" y="0"/>
                      <a:pt x="321" y="0"/>
                    </a:cubicBezTo>
                    <a:moveTo>
                      <a:pt x="316" y="246"/>
                    </a:moveTo>
                    <a:cubicBezTo>
                      <a:pt x="316" y="255"/>
                      <a:pt x="309" y="262"/>
                      <a:pt x="301" y="262"/>
                    </a:cubicBezTo>
                    <a:cubicBezTo>
                      <a:pt x="38" y="262"/>
                      <a:pt x="38" y="262"/>
                      <a:pt x="38" y="262"/>
                    </a:cubicBezTo>
                    <a:cubicBezTo>
                      <a:pt x="30" y="262"/>
                      <a:pt x="23" y="255"/>
                      <a:pt x="23" y="246"/>
                    </a:cubicBezTo>
                    <a:cubicBezTo>
                      <a:pt x="23" y="35"/>
                      <a:pt x="23" y="35"/>
                      <a:pt x="23" y="35"/>
                    </a:cubicBezTo>
                    <a:cubicBezTo>
                      <a:pt x="23" y="26"/>
                      <a:pt x="30" y="19"/>
                      <a:pt x="38" y="19"/>
                    </a:cubicBezTo>
                    <a:cubicBezTo>
                      <a:pt x="301" y="19"/>
                      <a:pt x="301" y="19"/>
                      <a:pt x="301" y="19"/>
                    </a:cubicBezTo>
                    <a:cubicBezTo>
                      <a:pt x="309" y="19"/>
                      <a:pt x="316" y="26"/>
                      <a:pt x="316" y="35"/>
                    </a:cubicBezTo>
                    <a:lnTo>
                      <a:pt x="316" y="246"/>
                    </a:lnTo>
                    <a:close/>
                  </a:path>
                </a:pathLst>
              </a:custGeom>
              <a:grpFill/>
              <a:ln>
                <a:noFill/>
              </a:ln>
              <a:extLst>
                <a:ext uri="{91240B29-F687-4F45-9708-019B960494DF}">
                  <a14:hiddenLine cmpd="sng" w="9525">
                    <a:solidFill>
                      <a:srgbClr val="000000"/>
                    </a:solidFill>
                    <a:bevel/>
                    <a:headEnd/>
                    <a:tailEnd/>
                  </a14:hiddenLine>
                </a:ext>
              </a:extLst>
            </p:spPr>
            <p:txBody>
              <a:bodyPr/>
              <a:lstStyle/>
              <a:p>
                <a:endParaRPr altLang="zh-CN" lang="zh-CN">
                  <a:solidFill>
                    <a:srgbClr val="000000"/>
                  </a:solidFill>
                  <a:latin charset="0" pitchFamily="34" typeface="Calibri"/>
                  <a:sym charset="-122" pitchFamily="2" typeface="宋体"/>
                </a:endParaRPr>
              </a:p>
            </p:txBody>
          </p:sp>
          <p:sp>
            <p:nvSpPr>
              <p:cNvPr id="457" name="Freeform 25"/>
              <p:cNvSpPr>
                <a:spLocks noChangeArrowheads="1"/>
              </p:cNvSpPr>
              <p:nvPr/>
            </p:nvSpPr>
            <p:spPr bwMode="auto">
              <a:xfrm>
                <a:off x="176371" y="116382"/>
                <a:ext cx="87586" cy="85186"/>
              </a:xfrm>
              <a:custGeom>
                <a:gdLst>
                  <a:gd fmla="*/ 31 w 31" name="T0"/>
                  <a:gd fmla="*/ 23 h 30" name="T1"/>
                  <a:gd fmla="*/ 24 w 31" name="T2"/>
                  <a:gd fmla="*/ 30 h 30" name="T3"/>
                  <a:gd fmla="*/ 8 w 31" name="T4"/>
                  <a:gd fmla="*/ 30 h 30" name="T5"/>
                  <a:gd fmla="*/ 0 w 31" name="T6"/>
                  <a:gd fmla="*/ 23 h 30" name="T7"/>
                  <a:gd fmla="*/ 0 w 31" name="T8"/>
                  <a:gd fmla="*/ 7 h 30" name="T9"/>
                  <a:gd fmla="*/ 8 w 31" name="T10"/>
                  <a:gd fmla="*/ 0 h 30" name="T11"/>
                  <a:gd fmla="*/ 24 w 31" name="T12"/>
                  <a:gd fmla="*/ 0 h 30" name="T13"/>
                  <a:gd fmla="*/ 31 w 31" name="T14"/>
                  <a:gd fmla="*/ 7 h 30" name="T15"/>
                  <a:gd fmla="*/ 31 w 31" name="T16"/>
                  <a:gd fmla="*/ 23 h 30" name="T17"/>
                  <a:gd fmla="*/ 0 60000 65536" name="T18"/>
                  <a:gd fmla="*/ 0 60000 65536" name="T19"/>
                  <a:gd fmla="*/ 0 60000 65536" name="T20"/>
                  <a:gd fmla="*/ 0 60000 65536" name="T21"/>
                  <a:gd fmla="*/ 0 60000 65536" name="T22"/>
                  <a:gd fmla="*/ 0 60000 65536" name="T23"/>
                  <a:gd fmla="*/ 0 60000 65536" name="T24"/>
                  <a:gd fmla="*/ 0 60000 65536" name="T25"/>
                  <a:gd fmla="*/ 0 60000 65536" name="T26"/>
                  <a:gd fmla="*/ 0 w 31" name="T27"/>
                  <a:gd fmla="*/ 0 h 30" name="T28"/>
                  <a:gd fmla="*/ 31 w 31" name="T29"/>
                  <a:gd fmla="*/ 30 h 30" name="T30"/>
                </a:gd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b="T30" l="T27" r="T29" t="T28"/>
                <a:pathLst>
                  <a:path h="30" w="31">
                    <a:moveTo>
                      <a:pt x="31" y="23"/>
                    </a:moveTo>
                    <a:cubicBezTo>
                      <a:pt x="31" y="27"/>
                      <a:pt x="28" y="30"/>
                      <a:pt x="24" y="30"/>
                    </a:cubicBezTo>
                    <a:cubicBezTo>
                      <a:pt x="8" y="30"/>
                      <a:pt x="8" y="30"/>
                      <a:pt x="8" y="30"/>
                    </a:cubicBezTo>
                    <a:cubicBezTo>
                      <a:pt x="4" y="30"/>
                      <a:pt x="0" y="27"/>
                      <a:pt x="0" y="23"/>
                    </a:cubicBezTo>
                    <a:cubicBezTo>
                      <a:pt x="0" y="7"/>
                      <a:pt x="0" y="7"/>
                      <a:pt x="0" y="7"/>
                    </a:cubicBezTo>
                    <a:cubicBezTo>
                      <a:pt x="0" y="3"/>
                      <a:pt x="4" y="0"/>
                      <a:pt x="8" y="0"/>
                    </a:cubicBezTo>
                    <a:cubicBezTo>
                      <a:pt x="24" y="0"/>
                      <a:pt x="24" y="0"/>
                      <a:pt x="24" y="0"/>
                    </a:cubicBezTo>
                    <a:cubicBezTo>
                      <a:pt x="28" y="0"/>
                      <a:pt x="31" y="3"/>
                      <a:pt x="31" y="7"/>
                    </a:cubicBezTo>
                    <a:lnTo>
                      <a:pt x="31" y="23"/>
                    </a:lnTo>
                    <a:close/>
                  </a:path>
                </a:pathLst>
              </a:custGeom>
              <a:grpFill/>
              <a:ln>
                <a:noFill/>
              </a:ln>
              <a:extLst>
                <a:ext uri="{91240B29-F687-4F45-9708-019B960494DF}">
                  <a14:hiddenLine cmpd="sng" w="9525">
                    <a:solidFill>
                      <a:srgbClr val="000000"/>
                    </a:solidFill>
                    <a:bevel/>
                    <a:headEnd/>
                    <a:tailEnd/>
                  </a14:hiddenLine>
                </a:ext>
              </a:extLst>
            </p:spPr>
            <p:txBody>
              <a:bodyPr/>
              <a:lstStyle/>
              <a:p>
                <a:endParaRPr altLang="zh-CN" lang="zh-CN">
                  <a:solidFill>
                    <a:srgbClr val="000000"/>
                  </a:solidFill>
                  <a:latin charset="0" pitchFamily="34" typeface="Calibri"/>
                  <a:sym charset="-122" pitchFamily="2" typeface="宋体"/>
                </a:endParaRPr>
              </a:p>
            </p:txBody>
          </p:sp>
          <p:sp>
            <p:nvSpPr>
              <p:cNvPr id="458" name="Freeform 26"/>
              <p:cNvSpPr>
                <a:spLocks noChangeArrowheads="1"/>
              </p:cNvSpPr>
              <p:nvPr/>
            </p:nvSpPr>
            <p:spPr bwMode="auto">
              <a:xfrm>
                <a:off x="176371" y="274756"/>
                <a:ext cx="87586" cy="88786"/>
              </a:xfrm>
              <a:custGeom>
                <a:gdLst>
                  <a:gd fmla="*/ 31 w 31" name="T0"/>
                  <a:gd fmla="*/ 24 h 31" name="T1"/>
                  <a:gd fmla="*/ 24 w 31" name="T2"/>
                  <a:gd fmla="*/ 31 h 31" name="T3"/>
                  <a:gd fmla="*/ 8 w 31" name="T4"/>
                  <a:gd fmla="*/ 31 h 31" name="T5"/>
                  <a:gd fmla="*/ 0 w 31" name="T6"/>
                  <a:gd fmla="*/ 24 h 31" name="T7"/>
                  <a:gd fmla="*/ 0 w 31" name="T8"/>
                  <a:gd fmla="*/ 8 h 31" name="T9"/>
                  <a:gd fmla="*/ 8 w 31" name="T10"/>
                  <a:gd fmla="*/ 0 h 31" name="T11"/>
                  <a:gd fmla="*/ 24 w 31" name="T12"/>
                  <a:gd fmla="*/ 0 h 31" name="T13"/>
                  <a:gd fmla="*/ 31 w 31" name="T14"/>
                  <a:gd fmla="*/ 8 h 31" name="T15"/>
                  <a:gd fmla="*/ 31 w 31" name="T16"/>
                  <a:gd fmla="*/ 24 h 31" name="T17"/>
                  <a:gd fmla="*/ 0 60000 65536" name="T18"/>
                  <a:gd fmla="*/ 0 60000 65536" name="T19"/>
                  <a:gd fmla="*/ 0 60000 65536" name="T20"/>
                  <a:gd fmla="*/ 0 60000 65536" name="T21"/>
                  <a:gd fmla="*/ 0 60000 65536" name="T22"/>
                  <a:gd fmla="*/ 0 60000 65536" name="T23"/>
                  <a:gd fmla="*/ 0 60000 65536" name="T24"/>
                  <a:gd fmla="*/ 0 60000 65536" name="T25"/>
                  <a:gd fmla="*/ 0 60000 65536" name="T26"/>
                  <a:gd fmla="*/ 0 w 31" name="T27"/>
                  <a:gd fmla="*/ 0 h 31" name="T28"/>
                  <a:gd fmla="*/ 31 w 31" name="T29"/>
                  <a:gd fmla="*/ 31 h 31" name="T30"/>
                </a:gd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b="T30" l="T27" r="T29" t="T28"/>
                <a:pathLst>
                  <a:path h="31" w="31">
                    <a:moveTo>
                      <a:pt x="31" y="24"/>
                    </a:moveTo>
                    <a:cubicBezTo>
                      <a:pt x="31" y="28"/>
                      <a:pt x="28" y="31"/>
                      <a:pt x="24" y="31"/>
                    </a:cubicBezTo>
                    <a:cubicBezTo>
                      <a:pt x="8" y="31"/>
                      <a:pt x="8" y="31"/>
                      <a:pt x="8" y="31"/>
                    </a:cubicBezTo>
                    <a:cubicBezTo>
                      <a:pt x="4" y="31"/>
                      <a:pt x="0" y="28"/>
                      <a:pt x="0" y="24"/>
                    </a:cubicBezTo>
                    <a:cubicBezTo>
                      <a:pt x="0" y="8"/>
                      <a:pt x="0" y="8"/>
                      <a:pt x="0" y="8"/>
                    </a:cubicBezTo>
                    <a:cubicBezTo>
                      <a:pt x="0" y="4"/>
                      <a:pt x="4" y="0"/>
                      <a:pt x="8" y="0"/>
                    </a:cubicBezTo>
                    <a:cubicBezTo>
                      <a:pt x="24" y="0"/>
                      <a:pt x="24" y="0"/>
                      <a:pt x="24" y="0"/>
                    </a:cubicBezTo>
                    <a:cubicBezTo>
                      <a:pt x="28" y="0"/>
                      <a:pt x="31" y="4"/>
                      <a:pt x="31" y="8"/>
                    </a:cubicBezTo>
                    <a:lnTo>
                      <a:pt x="31" y="24"/>
                    </a:lnTo>
                    <a:close/>
                  </a:path>
                </a:pathLst>
              </a:custGeom>
              <a:grpFill/>
              <a:ln>
                <a:noFill/>
              </a:ln>
              <a:extLst>
                <a:ext uri="{91240B29-F687-4F45-9708-019B960494DF}">
                  <a14:hiddenLine cmpd="sng" w="9525">
                    <a:solidFill>
                      <a:srgbClr val="000000"/>
                    </a:solidFill>
                    <a:bevel/>
                    <a:headEnd/>
                    <a:tailEnd/>
                  </a14:hiddenLine>
                </a:ext>
              </a:extLst>
            </p:spPr>
            <p:txBody>
              <a:bodyPr/>
              <a:lstStyle/>
              <a:p>
                <a:endParaRPr altLang="zh-CN" lang="zh-CN">
                  <a:solidFill>
                    <a:srgbClr val="000000"/>
                  </a:solidFill>
                  <a:latin charset="0" pitchFamily="34" typeface="Calibri"/>
                  <a:sym charset="-122" pitchFamily="2" typeface="宋体"/>
                </a:endParaRPr>
              </a:p>
            </p:txBody>
          </p:sp>
          <p:sp>
            <p:nvSpPr>
              <p:cNvPr id="459" name="Freeform 27"/>
              <p:cNvSpPr>
                <a:spLocks noChangeArrowheads="1"/>
              </p:cNvSpPr>
              <p:nvPr/>
            </p:nvSpPr>
            <p:spPr bwMode="auto">
              <a:xfrm>
                <a:off x="346744" y="116382"/>
                <a:ext cx="87586" cy="85186"/>
              </a:xfrm>
              <a:custGeom>
                <a:gdLst>
                  <a:gd fmla="*/ 31 w 31" name="T0"/>
                  <a:gd fmla="*/ 23 h 30" name="T1"/>
                  <a:gd fmla="*/ 24 w 31" name="T2"/>
                  <a:gd fmla="*/ 30 h 30" name="T3"/>
                  <a:gd fmla="*/ 8 w 31" name="T4"/>
                  <a:gd fmla="*/ 30 h 30" name="T5"/>
                  <a:gd fmla="*/ 0 w 31" name="T6"/>
                  <a:gd fmla="*/ 23 h 30" name="T7"/>
                  <a:gd fmla="*/ 0 w 31" name="T8"/>
                  <a:gd fmla="*/ 7 h 30" name="T9"/>
                  <a:gd fmla="*/ 8 w 31" name="T10"/>
                  <a:gd fmla="*/ 0 h 30" name="T11"/>
                  <a:gd fmla="*/ 24 w 31" name="T12"/>
                  <a:gd fmla="*/ 0 h 30" name="T13"/>
                  <a:gd fmla="*/ 31 w 31" name="T14"/>
                  <a:gd fmla="*/ 7 h 30" name="T15"/>
                  <a:gd fmla="*/ 31 w 31" name="T16"/>
                  <a:gd fmla="*/ 23 h 30" name="T17"/>
                  <a:gd fmla="*/ 0 60000 65536" name="T18"/>
                  <a:gd fmla="*/ 0 60000 65536" name="T19"/>
                  <a:gd fmla="*/ 0 60000 65536" name="T20"/>
                  <a:gd fmla="*/ 0 60000 65536" name="T21"/>
                  <a:gd fmla="*/ 0 60000 65536" name="T22"/>
                  <a:gd fmla="*/ 0 60000 65536" name="T23"/>
                  <a:gd fmla="*/ 0 60000 65536" name="T24"/>
                  <a:gd fmla="*/ 0 60000 65536" name="T25"/>
                  <a:gd fmla="*/ 0 60000 65536" name="T26"/>
                  <a:gd fmla="*/ 0 w 31" name="T27"/>
                  <a:gd fmla="*/ 0 h 30" name="T28"/>
                  <a:gd fmla="*/ 31 w 31" name="T29"/>
                  <a:gd fmla="*/ 30 h 30" name="T30"/>
                </a:gd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b="T30" l="T27" r="T29" t="T28"/>
                <a:pathLst>
                  <a:path h="30" w="31">
                    <a:moveTo>
                      <a:pt x="31" y="23"/>
                    </a:moveTo>
                    <a:cubicBezTo>
                      <a:pt x="31" y="27"/>
                      <a:pt x="28" y="30"/>
                      <a:pt x="24" y="30"/>
                    </a:cubicBezTo>
                    <a:cubicBezTo>
                      <a:pt x="8" y="30"/>
                      <a:pt x="8" y="30"/>
                      <a:pt x="8" y="30"/>
                    </a:cubicBezTo>
                    <a:cubicBezTo>
                      <a:pt x="4" y="30"/>
                      <a:pt x="0" y="27"/>
                      <a:pt x="0" y="23"/>
                    </a:cubicBezTo>
                    <a:cubicBezTo>
                      <a:pt x="0" y="7"/>
                      <a:pt x="0" y="7"/>
                      <a:pt x="0" y="7"/>
                    </a:cubicBezTo>
                    <a:cubicBezTo>
                      <a:pt x="0" y="3"/>
                      <a:pt x="4" y="0"/>
                      <a:pt x="8" y="0"/>
                    </a:cubicBezTo>
                    <a:cubicBezTo>
                      <a:pt x="24" y="0"/>
                      <a:pt x="24" y="0"/>
                      <a:pt x="24" y="0"/>
                    </a:cubicBezTo>
                    <a:cubicBezTo>
                      <a:pt x="28" y="0"/>
                      <a:pt x="31" y="3"/>
                      <a:pt x="31" y="7"/>
                    </a:cubicBezTo>
                    <a:lnTo>
                      <a:pt x="31" y="23"/>
                    </a:lnTo>
                    <a:close/>
                  </a:path>
                </a:pathLst>
              </a:custGeom>
              <a:grpFill/>
              <a:ln>
                <a:noFill/>
              </a:ln>
              <a:extLst>
                <a:ext uri="{91240B29-F687-4F45-9708-019B960494DF}">
                  <a14:hiddenLine cmpd="sng" w="9525">
                    <a:solidFill>
                      <a:srgbClr val="000000"/>
                    </a:solidFill>
                    <a:bevel/>
                    <a:headEnd/>
                    <a:tailEnd/>
                  </a14:hiddenLine>
                </a:ext>
              </a:extLst>
            </p:spPr>
            <p:txBody>
              <a:bodyPr/>
              <a:lstStyle/>
              <a:p>
                <a:endParaRPr altLang="zh-CN" lang="zh-CN">
                  <a:solidFill>
                    <a:srgbClr val="000000"/>
                  </a:solidFill>
                  <a:latin charset="0" pitchFamily="34" typeface="Calibri"/>
                  <a:sym charset="-122" pitchFamily="2" typeface="宋体"/>
                </a:endParaRPr>
              </a:p>
            </p:txBody>
          </p:sp>
          <p:sp>
            <p:nvSpPr>
              <p:cNvPr id="460" name="Freeform 28"/>
              <p:cNvSpPr>
                <a:spLocks noChangeArrowheads="1"/>
              </p:cNvSpPr>
              <p:nvPr/>
            </p:nvSpPr>
            <p:spPr bwMode="auto">
              <a:xfrm>
                <a:off x="346744" y="274756"/>
                <a:ext cx="87586" cy="88786"/>
              </a:xfrm>
              <a:custGeom>
                <a:gdLst>
                  <a:gd fmla="*/ 31 w 31" name="T0"/>
                  <a:gd fmla="*/ 24 h 31" name="T1"/>
                  <a:gd fmla="*/ 24 w 31" name="T2"/>
                  <a:gd fmla="*/ 31 h 31" name="T3"/>
                  <a:gd fmla="*/ 8 w 31" name="T4"/>
                  <a:gd fmla="*/ 31 h 31" name="T5"/>
                  <a:gd fmla="*/ 0 w 31" name="T6"/>
                  <a:gd fmla="*/ 24 h 31" name="T7"/>
                  <a:gd fmla="*/ 0 w 31" name="T8"/>
                  <a:gd fmla="*/ 8 h 31" name="T9"/>
                  <a:gd fmla="*/ 8 w 31" name="T10"/>
                  <a:gd fmla="*/ 0 h 31" name="T11"/>
                  <a:gd fmla="*/ 24 w 31" name="T12"/>
                  <a:gd fmla="*/ 0 h 31" name="T13"/>
                  <a:gd fmla="*/ 31 w 31" name="T14"/>
                  <a:gd fmla="*/ 8 h 31" name="T15"/>
                  <a:gd fmla="*/ 31 w 31" name="T16"/>
                  <a:gd fmla="*/ 24 h 31" name="T17"/>
                  <a:gd fmla="*/ 0 60000 65536" name="T18"/>
                  <a:gd fmla="*/ 0 60000 65536" name="T19"/>
                  <a:gd fmla="*/ 0 60000 65536" name="T20"/>
                  <a:gd fmla="*/ 0 60000 65536" name="T21"/>
                  <a:gd fmla="*/ 0 60000 65536" name="T22"/>
                  <a:gd fmla="*/ 0 60000 65536" name="T23"/>
                  <a:gd fmla="*/ 0 60000 65536" name="T24"/>
                  <a:gd fmla="*/ 0 60000 65536" name="T25"/>
                  <a:gd fmla="*/ 0 60000 65536" name="T26"/>
                  <a:gd fmla="*/ 0 w 31" name="T27"/>
                  <a:gd fmla="*/ 0 h 31" name="T28"/>
                  <a:gd fmla="*/ 31 w 31" name="T29"/>
                  <a:gd fmla="*/ 31 h 31" name="T30"/>
                </a:gd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b="T30" l="T27" r="T29" t="T28"/>
                <a:pathLst>
                  <a:path h="31" w="31">
                    <a:moveTo>
                      <a:pt x="31" y="24"/>
                    </a:moveTo>
                    <a:cubicBezTo>
                      <a:pt x="31" y="28"/>
                      <a:pt x="28" y="31"/>
                      <a:pt x="24" y="31"/>
                    </a:cubicBezTo>
                    <a:cubicBezTo>
                      <a:pt x="8" y="31"/>
                      <a:pt x="8" y="31"/>
                      <a:pt x="8" y="31"/>
                    </a:cubicBezTo>
                    <a:cubicBezTo>
                      <a:pt x="4" y="31"/>
                      <a:pt x="0" y="28"/>
                      <a:pt x="0" y="24"/>
                    </a:cubicBezTo>
                    <a:cubicBezTo>
                      <a:pt x="0" y="8"/>
                      <a:pt x="0" y="8"/>
                      <a:pt x="0" y="8"/>
                    </a:cubicBezTo>
                    <a:cubicBezTo>
                      <a:pt x="0" y="4"/>
                      <a:pt x="4" y="0"/>
                      <a:pt x="8" y="0"/>
                    </a:cubicBezTo>
                    <a:cubicBezTo>
                      <a:pt x="24" y="0"/>
                      <a:pt x="24" y="0"/>
                      <a:pt x="24" y="0"/>
                    </a:cubicBezTo>
                    <a:cubicBezTo>
                      <a:pt x="28" y="0"/>
                      <a:pt x="31" y="4"/>
                      <a:pt x="31" y="8"/>
                    </a:cubicBezTo>
                    <a:lnTo>
                      <a:pt x="31" y="24"/>
                    </a:lnTo>
                    <a:close/>
                  </a:path>
                </a:pathLst>
              </a:custGeom>
              <a:grpFill/>
              <a:ln>
                <a:noFill/>
              </a:ln>
              <a:extLst>
                <a:ext uri="{91240B29-F687-4F45-9708-019B960494DF}">
                  <a14:hiddenLine cmpd="sng" w="9525">
                    <a:solidFill>
                      <a:srgbClr val="000000"/>
                    </a:solidFill>
                    <a:bevel/>
                    <a:headEnd/>
                    <a:tailEnd/>
                  </a14:hiddenLine>
                </a:ext>
              </a:extLst>
            </p:spPr>
            <p:txBody>
              <a:bodyPr/>
              <a:lstStyle/>
              <a:p>
                <a:endParaRPr altLang="zh-CN" lang="zh-CN">
                  <a:solidFill>
                    <a:srgbClr val="000000"/>
                  </a:solidFill>
                  <a:latin charset="0" pitchFamily="34" typeface="Calibri"/>
                  <a:sym charset="-122" pitchFamily="2" typeface="宋体"/>
                </a:endParaRPr>
              </a:p>
            </p:txBody>
          </p:sp>
          <p:sp>
            <p:nvSpPr>
              <p:cNvPr id="461" name="Freeform 29"/>
              <p:cNvSpPr>
                <a:spLocks noChangeArrowheads="1"/>
              </p:cNvSpPr>
              <p:nvPr/>
            </p:nvSpPr>
            <p:spPr bwMode="auto">
              <a:xfrm>
                <a:off x="346744" y="436730"/>
                <a:ext cx="87586" cy="85186"/>
              </a:xfrm>
              <a:custGeom>
                <a:gdLst>
                  <a:gd fmla="*/ 31 w 31" name="T0"/>
                  <a:gd fmla="*/ 23 h 30" name="T1"/>
                  <a:gd fmla="*/ 24 w 31" name="T2"/>
                  <a:gd fmla="*/ 30 h 30" name="T3"/>
                  <a:gd fmla="*/ 8 w 31" name="T4"/>
                  <a:gd fmla="*/ 30 h 30" name="T5"/>
                  <a:gd fmla="*/ 0 w 31" name="T6"/>
                  <a:gd fmla="*/ 23 h 30" name="T7"/>
                  <a:gd fmla="*/ 0 w 31" name="T8"/>
                  <a:gd fmla="*/ 7 h 30" name="T9"/>
                  <a:gd fmla="*/ 8 w 31" name="T10"/>
                  <a:gd fmla="*/ 0 h 30" name="T11"/>
                  <a:gd fmla="*/ 24 w 31" name="T12"/>
                  <a:gd fmla="*/ 0 h 30" name="T13"/>
                  <a:gd fmla="*/ 31 w 31" name="T14"/>
                  <a:gd fmla="*/ 7 h 30" name="T15"/>
                  <a:gd fmla="*/ 31 w 31" name="T16"/>
                  <a:gd fmla="*/ 23 h 30" name="T17"/>
                  <a:gd fmla="*/ 0 60000 65536" name="T18"/>
                  <a:gd fmla="*/ 0 60000 65536" name="T19"/>
                  <a:gd fmla="*/ 0 60000 65536" name="T20"/>
                  <a:gd fmla="*/ 0 60000 65536" name="T21"/>
                  <a:gd fmla="*/ 0 60000 65536" name="T22"/>
                  <a:gd fmla="*/ 0 60000 65536" name="T23"/>
                  <a:gd fmla="*/ 0 60000 65536" name="T24"/>
                  <a:gd fmla="*/ 0 60000 65536" name="T25"/>
                  <a:gd fmla="*/ 0 60000 65536" name="T26"/>
                  <a:gd fmla="*/ 0 w 31" name="T27"/>
                  <a:gd fmla="*/ 0 h 30" name="T28"/>
                  <a:gd fmla="*/ 31 w 31" name="T29"/>
                  <a:gd fmla="*/ 30 h 30" name="T30"/>
                </a:gd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b="T30" l="T27" r="T29" t="T28"/>
                <a:pathLst>
                  <a:path h="30" w="31">
                    <a:moveTo>
                      <a:pt x="31" y="23"/>
                    </a:moveTo>
                    <a:cubicBezTo>
                      <a:pt x="31" y="27"/>
                      <a:pt x="28" y="30"/>
                      <a:pt x="24" y="30"/>
                    </a:cubicBezTo>
                    <a:cubicBezTo>
                      <a:pt x="8" y="30"/>
                      <a:pt x="8" y="30"/>
                      <a:pt x="8" y="30"/>
                    </a:cubicBezTo>
                    <a:cubicBezTo>
                      <a:pt x="4" y="30"/>
                      <a:pt x="0" y="27"/>
                      <a:pt x="0" y="23"/>
                    </a:cubicBezTo>
                    <a:cubicBezTo>
                      <a:pt x="0" y="7"/>
                      <a:pt x="0" y="7"/>
                      <a:pt x="0" y="7"/>
                    </a:cubicBezTo>
                    <a:cubicBezTo>
                      <a:pt x="0" y="3"/>
                      <a:pt x="4" y="0"/>
                      <a:pt x="8" y="0"/>
                    </a:cubicBezTo>
                    <a:cubicBezTo>
                      <a:pt x="24" y="0"/>
                      <a:pt x="24" y="0"/>
                      <a:pt x="24" y="0"/>
                    </a:cubicBezTo>
                    <a:cubicBezTo>
                      <a:pt x="28" y="0"/>
                      <a:pt x="31" y="3"/>
                      <a:pt x="31" y="7"/>
                    </a:cubicBezTo>
                    <a:lnTo>
                      <a:pt x="31" y="23"/>
                    </a:lnTo>
                    <a:close/>
                  </a:path>
                </a:pathLst>
              </a:custGeom>
              <a:grpFill/>
              <a:ln>
                <a:noFill/>
              </a:ln>
              <a:extLst>
                <a:ext uri="{91240B29-F687-4F45-9708-019B960494DF}">
                  <a14:hiddenLine cmpd="sng" w="9525">
                    <a:solidFill>
                      <a:srgbClr val="000000"/>
                    </a:solidFill>
                    <a:bevel/>
                    <a:headEnd/>
                    <a:tailEnd/>
                  </a14:hiddenLine>
                </a:ext>
              </a:extLst>
            </p:spPr>
            <p:txBody>
              <a:bodyPr/>
              <a:lstStyle/>
              <a:p>
                <a:endParaRPr altLang="zh-CN" lang="zh-CN">
                  <a:solidFill>
                    <a:srgbClr val="000000"/>
                  </a:solidFill>
                  <a:latin charset="0" pitchFamily="34" typeface="Calibri"/>
                  <a:sym charset="-122" pitchFamily="2" typeface="宋体"/>
                </a:endParaRPr>
              </a:p>
            </p:txBody>
          </p:sp>
          <p:sp>
            <p:nvSpPr>
              <p:cNvPr id="462" name="Freeform 30"/>
              <p:cNvSpPr>
                <a:spLocks noChangeArrowheads="1"/>
              </p:cNvSpPr>
              <p:nvPr/>
            </p:nvSpPr>
            <p:spPr bwMode="auto">
              <a:xfrm>
                <a:off x="519516" y="116382"/>
                <a:ext cx="83987" cy="85186"/>
              </a:xfrm>
              <a:custGeom>
                <a:gdLst>
                  <a:gd fmla="*/ 30 w 30" name="T0"/>
                  <a:gd fmla="*/ 23 h 30" name="T1"/>
                  <a:gd fmla="*/ 23 w 30" name="T2"/>
                  <a:gd fmla="*/ 30 h 30" name="T3"/>
                  <a:gd fmla="*/ 7 w 30" name="T4"/>
                  <a:gd fmla="*/ 30 h 30" name="T5"/>
                  <a:gd fmla="*/ 0 w 30" name="T6"/>
                  <a:gd fmla="*/ 23 h 30" name="T7"/>
                  <a:gd fmla="*/ 0 w 30" name="T8"/>
                  <a:gd fmla="*/ 7 h 30" name="T9"/>
                  <a:gd fmla="*/ 7 w 30" name="T10"/>
                  <a:gd fmla="*/ 0 h 30" name="T11"/>
                  <a:gd fmla="*/ 23 w 30" name="T12"/>
                  <a:gd fmla="*/ 0 h 30" name="T13"/>
                  <a:gd fmla="*/ 30 w 30" name="T14"/>
                  <a:gd fmla="*/ 7 h 30" name="T15"/>
                  <a:gd fmla="*/ 30 w 30" name="T16"/>
                  <a:gd fmla="*/ 23 h 30" name="T17"/>
                  <a:gd fmla="*/ 0 60000 65536" name="T18"/>
                  <a:gd fmla="*/ 0 60000 65536" name="T19"/>
                  <a:gd fmla="*/ 0 60000 65536" name="T20"/>
                  <a:gd fmla="*/ 0 60000 65536" name="T21"/>
                  <a:gd fmla="*/ 0 60000 65536" name="T22"/>
                  <a:gd fmla="*/ 0 60000 65536" name="T23"/>
                  <a:gd fmla="*/ 0 60000 65536" name="T24"/>
                  <a:gd fmla="*/ 0 60000 65536" name="T25"/>
                  <a:gd fmla="*/ 0 60000 65536" name="T26"/>
                  <a:gd fmla="*/ 0 w 30" name="T27"/>
                  <a:gd fmla="*/ 0 h 30" name="T28"/>
                  <a:gd fmla="*/ 30 w 30" name="T29"/>
                  <a:gd fmla="*/ 30 h 30" name="T30"/>
                </a:gd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b="T30" l="T27" r="T29" t="T28"/>
                <a:pathLst>
                  <a:path h="30" w="30">
                    <a:moveTo>
                      <a:pt x="30" y="23"/>
                    </a:moveTo>
                    <a:cubicBezTo>
                      <a:pt x="30" y="27"/>
                      <a:pt x="27" y="30"/>
                      <a:pt x="23" y="30"/>
                    </a:cubicBezTo>
                    <a:cubicBezTo>
                      <a:pt x="7" y="30"/>
                      <a:pt x="7" y="30"/>
                      <a:pt x="7" y="30"/>
                    </a:cubicBezTo>
                    <a:cubicBezTo>
                      <a:pt x="3" y="30"/>
                      <a:pt x="0" y="27"/>
                      <a:pt x="0" y="23"/>
                    </a:cubicBezTo>
                    <a:cubicBezTo>
                      <a:pt x="0" y="7"/>
                      <a:pt x="0" y="7"/>
                      <a:pt x="0" y="7"/>
                    </a:cubicBezTo>
                    <a:cubicBezTo>
                      <a:pt x="0" y="3"/>
                      <a:pt x="3" y="0"/>
                      <a:pt x="7" y="0"/>
                    </a:cubicBezTo>
                    <a:cubicBezTo>
                      <a:pt x="23" y="0"/>
                      <a:pt x="23" y="0"/>
                      <a:pt x="23" y="0"/>
                    </a:cubicBezTo>
                    <a:cubicBezTo>
                      <a:pt x="27" y="0"/>
                      <a:pt x="30" y="3"/>
                      <a:pt x="30" y="7"/>
                    </a:cubicBezTo>
                    <a:lnTo>
                      <a:pt x="30" y="23"/>
                    </a:lnTo>
                    <a:close/>
                  </a:path>
                </a:pathLst>
              </a:custGeom>
              <a:grpFill/>
              <a:ln>
                <a:noFill/>
              </a:ln>
              <a:extLst>
                <a:ext uri="{91240B29-F687-4F45-9708-019B960494DF}">
                  <a14:hiddenLine cmpd="sng" w="9525">
                    <a:solidFill>
                      <a:srgbClr val="000000"/>
                    </a:solidFill>
                    <a:bevel/>
                    <a:headEnd/>
                    <a:tailEnd/>
                  </a14:hiddenLine>
                </a:ext>
              </a:extLst>
            </p:spPr>
            <p:txBody>
              <a:bodyPr/>
              <a:lstStyle/>
              <a:p>
                <a:endParaRPr altLang="zh-CN" lang="zh-CN">
                  <a:solidFill>
                    <a:srgbClr val="000000"/>
                  </a:solidFill>
                  <a:latin charset="0" pitchFamily="34" typeface="Calibri"/>
                  <a:sym charset="-122" pitchFamily="2" typeface="宋体"/>
                </a:endParaRPr>
              </a:p>
            </p:txBody>
          </p:sp>
          <p:sp>
            <p:nvSpPr>
              <p:cNvPr id="463" name="Freeform 31"/>
              <p:cNvSpPr>
                <a:spLocks noChangeArrowheads="1"/>
              </p:cNvSpPr>
              <p:nvPr/>
            </p:nvSpPr>
            <p:spPr bwMode="auto">
              <a:xfrm>
                <a:off x="519516" y="274756"/>
                <a:ext cx="83987" cy="88786"/>
              </a:xfrm>
              <a:custGeom>
                <a:gdLst>
                  <a:gd fmla="*/ 30 w 30" name="T0"/>
                  <a:gd fmla="*/ 24 h 31" name="T1"/>
                  <a:gd fmla="*/ 23 w 30" name="T2"/>
                  <a:gd fmla="*/ 31 h 31" name="T3"/>
                  <a:gd fmla="*/ 7 w 30" name="T4"/>
                  <a:gd fmla="*/ 31 h 31" name="T5"/>
                  <a:gd fmla="*/ 0 w 30" name="T6"/>
                  <a:gd fmla="*/ 24 h 31" name="T7"/>
                  <a:gd fmla="*/ 0 w 30" name="T8"/>
                  <a:gd fmla="*/ 8 h 31" name="T9"/>
                  <a:gd fmla="*/ 7 w 30" name="T10"/>
                  <a:gd fmla="*/ 0 h 31" name="T11"/>
                  <a:gd fmla="*/ 23 w 30" name="T12"/>
                  <a:gd fmla="*/ 0 h 31" name="T13"/>
                  <a:gd fmla="*/ 30 w 30" name="T14"/>
                  <a:gd fmla="*/ 8 h 31" name="T15"/>
                  <a:gd fmla="*/ 30 w 30" name="T16"/>
                  <a:gd fmla="*/ 24 h 31" name="T17"/>
                  <a:gd fmla="*/ 0 60000 65536" name="T18"/>
                  <a:gd fmla="*/ 0 60000 65536" name="T19"/>
                  <a:gd fmla="*/ 0 60000 65536" name="T20"/>
                  <a:gd fmla="*/ 0 60000 65536" name="T21"/>
                  <a:gd fmla="*/ 0 60000 65536" name="T22"/>
                  <a:gd fmla="*/ 0 60000 65536" name="T23"/>
                  <a:gd fmla="*/ 0 60000 65536" name="T24"/>
                  <a:gd fmla="*/ 0 60000 65536" name="T25"/>
                  <a:gd fmla="*/ 0 60000 65536" name="T26"/>
                  <a:gd fmla="*/ 0 w 30" name="T27"/>
                  <a:gd fmla="*/ 0 h 31" name="T28"/>
                  <a:gd fmla="*/ 30 w 30" name="T29"/>
                  <a:gd fmla="*/ 31 h 31" name="T30"/>
                </a:gd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b="T30" l="T27" r="T29" t="T28"/>
                <a:pathLst>
                  <a:path h="31" w="30">
                    <a:moveTo>
                      <a:pt x="30" y="24"/>
                    </a:moveTo>
                    <a:cubicBezTo>
                      <a:pt x="30" y="28"/>
                      <a:pt x="27" y="31"/>
                      <a:pt x="23" y="31"/>
                    </a:cubicBezTo>
                    <a:cubicBezTo>
                      <a:pt x="7" y="31"/>
                      <a:pt x="7" y="31"/>
                      <a:pt x="7" y="31"/>
                    </a:cubicBezTo>
                    <a:cubicBezTo>
                      <a:pt x="3" y="31"/>
                      <a:pt x="0" y="28"/>
                      <a:pt x="0" y="24"/>
                    </a:cubicBezTo>
                    <a:cubicBezTo>
                      <a:pt x="0" y="8"/>
                      <a:pt x="0" y="8"/>
                      <a:pt x="0" y="8"/>
                    </a:cubicBezTo>
                    <a:cubicBezTo>
                      <a:pt x="0" y="4"/>
                      <a:pt x="3" y="0"/>
                      <a:pt x="7" y="0"/>
                    </a:cubicBezTo>
                    <a:cubicBezTo>
                      <a:pt x="23" y="0"/>
                      <a:pt x="23" y="0"/>
                      <a:pt x="23" y="0"/>
                    </a:cubicBezTo>
                    <a:cubicBezTo>
                      <a:pt x="27" y="0"/>
                      <a:pt x="30" y="4"/>
                      <a:pt x="30" y="8"/>
                    </a:cubicBezTo>
                    <a:lnTo>
                      <a:pt x="30" y="24"/>
                    </a:lnTo>
                    <a:close/>
                  </a:path>
                </a:pathLst>
              </a:custGeom>
              <a:grpFill/>
              <a:ln>
                <a:noFill/>
              </a:ln>
              <a:extLst>
                <a:ext uri="{91240B29-F687-4F45-9708-019B960494DF}">
                  <a14:hiddenLine cmpd="sng" w="9525">
                    <a:solidFill>
                      <a:srgbClr val="000000"/>
                    </a:solidFill>
                    <a:bevel/>
                    <a:headEnd/>
                    <a:tailEnd/>
                  </a14:hiddenLine>
                </a:ext>
              </a:extLst>
            </p:spPr>
            <p:txBody>
              <a:bodyPr/>
              <a:lstStyle/>
              <a:p>
                <a:endParaRPr altLang="zh-CN" lang="zh-CN">
                  <a:solidFill>
                    <a:srgbClr val="000000"/>
                  </a:solidFill>
                  <a:latin charset="0" pitchFamily="34" typeface="Calibri"/>
                  <a:sym charset="-122" pitchFamily="2" typeface="宋体"/>
                </a:endParaRPr>
              </a:p>
            </p:txBody>
          </p:sp>
          <p:sp>
            <p:nvSpPr>
              <p:cNvPr id="464" name="Freeform 32"/>
              <p:cNvSpPr>
                <a:spLocks noChangeArrowheads="1"/>
              </p:cNvSpPr>
              <p:nvPr/>
            </p:nvSpPr>
            <p:spPr bwMode="auto">
              <a:xfrm>
                <a:off x="688689" y="116382"/>
                <a:ext cx="85186" cy="85186"/>
              </a:xfrm>
              <a:custGeom>
                <a:gdLst>
                  <a:gd fmla="*/ 30 w 30" name="T0"/>
                  <a:gd fmla="*/ 23 h 30" name="T1"/>
                  <a:gd fmla="*/ 23 w 30" name="T2"/>
                  <a:gd fmla="*/ 30 h 30" name="T3"/>
                  <a:gd fmla="*/ 7 w 30" name="T4"/>
                  <a:gd fmla="*/ 30 h 30" name="T5"/>
                  <a:gd fmla="*/ 0 w 30" name="T6"/>
                  <a:gd fmla="*/ 23 h 30" name="T7"/>
                  <a:gd fmla="*/ 0 w 30" name="T8"/>
                  <a:gd fmla="*/ 7 h 30" name="T9"/>
                  <a:gd fmla="*/ 7 w 30" name="T10"/>
                  <a:gd fmla="*/ 0 h 30" name="T11"/>
                  <a:gd fmla="*/ 23 w 30" name="T12"/>
                  <a:gd fmla="*/ 0 h 30" name="T13"/>
                  <a:gd fmla="*/ 30 w 30" name="T14"/>
                  <a:gd fmla="*/ 7 h 30" name="T15"/>
                  <a:gd fmla="*/ 30 w 30" name="T16"/>
                  <a:gd fmla="*/ 23 h 30" name="T17"/>
                  <a:gd fmla="*/ 0 60000 65536" name="T18"/>
                  <a:gd fmla="*/ 0 60000 65536" name="T19"/>
                  <a:gd fmla="*/ 0 60000 65536" name="T20"/>
                  <a:gd fmla="*/ 0 60000 65536" name="T21"/>
                  <a:gd fmla="*/ 0 60000 65536" name="T22"/>
                  <a:gd fmla="*/ 0 60000 65536" name="T23"/>
                  <a:gd fmla="*/ 0 60000 65536" name="T24"/>
                  <a:gd fmla="*/ 0 60000 65536" name="T25"/>
                  <a:gd fmla="*/ 0 60000 65536" name="T26"/>
                  <a:gd fmla="*/ 0 w 30" name="T27"/>
                  <a:gd fmla="*/ 0 h 30" name="T28"/>
                  <a:gd fmla="*/ 30 w 30" name="T29"/>
                  <a:gd fmla="*/ 30 h 30" name="T30"/>
                </a:gd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b="T30" l="T27" r="T29" t="T28"/>
                <a:pathLst>
                  <a:path h="30" w="30">
                    <a:moveTo>
                      <a:pt x="30" y="23"/>
                    </a:moveTo>
                    <a:cubicBezTo>
                      <a:pt x="30" y="27"/>
                      <a:pt x="27" y="30"/>
                      <a:pt x="23" y="30"/>
                    </a:cubicBezTo>
                    <a:cubicBezTo>
                      <a:pt x="7" y="30"/>
                      <a:pt x="7" y="30"/>
                      <a:pt x="7" y="30"/>
                    </a:cubicBezTo>
                    <a:cubicBezTo>
                      <a:pt x="3" y="30"/>
                      <a:pt x="0" y="27"/>
                      <a:pt x="0" y="23"/>
                    </a:cubicBezTo>
                    <a:cubicBezTo>
                      <a:pt x="0" y="7"/>
                      <a:pt x="0" y="7"/>
                      <a:pt x="0" y="7"/>
                    </a:cubicBezTo>
                    <a:cubicBezTo>
                      <a:pt x="0" y="3"/>
                      <a:pt x="3" y="0"/>
                      <a:pt x="7" y="0"/>
                    </a:cubicBezTo>
                    <a:cubicBezTo>
                      <a:pt x="23" y="0"/>
                      <a:pt x="23" y="0"/>
                      <a:pt x="23" y="0"/>
                    </a:cubicBezTo>
                    <a:cubicBezTo>
                      <a:pt x="27" y="0"/>
                      <a:pt x="30" y="3"/>
                      <a:pt x="30" y="7"/>
                    </a:cubicBezTo>
                    <a:lnTo>
                      <a:pt x="30" y="23"/>
                    </a:lnTo>
                    <a:close/>
                  </a:path>
                </a:pathLst>
              </a:custGeom>
              <a:grpFill/>
              <a:ln>
                <a:noFill/>
              </a:ln>
              <a:extLst>
                <a:ext uri="{91240B29-F687-4F45-9708-019B960494DF}">
                  <a14:hiddenLine cmpd="sng" w="9525">
                    <a:solidFill>
                      <a:srgbClr val="000000"/>
                    </a:solidFill>
                    <a:bevel/>
                    <a:headEnd/>
                    <a:tailEnd/>
                  </a14:hiddenLine>
                </a:ext>
              </a:extLst>
            </p:spPr>
            <p:txBody>
              <a:bodyPr/>
              <a:lstStyle/>
              <a:p>
                <a:endParaRPr altLang="zh-CN" lang="zh-CN">
                  <a:solidFill>
                    <a:srgbClr val="000000"/>
                  </a:solidFill>
                  <a:latin charset="0" pitchFamily="34" typeface="Calibri"/>
                  <a:sym charset="-122" pitchFamily="2" typeface="宋体"/>
                </a:endParaRPr>
              </a:p>
            </p:txBody>
          </p:sp>
          <p:sp>
            <p:nvSpPr>
              <p:cNvPr id="465" name="Freeform 33"/>
              <p:cNvSpPr>
                <a:spLocks noChangeArrowheads="1"/>
              </p:cNvSpPr>
              <p:nvPr/>
            </p:nvSpPr>
            <p:spPr bwMode="auto">
              <a:xfrm>
                <a:off x="688689" y="274756"/>
                <a:ext cx="85186" cy="88786"/>
              </a:xfrm>
              <a:custGeom>
                <a:gdLst>
                  <a:gd fmla="*/ 30 w 30" name="T0"/>
                  <a:gd fmla="*/ 24 h 31" name="T1"/>
                  <a:gd fmla="*/ 23 w 30" name="T2"/>
                  <a:gd fmla="*/ 31 h 31" name="T3"/>
                  <a:gd fmla="*/ 7 w 30" name="T4"/>
                  <a:gd fmla="*/ 31 h 31" name="T5"/>
                  <a:gd fmla="*/ 0 w 30" name="T6"/>
                  <a:gd fmla="*/ 24 h 31" name="T7"/>
                  <a:gd fmla="*/ 0 w 30" name="T8"/>
                  <a:gd fmla="*/ 8 h 31" name="T9"/>
                  <a:gd fmla="*/ 7 w 30" name="T10"/>
                  <a:gd fmla="*/ 0 h 31" name="T11"/>
                  <a:gd fmla="*/ 23 w 30" name="T12"/>
                  <a:gd fmla="*/ 0 h 31" name="T13"/>
                  <a:gd fmla="*/ 30 w 30" name="T14"/>
                  <a:gd fmla="*/ 8 h 31" name="T15"/>
                  <a:gd fmla="*/ 30 w 30" name="T16"/>
                  <a:gd fmla="*/ 24 h 31" name="T17"/>
                  <a:gd fmla="*/ 0 60000 65536" name="T18"/>
                  <a:gd fmla="*/ 0 60000 65536" name="T19"/>
                  <a:gd fmla="*/ 0 60000 65536" name="T20"/>
                  <a:gd fmla="*/ 0 60000 65536" name="T21"/>
                  <a:gd fmla="*/ 0 60000 65536" name="T22"/>
                  <a:gd fmla="*/ 0 60000 65536" name="T23"/>
                  <a:gd fmla="*/ 0 60000 65536" name="T24"/>
                  <a:gd fmla="*/ 0 60000 65536" name="T25"/>
                  <a:gd fmla="*/ 0 60000 65536" name="T26"/>
                  <a:gd fmla="*/ 0 w 30" name="T27"/>
                  <a:gd fmla="*/ 0 h 31" name="T28"/>
                  <a:gd fmla="*/ 30 w 30" name="T29"/>
                  <a:gd fmla="*/ 31 h 31" name="T30"/>
                </a:gd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b="T30" l="T27" r="T29" t="T28"/>
                <a:pathLst>
                  <a:path h="31" w="30">
                    <a:moveTo>
                      <a:pt x="30" y="24"/>
                    </a:moveTo>
                    <a:cubicBezTo>
                      <a:pt x="30" y="28"/>
                      <a:pt x="27" y="31"/>
                      <a:pt x="23" y="31"/>
                    </a:cubicBezTo>
                    <a:cubicBezTo>
                      <a:pt x="7" y="31"/>
                      <a:pt x="7" y="31"/>
                      <a:pt x="7" y="31"/>
                    </a:cubicBezTo>
                    <a:cubicBezTo>
                      <a:pt x="3" y="31"/>
                      <a:pt x="0" y="28"/>
                      <a:pt x="0" y="24"/>
                    </a:cubicBezTo>
                    <a:cubicBezTo>
                      <a:pt x="0" y="8"/>
                      <a:pt x="0" y="8"/>
                      <a:pt x="0" y="8"/>
                    </a:cubicBezTo>
                    <a:cubicBezTo>
                      <a:pt x="0" y="4"/>
                      <a:pt x="3" y="0"/>
                      <a:pt x="7" y="0"/>
                    </a:cubicBezTo>
                    <a:cubicBezTo>
                      <a:pt x="23" y="0"/>
                      <a:pt x="23" y="0"/>
                      <a:pt x="23" y="0"/>
                    </a:cubicBezTo>
                    <a:cubicBezTo>
                      <a:pt x="27" y="0"/>
                      <a:pt x="30" y="4"/>
                      <a:pt x="30" y="8"/>
                    </a:cubicBezTo>
                    <a:lnTo>
                      <a:pt x="30" y="24"/>
                    </a:lnTo>
                    <a:close/>
                  </a:path>
                </a:pathLst>
              </a:custGeom>
              <a:grpFill/>
              <a:ln>
                <a:noFill/>
              </a:ln>
              <a:extLst>
                <a:ext uri="{91240B29-F687-4F45-9708-019B960494DF}">
                  <a14:hiddenLine cmpd="sng" w="9525">
                    <a:solidFill>
                      <a:srgbClr val="000000"/>
                    </a:solidFill>
                    <a:bevel/>
                    <a:headEnd/>
                    <a:tailEnd/>
                  </a14:hiddenLine>
                </a:ext>
              </a:extLst>
            </p:spPr>
            <p:txBody>
              <a:bodyPr/>
              <a:lstStyle/>
              <a:p>
                <a:endParaRPr altLang="zh-CN" lang="zh-CN">
                  <a:solidFill>
                    <a:srgbClr val="000000"/>
                  </a:solidFill>
                  <a:latin charset="0" pitchFamily="34" typeface="Calibri"/>
                  <a:sym charset="-122" pitchFamily="2" typeface="宋体"/>
                </a:endParaRPr>
              </a:p>
            </p:txBody>
          </p:sp>
          <p:sp>
            <p:nvSpPr>
              <p:cNvPr id="466" name="Freeform 34"/>
              <p:cNvSpPr>
                <a:spLocks noChangeArrowheads="1"/>
              </p:cNvSpPr>
              <p:nvPr/>
            </p:nvSpPr>
            <p:spPr bwMode="auto">
              <a:xfrm>
                <a:off x="176371" y="436730"/>
                <a:ext cx="87586" cy="85186"/>
              </a:xfrm>
              <a:custGeom>
                <a:gdLst>
                  <a:gd fmla="*/ 31 w 31" name="T0"/>
                  <a:gd fmla="*/ 23 h 30" name="T1"/>
                  <a:gd fmla="*/ 24 w 31" name="T2"/>
                  <a:gd fmla="*/ 30 h 30" name="T3"/>
                  <a:gd fmla="*/ 8 w 31" name="T4"/>
                  <a:gd fmla="*/ 30 h 30" name="T5"/>
                  <a:gd fmla="*/ 0 w 31" name="T6"/>
                  <a:gd fmla="*/ 23 h 30" name="T7"/>
                  <a:gd fmla="*/ 0 w 31" name="T8"/>
                  <a:gd fmla="*/ 7 h 30" name="T9"/>
                  <a:gd fmla="*/ 8 w 31" name="T10"/>
                  <a:gd fmla="*/ 0 h 30" name="T11"/>
                  <a:gd fmla="*/ 24 w 31" name="T12"/>
                  <a:gd fmla="*/ 0 h 30" name="T13"/>
                  <a:gd fmla="*/ 31 w 31" name="T14"/>
                  <a:gd fmla="*/ 7 h 30" name="T15"/>
                  <a:gd fmla="*/ 31 w 31" name="T16"/>
                  <a:gd fmla="*/ 23 h 30" name="T17"/>
                  <a:gd fmla="*/ 0 60000 65536" name="T18"/>
                  <a:gd fmla="*/ 0 60000 65536" name="T19"/>
                  <a:gd fmla="*/ 0 60000 65536" name="T20"/>
                  <a:gd fmla="*/ 0 60000 65536" name="T21"/>
                  <a:gd fmla="*/ 0 60000 65536" name="T22"/>
                  <a:gd fmla="*/ 0 60000 65536" name="T23"/>
                  <a:gd fmla="*/ 0 60000 65536" name="T24"/>
                  <a:gd fmla="*/ 0 60000 65536" name="T25"/>
                  <a:gd fmla="*/ 0 60000 65536" name="T26"/>
                  <a:gd fmla="*/ 0 w 31" name="T27"/>
                  <a:gd fmla="*/ 0 h 30" name="T28"/>
                  <a:gd fmla="*/ 31 w 31" name="T29"/>
                  <a:gd fmla="*/ 30 h 30" name="T30"/>
                </a:gd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b="T30" l="T27" r="T29" t="T28"/>
                <a:pathLst>
                  <a:path h="30" w="31">
                    <a:moveTo>
                      <a:pt x="31" y="23"/>
                    </a:moveTo>
                    <a:cubicBezTo>
                      <a:pt x="31" y="27"/>
                      <a:pt x="28" y="30"/>
                      <a:pt x="24" y="30"/>
                    </a:cubicBezTo>
                    <a:cubicBezTo>
                      <a:pt x="8" y="30"/>
                      <a:pt x="8" y="30"/>
                      <a:pt x="8" y="30"/>
                    </a:cubicBezTo>
                    <a:cubicBezTo>
                      <a:pt x="4" y="30"/>
                      <a:pt x="0" y="27"/>
                      <a:pt x="0" y="23"/>
                    </a:cubicBezTo>
                    <a:cubicBezTo>
                      <a:pt x="0" y="7"/>
                      <a:pt x="0" y="7"/>
                      <a:pt x="0" y="7"/>
                    </a:cubicBezTo>
                    <a:cubicBezTo>
                      <a:pt x="0" y="3"/>
                      <a:pt x="4" y="0"/>
                      <a:pt x="8" y="0"/>
                    </a:cubicBezTo>
                    <a:cubicBezTo>
                      <a:pt x="24" y="0"/>
                      <a:pt x="24" y="0"/>
                      <a:pt x="24" y="0"/>
                    </a:cubicBezTo>
                    <a:cubicBezTo>
                      <a:pt x="28" y="0"/>
                      <a:pt x="31" y="3"/>
                      <a:pt x="31" y="7"/>
                    </a:cubicBezTo>
                    <a:lnTo>
                      <a:pt x="31" y="23"/>
                    </a:lnTo>
                    <a:close/>
                  </a:path>
                </a:pathLst>
              </a:custGeom>
              <a:grpFill/>
              <a:ln>
                <a:noFill/>
              </a:ln>
              <a:extLst>
                <a:ext uri="{91240B29-F687-4F45-9708-019B960494DF}">
                  <a14:hiddenLine cmpd="sng" w="9525">
                    <a:solidFill>
                      <a:srgbClr val="000000"/>
                    </a:solidFill>
                    <a:bevel/>
                    <a:headEnd/>
                    <a:tailEnd/>
                  </a14:hiddenLine>
                </a:ext>
              </a:extLst>
            </p:spPr>
            <p:txBody>
              <a:bodyPr/>
              <a:lstStyle/>
              <a:p>
                <a:endParaRPr altLang="zh-CN" lang="zh-CN">
                  <a:solidFill>
                    <a:srgbClr val="000000"/>
                  </a:solidFill>
                  <a:latin charset="0" pitchFamily="34" typeface="Calibri"/>
                  <a:sym charset="-122" pitchFamily="2" typeface="宋体"/>
                </a:endParaRPr>
              </a:p>
            </p:txBody>
          </p:sp>
        </p:grpSp>
        <p:sp>
          <p:nvSpPr>
            <p:cNvPr id="454" name="Freeform 84"/>
            <p:cNvSpPr>
              <a:spLocks noChangeArrowheads="1" noChangeAspect="1" noEditPoints="1"/>
            </p:cNvSpPr>
            <p:nvPr/>
          </p:nvSpPr>
          <p:spPr bwMode="auto">
            <a:xfrm>
              <a:off x="817723" y="0"/>
              <a:ext cx="364286" cy="360000"/>
            </a:xfrm>
            <a:custGeom>
              <a:gdLst>
                <a:gd fmla="*/ 170 w 170" name="T0"/>
                <a:gd fmla="*/ 0 h 168" name="T1"/>
                <a:gd fmla="*/ 162 w 170" name="T2"/>
                <a:gd fmla="*/ 16 h 168" name="T3"/>
                <a:gd fmla="*/ 170 w 170" name="T4"/>
                <a:gd fmla="*/ 103 h 168" name="T5"/>
                <a:gd fmla="*/ 93 w 170" name="T6"/>
                <a:gd fmla="*/ 119 h 168" name="T7"/>
                <a:gd fmla="*/ 128 w 170" name="T8"/>
                <a:gd fmla="*/ 152 h 168" name="T9"/>
                <a:gd fmla="*/ 42 w 170" name="T10"/>
                <a:gd fmla="*/ 168 h 168" name="T11"/>
                <a:gd fmla="*/ 77 w 170" name="T12"/>
                <a:gd fmla="*/ 152 h 168" name="T13"/>
                <a:gd fmla="*/ 0 w 170" name="T14"/>
                <a:gd fmla="*/ 119 h 168" name="T15"/>
                <a:gd fmla="*/ 6 w 170" name="T16"/>
                <a:gd fmla="*/ 103 h 168" name="T17"/>
                <a:gd fmla="*/ 0 w 170" name="T18"/>
                <a:gd fmla="*/ 16 h 168" name="T19"/>
                <a:gd fmla="*/ 0 w 170" name="T20"/>
                <a:gd fmla="*/ 0 h 168" name="T21"/>
                <a:gd fmla="*/ 122 w 170" name="T22"/>
                <a:gd fmla="*/ 40 h 168" name="T23"/>
                <a:gd fmla="*/ 115 w 170" name="T24"/>
                <a:gd fmla="*/ 44 h 168" name="T25"/>
                <a:gd fmla="*/ 75 w 170" name="T26"/>
                <a:gd fmla="*/ 52 h 168" name="T27"/>
                <a:gd fmla="*/ 73 w 170" name="T28"/>
                <a:gd fmla="*/ 50 h 168" name="T29"/>
                <a:gd fmla="*/ 50 w 170" name="T30"/>
                <a:gd fmla="*/ 67 h 168" name="T31"/>
                <a:gd fmla="*/ 85 w 170" name="T32"/>
                <a:gd fmla="*/ 65 h 168" name="T33"/>
                <a:gd fmla="*/ 89 w 170" name="T34"/>
                <a:gd fmla="*/ 67 h 168" name="T35"/>
                <a:gd fmla="*/ 120 w 170" name="T36"/>
                <a:gd fmla="*/ 52 h 168" name="T37"/>
                <a:gd fmla="*/ 128 w 170" name="T38"/>
                <a:gd fmla="*/ 40 h 168" name="T39"/>
                <a:gd fmla="*/ 113 w 170" name="T40"/>
                <a:gd fmla="*/ 58 h 168" name="T41"/>
                <a:gd fmla="*/ 122 w 170" name="T42"/>
                <a:gd fmla="*/ 85 h 168" name="T43"/>
                <a:gd fmla="*/ 113 w 170" name="T44"/>
                <a:gd fmla="*/ 58 h 168" name="T45"/>
                <a:gd fmla="*/ 101 w 170" name="T46"/>
                <a:gd fmla="*/ 67 h 168" name="T47"/>
                <a:gd fmla="*/ 109 w 170" name="T48"/>
                <a:gd fmla="*/ 85 h 168" name="T49"/>
                <a:gd fmla="*/ 101 w 170" name="T50"/>
                <a:gd fmla="*/ 67 h 168" name="T51"/>
                <a:gd fmla="*/ 87 w 170" name="T52"/>
                <a:gd fmla="*/ 77 h 168" name="T53"/>
                <a:gd fmla="*/ 95 w 170" name="T54"/>
                <a:gd fmla="*/ 85 h 168" name="T55"/>
                <a:gd fmla="*/ 87 w 170" name="T56"/>
                <a:gd fmla="*/ 77 h 168" name="T57"/>
                <a:gd fmla="*/ 75 w 170" name="T58"/>
                <a:gd fmla="*/ 69 h 168" name="T59"/>
                <a:gd fmla="*/ 83 w 170" name="T60"/>
                <a:gd fmla="*/ 85 h 168" name="T61"/>
                <a:gd fmla="*/ 75 w 170" name="T62"/>
                <a:gd fmla="*/ 69 h 168" name="T63"/>
                <a:gd fmla="*/ 63 w 170" name="T64"/>
                <a:gd fmla="*/ 69 h 168" name="T65"/>
                <a:gd fmla="*/ 71 w 170" name="T66"/>
                <a:gd fmla="*/ 85 h 168" name="T67"/>
                <a:gd fmla="*/ 63 w 170" name="T68"/>
                <a:gd fmla="*/ 69 h 168" name="T69"/>
                <a:gd fmla="*/ 48 w 170" name="T70"/>
                <a:gd fmla="*/ 73 h 168" name="T71"/>
                <a:gd fmla="*/ 56 w 170" name="T72"/>
                <a:gd fmla="*/ 85 h 168" name="T73"/>
                <a:gd fmla="*/ 48 w 170" name="T74"/>
                <a:gd fmla="*/ 73 h 168" name="T75"/>
                <a:gd fmla="*/ 146 w 170" name="T76"/>
                <a:gd fmla="*/ 18 h 168" name="T77"/>
                <a:gd fmla="*/ 24 w 170" name="T78"/>
                <a:gd fmla="*/ 101 h 168" name="T79"/>
                <a:gd fmla="*/ 146 w 170" name="T80"/>
                <a:gd fmla="*/ 18 h 168" name="T81"/>
                <a:gd fmla="*/ 0 60000 65536" name="T82"/>
                <a:gd fmla="*/ 0 60000 65536" name="T83"/>
                <a:gd fmla="*/ 0 60000 65536" name="T84"/>
                <a:gd fmla="*/ 0 60000 65536" name="T85"/>
                <a:gd fmla="*/ 0 60000 65536" name="T86"/>
                <a:gd fmla="*/ 0 60000 65536" name="T87"/>
                <a:gd fmla="*/ 0 60000 65536" name="T88"/>
                <a:gd fmla="*/ 0 60000 65536" name="T89"/>
                <a:gd fmla="*/ 0 60000 65536" name="T90"/>
                <a:gd fmla="*/ 0 60000 65536" name="T91"/>
                <a:gd fmla="*/ 0 60000 65536" name="T92"/>
                <a:gd fmla="*/ 0 60000 65536" name="T93"/>
                <a:gd fmla="*/ 0 60000 65536" name="T94"/>
                <a:gd fmla="*/ 0 60000 65536" name="T95"/>
                <a:gd fmla="*/ 0 60000 65536" name="T96"/>
                <a:gd fmla="*/ 0 60000 65536" name="T97"/>
                <a:gd fmla="*/ 0 60000 65536" name="T98"/>
                <a:gd fmla="*/ 0 60000 65536" name="T99"/>
                <a:gd fmla="*/ 0 60000 65536" name="T100"/>
                <a:gd fmla="*/ 0 60000 65536" name="T101"/>
                <a:gd fmla="*/ 0 60000 65536" name="T102"/>
                <a:gd fmla="*/ 0 60000 65536" name="T103"/>
                <a:gd fmla="*/ 0 60000 65536" name="T104"/>
                <a:gd fmla="*/ 0 60000 65536" name="T105"/>
                <a:gd fmla="*/ 0 60000 65536" name="T106"/>
                <a:gd fmla="*/ 0 60000 65536" name="T107"/>
                <a:gd fmla="*/ 0 60000 65536" name="T108"/>
                <a:gd fmla="*/ 0 60000 65536" name="T109"/>
                <a:gd fmla="*/ 0 60000 65536" name="T110"/>
                <a:gd fmla="*/ 0 60000 65536" name="T111"/>
                <a:gd fmla="*/ 0 60000 65536" name="T112"/>
                <a:gd fmla="*/ 0 60000 65536" name="T113"/>
                <a:gd fmla="*/ 0 60000 65536" name="T114"/>
                <a:gd fmla="*/ 0 60000 65536" name="T115"/>
                <a:gd fmla="*/ 0 60000 65536" name="T116"/>
                <a:gd fmla="*/ 0 60000 65536" name="T117"/>
                <a:gd fmla="*/ 0 60000 65536" name="T118"/>
                <a:gd fmla="*/ 0 60000 65536" name="T119"/>
                <a:gd fmla="*/ 0 60000 65536" name="T120"/>
                <a:gd fmla="*/ 0 60000 65536" name="T121"/>
                <a:gd fmla="*/ 0 60000 65536" name="T122"/>
                <a:gd fmla="*/ 0 w 170" name="T123"/>
                <a:gd fmla="*/ 0 h 168" name="T124"/>
                <a:gd fmla="*/ 170 w 170" name="T125"/>
                <a:gd fmla="*/ 168 h 168" name="T126"/>
              </a:gdLst>
              <a:cxnLst>
                <a:cxn ang="T82">
                  <a:pos x="T0" y="T1"/>
                </a:cxn>
                <a:cxn ang="T83">
                  <a:pos x="T2" y="T3"/>
                </a:cxn>
                <a:cxn ang="T84">
                  <a:pos x="T4" y="T5"/>
                </a:cxn>
                <a:cxn ang="T85">
                  <a:pos x="T6" y="T7"/>
                </a:cxn>
                <a:cxn ang="T86">
                  <a:pos x="T8" y="T9"/>
                </a:cxn>
                <a:cxn ang="T87">
                  <a:pos x="T10" y="T11"/>
                </a:cxn>
                <a:cxn ang="T88">
                  <a:pos x="T12" y="T13"/>
                </a:cxn>
                <a:cxn ang="T89">
                  <a:pos x="T14" y="T15"/>
                </a:cxn>
                <a:cxn ang="T90">
                  <a:pos x="T16" y="T17"/>
                </a:cxn>
                <a:cxn ang="T91">
                  <a:pos x="T18" y="T19"/>
                </a:cxn>
                <a:cxn ang="T92">
                  <a:pos x="T20" y="T21"/>
                </a:cxn>
                <a:cxn ang="T93">
                  <a:pos x="T22" y="T23"/>
                </a:cxn>
                <a:cxn ang="T94">
                  <a:pos x="T24" y="T25"/>
                </a:cxn>
                <a:cxn ang="T95">
                  <a:pos x="T26" y="T27"/>
                </a:cxn>
                <a:cxn ang="T96">
                  <a:pos x="T28" y="T29"/>
                </a:cxn>
                <a:cxn ang="T97">
                  <a:pos x="T30" y="T31"/>
                </a:cxn>
                <a:cxn ang="T98">
                  <a:pos x="T32" y="T33"/>
                </a:cxn>
                <a:cxn ang="T99">
                  <a:pos x="T34" y="T35"/>
                </a:cxn>
                <a:cxn ang="T100">
                  <a:pos x="T36" y="T37"/>
                </a:cxn>
                <a:cxn ang="T101">
                  <a:pos x="T38" y="T39"/>
                </a:cxn>
                <a:cxn ang="T102">
                  <a:pos x="T40" y="T41"/>
                </a:cxn>
                <a:cxn ang="T103">
                  <a:pos x="T42" y="T43"/>
                </a:cxn>
                <a:cxn ang="T104">
                  <a:pos x="T44" y="T45"/>
                </a:cxn>
                <a:cxn ang="T105">
                  <a:pos x="T46" y="T47"/>
                </a:cxn>
                <a:cxn ang="T106">
                  <a:pos x="T48" y="T49"/>
                </a:cxn>
                <a:cxn ang="T107">
                  <a:pos x="T50" y="T51"/>
                </a:cxn>
                <a:cxn ang="T108">
                  <a:pos x="T52" y="T53"/>
                </a:cxn>
                <a:cxn ang="T109">
                  <a:pos x="T54" y="T55"/>
                </a:cxn>
                <a:cxn ang="T110">
                  <a:pos x="T56" y="T57"/>
                </a:cxn>
                <a:cxn ang="T111">
                  <a:pos x="T58" y="T59"/>
                </a:cxn>
                <a:cxn ang="T112">
                  <a:pos x="T60" y="T61"/>
                </a:cxn>
                <a:cxn ang="T113">
                  <a:pos x="T62" y="T63"/>
                </a:cxn>
                <a:cxn ang="T114">
                  <a:pos x="T64" y="T65"/>
                </a:cxn>
                <a:cxn ang="T115">
                  <a:pos x="T66" y="T67"/>
                </a:cxn>
                <a:cxn ang="T116">
                  <a:pos x="T68" y="T69"/>
                </a:cxn>
                <a:cxn ang="T117">
                  <a:pos x="T70" y="T71"/>
                </a:cxn>
                <a:cxn ang="T118">
                  <a:pos x="T72" y="T73"/>
                </a:cxn>
                <a:cxn ang="T119">
                  <a:pos x="T74" y="T75"/>
                </a:cxn>
                <a:cxn ang="T120">
                  <a:pos x="T76" y="T77"/>
                </a:cxn>
                <a:cxn ang="T121">
                  <a:pos x="T78" y="T79"/>
                </a:cxn>
                <a:cxn ang="T122">
                  <a:pos x="T80" y="T81"/>
                </a:cxn>
              </a:cxnLst>
              <a:rect b="T126" l="T123" r="T125" t="T124"/>
              <a:pathLst>
                <a:path h="168" w="170">
                  <a:moveTo>
                    <a:pt x="0" y="0"/>
                  </a:moveTo>
                  <a:lnTo>
                    <a:pt x="170" y="0"/>
                  </a:lnTo>
                  <a:lnTo>
                    <a:pt x="170" y="16"/>
                  </a:lnTo>
                  <a:lnTo>
                    <a:pt x="162" y="16"/>
                  </a:lnTo>
                  <a:lnTo>
                    <a:pt x="162" y="103"/>
                  </a:lnTo>
                  <a:lnTo>
                    <a:pt x="170" y="103"/>
                  </a:lnTo>
                  <a:lnTo>
                    <a:pt x="170" y="119"/>
                  </a:lnTo>
                  <a:lnTo>
                    <a:pt x="93" y="119"/>
                  </a:lnTo>
                  <a:lnTo>
                    <a:pt x="93" y="152"/>
                  </a:lnTo>
                  <a:lnTo>
                    <a:pt x="128" y="152"/>
                  </a:lnTo>
                  <a:lnTo>
                    <a:pt x="128" y="168"/>
                  </a:lnTo>
                  <a:lnTo>
                    <a:pt x="42" y="168"/>
                  </a:lnTo>
                  <a:lnTo>
                    <a:pt x="42" y="152"/>
                  </a:lnTo>
                  <a:lnTo>
                    <a:pt x="77" y="152"/>
                  </a:lnTo>
                  <a:lnTo>
                    <a:pt x="77" y="119"/>
                  </a:lnTo>
                  <a:lnTo>
                    <a:pt x="0" y="119"/>
                  </a:lnTo>
                  <a:lnTo>
                    <a:pt x="0" y="103"/>
                  </a:lnTo>
                  <a:lnTo>
                    <a:pt x="6" y="103"/>
                  </a:lnTo>
                  <a:lnTo>
                    <a:pt x="6" y="16"/>
                  </a:lnTo>
                  <a:lnTo>
                    <a:pt x="0" y="16"/>
                  </a:lnTo>
                  <a:lnTo>
                    <a:pt x="0" y="0"/>
                  </a:lnTo>
                  <a:lnTo>
                    <a:pt x="0" y="0"/>
                  </a:lnTo>
                  <a:close/>
                  <a:moveTo>
                    <a:pt x="128" y="40"/>
                  </a:moveTo>
                  <a:lnTo>
                    <a:pt x="122" y="40"/>
                  </a:lnTo>
                  <a:lnTo>
                    <a:pt x="113" y="40"/>
                  </a:lnTo>
                  <a:lnTo>
                    <a:pt x="115" y="44"/>
                  </a:lnTo>
                  <a:lnTo>
                    <a:pt x="87" y="61"/>
                  </a:lnTo>
                  <a:lnTo>
                    <a:pt x="75" y="52"/>
                  </a:lnTo>
                  <a:lnTo>
                    <a:pt x="75" y="50"/>
                  </a:lnTo>
                  <a:lnTo>
                    <a:pt x="73" y="50"/>
                  </a:lnTo>
                  <a:lnTo>
                    <a:pt x="48" y="61"/>
                  </a:lnTo>
                  <a:lnTo>
                    <a:pt x="50" y="67"/>
                  </a:lnTo>
                  <a:lnTo>
                    <a:pt x="73" y="56"/>
                  </a:lnTo>
                  <a:lnTo>
                    <a:pt x="85" y="65"/>
                  </a:lnTo>
                  <a:lnTo>
                    <a:pt x="87" y="67"/>
                  </a:lnTo>
                  <a:lnTo>
                    <a:pt x="89" y="67"/>
                  </a:lnTo>
                  <a:lnTo>
                    <a:pt x="117" y="48"/>
                  </a:lnTo>
                  <a:lnTo>
                    <a:pt x="120" y="52"/>
                  </a:lnTo>
                  <a:lnTo>
                    <a:pt x="124" y="46"/>
                  </a:lnTo>
                  <a:lnTo>
                    <a:pt x="128" y="40"/>
                  </a:lnTo>
                  <a:lnTo>
                    <a:pt x="128" y="40"/>
                  </a:lnTo>
                  <a:close/>
                  <a:moveTo>
                    <a:pt x="113" y="58"/>
                  </a:moveTo>
                  <a:lnTo>
                    <a:pt x="113" y="85"/>
                  </a:lnTo>
                  <a:lnTo>
                    <a:pt x="122" y="85"/>
                  </a:lnTo>
                  <a:lnTo>
                    <a:pt x="122" y="58"/>
                  </a:lnTo>
                  <a:lnTo>
                    <a:pt x="113" y="58"/>
                  </a:lnTo>
                  <a:lnTo>
                    <a:pt x="113" y="58"/>
                  </a:lnTo>
                  <a:close/>
                  <a:moveTo>
                    <a:pt x="101" y="67"/>
                  </a:moveTo>
                  <a:lnTo>
                    <a:pt x="101" y="85"/>
                  </a:lnTo>
                  <a:lnTo>
                    <a:pt x="109" y="85"/>
                  </a:lnTo>
                  <a:lnTo>
                    <a:pt x="109" y="67"/>
                  </a:lnTo>
                  <a:lnTo>
                    <a:pt x="101" y="67"/>
                  </a:lnTo>
                  <a:lnTo>
                    <a:pt x="101" y="67"/>
                  </a:lnTo>
                  <a:close/>
                  <a:moveTo>
                    <a:pt x="87" y="77"/>
                  </a:moveTo>
                  <a:lnTo>
                    <a:pt x="87" y="85"/>
                  </a:lnTo>
                  <a:lnTo>
                    <a:pt x="95" y="85"/>
                  </a:lnTo>
                  <a:lnTo>
                    <a:pt x="95" y="77"/>
                  </a:lnTo>
                  <a:lnTo>
                    <a:pt x="87" y="77"/>
                  </a:lnTo>
                  <a:lnTo>
                    <a:pt x="87" y="77"/>
                  </a:lnTo>
                  <a:close/>
                  <a:moveTo>
                    <a:pt x="75" y="69"/>
                  </a:moveTo>
                  <a:lnTo>
                    <a:pt x="75" y="85"/>
                  </a:lnTo>
                  <a:lnTo>
                    <a:pt x="83" y="85"/>
                  </a:lnTo>
                  <a:lnTo>
                    <a:pt x="83" y="69"/>
                  </a:lnTo>
                  <a:lnTo>
                    <a:pt x="75" y="69"/>
                  </a:lnTo>
                  <a:lnTo>
                    <a:pt x="75" y="69"/>
                  </a:lnTo>
                  <a:close/>
                  <a:moveTo>
                    <a:pt x="63" y="69"/>
                  </a:moveTo>
                  <a:lnTo>
                    <a:pt x="63" y="85"/>
                  </a:lnTo>
                  <a:lnTo>
                    <a:pt x="71" y="85"/>
                  </a:lnTo>
                  <a:lnTo>
                    <a:pt x="71" y="69"/>
                  </a:lnTo>
                  <a:lnTo>
                    <a:pt x="63" y="69"/>
                  </a:lnTo>
                  <a:lnTo>
                    <a:pt x="63" y="69"/>
                  </a:lnTo>
                  <a:close/>
                  <a:moveTo>
                    <a:pt x="48" y="73"/>
                  </a:moveTo>
                  <a:lnTo>
                    <a:pt x="48" y="85"/>
                  </a:lnTo>
                  <a:lnTo>
                    <a:pt x="56" y="85"/>
                  </a:lnTo>
                  <a:lnTo>
                    <a:pt x="56" y="73"/>
                  </a:lnTo>
                  <a:lnTo>
                    <a:pt x="48" y="73"/>
                  </a:lnTo>
                  <a:lnTo>
                    <a:pt x="48" y="73"/>
                  </a:lnTo>
                  <a:close/>
                  <a:moveTo>
                    <a:pt x="146" y="18"/>
                  </a:moveTo>
                  <a:lnTo>
                    <a:pt x="24" y="18"/>
                  </a:lnTo>
                  <a:lnTo>
                    <a:pt x="24" y="101"/>
                  </a:lnTo>
                  <a:lnTo>
                    <a:pt x="146" y="101"/>
                  </a:lnTo>
                  <a:lnTo>
                    <a:pt x="146" y="18"/>
                  </a:lnTo>
                  <a:close/>
                </a:path>
              </a:pathLst>
            </a:custGeom>
            <a:grpFill/>
            <a:ln>
              <a:noFill/>
            </a:ln>
            <a:extLst>
              <a:ext uri="{91240B29-F687-4F45-9708-019B960494DF}">
                <a14:hiddenLine cmpd="sng" w="9525">
                  <a:solidFill>
                    <a:srgbClr val="000000"/>
                  </a:solidFill>
                  <a:bevel/>
                  <a:headEnd/>
                  <a:tailEnd/>
                </a14:hiddenLine>
              </a:ext>
            </a:extLst>
          </p:spPr>
          <p:txBody>
            <a:bodyPr/>
            <a:lstStyle/>
            <a:p>
              <a:endParaRPr altLang="zh-CN" lang="zh-CN">
                <a:solidFill>
                  <a:srgbClr val="000000"/>
                </a:solidFill>
                <a:latin charset="0" pitchFamily="34" typeface="Calibri"/>
                <a:sym charset="-122" pitchFamily="2" typeface="宋体"/>
              </a:endParaRPr>
            </a:p>
          </p:txBody>
        </p:sp>
        <p:sp>
          <p:nvSpPr>
            <p:cNvPr id="455" name="Freeform 9"/>
            <p:cNvSpPr>
              <a:spLocks noChangeArrowheads="1" noChangeAspect="1" noEditPoints="1"/>
            </p:cNvSpPr>
            <p:nvPr/>
          </p:nvSpPr>
          <p:spPr bwMode="auto">
            <a:xfrm>
              <a:off x="3979827" y="0"/>
              <a:ext cx="394911" cy="360000"/>
            </a:xfrm>
            <a:custGeom>
              <a:gdLst>
                <a:gd fmla="*/ 141 w 181" name="T0"/>
                <a:gd fmla="*/ 0 h 165" name="T1"/>
                <a:gd fmla="*/ 149 w 181" name="T2"/>
                <a:gd fmla="*/ 8 h 165" name="T3"/>
                <a:gd fmla="*/ 134 w 181" name="T4"/>
                <a:gd fmla="*/ 47 h 165" name="T5"/>
                <a:gd fmla="*/ 33 w 181" name="T6"/>
                <a:gd fmla="*/ 14 h 165" name="T7"/>
                <a:gd fmla="*/ 39 w 181" name="T8"/>
                <a:gd fmla="*/ 20 h 165" name="T9"/>
                <a:gd fmla="*/ 51 w 181" name="T10"/>
                <a:gd fmla="*/ 31 h 165" name="T11"/>
                <a:gd fmla="*/ 33 w 181" name="T12"/>
                <a:gd fmla="*/ 39 h 165" name="T13"/>
                <a:gd fmla="*/ 39 w 181" name="T14"/>
                <a:gd fmla="*/ 45 h 165" name="T15"/>
                <a:gd fmla="*/ 51 w 181" name="T16"/>
                <a:gd fmla="*/ 55 h 165" name="T17"/>
                <a:gd fmla="*/ 33 w 181" name="T18"/>
                <a:gd fmla="*/ 63 h 165" name="T19"/>
                <a:gd fmla="*/ 39 w 181" name="T20"/>
                <a:gd fmla="*/ 67 h 165" name="T21"/>
                <a:gd fmla="*/ 51 w 181" name="T22"/>
                <a:gd fmla="*/ 77 h 165" name="T23"/>
                <a:gd fmla="*/ 33 w 181" name="T24"/>
                <a:gd fmla="*/ 86 h 165" name="T25"/>
                <a:gd fmla="*/ 39 w 181" name="T26"/>
                <a:gd fmla="*/ 90 h 165" name="T27"/>
                <a:gd fmla="*/ 51 w 181" name="T28"/>
                <a:gd fmla="*/ 100 h 165" name="T29"/>
                <a:gd fmla="*/ 33 w 181" name="T30"/>
                <a:gd fmla="*/ 110 h 165" name="T31"/>
                <a:gd fmla="*/ 39 w 181" name="T32"/>
                <a:gd fmla="*/ 116 h 165" name="T33"/>
                <a:gd fmla="*/ 51 w 181" name="T34"/>
                <a:gd fmla="*/ 126 h 165" name="T35"/>
                <a:gd fmla="*/ 33 w 181" name="T36"/>
                <a:gd fmla="*/ 134 h 165" name="T37"/>
                <a:gd fmla="*/ 33 w 181" name="T38"/>
                <a:gd fmla="*/ 151 h 165" name="T39"/>
                <a:gd fmla="*/ 134 w 181" name="T40"/>
                <a:gd fmla="*/ 118 h 165" name="T41"/>
                <a:gd fmla="*/ 149 w 181" name="T42"/>
                <a:gd fmla="*/ 157 h 165" name="T43"/>
                <a:gd fmla="*/ 141 w 181" name="T44"/>
                <a:gd fmla="*/ 165 h 165" name="T45"/>
                <a:gd fmla="*/ 19 w 181" name="T46"/>
                <a:gd fmla="*/ 165 h 165" name="T47"/>
                <a:gd fmla="*/ 19 w 181" name="T48"/>
                <a:gd fmla="*/ 146 h 165" name="T49"/>
                <a:gd fmla="*/ 0 w 181" name="T50"/>
                <a:gd fmla="*/ 132 h 165" name="T51"/>
                <a:gd fmla="*/ 19 w 181" name="T52"/>
                <a:gd fmla="*/ 120 h 165" name="T53"/>
                <a:gd fmla="*/ 0 w 181" name="T54"/>
                <a:gd fmla="*/ 108 h 165" name="T55"/>
                <a:gd fmla="*/ 19 w 181" name="T56"/>
                <a:gd fmla="*/ 98 h 165" name="T57"/>
                <a:gd fmla="*/ 0 w 181" name="T58"/>
                <a:gd fmla="*/ 83 h 165" name="T59"/>
                <a:gd fmla="*/ 19 w 181" name="T60"/>
                <a:gd fmla="*/ 75 h 165" name="T61"/>
                <a:gd fmla="*/ 0 w 181" name="T62"/>
                <a:gd fmla="*/ 61 h 165" name="T63"/>
                <a:gd fmla="*/ 19 w 181" name="T64"/>
                <a:gd fmla="*/ 51 h 165" name="T65"/>
                <a:gd fmla="*/ 0 w 181" name="T66"/>
                <a:gd fmla="*/ 39 h 165" name="T67"/>
                <a:gd fmla="*/ 19 w 181" name="T68"/>
                <a:gd fmla="*/ 8 h 165" name="T69"/>
                <a:gd fmla="*/ 27 w 181" name="T70"/>
                <a:gd fmla="*/ 0 h 165" name="T71"/>
                <a:gd fmla="*/ 63 w 181" name="T72"/>
                <a:gd fmla="*/ 79 h 165" name="T73"/>
                <a:gd fmla="*/ 84 w 181" name="T74"/>
                <a:gd fmla="*/ 88 h 165" name="T75"/>
                <a:gd fmla="*/ 63 w 181" name="T76"/>
                <a:gd fmla="*/ 79 h 165" name="T77"/>
                <a:gd fmla="*/ 63 w 181" name="T78"/>
                <a:gd fmla="*/ 61 h 165" name="T79"/>
                <a:gd fmla="*/ 100 w 181" name="T80"/>
                <a:gd fmla="*/ 69 h 165" name="T81"/>
                <a:gd fmla="*/ 63 w 181" name="T82"/>
                <a:gd fmla="*/ 61 h 165" name="T83"/>
                <a:gd fmla="*/ 63 w 181" name="T84"/>
                <a:gd fmla="*/ 45 h 165" name="T85"/>
                <a:gd fmla="*/ 116 w 181" name="T86"/>
                <a:gd fmla="*/ 53 h 165" name="T87"/>
                <a:gd fmla="*/ 63 w 181" name="T88"/>
                <a:gd fmla="*/ 45 h 165" name="T89"/>
                <a:gd fmla="*/ 63 w 181" name="T90"/>
                <a:gd fmla="*/ 29 h 165" name="T91"/>
                <a:gd fmla="*/ 116 w 181" name="T92"/>
                <a:gd fmla="*/ 35 h 165" name="T93"/>
                <a:gd fmla="*/ 63 w 181" name="T94"/>
                <a:gd fmla="*/ 29 h 165" name="T95"/>
                <a:gd fmla="*/ 84 w 181" name="T96"/>
                <a:gd fmla="*/ 130 h 165" name="T97"/>
                <a:gd fmla="*/ 106 w 181" name="T98"/>
                <a:gd fmla="*/ 130 h 165" name="T99"/>
                <a:gd fmla="*/ 86 w 181" name="T100"/>
                <a:gd fmla="*/ 108 h 165" name="T101"/>
                <a:gd fmla="*/ 84 w 181" name="T102"/>
                <a:gd fmla="*/ 130 h 165" name="T103"/>
                <a:gd fmla="*/ 161 w 181" name="T104"/>
                <a:gd fmla="*/ 37 h 165" name="T105"/>
                <a:gd fmla="*/ 116 w 181" name="T106"/>
                <a:gd fmla="*/ 120 h 165" name="T107"/>
                <a:gd fmla="*/ 161 w 181" name="T108"/>
                <a:gd fmla="*/ 37 h 165" name="T109"/>
                <a:gd fmla="*/ 0 60000 65536" name="T110"/>
                <a:gd fmla="*/ 0 60000 65536" name="T111"/>
                <a:gd fmla="*/ 0 60000 65536" name="T112"/>
                <a:gd fmla="*/ 0 60000 65536" name="T113"/>
                <a:gd fmla="*/ 0 60000 65536" name="T114"/>
                <a:gd fmla="*/ 0 60000 65536" name="T115"/>
                <a:gd fmla="*/ 0 60000 65536" name="T116"/>
                <a:gd fmla="*/ 0 60000 65536" name="T117"/>
                <a:gd fmla="*/ 0 60000 65536" name="T118"/>
                <a:gd fmla="*/ 0 60000 65536" name="T119"/>
                <a:gd fmla="*/ 0 60000 65536" name="T120"/>
                <a:gd fmla="*/ 0 60000 65536" name="T121"/>
                <a:gd fmla="*/ 0 60000 65536" name="T122"/>
                <a:gd fmla="*/ 0 60000 65536" name="T123"/>
                <a:gd fmla="*/ 0 60000 65536" name="T124"/>
                <a:gd fmla="*/ 0 60000 65536" name="T125"/>
                <a:gd fmla="*/ 0 60000 65536" name="T126"/>
                <a:gd fmla="*/ 0 60000 65536" name="T127"/>
                <a:gd fmla="*/ 0 60000 65536" name="T128"/>
                <a:gd fmla="*/ 0 60000 65536" name="T129"/>
                <a:gd fmla="*/ 0 60000 65536" name="T130"/>
                <a:gd fmla="*/ 0 60000 65536" name="T131"/>
                <a:gd fmla="*/ 0 60000 65536" name="T132"/>
                <a:gd fmla="*/ 0 60000 65536" name="T133"/>
                <a:gd fmla="*/ 0 60000 65536" name="T134"/>
                <a:gd fmla="*/ 0 60000 65536" name="T135"/>
                <a:gd fmla="*/ 0 60000 65536" name="T136"/>
                <a:gd fmla="*/ 0 60000 65536" name="T137"/>
                <a:gd fmla="*/ 0 60000 65536" name="T138"/>
                <a:gd fmla="*/ 0 60000 65536" name="T139"/>
                <a:gd fmla="*/ 0 60000 65536" name="T140"/>
                <a:gd fmla="*/ 0 60000 65536" name="T141"/>
                <a:gd fmla="*/ 0 60000 65536" name="T142"/>
                <a:gd fmla="*/ 0 60000 65536" name="T143"/>
                <a:gd fmla="*/ 0 60000 65536" name="T144"/>
                <a:gd fmla="*/ 0 60000 65536" name="T145"/>
                <a:gd fmla="*/ 0 60000 65536" name="T146"/>
                <a:gd fmla="*/ 0 60000 65536" name="T147"/>
                <a:gd fmla="*/ 0 60000 65536" name="T148"/>
                <a:gd fmla="*/ 0 60000 65536" name="T149"/>
                <a:gd fmla="*/ 0 60000 65536" name="T150"/>
                <a:gd fmla="*/ 0 60000 65536" name="T151"/>
                <a:gd fmla="*/ 0 60000 65536" name="T152"/>
                <a:gd fmla="*/ 0 60000 65536" name="T153"/>
                <a:gd fmla="*/ 0 60000 65536" name="T154"/>
                <a:gd fmla="*/ 0 60000 65536" name="T155"/>
                <a:gd fmla="*/ 0 60000 65536" name="T156"/>
                <a:gd fmla="*/ 0 60000 65536" name="T157"/>
                <a:gd fmla="*/ 0 60000 65536" name="T158"/>
                <a:gd fmla="*/ 0 60000 65536" name="T159"/>
                <a:gd fmla="*/ 0 60000 65536" name="T160"/>
                <a:gd fmla="*/ 0 60000 65536" name="T161"/>
                <a:gd fmla="*/ 0 60000 65536" name="T162"/>
                <a:gd fmla="*/ 0 60000 65536" name="T163"/>
                <a:gd fmla="*/ 0 60000 65536" name="T164"/>
                <a:gd fmla="*/ 0 w 181" name="T165"/>
                <a:gd fmla="*/ 0 h 165" name="T166"/>
                <a:gd fmla="*/ 181 w 181" name="T167"/>
                <a:gd fmla="*/ 165 h 165" name="T168"/>
              </a:gdLst>
              <a:cxnLst>
                <a:cxn ang="T110">
                  <a:pos x="T0" y="T1"/>
                </a:cxn>
                <a:cxn ang="T111">
                  <a:pos x="T2" y="T3"/>
                </a:cxn>
                <a:cxn ang="T112">
                  <a:pos x="T4" y="T5"/>
                </a:cxn>
                <a:cxn ang="T113">
                  <a:pos x="T6" y="T7"/>
                </a:cxn>
                <a:cxn ang="T114">
                  <a:pos x="T8" y="T9"/>
                </a:cxn>
                <a:cxn ang="T115">
                  <a:pos x="T10" y="T11"/>
                </a:cxn>
                <a:cxn ang="T116">
                  <a:pos x="T12" y="T13"/>
                </a:cxn>
                <a:cxn ang="T117">
                  <a:pos x="T14" y="T15"/>
                </a:cxn>
                <a:cxn ang="T118">
                  <a:pos x="T16" y="T17"/>
                </a:cxn>
                <a:cxn ang="T119">
                  <a:pos x="T18" y="T19"/>
                </a:cxn>
                <a:cxn ang="T120">
                  <a:pos x="T20" y="T21"/>
                </a:cxn>
                <a:cxn ang="T121">
                  <a:pos x="T22" y="T23"/>
                </a:cxn>
                <a:cxn ang="T122">
                  <a:pos x="T24" y="T25"/>
                </a:cxn>
                <a:cxn ang="T123">
                  <a:pos x="T26" y="T27"/>
                </a:cxn>
                <a:cxn ang="T124">
                  <a:pos x="T28" y="T29"/>
                </a:cxn>
                <a:cxn ang="T125">
                  <a:pos x="T30" y="T31"/>
                </a:cxn>
                <a:cxn ang="T126">
                  <a:pos x="T32" y="T33"/>
                </a:cxn>
                <a:cxn ang="T127">
                  <a:pos x="T34" y="T35"/>
                </a:cxn>
                <a:cxn ang="T128">
                  <a:pos x="T36" y="T37"/>
                </a:cxn>
                <a:cxn ang="T129">
                  <a:pos x="T38" y="T39"/>
                </a:cxn>
                <a:cxn ang="T130">
                  <a:pos x="T40" y="T41"/>
                </a:cxn>
                <a:cxn ang="T131">
                  <a:pos x="T42" y="T43"/>
                </a:cxn>
                <a:cxn ang="T132">
                  <a:pos x="T44" y="T45"/>
                </a:cxn>
                <a:cxn ang="T133">
                  <a:pos x="T46" y="T47"/>
                </a:cxn>
                <a:cxn ang="T134">
                  <a:pos x="T48" y="T49"/>
                </a:cxn>
                <a:cxn ang="T135">
                  <a:pos x="T50" y="T51"/>
                </a:cxn>
                <a:cxn ang="T136">
                  <a:pos x="T52" y="T53"/>
                </a:cxn>
                <a:cxn ang="T137">
                  <a:pos x="T54" y="T55"/>
                </a:cxn>
                <a:cxn ang="T138">
                  <a:pos x="T56" y="T57"/>
                </a:cxn>
                <a:cxn ang="T139">
                  <a:pos x="T58" y="T59"/>
                </a:cxn>
                <a:cxn ang="T140">
                  <a:pos x="T60" y="T61"/>
                </a:cxn>
                <a:cxn ang="T141">
                  <a:pos x="T62" y="T63"/>
                </a:cxn>
                <a:cxn ang="T142">
                  <a:pos x="T64" y="T65"/>
                </a:cxn>
                <a:cxn ang="T143">
                  <a:pos x="T66" y="T67"/>
                </a:cxn>
                <a:cxn ang="T144">
                  <a:pos x="T68" y="T69"/>
                </a:cxn>
                <a:cxn ang="T145">
                  <a:pos x="T70" y="T71"/>
                </a:cxn>
                <a:cxn ang="T146">
                  <a:pos x="T72" y="T73"/>
                </a:cxn>
                <a:cxn ang="T147">
                  <a:pos x="T74" y="T75"/>
                </a:cxn>
                <a:cxn ang="T148">
                  <a:pos x="T76" y="T77"/>
                </a:cxn>
                <a:cxn ang="T149">
                  <a:pos x="T78" y="T79"/>
                </a:cxn>
                <a:cxn ang="T150">
                  <a:pos x="T80" y="T81"/>
                </a:cxn>
                <a:cxn ang="T151">
                  <a:pos x="T82" y="T83"/>
                </a:cxn>
                <a:cxn ang="T152">
                  <a:pos x="T84" y="T85"/>
                </a:cxn>
                <a:cxn ang="T153">
                  <a:pos x="T86" y="T87"/>
                </a:cxn>
                <a:cxn ang="T154">
                  <a:pos x="T88" y="T89"/>
                </a:cxn>
                <a:cxn ang="T155">
                  <a:pos x="T90" y="T91"/>
                </a:cxn>
                <a:cxn ang="T156">
                  <a:pos x="T92" y="T93"/>
                </a:cxn>
                <a:cxn ang="T157">
                  <a:pos x="T94" y="T95"/>
                </a:cxn>
                <a:cxn ang="T158">
                  <a:pos x="T96" y="T97"/>
                </a:cxn>
                <a:cxn ang="T159">
                  <a:pos x="T98" y="T99"/>
                </a:cxn>
                <a:cxn ang="T160">
                  <a:pos x="T100" y="T101"/>
                </a:cxn>
                <a:cxn ang="T161">
                  <a:pos x="T102" y="T103"/>
                </a:cxn>
                <a:cxn ang="T162">
                  <a:pos x="T104" y="T105"/>
                </a:cxn>
                <a:cxn ang="T163">
                  <a:pos x="T106" y="T107"/>
                </a:cxn>
                <a:cxn ang="T164">
                  <a:pos x="T108" y="T109"/>
                </a:cxn>
              </a:cxnLst>
              <a:rect b="T168" l="T165" r="T167" t="T166"/>
              <a:pathLst>
                <a:path h="165" w="181">
                  <a:moveTo>
                    <a:pt x="27" y="0"/>
                  </a:moveTo>
                  <a:lnTo>
                    <a:pt x="141" y="0"/>
                  </a:lnTo>
                  <a:lnTo>
                    <a:pt x="149" y="0"/>
                  </a:lnTo>
                  <a:lnTo>
                    <a:pt x="149" y="8"/>
                  </a:lnTo>
                  <a:lnTo>
                    <a:pt x="149" y="35"/>
                  </a:lnTo>
                  <a:lnTo>
                    <a:pt x="134" y="47"/>
                  </a:lnTo>
                  <a:lnTo>
                    <a:pt x="134" y="14"/>
                  </a:lnTo>
                  <a:lnTo>
                    <a:pt x="33" y="14"/>
                  </a:lnTo>
                  <a:lnTo>
                    <a:pt x="33" y="25"/>
                  </a:lnTo>
                  <a:lnTo>
                    <a:pt x="39" y="20"/>
                  </a:lnTo>
                  <a:lnTo>
                    <a:pt x="47" y="18"/>
                  </a:lnTo>
                  <a:lnTo>
                    <a:pt x="51" y="31"/>
                  </a:lnTo>
                  <a:lnTo>
                    <a:pt x="45" y="35"/>
                  </a:lnTo>
                  <a:lnTo>
                    <a:pt x="33" y="39"/>
                  </a:lnTo>
                  <a:lnTo>
                    <a:pt x="33" y="47"/>
                  </a:lnTo>
                  <a:lnTo>
                    <a:pt x="39" y="45"/>
                  </a:lnTo>
                  <a:lnTo>
                    <a:pt x="47" y="41"/>
                  </a:lnTo>
                  <a:lnTo>
                    <a:pt x="51" y="55"/>
                  </a:lnTo>
                  <a:lnTo>
                    <a:pt x="45" y="57"/>
                  </a:lnTo>
                  <a:lnTo>
                    <a:pt x="33" y="63"/>
                  </a:lnTo>
                  <a:lnTo>
                    <a:pt x="33" y="71"/>
                  </a:lnTo>
                  <a:lnTo>
                    <a:pt x="39" y="67"/>
                  </a:lnTo>
                  <a:lnTo>
                    <a:pt x="47" y="65"/>
                  </a:lnTo>
                  <a:lnTo>
                    <a:pt x="51" y="77"/>
                  </a:lnTo>
                  <a:lnTo>
                    <a:pt x="45" y="81"/>
                  </a:lnTo>
                  <a:lnTo>
                    <a:pt x="33" y="86"/>
                  </a:lnTo>
                  <a:lnTo>
                    <a:pt x="33" y="94"/>
                  </a:lnTo>
                  <a:lnTo>
                    <a:pt x="39" y="90"/>
                  </a:lnTo>
                  <a:lnTo>
                    <a:pt x="47" y="88"/>
                  </a:lnTo>
                  <a:lnTo>
                    <a:pt x="51" y="100"/>
                  </a:lnTo>
                  <a:lnTo>
                    <a:pt x="45" y="104"/>
                  </a:lnTo>
                  <a:lnTo>
                    <a:pt x="33" y="110"/>
                  </a:lnTo>
                  <a:lnTo>
                    <a:pt x="33" y="118"/>
                  </a:lnTo>
                  <a:lnTo>
                    <a:pt x="39" y="116"/>
                  </a:lnTo>
                  <a:lnTo>
                    <a:pt x="47" y="112"/>
                  </a:lnTo>
                  <a:lnTo>
                    <a:pt x="51" y="126"/>
                  </a:lnTo>
                  <a:lnTo>
                    <a:pt x="45" y="128"/>
                  </a:lnTo>
                  <a:lnTo>
                    <a:pt x="33" y="134"/>
                  </a:lnTo>
                  <a:lnTo>
                    <a:pt x="33" y="146"/>
                  </a:lnTo>
                  <a:lnTo>
                    <a:pt x="33" y="151"/>
                  </a:lnTo>
                  <a:lnTo>
                    <a:pt x="134" y="151"/>
                  </a:lnTo>
                  <a:lnTo>
                    <a:pt x="134" y="118"/>
                  </a:lnTo>
                  <a:lnTo>
                    <a:pt x="149" y="106"/>
                  </a:lnTo>
                  <a:lnTo>
                    <a:pt x="149" y="157"/>
                  </a:lnTo>
                  <a:lnTo>
                    <a:pt x="149" y="165"/>
                  </a:lnTo>
                  <a:lnTo>
                    <a:pt x="141" y="165"/>
                  </a:lnTo>
                  <a:lnTo>
                    <a:pt x="27" y="165"/>
                  </a:lnTo>
                  <a:lnTo>
                    <a:pt x="19" y="165"/>
                  </a:lnTo>
                  <a:lnTo>
                    <a:pt x="19" y="157"/>
                  </a:lnTo>
                  <a:lnTo>
                    <a:pt x="19" y="146"/>
                  </a:lnTo>
                  <a:lnTo>
                    <a:pt x="4" y="146"/>
                  </a:lnTo>
                  <a:lnTo>
                    <a:pt x="0" y="132"/>
                  </a:lnTo>
                  <a:lnTo>
                    <a:pt x="19" y="124"/>
                  </a:lnTo>
                  <a:lnTo>
                    <a:pt x="19" y="120"/>
                  </a:lnTo>
                  <a:lnTo>
                    <a:pt x="4" y="120"/>
                  </a:lnTo>
                  <a:lnTo>
                    <a:pt x="0" y="108"/>
                  </a:lnTo>
                  <a:lnTo>
                    <a:pt x="19" y="100"/>
                  </a:lnTo>
                  <a:lnTo>
                    <a:pt x="19" y="98"/>
                  </a:lnTo>
                  <a:lnTo>
                    <a:pt x="4" y="98"/>
                  </a:lnTo>
                  <a:lnTo>
                    <a:pt x="0" y="83"/>
                  </a:lnTo>
                  <a:lnTo>
                    <a:pt x="19" y="77"/>
                  </a:lnTo>
                  <a:lnTo>
                    <a:pt x="19" y="75"/>
                  </a:lnTo>
                  <a:lnTo>
                    <a:pt x="4" y="75"/>
                  </a:lnTo>
                  <a:lnTo>
                    <a:pt x="0" y="61"/>
                  </a:lnTo>
                  <a:lnTo>
                    <a:pt x="19" y="53"/>
                  </a:lnTo>
                  <a:lnTo>
                    <a:pt x="19" y="51"/>
                  </a:lnTo>
                  <a:lnTo>
                    <a:pt x="4" y="51"/>
                  </a:lnTo>
                  <a:lnTo>
                    <a:pt x="0" y="39"/>
                  </a:lnTo>
                  <a:lnTo>
                    <a:pt x="19" y="31"/>
                  </a:lnTo>
                  <a:lnTo>
                    <a:pt x="19" y="8"/>
                  </a:lnTo>
                  <a:lnTo>
                    <a:pt x="19" y="0"/>
                  </a:lnTo>
                  <a:lnTo>
                    <a:pt x="27" y="0"/>
                  </a:lnTo>
                  <a:lnTo>
                    <a:pt x="27" y="0"/>
                  </a:lnTo>
                  <a:close/>
                  <a:moveTo>
                    <a:pt x="63" y="79"/>
                  </a:moveTo>
                  <a:lnTo>
                    <a:pt x="63" y="88"/>
                  </a:lnTo>
                  <a:lnTo>
                    <a:pt x="84" y="88"/>
                  </a:lnTo>
                  <a:lnTo>
                    <a:pt x="84" y="79"/>
                  </a:lnTo>
                  <a:lnTo>
                    <a:pt x="63" y="79"/>
                  </a:lnTo>
                  <a:lnTo>
                    <a:pt x="63" y="79"/>
                  </a:lnTo>
                  <a:close/>
                  <a:moveTo>
                    <a:pt x="63" y="61"/>
                  </a:moveTo>
                  <a:lnTo>
                    <a:pt x="63" y="69"/>
                  </a:lnTo>
                  <a:lnTo>
                    <a:pt x="100" y="69"/>
                  </a:lnTo>
                  <a:lnTo>
                    <a:pt x="100" y="61"/>
                  </a:lnTo>
                  <a:lnTo>
                    <a:pt x="63" y="61"/>
                  </a:lnTo>
                  <a:lnTo>
                    <a:pt x="63" y="61"/>
                  </a:lnTo>
                  <a:close/>
                  <a:moveTo>
                    <a:pt x="63" y="45"/>
                  </a:moveTo>
                  <a:lnTo>
                    <a:pt x="63" y="53"/>
                  </a:lnTo>
                  <a:lnTo>
                    <a:pt x="116" y="53"/>
                  </a:lnTo>
                  <a:lnTo>
                    <a:pt x="116" y="45"/>
                  </a:lnTo>
                  <a:lnTo>
                    <a:pt x="63" y="45"/>
                  </a:lnTo>
                  <a:lnTo>
                    <a:pt x="63" y="45"/>
                  </a:lnTo>
                  <a:close/>
                  <a:moveTo>
                    <a:pt x="63" y="29"/>
                  </a:moveTo>
                  <a:lnTo>
                    <a:pt x="63" y="35"/>
                  </a:lnTo>
                  <a:lnTo>
                    <a:pt x="116" y="35"/>
                  </a:lnTo>
                  <a:lnTo>
                    <a:pt x="116" y="29"/>
                  </a:lnTo>
                  <a:lnTo>
                    <a:pt x="63" y="29"/>
                  </a:lnTo>
                  <a:lnTo>
                    <a:pt x="63" y="29"/>
                  </a:lnTo>
                  <a:close/>
                  <a:moveTo>
                    <a:pt x="84" y="130"/>
                  </a:moveTo>
                  <a:lnTo>
                    <a:pt x="96" y="130"/>
                  </a:lnTo>
                  <a:lnTo>
                    <a:pt x="106" y="130"/>
                  </a:lnTo>
                  <a:lnTo>
                    <a:pt x="96" y="118"/>
                  </a:lnTo>
                  <a:lnTo>
                    <a:pt x="86" y="108"/>
                  </a:lnTo>
                  <a:lnTo>
                    <a:pt x="86" y="120"/>
                  </a:lnTo>
                  <a:lnTo>
                    <a:pt x="84" y="130"/>
                  </a:lnTo>
                  <a:lnTo>
                    <a:pt x="84" y="130"/>
                  </a:lnTo>
                  <a:close/>
                  <a:moveTo>
                    <a:pt x="161" y="37"/>
                  </a:moveTo>
                  <a:lnTo>
                    <a:pt x="96" y="100"/>
                  </a:lnTo>
                  <a:lnTo>
                    <a:pt x="116" y="120"/>
                  </a:lnTo>
                  <a:lnTo>
                    <a:pt x="181" y="57"/>
                  </a:lnTo>
                  <a:lnTo>
                    <a:pt x="161" y="37"/>
                  </a:lnTo>
                  <a:close/>
                </a:path>
              </a:pathLst>
            </a:custGeom>
            <a:grpFill/>
            <a:ln>
              <a:noFill/>
            </a:ln>
            <a:extLst>
              <a:ext uri="{91240B29-F687-4F45-9708-019B960494DF}">
                <a14:hiddenLine cmpd="sng" w="9525">
                  <a:solidFill>
                    <a:srgbClr val="000000"/>
                  </a:solidFill>
                  <a:bevel/>
                  <a:headEnd/>
                  <a:tailEnd/>
                </a14:hiddenLine>
              </a:ext>
            </a:extLst>
          </p:spPr>
          <p:txBody>
            <a:bodyPr/>
            <a:lstStyle/>
            <a:p>
              <a:endParaRPr altLang="zh-CN" lang="zh-CN">
                <a:solidFill>
                  <a:srgbClr val="000000"/>
                </a:solidFill>
                <a:latin charset="0" pitchFamily="34" typeface="Calibri"/>
                <a:sym charset="-122" pitchFamily="2" typeface="宋体"/>
              </a:endParaRPr>
            </a:p>
          </p:txBody>
        </p:sp>
      </p:grpSp>
      <p:sp>
        <p:nvSpPr>
          <p:cNvPr id="4" name="文本框 2"/>
          <p:cNvSpPr txBox="1">
            <a:spLocks noChangeArrowheads="1"/>
          </p:cNvSpPr>
          <p:nvPr/>
        </p:nvSpPr>
        <p:spPr bwMode="auto">
          <a:xfrm>
            <a:off x="579869" y="1808277"/>
            <a:ext cx="4334298" cy="584460"/>
          </a:xfrm>
          <a:prstGeom prst="rect">
            <a:avLst/>
          </a:prstGeom>
          <a:noFill/>
          <a:ln>
            <a:noFill/>
          </a:ln>
          <a:effectLst/>
          <a:extLst/>
        </p:spPr>
        <p:txBody>
          <a:bodyPr bIns="48390" lIns="96780" rIns="96780" tIns="48390" wrap="square">
            <a:spAutoFit/>
          </a:bodyPr>
          <a:lstStyle>
            <a:lvl1pPr>
              <a:defRPr sz="1900">
                <a:solidFill>
                  <a:schemeClr val="tx1"/>
                </a:solidFill>
                <a:latin charset="0" pitchFamily="34" typeface="Arial"/>
                <a:ea charset="-122" pitchFamily="34" typeface="微软雅黑"/>
              </a:defRPr>
            </a:lvl1pPr>
            <a:lvl2pPr indent="-285750" marL="742950">
              <a:defRPr sz="1900">
                <a:solidFill>
                  <a:schemeClr val="tx1"/>
                </a:solidFill>
                <a:latin charset="0" pitchFamily="34" typeface="Arial"/>
                <a:ea charset="-122" pitchFamily="34" typeface="微软雅黑"/>
              </a:defRPr>
            </a:lvl2pPr>
            <a:lvl3pPr indent="-228600" marL="1143000">
              <a:defRPr sz="1900">
                <a:solidFill>
                  <a:schemeClr val="tx1"/>
                </a:solidFill>
                <a:latin charset="0" pitchFamily="34" typeface="Arial"/>
                <a:ea charset="-122" pitchFamily="34" typeface="微软雅黑"/>
              </a:defRPr>
            </a:lvl3pPr>
            <a:lvl4pPr indent="-228600" marL="1600200">
              <a:defRPr sz="1900">
                <a:solidFill>
                  <a:schemeClr val="tx1"/>
                </a:solidFill>
                <a:latin charset="0" pitchFamily="34" typeface="Arial"/>
                <a:ea charset="-122" pitchFamily="34" typeface="微软雅黑"/>
              </a:defRPr>
            </a:lvl4pPr>
            <a:lvl5pPr indent="-228600" marL="2057400">
              <a:defRPr sz="1900">
                <a:solidFill>
                  <a:schemeClr val="tx1"/>
                </a:solidFill>
                <a:latin charset="0" pitchFamily="34" typeface="Arial"/>
                <a:ea charset="-122" pitchFamily="34" typeface="微软雅黑"/>
              </a:defRPr>
            </a:lvl5pPr>
            <a:lvl6pPr defTabSz="966788" fontAlgn="base" indent="-228600" marL="2514600">
              <a:spcBef>
                <a:spcPct val="0"/>
              </a:spcBef>
              <a:spcAft>
                <a:spcPct val="0"/>
              </a:spcAft>
              <a:defRPr sz="1900">
                <a:solidFill>
                  <a:schemeClr val="tx1"/>
                </a:solidFill>
                <a:latin charset="0" pitchFamily="34" typeface="Arial"/>
                <a:ea charset="-122" pitchFamily="34" typeface="微软雅黑"/>
              </a:defRPr>
            </a:lvl6pPr>
            <a:lvl7pPr defTabSz="966788" fontAlgn="base" indent="-228600" marL="2971800">
              <a:spcBef>
                <a:spcPct val="0"/>
              </a:spcBef>
              <a:spcAft>
                <a:spcPct val="0"/>
              </a:spcAft>
              <a:defRPr sz="1900">
                <a:solidFill>
                  <a:schemeClr val="tx1"/>
                </a:solidFill>
                <a:latin charset="0" pitchFamily="34" typeface="Arial"/>
                <a:ea charset="-122" pitchFamily="34" typeface="微软雅黑"/>
              </a:defRPr>
            </a:lvl7pPr>
            <a:lvl8pPr defTabSz="966788" fontAlgn="base" indent="-228600" marL="3429000">
              <a:spcBef>
                <a:spcPct val="0"/>
              </a:spcBef>
              <a:spcAft>
                <a:spcPct val="0"/>
              </a:spcAft>
              <a:defRPr sz="1900">
                <a:solidFill>
                  <a:schemeClr val="tx1"/>
                </a:solidFill>
                <a:latin charset="0" pitchFamily="34" typeface="Arial"/>
                <a:ea charset="-122" pitchFamily="34" typeface="微软雅黑"/>
              </a:defRPr>
            </a:lvl8pPr>
            <a:lvl9pPr defTabSz="966788" fontAlgn="base" indent="-228600" marL="3886200">
              <a:spcBef>
                <a:spcPct val="0"/>
              </a:spcBef>
              <a:spcAft>
                <a:spcPct val="0"/>
              </a:spcAft>
              <a:defRPr sz="1900">
                <a:solidFill>
                  <a:schemeClr val="tx1"/>
                </a:solidFill>
                <a:latin charset="0" pitchFamily="34" typeface="Arial"/>
                <a:ea charset="-122" pitchFamily="34" typeface="微软雅黑"/>
              </a:defRPr>
            </a:lvl9pPr>
          </a:lstStyle>
          <a:p>
            <a:r>
              <a:rPr altLang="en-US" lang="zh-CN" smtClean="0" spc="300" sz="3200">
                <a:solidFill>
                  <a:schemeClr val="bg1"/>
                </a:solidFill>
                <a:latin typeface="+mj-ea"/>
                <a:ea typeface="+mj-ea"/>
              </a:rPr>
              <a:t>扁平化课件PPT模板</a:t>
            </a:r>
          </a:p>
        </p:txBody>
      </p:sp>
      <p:sp>
        <p:nvSpPr>
          <p:cNvPr id="103" name="矩形 102"/>
          <p:cNvSpPr>
            <a:spLocks noChangeArrowheads="1"/>
          </p:cNvSpPr>
          <p:nvPr/>
        </p:nvSpPr>
        <p:spPr bwMode="auto">
          <a:xfrm>
            <a:off x="579869" y="684113"/>
            <a:ext cx="4482104" cy="118872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wrap="square">
            <a:spAutoFit/>
          </a:bodyPr>
          <a:lstStyle>
            <a:defPPr>
              <a:defRPr lang="zh-CN"/>
            </a:defPPr>
            <a:lvl1pPr algn="l" fontAlgn="base" rtl="0">
              <a:spcBef>
                <a:spcPct val="0"/>
              </a:spcBef>
              <a:spcAft>
                <a:spcPct val="0"/>
              </a:spcAft>
              <a:buFont charset="0" pitchFamily="34" typeface="Arial"/>
              <a:defRPr kern="1200">
                <a:solidFill>
                  <a:schemeClr val="tx1"/>
                </a:solidFill>
                <a:latin charset="0" pitchFamily="34" typeface="Arial"/>
                <a:ea charset="-122" pitchFamily="2" typeface="宋体"/>
                <a:cs typeface="+mn-cs"/>
              </a:defRPr>
            </a:lvl1pPr>
            <a:lvl2pPr algn="l" fontAlgn="base" marL="457200" rtl="0">
              <a:spcBef>
                <a:spcPct val="0"/>
              </a:spcBef>
              <a:spcAft>
                <a:spcPct val="0"/>
              </a:spcAft>
              <a:buFont charset="0" pitchFamily="34" typeface="Arial"/>
              <a:defRPr kern="1200">
                <a:solidFill>
                  <a:schemeClr val="tx1"/>
                </a:solidFill>
                <a:latin charset="0" pitchFamily="34" typeface="Arial"/>
                <a:ea charset="-122" pitchFamily="2" typeface="宋体"/>
                <a:cs typeface="+mn-cs"/>
              </a:defRPr>
            </a:lvl2pPr>
            <a:lvl3pPr algn="l" fontAlgn="base" marL="914400" rtl="0">
              <a:spcBef>
                <a:spcPct val="0"/>
              </a:spcBef>
              <a:spcAft>
                <a:spcPct val="0"/>
              </a:spcAft>
              <a:buFont charset="0" pitchFamily="34" typeface="Arial"/>
              <a:defRPr kern="1200">
                <a:solidFill>
                  <a:schemeClr val="tx1"/>
                </a:solidFill>
                <a:latin charset="0" pitchFamily="34" typeface="Arial"/>
                <a:ea charset="-122" pitchFamily="2" typeface="宋体"/>
                <a:cs typeface="+mn-cs"/>
              </a:defRPr>
            </a:lvl3pPr>
            <a:lvl4pPr algn="l" fontAlgn="base" marL="1371600" rtl="0">
              <a:spcBef>
                <a:spcPct val="0"/>
              </a:spcBef>
              <a:spcAft>
                <a:spcPct val="0"/>
              </a:spcAft>
              <a:buFont charset="0" pitchFamily="34" typeface="Arial"/>
              <a:defRPr kern="1200">
                <a:solidFill>
                  <a:schemeClr val="tx1"/>
                </a:solidFill>
                <a:latin charset="0" pitchFamily="34" typeface="Arial"/>
                <a:ea charset="-122" pitchFamily="2" typeface="宋体"/>
                <a:cs typeface="+mn-cs"/>
              </a:defRPr>
            </a:lvl4pPr>
            <a:lvl5pPr algn="l" fontAlgn="base" marL="1828800" rtl="0">
              <a:spcBef>
                <a:spcPct val="0"/>
              </a:spcBef>
              <a:spcAft>
                <a:spcPct val="0"/>
              </a:spcAft>
              <a:buFont charset="0" pitchFamily="34" typeface="Arial"/>
              <a:defRPr kern="1200">
                <a:solidFill>
                  <a:schemeClr val="tx1"/>
                </a:solidFill>
                <a:latin charset="0" pitchFamily="34" typeface="Arial"/>
                <a:ea charset="-122" pitchFamily="2" typeface="宋体"/>
                <a:cs typeface="+mn-cs"/>
              </a:defRPr>
            </a:lvl5pPr>
            <a:lvl6pPr algn="l" defTabSz="914400" eaLnBrk="1" hangingPunct="1" latinLnBrk="0" marL="2286000" rtl="0">
              <a:defRPr kern="1200">
                <a:solidFill>
                  <a:schemeClr val="tx1"/>
                </a:solidFill>
                <a:latin charset="0" pitchFamily="34" typeface="Arial"/>
                <a:ea charset="-122" pitchFamily="2" typeface="宋体"/>
                <a:cs typeface="+mn-cs"/>
              </a:defRPr>
            </a:lvl6pPr>
            <a:lvl7pPr algn="l" defTabSz="914400" eaLnBrk="1" hangingPunct="1" latinLnBrk="0" marL="2743200" rtl="0">
              <a:defRPr kern="1200">
                <a:solidFill>
                  <a:schemeClr val="tx1"/>
                </a:solidFill>
                <a:latin charset="0" pitchFamily="34" typeface="Arial"/>
                <a:ea charset="-122" pitchFamily="2" typeface="宋体"/>
                <a:cs typeface="+mn-cs"/>
              </a:defRPr>
            </a:lvl7pPr>
            <a:lvl8pPr algn="l" defTabSz="914400" eaLnBrk="1" hangingPunct="1" latinLnBrk="0" marL="3200400" rtl="0">
              <a:defRPr kern="1200">
                <a:solidFill>
                  <a:schemeClr val="tx1"/>
                </a:solidFill>
                <a:latin charset="0" pitchFamily="34" typeface="Arial"/>
                <a:ea charset="-122" pitchFamily="2" typeface="宋体"/>
                <a:cs typeface="+mn-cs"/>
              </a:defRPr>
            </a:lvl8pPr>
            <a:lvl9pPr algn="l" defTabSz="914400" eaLnBrk="1" hangingPunct="1" latinLnBrk="0" marL="3657600" rtl="0">
              <a:defRPr kern="1200">
                <a:solidFill>
                  <a:schemeClr val="tx1"/>
                </a:solidFill>
                <a:latin charset="0" pitchFamily="34" typeface="Arial"/>
                <a:ea charset="-122" pitchFamily="2" typeface="宋体"/>
                <a:cs typeface="+mn-cs"/>
              </a:defRPr>
            </a:lvl9pPr>
          </a:lstStyle>
          <a:p>
            <a:r>
              <a:rPr altLang="en-US" b="1" lang="zh-CN" smtClean="0" sz="7200">
                <a:solidFill>
                  <a:schemeClr val="bg1"/>
                </a:solidFill>
                <a:effectLst>
                  <a:outerShdw algn="tl" blurRad="50800" dir="2700000" dist="38100" rotWithShape="0">
                    <a:prstClr val="black">
                      <a:alpha val="40000"/>
                    </a:prstClr>
                  </a:outerShdw>
                </a:effectLst>
                <a:latin typeface="+mn-ea"/>
                <a:ea typeface="+mn-ea"/>
                <a:sym charset="-122" pitchFamily="2" typeface="方正粗谭黑简体"/>
              </a:rPr>
              <a:t>化学实验</a:t>
            </a:r>
          </a:p>
        </p:txBody>
      </p:sp>
      <p:sp>
        <p:nvSpPr>
          <p:cNvPr id="2" name="矩形 1"/>
          <p:cNvSpPr>
            <a:spLocks noChangeArrowheads="1"/>
          </p:cNvSpPr>
          <p:nvPr/>
        </p:nvSpPr>
        <p:spPr bwMode="auto">
          <a:xfrm>
            <a:off x="672779" y="2632226"/>
            <a:ext cx="4635957" cy="355860"/>
          </a:xfrm>
          <a:prstGeom prst="rect">
            <a:avLst/>
          </a:prstGeom>
          <a:solidFill>
            <a:schemeClr val="accent2"/>
          </a:solidFill>
          <a:ln>
            <a:noFill/>
          </a:ln>
          <a:extLst/>
        </p:spPr>
        <p:txBody>
          <a:bodyPr bIns="48390" lIns="96780" rIns="96780" tIns="48390" wrap="square">
            <a:spAutoFit/>
          </a:bodyPr>
          <a:lstStyle/>
          <a:p>
            <a:pPr algn="ctr"/>
            <a:r>
              <a:rPr altLang="en-US" lang="zh-CN" smtClean="0" sz="1700">
                <a:solidFill>
                  <a:schemeClr val="bg1"/>
                </a:solidFill>
                <a:ea charset="-122" pitchFamily="34" typeface="微软雅黑"/>
              </a:rPr>
              <a:t>适用于工作计划 / 年终总结 / 会议发言等</a:t>
            </a:r>
          </a:p>
        </p:txBody>
      </p:sp>
      <p:pic>
        <p:nvPicPr>
          <p:cNvPr id="10" name="图片 9"/>
          <p:cNvPicPr>
            <a:picLocks noChangeAspect="1"/>
          </p:cNvPicPr>
          <p:nvPr/>
        </p:nvPicPr>
        <p:blipFill>
          <a:blip r:embed="rId4">
            <a:extLst>
              <a:ext uri="{28A0092B-C50C-407E-A947-70E740481C1C}">
                <a14:useLocalDpi val="0"/>
              </a:ext>
            </a:extLst>
          </a:blip>
          <a:stretch>
            <a:fillRect/>
          </a:stretch>
        </p:blipFill>
        <p:spPr>
          <a:xfrm>
            <a:off x="5508997" y="278842"/>
            <a:ext cx="3024336" cy="4790270"/>
          </a:xfrm>
          <a:prstGeom prst="rect">
            <a:avLst/>
          </a:prstGeom>
          <a:effectLst>
            <a:outerShdw algn="tl" blurRad="50800" dir="2700000" dist="38100" rotWithShape="0">
              <a:prstClr val="black">
                <a:alpha val="40000"/>
              </a:prstClr>
            </a:outerShdw>
          </a:effectLst>
        </p:spPr>
      </p:pic>
      <p:pic>
        <p:nvPicPr>
          <p:cNvPr id="9" name="图片 8"/>
          <p:cNvPicPr>
            <a:picLocks noChangeAspect="1"/>
          </p:cNvPicPr>
          <p:nvPr/>
        </p:nvPicPr>
        <p:blipFill>
          <a:blip r:embed="rId5">
            <a:extLst>
              <a:ext uri="{28A0092B-C50C-407E-A947-70E740481C1C}">
                <a14:useLocalDpi val="0"/>
              </a:ext>
            </a:extLst>
          </a:blip>
          <a:stretch>
            <a:fillRect/>
          </a:stretch>
        </p:blipFill>
        <p:spPr>
          <a:xfrm>
            <a:off x="5194498" y="3273994"/>
            <a:ext cx="4045602" cy="2239807"/>
          </a:xfrm>
          <a:prstGeom prst="rect">
            <a:avLst/>
          </a:prstGeom>
          <a:effectLst>
            <a:outerShdw algn="tl" blurRad="50800" dir="2700000" dist="38100" rotWithShape="0">
              <a:prstClr val="black">
                <a:alpha val="40000"/>
              </a:prstClr>
            </a:outerShdw>
          </a:effectLst>
        </p:spPr>
      </p:pic>
      <p:grpSp>
        <p:nvGrpSpPr>
          <p:cNvPr id="40" name="Group 550"/>
          <p:cNvGrpSpPr/>
          <p:nvPr/>
        </p:nvGrpSpPr>
        <p:grpSpPr>
          <a:xfrm>
            <a:off x="7451988" y="78363"/>
            <a:ext cx="1687981" cy="1632974"/>
            <a:chOff x="295" y="3475"/>
            <a:chExt cx="1407" cy="1407"/>
          </a:xfrm>
        </p:grpSpPr>
        <p:sp>
          <p:nvSpPr>
            <p:cNvPr id="41" name="Oval 551"/>
            <p:cNvSpPr>
              <a:spLocks noChangeArrowheads="1"/>
            </p:cNvSpPr>
            <p:nvPr/>
          </p:nvSpPr>
          <p:spPr bwMode="auto">
            <a:xfrm>
              <a:off x="295" y="3475"/>
              <a:ext cx="1407" cy="1407"/>
            </a:xfrm>
            <a:prstGeom prst="ellipse">
              <a:avLst/>
            </a:prstGeom>
            <a:gradFill rotWithShape="1">
              <a:gsLst>
                <a:gs pos="0">
                  <a:srgbClr val="FFFFFF">
                    <a:alpha val="0"/>
                  </a:srgbClr>
                </a:gs>
                <a:gs pos="100000">
                  <a:srgbClr val="D1D1D1">
                    <a:alpha val="12000"/>
                  </a:srgbClr>
                </a:gs>
              </a:gsLst>
              <a:path path="shape">
                <a:fillToRect b="50000" l="50000" r="50000" t="50000"/>
              </a:path>
            </a:gradFill>
            <a:ln>
              <a:noFill/>
            </a:ln>
            <a:effectLst/>
            <a:extLst>
              <a:ext uri="{91240B29-F687-4F45-9708-019B960494DF}">
                <a14:hiddenLine w="9525">
                  <a:solidFill>
                    <a:srgbClr val="FFFFFF"/>
                  </a:solidFill>
                  <a:round/>
                  <a:headEnd/>
                  <a:tailEnd/>
                </a14:hiddenLine>
              </a:ext>
              <a:ext uri="{AF507438-7753-43E0-B8FC-AC1667EBCBE1}">
                <a14:hiddenEffects>
                  <a:effectLst>
                    <a:outerShdw algn="ctr" dir="2700000" dist="35921" rotWithShape="0">
                      <a:schemeClr val="bg2"/>
                    </a:outerShdw>
                  </a:effectLst>
                </a14:hiddenEffects>
              </a:ext>
            </a:extLst>
          </p:spPr>
          <p:txBody>
            <a:bodyPr anchor="ctr" wrap="none"/>
            <a:lstStyle/>
            <a:p>
              <a:pPr eaLnBrk="1" hangingPunct="1"/>
              <a:endParaRPr altLang="en-US" b="0" lang="zh-CN" sz="6000">
                <a:ea charset="-122" pitchFamily="2" typeface="华文彩云"/>
              </a:endParaRPr>
            </a:p>
          </p:txBody>
        </p:sp>
        <p:grpSp>
          <p:nvGrpSpPr>
            <p:cNvPr id="42" name="Group 552"/>
            <p:cNvGrpSpPr/>
            <p:nvPr/>
          </p:nvGrpSpPr>
          <p:grpSpPr>
            <a:xfrm>
              <a:off x="476" y="3657"/>
              <a:ext cx="1050" cy="1050"/>
              <a:chOff x="-6056" y="-2208"/>
              <a:chExt cx="2208" cy="2208"/>
            </a:xfrm>
          </p:grpSpPr>
          <p:sp>
            <p:nvSpPr>
              <p:cNvPr id="43" name="Oval 553"/>
              <p:cNvSpPr>
                <a:spLocks noChangeArrowheads="1"/>
              </p:cNvSpPr>
              <p:nvPr/>
            </p:nvSpPr>
            <p:spPr bwMode="auto">
              <a:xfrm>
                <a:off x="-6056" y="-2132"/>
                <a:ext cx="2132" cy="2132"/>
              </a:xfrm>
              <a:prstGeom prst="ellipse">
                <a:avLst/>
              </a:prstGeom>
              <a:gradFill rotWithShape="1">
                <a:gsLst>
                  <a:gs pos="0">
                    <a:srgbClr val="FFFFFF"/>
                  </a:gs>
                  <a:gs pos="100000">
                    <a:srgbClr val="000000">
                      <a:alpha val="0"/>
                    </a:srgbClr>
                  </a:gs>
                </a:gsLst>
                <a:path path="shape">
                  <a:fillToRect b="50000" l="50000" r="50000" t="50000"/>
                </a:path>
              </a:gradFill>
              <a:ln>
                <a:noFill/>
              </a:ln>
              <a:effectLst/>
              <a:extLst>
                <a:ext uri="{91240B29-F687-4F45-9708-019B960494DF}">
                  <a14:hiddenLine w="9525">
                    <a:solidFill>
                      <a:srgbClr val="000000"/>
                    </a:solidFill>
                    <a:round/>
                    <a:headEnd/>
                    <a:tailEnd/>
                  </a14:hiddenLine>
                </a:ext>
                <a:ext uri="{AF507438-7753-43E0-B8FC-AC1667EBCBE1}">
                  <a14:hiddenEffects>
                    <a:effectLst>
                      <a:outerShdw algn="ctr" dir="2700000" dist="35921" rotWithShape="0">
                        <a:schemeClr val="bg2"/>
                      </a:outerShdw>
                    </a:effectLst>
                  </a14:hiddenEffects>
                </a:ext>
              </a:extLst>
            </p:spPr>
            <p:txBody>
              <a:bodyPr anchor="ctr" wrap="none"/>
              <a:lstStyle/>
              <a:p>
                <a:pPr eaLnBrk="1" hangingPunct="1"/>
                <a:endParaRPr altLang="en-US" b="0" lang="zh-CN" sz="6000">
                  <a:ea charset="-122" pitchFamily="2" typeface="华文彩云"/>
                </a:endParaRPr>
              </a:p>
            </p:txBody>
          </p:sp>
          <p:grpSp>
            <p:nvGrpSpPr>
              <p:cNvPr id="44" name="Group 554"/>
              <p:cNvGrpSpPr/>
              <p:nvPr/>
            </p:nvGrpSpPr>
            <p:grpSpPr>
              <a:xfrm>
                <a:off x="-6056" y="-2208"/>
                <a:ext cx="2208" cy="2208"/>
                <a:chOff x="-4060" y="-879"/>
                <a:chExt cx="2208" cy="2208"/>
              </a:xfrm>
            </p:grpSpPr>
            <p:grpSp>
              <p:nvGrpSpPr>
                <p:cNvPr id="45" name="Group 555"/>
                <p:cNvGrpSpPr/>
                <p:nvPr/>
              </p:nvGrpSpPr>
              <p:grpSpPr>
                <a:xfrm>
                  <a:off x="-4060" y="-879"/>
                  <a:ext cx="2208" cy="2208"/>
                  <a:chOff x="-3924" y="-788"/>
                  <a:chExt cx="2208" cy="2208"/>
                </a:xfrm>
              </p:grpSpPr>
              <p:grpSp>
                <p:nvGrpSpPr>
                  <p:cNvPr id="62" name="Group 556"/>
                  <p:cNvGrpSpPr>
                    <a:grpSpLocks noChangeAspect="1"/>
                  </p:cNvGrpSpPr>
                  <p:nvPr/>
                </p:nvGrpSpPr>
                <p:grpSpPr>
                  <a:xfrm>
                    <a:off x="-3924" y="-788"/>
                    <a:ext cx="2208" cy="2202"/>
                    <a:chOff x="168" y="696"/>
                    <a:chExt cx="1429" cy="1429"/>
                  </a:xfrm>
                </p:grpSpPr>
                <p:grpSp>
                  <p:nvGrpSpPr>
                    <p:cNvPr id="70" name="Group 557"/>
                    <p:cNvGrpSpPr>
                      <a:grpSpLocks noChangeAspect="1"/>
                    </p:cNvGrpSpPr>
                    <p:nvPr/>
                  </p:nvGrpSpPr>
                  <p:grpSpPr>
                    <a:xfrm>
                      <a:off x="854" y="696"/>
                      <a:ext cx="56" cy="1429"/>
                      <a:chOff x="845" y="696"/>
                      <a:chExt cx="56" cy="1429"/>
                    </a:xfrm>
                  </p:grpSpPr>
                  <p:sp>
                    <p:nvSpPr>
                      <p:cNvPr id="74" name="AutoShape 558"/>
                      <p:cNvSpPr>
                        <a:spLocks noChangeArrowheads="1" noChangeAspect="1"/>
                      </p:cNvSpPr>
                      <p:nvPr/>
                    </p:nvSpPr>
                    <p:spPr bwMode="auto">
                      <a:xfrm>
                        <a:off x="845" y="696"/>
                        <a:ext cx="56" cy="715"/>
                      </a:xfrm>
                      <a:prstGeom prst="triangle">
                        <a:avLst>
                          <a:gd fmla="val 50000" name="adj"/>
                        </a:avLst>
                      </a:prstGeom>
                      <a:solidFill>
                        <a:srgbClr val="FFFFFF">
                          <a:alpha val="18823"/>
                        </a:srgbClr>
                      </a:solidFill>
                      <a:ln>
                        <a:noFill/>
                      </a:ln>
                      <a:effectLst/>
                      <a:extLst>
                        <a:ext uri="{91240B29-F687-4F45-9708-019B960494DF}">
                          <a14:hiddenLine w="9525">
                            <a:solidFill>
                              <a:srgbClr val="FFFFFF"/>
                            </a:solidFill>
                            <a:miter lim="800000"/>
                            <a:headEnd/>
                            <a:tailEnd/>
                          </a14:hiddenLine>
                        </a:ext>
                        <a:ext uri="{AF507438-7753-43E0-B8FC-AC1667EBCBE1}">
                          <a14:hiddenEffects>
                            <a:effectLst>
                              <a:outerShdw algn="ctr" dir="2700000" dist="35921" rotWithShape="0">
                                <a:schemeClr val="bg2"/>
                              </a:outerShdw>
                            </a:effectLst>
                          </a14:hiddenEffects>
                        </a:ext>
                      </a:extLst>
                    </p:spPr>
                    <p:txBody>
                      <a:bodyPr anchor="ctr" wrap="none"/>
                      <a:lstStyle/>
                      <a:p>
                        <a:pPr eaLnBrk="1" hangingPunct="1"/>
                        <a:endParaRPr altLang="en-US" b="0" lang="zh-CN" sz="6000">
                          <a:ea charset="-122" pitchFamily="2" typeface="华文彩云"/>
                        </a:endParaRPr>
                      </a:p>
                    </p:txBody>
                  </p:sp>
                  <p:sp>
                    <p:nvSpPr>
                      <p:cNvPr id="75" name="AutoShape 559"/>
                      <p:cNvSpPr>
                        <a:spLocks noChangeArrowheads="1" noChangeAspect="1"/>
                      </p:cNvSpPr>
                      <p:nvPr/>
                    </p:nvSpPr>
                    <p:spPr bwMode="auto">
                      <a:xfrm flipV="1">
                        <a:off x="845" y="1410"/>
                        <a:ext cx="56" cy="715"/>
                      </a:xfrm>
                      <a:prstGeom prst="triangle">
                        <a:avLst>
                          <a:gd fmla="val 50000" name="adj"/>
                        </a:avLst>
                      </a:prstGeom>
                      <a:solidFill>
                        <a:srgbClr val="FFFFFF">
                          <a:alpha val="18823"/>
                        </a:srgbClr>
                      </a:solidFill>
                      <a:ln>
                        <a:noFill/>
                      </a:ln>
                      <a:effectLst/>
                      <a:extLst>
                        <a:ext uri="{91240B29-F687-4F45-9708-019B960494DF}">
                          <a14:hiddenLine w="9525">
                            <a:solidFill>
                              <a:srgbClr val="FFFFFF"/>
                            </a:solidFill>
                            <a:miter lim="800000"/>
                            <a:headEnd/>
                            <a:tailEnd/>
                          </a14:hiddenLine>
                        </a:ext>
                        <a:ext uri="{AF507438-7753-43E0-B8FC-AC1667EBCBE1}">
                          <a14:hiddenEffects>
                            <a:effectLst>
                              <a:outerShdw algn="ctr" dir="2700000" dist="35921" rotWithShape="0">
                                <a:schemeClr val="bg2"/>
                              </a:outerShdw>
                            </a:effectLst>
                          </a14:hiddenEffects>
                        </a:ext>
                      </a:extLst>
                    </p:spPr>
                    <p:txBody>
                      <a:bodyPr anchor="ctr" rot="10800000" wrap="none"/>
                      <a:lstStyle/>
                      <a:p>
                        <a:pPr eaLnBrk="1" hangingPunct="1"/>
                        <a:endParaRPr altLang="en-US" b="0" lang="zh-CN" sz="6000">
                          <a:ea charset="-122" pitchFamily="2" typeface="华文彩云"/>
                        </a:endParaRPr>
                      </a:p>
                    </p:txBody>
                  </p:sp>
                </p:grpSp>
                <p:grpSp>
                  <p:nvGrpSpPr>
                    <p:cNvPr id="71" name="Group 560"/>
                    <p:cNvGrpSpPr>
                      <a:grpSpLocks noChangeAspect="1"/>
                    </p:cNvGrpSpPr>
                    <p:nvPr/>
                  </p:nvGrpSpPr>
                  <p:grpSpPr>
                    <a:xfrm rot="5400000">
                      <a:off x="855" y="696"/>
                      <a:ext cx="56" cy="1429"/>
                      <a:chOff x="845" y="696"/>
                      <a:chExt cx="56" cy="1429"/>
                    </a:xfrm>
                  </p:grpSpPr>
                  <p:sp>
                    <p:nvSpPr>
                      <p:cNvPr id="72" name="AutoShape 561"/>
                      <p:cNvSpPr>
                        <a:spLocks noChangeArrowheads="1" noChangeAspect="1"/>
                      </p:cNvSpPr>
                      <p:nvPr/>
                    </p:nvSpPr>
                    <p:spPr bwMode="auto">
                      <a:xfrm>
                        <a:off x="845" y="696"/>
                        <a:ext cx="56" cy="715"/>
                      </a:xfrm>
                      <a:prstGeom prst="triangle">
                        <a:avLst>
                          <a:gd fmla="val 50000" name="adj"/>
                        </a:avLst>
                      </a:prstGeom>
                      <a:solidFill>
                        <a:srgbClr val="FFFFFF">
                          <a:alpha val="18823"/>
                        </a:srgbClr>
                      </a:solidFill>
                      <a:ln>
                        <a:noFill/>
                      </a:ln>
                      <a:effectLst/>
                      <a:extLst>
                        <a:ext uri="{91240B29-F687-4F45-9708-019B960494DF}">
                          <a14:hiddenLine w="9525">
                            <a:solidFill>
                              <a:srgbClr val="FFFFFF"/>
                            </a:solidFill>
                            <a:miter lim="800000"/>
                            <a:headEnd/>
                            <a:tailEnd/>
                          </a14:hiddenLine>
                        </a:ext>
                        <a:ext uri="{AF507438-7753-43E0-B8FC-AC1667EBCBE1}">
                          <a14:hiddenEffects>
                            <a:effectLst>
                              <a:outerShdw algn="ctr" dir="2700000" dist="35921" rotWithShape="0">
                                <a:schemeClr val="bg2"/>
                              </a:outerShdw>
                            </a:effectLst>
                          </a14:hiddenEffects>
                        </a:ext>
                      </a:extLst>
                    </p:spPr>
                    <p:txBody>
                      <a:bodyPr anchor="ctr" rot="10800000" vert="eaVert" wrap="none"/>
                      <a:lstStyle/>
                      <a:p>
                        <a:pPr eaLnBrk="1" hangingPunct="1"/>
                        <a:endParaRPr altLang="en-US" b="0" lang="zh-CN" sz="6000">
                          <a:ea charset="-122" pitchFamily="2" typeface="华文彩云"/>
                        </a:endParaRPr>
                      </a:p>
                    </p:txBody>
                  </p:sp>
                  <p:sp>
                    <p:nvSpPr>
                      <p:cNvPr id="73" name="AutoShape 562"/>
                      <p:cNvSpPr>
                        <a:spLocks noChangeArrowheads="1" noChangeAspect="1"/>
                      </p:cNvSpPr>
                      <p:nvPr/>
                    </p:nvSpPr>
                    <p:spPr bwMode="auto">
                      <a:xfrm flipV="1">
                        <a:off x="845" y="1410"/>
                        <a:ext cx="56" cy="715"/>
                      </a:xfrm>
                      <a:prstGeom prst="triangle">
                        <a:avLst>
                          <a:gd fmla="val 50000" name="adj"/>
                        </a:avLst>
                      </a:prstGeom>
                      <a:solidFill>
                        <a:srgbClr val="FFFFFF">
                          <a:alpha val="18823"/>
                        </a:srgbClr>
                      </a:solidFill>
                      <a:ln>
                        <a:noFill/>
                      </a:ln>
                      <a:effectLst/>
                      <a:extLst>
                        <a:ext uri="{91240B29-F687-4F45-9708-019B960494DF}">
                          <a14:hiddenLine w="9525">
                            <a:solidFill>
                              <a:srgbClr val="FFFFFF"/>
                            </a:solidFill>
                            <a:miter lim="800000"/>
                            <a:headEnd/>
                            <a:tailEnd/>
                          </a14:hiddenLine>
                        </a:ext>
                        <a:ext uri="{AF507438-7753-43E0-B8FC-AC1667EBCBE1}">
                          <a14:hiddenEffects>
                            <a:effectLst>
                              <a:outerShdw algn="ctr" dir="2700000" dist="35921" rotWithShape="0">
                                <a:schemeClr val="bg2"/>
                              </a:outerShdw>
                            </a:effectLst>
                          </a14:hiddenEffects>
                        </a:ext>
                      </a:extLst>
                    </p:spPr>
                    <p:txBody>
                      <a:bodyPr anchor="ctr" vert="eaVert" wrap="none"/>
                      <a:lstStyle/>
                      <a:p>
                        <a:pPr eaLnBrk="1" hangingPunct="1"/>
                        <a:endParaRPr altLang="en-US" b="0" lang="zh-CN" sz="6000">
                          <a:ea charset="-122" pitchFamily="2" typeface="华文彩云"/>
                        </a:endParaRPr>
                      </a:p>
                    </p:txBody>
                  </p:sp>
                </p:grpSp>
              </p:grpSp>
              <p:grpSp>
                <p:nvGrpSpPr>
                  <p:cNvPr id="63" name="Group 563"/>
                  <p:cNvGrpSpPr>
                    <a:grpSpLocks noChangeAspect="1"/>
                  </p:cNvGrpSpPr>
                  <p:nvPr/>
                </p:nvGrpSpPr>
                <p:grpSpPr>
                  <a:xfrm rot="2700000">
                    <a:off x="-3927" y="-785"/>
                    <a:ext cx="2208" cy="2202"/>
                    <a:chOff x="168" y="696"/>
                    <a:chExt cx="1429" cy="1429"/>
                  </a:xfrm>
                </p:grpSpPr>
                <p:grpSp>
                  <p:nvGrpSpPr>
                    <p:cNvPr id="64" name="Group 564"/>
                    <p:cNvGrpSpPr>
                      <a:grpSpLocks noChangeAspect="1"/>
                    </p:cNvGrpSpPr>
                    <p:nvPr/>
                  </p:nvGrpSpPr>
                  <p:grpSpPr>
                    <a:xfrm>
                      <a:off x="854" y="696"/>
                      <a:ext cx="56" cy="1429"/>
                      <a:chOff x="845" y="696"/>
                      <a:chExt cx="56" cy="1429"/>
                    </a:xfrm>
                  </p:grpSpPr>
                  <p:sp>
                    <p:nvSpPr>
                      <p:cNvPr id="68" name="AutoShape 565"/>
                      <p:cNvSpPr>
                        <a:spLocks noChangeArrowheads="1" noChangeAspect="1"/>
                      </p:cNvSpPr>
                      <p:nvPr/>
                    </p:nvSpPr>
                    <p:spPr bwMode="auto">
                      <a:xfrm>
                        <a:off x="845" y="696"/>
                        <a:ext cx="56" cy="715"/>
                      </a:xfrm>
                      <a:prstGeom prst="triangle">
                        <a:avLst>
                          <a:gd fmla="val 50000" name="adj"/>
                        </a:avLst>
                      </a:prstGeom>
                      <a:solidFill>
                        <a:srgbClr val="FFFFFF">
                          <a:alpha val="18823"/>
                        </a:srgbClr>
                      </a:solidFill>
                      <a:ln>
                        <a:noFill/>
                      </a:ln>
                      <a:effectLst/>
                      <a:extLst>
                        <a:ext uri="{91240B29-F687-4F45-9708-019B960494DF}">
                          <a14:hiddenLine w="9525">
                            <a:solidFill>
                              <a:srgbClr val="FFFFFF"/>
                            </a:solidFill>
                            <a:miter lim="800000"/>
                            <a:headEnd/>
                            <a:tailEnd/>
                          </a14:hiddenLine>
                        </a:ext>
                        <a:ext uri="{AF507438-7753-43E0-B8FC-AC1667EBCBE1}">
                          <a14:hiddenEffects>
                            <a:effectLst>
                              <a:outerShdw algn="ctr" dir="2700000" dist="35921" rotWithShape="0">
                                <a:schemeClr val="bg2"/>
                              </a:outerShdw>
                            </a:effectLst>
                          </a14:hiddenEffects>
                        </a:ext>
                      </a:extLst>
                    </p:spPr>
                    <p:txBody>
                      <a:bodyPr anchor="ctr" rot="10800000" vert="eaVert" wrap="none"/>
                      <a:lstStyle/>
                      <a:p>
                        <a:pPr eaLnBrk="1" hangingPunct="1"/>
                        <a:endParaRPr altLang="en-US" b="0" lang="zh-CN" sz="6000">
                          <a:ea charset="-122" pitchFamily="2" typeface="华文彩云"/>
                        </a:endParaRPr>
                      </a:p>
                    </p:txBody>
                  </p:sp>
                  <p:sp>
                    <p:nvSpPr>
                      <p:cNvPr id="69" name="AutoShape 566"/>
                      <p:cNvSpPr>
                        <a:spLocks noChangeArrowheads="1" noChangeAspect="1"/>
                      </p:cNvSpPr>
                      <p:nvPr/>
                    </p:nvSpPr>
                    <p:spPr bwMode="auto">
                      <a:xfrm flipV="1">
                        <a:off x="845" y="1410"/>
                        <a:ext cx="56" cy="715"/>
                      </a:xfrm>
                      <a:prstGeom prst="triangle">
                        <a:avLst>
                          <a:gd fmla="val 50000" name="adj"/>
                        </a:avLst>
                      </a:prstGeom>
                      <a:solidFill>
                        <a:srgbClr val="FFFFFF">
                          <a:alpha val="18823"/>
                        </a:srgbClr>
                      </a:solidFill>
                      <a:ln>
                        <a:noFill/>
                      </a:ln>
                      <a:effectLst/>
                      <a:extLst>
                        <a:ext uri="{91240B29-F687-4F45-9708-019B960494DF}">
                          <a14:hiddenLine w="9525">
                            <a:solidFill>
                              <a:srgbClr val="FFFFFF"/>
                            </a:solidFill>
                            <a:miter lim="800000"/>
                            <a:headEnd/>
                            <a:tailEnd/>
                          </a14:hiddenLine>
                        </a:ext>
                        <a:ext uri="{AF507438-7753-43E0-B8FC-AC1667EBCBE1}">
                          <a14:hiddenEffects>
                            <a:effectLst>
                              <a:outerShdw algn="ctr" dir="2700000" dist="35921" rotWithShape="0">
                                <a:schemeClr val="bg2"/>
                              </a:outerShdw>
                            </a:effectLst>
                          </a14:hiddenEffects>
                        </a:ext>
                      </a:extLst>
                    </p:spPr>
                    <p:txBody>
                      <a:bodyPr anchor="ctr" rot="10800000" wrap="none"/>
                      <a:lstStyle/>
                      <a:p>
                        <a:pPr eaLnBrk="1" hangingPunct="1"/>
                        <a:endParaRPr altLang="en-US" b="0" lang="zh-CN" sz="6000">
                          <a:ea charset="-122" pitchFamily="2" typeface="华文彩云"/>
                        </a:endParaRPr>
                      </a:p>
                    </p:txBody>
                  </p:sp>
                </p:grpSp>
                <p:grpSp>
                  <p:nvGrpSpPr>
                    <p:cNvPr id="65" name="Group 567"/>
                    <p:cNvGrpSpPr>
                      <a:grpSpLocks noChangeAspect="1"/>
                    </p:cNvGrpSpPr>
                    <p:nvPr/>
                  </p:nvGrpSpPr>
                  <p:grpSpPr>
                    <a:xfrm rot="5400000">
                      <a:off x="855" y="696"/>
                      <a:ext cx="56" cy="1429"/>
                      <a:chOff x="845" y="696"/>
                      <a:chExt cx="56" cy="1429"/>
                    </a:xfrm>
                  </p:grpSpPr>
                  <p:sp>
                    <p:nvSpPr>
                      <p:cNvPr id="66" name="AutoShape 568"/>
                      <p:cNvSpPr>
                        <a:spLocks noChangeArrowheads="1" noChangeAspect="1"/>
                      </p:cNvSpPr>
                      <p:nvPr/>
                    </p:nvSpPr>
                    <p:spPr bwMode="auto">
                      <a:xfrm>
                        <a:off x="845" y="696"/>
                        <a:ext cx="56" cy="715"/>
                      </a:xfrm>
                      <a:prstGeom prst="triangle">
                        <a:avLst>
                          <a:gd fmla="val 50000" name="adj"/>
                        </a:avLst>
                      </a:prstGeom>
                      <a:solidFill>
                        <a:srgbClr val="FFFFFF">
                          <a:alpha val="18823"/>
                        </a:srgbClr>
                      </a:solidFill>
                      <a:ln>
                        <a:noFill/>
                      </a:ln>
                      <a:effectLst/>
                      <a:extLst>
                        <a:ext uri="{91240B29-F687-4F45-9708-019B960494DF}">
                          <a14:hiddenLine w="9525">
                            <a:solidFill>
                              <a:srgbClr val="FFFFFF"/>
                            </a:solidFill>
                            <a:miter lim="800000"/>
                            <a:headEnd/>
                            <a:tailEnd/>
                          </a14:hiddenLine>
                        </a:ext>
                        <a:ext uri="{AF507438-7753-43E0-B8FC-AC1667EBCBE1}">
                          <a14:hiddenEffects>
                            <a:effectLst>
                              <a:outerShdw algn="ctr" dir="2700000" dist="35921" rotWithShape="0">
                                <a:schemeClr val="bg2"/>
                              </a:outerShdw>
                            </a:effectLst>
                          </a14:hiddenEffects>
                        </a:ext>
                      </a:extLst>
                    </p:spPr>
                    <p:txBody>
                      <a:bodyPr anchor="ctr" rot="10800000" wrap="none"/>
                      <a:lstStyle/>
                      <a:p>
                        <a:pPr eaLnBrk="1" hangingPunct="1"/>
                        <a:endParaRPr altLang="en-US" b="0" lang="zh-CN" sz="6000">
                          <a:ea charset="-122" pitchFamily="2" typeface="华文彩云"/>
                        </a:endParaRPr>
                      </a:p>
                    </p:txBody>
                  </p:sp>
                  <p:sp>
                    <p:nvSpPr>
                      <p:cNvPr id="67" name="AutoShape 569"/>
                      <p:cNvSpPr>
                        <a:spLocks noChangeArrowheads="1" noChangeAspect="1"/>
                      </p:cNvSpPr>
                      <p:nvPr/>
                    </p:nvSpPr>
                    <p:spPr bwMode="auto">
                      <a:xfrm flipV="1">
                        <a:off x="845" y="1410"/>
                        <a:ext cx="56" cy="715"/>
                      </a:xfrm>
                      <a:prstGeom prst="triangle">
                        <a:avLst>
                          <a:gd fmla="val 50000" name="adj"/>
                        </a:avLst>
                      </a:prstGeom>
                      <a:solidFill>
                        <a:srgbClr val="FFFFFF">
                          <a:alpha val="18823"/>
                        </a:srgbClr>
                      </a:solidFill>
                      <a:ln>
                        <a:noFill/>
                      </a:ln>
                      <a:effectLst/>
                      <a:extLst>
                        <a:ext uri="{91240B29-F687-4F45-9708-019B960494DF}">
                          <a14:hiddenLine w="9525">
                            <a:solidFill>
                              <a:srgbClr val="FFFFFF"/>
                            </a:solidFill>
                            <a:miter lim="800000"/>
                            <a:headEnd/>
                            <a:tailEnd/>
                          </a14:hiddenLine>
                        </a:ext>
                        <a:ext uri="{AF507438-7753-43E0-B8FC-AC1667EBCBE1}">
                          <a14:hiddenEffects>
                            <a:effectLst>
                              <a:outerShdw algn="ctr" dir="2700000" dist="35921" rotWithShape="0">
                                <a:schemeClr val="bg2"/>
                              </a:outerShdw>
                            </a:effectLst>
                          </a14:hiddenEffects>
                        </a:ext>
                      </a:extLst>
                    </p:spPr>
                    <p:txBody>
                      <a:bodyPr anchor="ctr" vert="eaVert" wrap="none"/>
                      <a:lstStyle/>
                      <a:p>
                        <a:pPr eaLnBrk="1" hangingPunct="1"/>
                        <a:endParaRPr altLang="en-US" b="0" lang="zh-CN" sz="6000">
                          <a:ea charset="-122" pitchFamily="2" typeface="华文彩云"/>
                        </a:endParaRPr>
                      </a:p>
                    </p:txBody>
                  </p:sp>
                </p:grpSp>
              </p:grpSp>
            </p:grpSp>
            <p:grpSp>
              <p:nvGrpSpPr>
                <p:cNvPr id="46" name="Group 570"/>
                <p:cNvGrpSpPr/>
                <p:nvPr/>
              </p:nvGrpSpPr>
              <p:grpSpPr>
                <a:xfrm rot="1320000">
                  <a:off x="-3742" y="-520"/>
                  <a:ext cx="1546" cy="1546"/>
                  <a:chOff x="-3924" y="-788"/>
                  <a:chExt cx="2208" cy="2208"/>
                </a:xfrm>
              </p:grpSpPr>
              <p:grpSp>
                <p:nvGrpSpPr>
                  <p:cNvPr id="47" name="Group 571"/>
                  <p:cNvGrpSpPr>
                    <a:grpSpLocks noChangeAspect="1"/>
                  </p:cNvGrpSpPr>
                  <p:nvPr/>
                </p:nvGrpSpPr>
                <p:grpSpPr>
                  <a:xfrm>
                    <a:off x="-3924" y="-788"/>
                    <a:ext cx="2208" cy="2202"/>
                    <a:chOff x="168" y="696"/>
                    <a:chExt cx="1429" cy="1429"/>
                  </a:xfrm>
                </p:grpSpPr>
                <p:grpSp>
                  <p:nvGrpSpPr>
                    <p:cNvPr id="56" name="Group 572"/>
                    <p:cNvGrpSpPr>
                      <a:grpSpLocks noChangeAspect="1"/>
                    </p:cNvGrpSpPr>
                    <p:nvPr/>
                  </p:nvGrpSpPr>
                  <p:grpSpPr>
                    <a:xfrm>
                      <a:off x="854" y="696"/>
                      <a:ext cx="56" cy="1429"/>
                      <a:chOff x="845" y="696"/>
                      <a:chExt cx="56" cy="1429"/>
                    </a:xfrm>
                  </p:grpSpPr>
                  <p:sp>
                    <p:nvSpPr>
                      <p:cNvPr id="60" name="AutoShape 573"/>
                      <p:cNvSpPr>
                        <a:spLocks noChangeArrowheads="1" noChangeAspect="1"/>
                      </p:cNvSpPr>
                      <p:nvPr/>
                    </p:nvSpPr>
                    <p:spPr bwMode="auto">
                      <a:xfrm>
                        <a:off x="845" y="696"/>
                        <a:ext cx="56" cy="715"/>
                      </a:xfrm>
                      <a:prstGeom prst="triangle">
                        <a:avLst>
                          <a:gd fmla="val 50000" name="adj"/>
                        </a:avLst>
                      </a:prstGeom>
                      <a:solidFill>
                        <a:srgbClr val="FFFFFF">
                          <a:alpha val="18823"/>
                        </a:srgbClr>
                      </a:solidFill>
                      <a:ln>
                        <a:noFill/>
                      </a:ln>
                      <a:effectLst/>
                      <a:extLst>
                        <a:ext uri="{91240B29-F687-4F45-9708-019B960494DF}">
                          <a14:hiddenLine w="9525">
                            <a:solidFill>
                              <a:srgbClr val="FFFFFF"/>
                            </a:solidFill>
                            <a:miter lim="800000"/>
                            <a:headEnd/>
                            <a:tailEnd/>
                          </a14:hiddenLine>
                        </a:ext>
                        <a:ext uri="{AF507438-7753-43E0-B8FC-AC1667EBCBE1}">
                          <a14:hiddenEffects>
                            <a:effectLst>
                              <a:outerShdw algn="ctr" dir="2700000" dist="35921" rotWithShape="0">
                                <a:schemeClr val="bg2"/>
                              </a:outerShdw>
                            </a:effectLst>
                          </a14:hiddenEffects>
                        </a:ext>
                      </a:extLst>
                    </p:spPr>
                    <p:txBody>
                      <a:bodyPr anchor="ctr" wrap="none"/>
                      <a:lstStyle/>
                      <a:p>
                        <a:pPr eaLnBrk="1" hangingPunct="1"/>
                        <a:endParaRPr altLang="en-US" b="0" lang="zh-CN" sz="6000">
                          <a:ea charset="-122" pitchFamily="2" typeface="华文彩云"/>
                        </a:endParaRPr>
                      </a:p>
                    </p:txBody>
                  </p:sp>
                  <p:sp>
                    <p:nvSpPr>
                      <p:cNvPr id="61" name="AutoShape 574"/>
                      <p:cNvSpPr>
                        <a:spLocks noChangeArrowheads="1" noChangeAspect="1"/>
                      </p:cNvSpPr>
                      <p:nvPr/>
                    </p:nvSpPr>
                    <p:spPr bwMode="auto">
                      <a:xfrm flipV="1">
                        <a:off x="845" y="1410"/>
                        <a:ext cx="56" cy="715"/>
                      </a:xfrm>
                      <a:prstGeom prst="triangle">
                        <a:avLst>
                          <a:gd fmla="val 50000" name="adj"/>
                        </a:avLst>
                      </a:prstGeom>
                      <a:solidFill>
                        <a:srgbClr val="FFFFFF">
                          <a:alpha val="18823"/>
                        </a:srgbClr>
                      </a:solidFill>
                      <a:ln>
                        <a:noFill/>
                      </a:ln>
                      <a:effectLst/>
                      <a:extLst>
                        <a:ext uri="{91240B29-F687-4F45-9708-019B960494DF}">
                          <a14:hiddenLine w="9525">
                            <a:solidFill>
                              <a:srgbClr val="FFFFFF"/>
                            </a:solidFill>
                            <a:miter lim="800000"/>
                            <a:headEnd/>
                            <a:tailEnd/>
                          </a14:hiddenLine>
                        </a:ext>
                        <a:ext uri="{AF507438-7753-43E0-B8FC-AC1667EBCBE1}">
                          <a14:hiddenEffects>
                            <a:effectLst>
                              <a:outerShdw algn="ctr" dir="2700000" dist="35921" rotWithShape="0">
                                <a:schemeClr val="bg2"/>
                              </a:outerShdw>
                            </a:effectLst>
                          </a14:hiddenEffects>
                        </a:ext>
                      </a:extLst>
                    </p:spPr>
                    <p:txBody>
                      <a:bodyPr anchor="ctr" rot="10800000" wrap="none"/>
                      <a:lstStyle/>
                      <a:p>
                        <a:pPr eaLnBrk="1" hangingPunct="1"/>
                        <a:endParaRPr altLang="en-US" b="0" lang="zh-CN" sz="6000">
                          <a:ea charset="-122" pitchFamily="2" typeface="华文彩云"/>
                        </a:endParaRPr>
                      </a:p>
                    </p:txBody>
                  </p:sp>
                </p:grpSp>
                <p:grpSp>
                  <p:nvGrpSpPr>
                    <p:cNvPr id="57" name="Group 575"/>
                    <p:cNvGrpSpPr>
                      <a:grpSpLocks noChangeAspect="1"/>
                    </p:cNvGrpSpPr>
                    <p:nvPr/>
                  </p:nvGrpSpPr>
                  <p:grpSpPr>
                    <a:xfrm rot="5400000">
                      <a:off x="855" y="696"/>
                      <a:ext cx="56" cy="1429"/>
                      <a:chOff x="845" y="696"/>
                      <a:chExt cx="56" cy="1429"/>
                    </a:xfrm>
                  </p:grpSpPr>
                  <p:sp>
                    <p:nvSpPr>
                      <p:cNvPr id="58" name="AutoShape 576"/>
                      <p:cNvSpPr>
                        <a:spLocks noChangeArrowheads="1" noChangeAspect="1"/>
                      </p:cNvSpPr>
                      <p:nvPr/>
                    </p:nvSpPr>
                    <p:spPr bwMode="auto">
                      <a:xfrm>
                        <a:off x="845" y="696"/>
                        <a:ext cx="56" cy="715"/>
                      </a:xfrm>
                      <a:prstGeom prst="triangle">
                        <a:avLst>
                          <a:gd fmla="val 50000" name="adj"/>
                        </a:avLst>
                      </a:prstGeom>
                      <a:solidFill>
                        <a:srgbClr val="FFFFFF">
                          <a:alpha val="18823"/>
                        </a:srgbClr>
                      </a:solidFill>
                      <a:ln>
                        <a:noFill/>
                      </a:ln>
                      <a:effectLst/>
                      <a:extLst>
                        <a:ext uri="{91240B29-F687-4F45-9708-019B960494DF}">
                          <a14:hiddenLine w="9525">
                            <a:solidFill>
                              <a:srgbClr val="FFFFFF"/>
                            </a:solidFill>
                            <a:miter lim="800000"/>
                            <a:headEnd/>
                            <a:tailEnd/>
                          </a14:hiddenLine>
                        </a:ext>
                        <a:ext uri="{AF507438-7753-43E0-B8FC-AC1667EBCBE1}">
                          <a14:hiddenEffects>
                            <a:effectLst>
                              <a:outerShdw algn="ctr" dir="2700000" dist="35921" rotWithShape="0">
                                <a:schemeClr val="bg2"/>
                              </a:outerShdw>
                            </a:effectLst>
                          </a14:hiddenEffects>
                        </a:ext>
                      </a:extLst>
                    </p:spPr>
                    <p:txBody>
                      <a:bodyPr anchor="ctr" rot="10800000" vert="eaVert" wrap="none"/>
                      <a:lstStyle/>
                      <a:p>
                        <a:pPr eaLnBrk="1" hangingPunct="1"/>
                        <a:endParaRPr altLang="en-US" b="0" lang="zh-CN" sz="6000">
                          <a:ea charset="-122" pitchFamily="2" typeface="华文彩云"/>
                        </a:endParaRPr>
                      </a:p>
                    </p:txBody>
                  </p:sp>
                  <p:sp>
                    <p:nvSpPr>
                      <p:cNvPr id="59" name="AutoShape 577"/>
                      <p:cNvSpPr>
                        <a:spLocks noChangeArrowheads="1" noChangeAspect="1"/>
                      </p:cNvSpPr>
                      <p:nvPr/>
                    </p:nvSpPr>
                    <p:spPr bwMode="auto">
                      <a:xfrm flipV="1">
                        <a:off x="845" y="1410"/>
                        <a:ext cx="56" cy="715"/>
                      </a:xfrm>
                      <a:prstGeom prst="triangle">
                        <a:avLst>
                          <a:gd fmla="val 50000" name="adj"/>
                        </a:avLst>
                      </a:prstGeom>
                      <a:solidFill>
                        <a:srgbClr val="FFFFFF">
                          <a:alpha val="18823"/>
                        </a:srgbClr>
                      </a:solidFill>
                      <a:ln>
                        <a:noFill/>
                      </a:ln>
                      <a:effectLst/>
                      <a:extLst>
                        <a:ext uri="{91240B29-F687-4F45-9708-019B960494DF}">
                          <a14:hiddenLine w="9525">
                            <a:solidFill>
                              <a:srgbClr val="FFFFFF"/>
                            </a:solidFill>
                            <a:miter lim="800000"/>
                            <a:headEnd/>
                            <a:tailEnd/>
                          </a14:hiddenLine>
                        </a:ext>
                        <a:ext uri="{AF507438-7753-43E0-B8FC-AC1667EBCBE1}">
                          <a14:hiddenEffects>
                            <a:effectLst>
                              <a:outerShdw algn="ctr" dir="2700000" dist="35921" rotWithShape="0">
                                <a:schemeClr val="bg2"/>
                              </a:outerShdw>
                            </a:effectLst>
                          </a14:hiddenEffects>
                        </a:ext>
                      </a:extLst>
                    </p:spPr>
                    <p:txBody>
                      <a:bodyPr anchor="ctr" vert="eaVert" wrap="none"/>
                      <a:lstStyle/>
                      <a:p>
                        <a:pPr eaLnBrk="1" hangingPunct="1"/>
                        <a:endParaRPr altLang="en-US" b="0" lang="zh-CN" sz="6000">
                          <a:ea charset="-122" pitchFamily="2" typeface="华文彩云"/>
                        </a:endParaRPr>
                      </a:p>
                    </p:txBody>
                  </p:sp>
                </p:grpSp>
              </p:grpSp>
              <p:grpSp>
                <p:nvGrpSpPr>
                  <p:cNvPr id="48" name="Group 578"/>
                  <p:cNvGrpSpPr>
                    <a:grpSpLocks noChangeAspect="1"/>
                  </p:cNvGrpSpPr>
                  <p:nvPr/>
                </p:nvGrpSpPr>
                <p:grpSpPr>
                  <a:xfrm rot="2700000">
                    <a:off x="-3927" y="-785"/>
                    <a:ext cx="2208" cy="2202"/>
                    <a:chOff x="168" y="696"/>
                    <a:chExt cx="1429" cy="1429"/>
                  </a:xfrm>
                </p:grpSpPr>
                <p:grpSp>
                  <p:nvGrpSpPr>
                    <p:cNvPr id="49" name="Group 579"/>
                    <p:cNvGrpSpPr>
                      <a:grpSpLocks noChangeAspect="1"/>
                    </p:cNvGrpSpPr>
                    <p:nvPr/>
                  </p:nvGrpSpPr>
                  <p:grpSpPr>
                    <a:xfrm>
                      <a:off x="854" y="696"/>
                      <a:ext cx="56" cy="1429"/>
                      <a:chOff x="845" y="696"/>
                      <a:chExt cx="56" cy="1429"/>
                    </a:xfrm>
                  </p:grpSpPr>
                  <p:sp>
                    <p:nvSpPr>
                      <p:cNvPr id="54" name="AutoShape 580"/>
                      <p:cNvSpPr>
                        <a:spLocks noChangeArrowheads="1" noChangeAspect="1"/>
                      </p:cNvSpPr>
                      <p:nvPr/>
                    </p:nvSpPr>
                    <p:spPr bwMode="auto">
                      <a:xfrm>
                        <a:off x="845" y="696"/>
                        <a:ext cx="56" cy="715"/>
                      </a:xfrm>
                      <a:prstGeom prst="triangle">
                        <a:avLst>
                          <a:gd fmla="val 50000" name="adj"/>
                        </a:avLst>
                      </a:prstGeom>
                      <a:solidFill>
                        <a:srgbClr val="FFFFFF">
                          <a:alpha val="18823"/>
                        </a:srgbClr>
                      </a:solidFill>
                      <a:ln>
                        <a:noFill/>
                      </a:ln>
                      <a:effectLst/>
                      <a:extLst>
                        <a:ext uri="{91240B29-F687-4F45-9708-019B960494DF}">
                          <a14:hiddenLine w="9525">
                            <a:solidFill>
                              <a:srgbClr val="FFFFFF"/>
                            </a:solidFill>
                            <a:miter lim="800000"/>
                            <a:headEnd/>
                            <a:tailEnd/>
                          </a14:hiddenLine>
                        </a:ext>
                        <a:ext uri="{AF507438-7753-43E0-B8FC-AC1667EBCBE1}">
                          <a14:hiddenEffects>
                            <a:effectLst>
                              <a:outerShdw algn="ctr" dir="2700000" dist="35921" rotWithShape="0">
                                <a:schemeClr val="bg2"/>
                              </a:outerShdw>
                            </a:effectLst>
                          </a14:hiddenEffects>
                        </a:ext>
                      </a:extLst>
                    </p:spPr>
                    <p:txBody>
                      <a:bodyPr anchor="ctr" rot="10800000" vert="eaVert" wrap="none"/>
                      <a:lstStyle/>
                      <a:p>
                        <a:pPr eaLnBrk="1" hangingPunct="1"/>
                        <a:endParaRPr altLang="en-US" b="0" lang="zh-CN" sz="6000">
                          <a:ea charset="-122" pitchFamily="2" typeface="华文彩云"/>
                        </a:endParaRPr>
                      </a:p>
                    </p:txBody>
                  </p:sp>
                  <p:sp>
                    <p:nvSpPr>
                      <p:cNvPr id="55" name="AutoShape 581"/>
                      <p:cNvSpPr>
                        <a:spLocks noChangeArrowheads="1" noChangeAspect="1"/>
                      </p:cNvSpPr>
                      <p:nvPr/>
                    </p:nvSpPr>
                    <p:spPr bwMode="auto">
                      <a:xfrm flipV="1">
                        <a:off x="845" y="1410"/>
                        <a:ext cx="56" cy="715"/>
                      </a:xfrm>
                      <a:prstGeom prst="triangle">
                        <a:avLst>
                          <a:gd fmla="val 50000" name="adj"/>
                        </a:avLst>
                      </a:prstGeom>
                      <a:solidFill>
                        <a:srgbClr val="FFFFFF">
                          <a:alpha val="18823"/>
                        </a:srgbClr>
                      </a:solidFill>
                      <a:ln>
                        <a:noFill/>
                      </a:ln>
                      <a:effectLst/>
                      <a:extLst>
                        <a:ext uri="{91240B29-F687-4F45-9708-019B960494DF}">
                          <a14:hiddenLine w="9525">
                            <a:solidFill>
                              <a:srgbClr val="FFFFFF"/>
                            </a:solidFill>
                            <a:miter lim="800000"/>
                            <a:headEnd/>
                            <a:tailEnd/>
                          </a14:hiddenLine>
                        </a:ext>
                        <a:ext uri="{AF507438-7753-43E0-B8FC-AC1667EBCBE1}">
                          <a14:hiddenEffects>
                            <a:effectLst>
                              <a:outerShdw algn="ctr" dir="2700000" dist="35921" rotWithShape="0">
                                <a:schemeClr val="bg2"/>
                              </a:outerShdw>
                            </a:effectLst>
                          </a14:hiddenEffects>
                        </a:ext>
                      </a:extLst>
                    </p:spPr>
                    <p:txBody>
                      <a:bodyPr anchor="ctr" vert="eaVert" wrap="none"/>
                      <a:lstStyle/>
                      <a:p>
                        <a:pPr eaLnBrk="1" hangingPunct="1"/>
                        <a:endParaRPr altLang="en-US" b="0" lang="zh-CN" sz="6000">
                          <a:ea charset="-122" pitchFamily="2" typeface="华文彩云"/>
                        </a:endParaRPr>
                      </a:p>
                    </p:txBody>
                  </p:sp>
                </p:grpSp>
                <p:grpSp>
                  <p:nvGrpSpPr>
                    <p:cNvPr id="50" name="Group 582"/>
                    <p:cNvGrpSpPr>
                      <a:grpSpLocks noChangeAspect="1"/>
                    </p:cNvGrpSpPr>
                    <p:nvPr/>
                  </p:nvGrpSpPr>
                  <p:grpSpPr>
                    <a:xfrm rot="5400000">
                      <a:off x="855" y="696"/>
                      <a:ext cx="56" cy="1429"/>
                      <a:chOff x="845" y="696"/>
                      <a:chExt cx="56" cy="1429"/>
                    </a:xfrm>
                  </p:grpSpPr>
                  <p:sp>
                    <p:nvSpPr>
                      <p:cNvPr id="51" name="AutoShape 583"/>
                      <p:cNvSpPr>
                        <a:spLocks noChangeArrowheads="1" noChangeAspect="1"/>
                      </p:cNvSpPr>
                      <p:nvPr/>
                    </p:nvSpPr>
                    <p:spPr bwMode="auto">
                      <a:xfrm>
                        <a:off x="845" y="696"/>
                        <a:ext cx="56" cy="715"/>
                      </a:xfrm>
                      <a:prstGeom prst="triangle">
                        <a:avLst>
                          <a:gd fmla="val 50000" name="adj"/>
                        </a:avLst>
                      </a:prstGeom>
                      <a:solidFill>
                        <a:srgbClr val="FFFFFF">
                          <a:alpha val="18823"/>
                        </a:srgbClr>
                      </a:solidFill>
                      <a:ln>
                        <a:noFill/>
                      </a:ln>
                      <a:effectLst/>
                      <a:extLst>
                        <a:ext uri="{91240B29-F687-4F45-9708-019B960494DF}">
                          <a14:hiddenLine w="9525">
                            <a:solidFill>
                              <a:srgbClr val="FFFFFF"/>
                            </a:solidFill>
                            <a:miter lim="800000"/>
                            <a:headEnd/>
                            <a:tailEnd/>
                          </a14:hiddenLine>
                        </a:ext>
                        <a:ext uri="{AF507438-7753-43E0-B8FC-AC1667EBCBE1}">
                          <a14:hiddenEffects>
                            <a:effectLst>
                              <a:outerShdw algn="ctr" dir="2700000" dist="35921" rotWithShape="0">
                                <a:schemeClr val="bg2"/>
                              </a:outerShdw>
                            </a:effectLst>
                          </a14:hiddenEffects>
                        </a:ext>
                      </a:extLst>
                    </p:spPr>
                    <p:txBody>
                      <a:bodyPr anchor="ctr" rot="10800000" wrap="none"/>
                      <a:lstStyle/>
                      <a:p>
                        <a:pPr eaLnBrk="1" hangingPunct="1"/>
                        <a:endParaRPr altLang="en-US" b="0" lang="zh-CN" sz="6000">
                          <a:ea charset="-122" pitchFamily="2" typeface="华文彩云"/>
                        </a:endParaRPr>
                      </a:p>
                    </p:txBody>
                  </p:sp>
                  <p:sp>
                    <p:nvSpPr>
                      <p:cNvPr id="53" name="AutoShape 584"/>
                      <p:cNvSpPr>
                        <a:spLocks noChangeArrowheads="1" noChangeAspect="1"/>
                      </p:cNvSpPr>
                      <p:nvPr/>
                    </p:nvSpPr>
                    <p:spPr bwMode="auto">
                      <a:xfrm flipV="1">
                        <a:off x="845" y="1410"/>
                        <a:ext cx="56" cy="715"/>
                      </a:xfrm>
                      <a:prstGeom prst="triangle">
                        <a:avLst>
                          <a:gd fmla="val 50000" name="adj"/>
                        </a:avLst>
                      </a:prstGeom>
                      <a:solidFill>
                        <a:srgbClr val="FFFFFF">
                          <a:alpha val="18823"/>
                        </a:srgbClr>
                      </a:solidFill>
                      <a:ln>
                        <a:noFill/>
                      </a:ln>
                      <a:effectLst/>
                      <a:extLst>
                        <a:ext uri="{91240B29-F687-4F45-9708-019B960494DF}">
                          <a14:hiddenLine w="9525">
                            <a:solidFill>
                              <a:srgbClr val="FFFFFF"/>
                            </a:solidFill>
                            <a:miter lim="800000"/>
                            <a:headEnd/>
                            <a:tailEnd/>
                          </a14:hiddenLine>
                        </a:ext>
                        <a:ext uri="{AF507438-7753-43E0-B8FC-AC1667EBCBE1}">
                          <a14:hiddenEffects>
                            <a:effectLst>
                              <a:outerShdw algn="ctr" dir="2700000" dist="35921" rotWithShape="0">
                                <a:schemeClr val="bg2"/>
                              </a:outerShdw>
                            </a:effectLst>
                          </a14:hiddenEffects>
                        </a:ext>
                      </a:extLst>
                    </p:spPr>
                    <p:txBody>
                      <a:bodyPr anchor="ctr" wrap="none"/>
                      <a:lstStyle/>
                      <a:p>
                        <a:pPr eaLnBrk="1" hangingPunct="1"/>
                        <a:endParaRPr altLang="en-US" b="0" lang="zh-CN" sz="6000">
                          <a:ea charset="-122" pitchFamily="2" typeface="华文彩云"/>
                        </a:endParaRPr>
                      </a:p>
                    </p:txBody>
                  </p:sp>
                </p:grpSp>
              </p:grpSp>
            </p:grpSp>
          </p:grpSp>
        </p:grpSp>
      </p:grpSp>
    </p:spTree>
    <p:extLst>
      <p:ext uri="{BB962C8B-B14F-4D97-AF65-F5344CB8AC3E}">
        <p14:creationId val="2271016224"/>
      </p:ext>
    </p:extLst>
  </p:cSld>
  <p:clrMapOvr>
    <a:masterClrMapping/>
  </p:clrMapOvr>
  <p:transition spd="med">
    <p:pull/>
  </p:transition>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grpId="0" id="5" nodeType="withEffect" presetClass="entr" presetID="10" presetSubtype="0">
                                  <p:stCondLst>
                                    <p:cond delay="0"/>
                                  </p:stCondLst>
                                  <p:childTnLst>
                                    <p:set>
                                      <p:cBhvr>
                                        <p:cTn dur="1" fill="hold" id="6">
                                          <p:stCondLst>
                                            <p:cond delay="0"/>
                                          </p:stCondLst>
                                        </p:cTn>
                                        <p:tgtEl>
                                          <p:spTgt spid="39"/>
                                        </p:tgtEl>
                                        <p:attrNameLst>
                                          <p:attrName>style.visibility</p:attrName>
                                        </p:attrNameLst>
                                      </p:cBhvr>
                                      <p:to>
                                        <p:strVal val="visible"/>
                                      </p:to>
                                    </p:set>
                                    <p:animEffect filter="fade" transition="in">
                                      <p:cBhvr>
                                        <p:cTn dur="1000" id="7"/>
                                        <p:tgtEl>
                                          <p:spTgt spid="39"/>
                                        </p:tgtEl>
                                      </p:cBhvr>
                                    </p:animEffect>
                                  </p:childTnLst>
                                </p:cTn>
                              </p:par>
                            </p:childTnLst>
                          </p:cTn>
                        </p:par>
                        <p:par>
                          <p:cTn fill="hold" id="8" nodeType="afterGroup">
                            <p:stCondLst>
                              <p:cond delay="1000"/>
                            </p:stCondLst>
                            <p:childTnLst>
                              <p:par>
                                <p:cTn fill="hold" id="9" nodeType="afterEffect" presetClass="entr" presetID="14" presetSubtype="10">
                                  <p:stCondLst>
                                    <p:cond delay="0"/>
                                  </p:stCondLst>
                                  <p:childTnLst>
                                    <p:set>
                                      <p:cBhvr>
                                        <p:cTn dur="1" fill="hold" id="10">
                                          <p:stCondLst>
                                            <p:cond delay="0"/>
                                          </p:stCondLst>
                                        </p:cTn>
                                        <p:tgtEl>
                                          <p:spTgt spid="6"/>
                                        </p:tgtEl>
                                        <p:attrNameLst>
                                          <p:attrName>style.visibility</p:attrName>
                                        </p:attrNameLst>
                                      </p:cBhvr>
                                      <p:to>
                                        <p:strVal val="visible"/>
                                      </p:to>
                                    </p:set>
                                    <p:animEffect filter="randombar(horizontal)" transition="in">
                                      <p:cBhvr>
                                        <p:cTn dur="500" id="11"/>
                                        <p:tgtEl>
                                          <p:spTgt spid="6"/>
                                        </p:tgtEl>
                                      </p:cBhvr>
                                    </p:animEffect>
                                  </p:childTnLst>
                                </p:cTn>
                              </p:par>
                            </p:childTnLst>
                          </p:cTn>
                        </p:par>
                        <p:par>
                          <p:cTn fill="hold" id="12" nodeType="afterGroup">
                            <p:stCondLst>
                              <p:cond delay="1500"/>
                            </p:stCondLst>
                            <p:childTnLst>
                              <p:par>
                                <p:cTn fill="hold" id="13" nodeType="afterEffect" presetClass="entr" presetID="42" presetSubtype="0">
                                  <p:stCondLst>
                                    <p:cond delay="0"/>
                                  </p:stCondLst>
                                  <p:childTnLst>
                                    <p:set>
                                      <p:cBhvr>
                                        <p:cTn dur="1" fill="hold" id="14">
                                          <p:stCondLst>
                                            <p:cond delay="0"/>
                                          </p:stCondLst>
                                        </p:cTn>
                                        <p:tgtEl>
                                          <p:spTgt spid="9"/>
                                        </p:tgtEl>
                                        <p:attrNameLst>
                                          <p:attrName>style.visibility</p:attrName>
                                        </p:attrNameLst>
                                      </p:cBhvr>
                                      <p:to>
                                        <p:strVal val="visible"/>
                                      </p:to>
                                    </p:set>
                                    <p:animEffect filter="fade" transition="in">
                                      <p:cBhvr>
                                        <p:cTn dur="1000" id="15"/>
                                        <p:tgtEl>
                                          <p:spTgt spid="9"/>
                                        </p:tgtEl>
                                      </p:cBhvr>
                                    </p:animEffect>
                                    <p:anim calcmode="lin" valueType="num">
                                      <p:cBhvr>
                                        <p:cTn dur="1000" fill="hold" id="16"/>
                                        <p:tgtEl>
                                          <p:spTgt spid="9"/>
                                        </p:tgtEl>
                                        <p:attrNameLst>
                                          <p:attrName>ppt_x</p:attrName>
                                        </p:attrNameLst>
                                      </p:cBhvr>
                                      <p:tavLst>
                                        <p:tav tm="0">
                                          <p:val>
                                            <p:strVal val="#ppt_x"/>
                                          </p:val>
                                        </p:tav>
                                        <p:tav tm="100000">
                                          <p:val>
                                            <p:strVal val="#ppt_x"/>
                                          </p:val>
                                        </p:tav>
                                      </p:tavLst>
                                    </p:anim>
                                    <p:anim calcmode="lin" valueType="num">
                                      <p:cBhvr>
                                        <p:cTn dur="1000" fill="hold" id="17"/>
                                        <p:tgtEl>
                                          <p:spTgt spid="9"/>
                                        </p:tgtEl>
                                        <p:attrNameLst>
                                          <p:attrName>ppt_y</p:attrName>
                                        </p:attrNameLst>
                                      </p:cBhvr>
                                      <p:tavLst>
                                        <p:tav tm="0">
                                          <p:val>
                                            <p:strVal val="#ppt_y+.1"/>
                                          </p:val>
                                        </p:tav>
                                        <p:tav tm="100000">
                                          <p:val>
                                            <p:strVal val="#ppt_y"/>
                                          </p:val>
                                        </p:tav>
                                      </p:tavLst>
                                    </p:anim>
                                  </p:childTnLst>
                                </p:cTn>
                              </p:par>
                            </p:childTnLst>
                          </p:cTn>
                        </p:par>
                        <p:par>
                          <p:cTn fill="hold" id="18" nodeType="afterGroup">
                            <p:stCondLst>
                              <p:cond delay="2500"/>
                            </p:stCondLst>
                            <p:childTnLst>
                              <p:par>
                                <p:cTn fill="hold" id="19" nodeType="afterEffect" presetClass="entr" presetID="2" presetSubtype="2">
                                  <p:stCondLst>
                                    <p:cond delay="0"/>
                                  </p:stCondLst>
                                  <p:childTnLst>
                                    <p:set>
                                      <p:cBhvr>
                                        <p:cTn dur="1" fill="hold" id="20">
                                          <p:stCondLst>
                                            <p:cond delay="0"/>
                                          </p:stCondLst>
                                        </p:cTn>
                                        <p:tgtEl>
                                          <p:spTgt spid="10"/>
                                        </p:tgtEl>
                                        <p:attrNameLst>
                                          <p:attrName>style.visibility</p:attrName>
                                        </p:attrNameLst>
                                      </p:cBhvr>
                                      <p:to>
                                        <p:strVal val="visible"/>
                                      </p:to>
                                    </p:set>
                                    <p:anim calcmode="lin" valueType="num">
                                      <p:cBhvr additive="base">
                                        <p:cTn dur="500" fill="hold" id="21"/>
                                        <p:tgtEl>
                                          <p:spTgt spid="10"/>
                                        </p:tgtEl>
                                        <p:attrNameLst>
                                          <p:attrName>ppt_x</p:attrName>
                                        </p:attrNameLst>
                                      </p:cBhvr>
                                      <p:tavLst>
                                        <p:tav tm="0">
                                          <p:val>
                                            <p:strVal val="1+#ppt_w/2"/>
                                          </p:val>
                                        </p:tav>
                                        <p:tav tm="100000">
                                          <p:val>
                                            <p:strVal val="#ppt_x"/>
                                          </p:val>
                                        </p:tav>
                                      </p:tavLst>
                                    </p:anim>
                                    <p:anim calcmode="lin" valueType="num">
                                      <p:cBhvr additive="base">
                                        <p:cTn dur="500" fill="hold" id="22"/>
                                        <p:tgtEl>
                                          <p:spTgt spid="10"/>
                                        </p:tgtEl>
                                        <p:attrNameLst>
                                          <p:attrName>ppt_y</p:attrName>
                                        </p:attrNameLst>
                                      </p:cBhvr>
                                      <p:tavLst>
                                        <p:tav tm="0">
                                          <p:val>
                                            <p:strVal val="#ppt_y"/>
                                          </p:val>
                                        </p:tav>
                                        <p:tav tm="100000">
                                          <p:val>
                                            <p:strVal val="#ppt_y"/>
                                          </p:val>
                                        </p:tav>
                                      </p:tavLst>
                                    </p:anim>
                                  </p:childTnLst>
                                </p:cTn>
                              </p:par>
                            </p:childTnLst>
                          </p:cTn>
                        </p:par>
                        <p:par>
                          <p:cTn fill="hold" id="23" nodeType="afterGroup">
                            <p:stCondLst>
                              <p:cond delay="3000"/>
                            </p:stCondLst>
                            <p:childTnLst>
                              <p:par>
                                <p:cTn fill="hold" id="24" nodeType="afterEffect" presetClass="emph" presetID="32" presetSubtype="0">
                                  <p:stCondLst>
                                    <p:cond delay="0"/>
                                  </p:stCondLst>
                                  <p:childTnLst>
                                    <p:animRot by="120000">
                                      <p:cBhvr>
                                        <p:cTn dur="100" fill="hold" id="25">
                                          <p:stCondLst>
                                            <p:cond delay="0"/>
                                          </p:stCondLst>
                                        </p:cTn>
                                        <p:tgtEl>
                                          <p:spTgt spid="10"/>
                                        </p:tgtEl>
                                        <p:attrNameLst>
                                          <p:attrName>r</p:attrName>
                                        </p:attrNameLst>
                                      </p:cBhvr>
                                    </p:animRot>
                                    <p:animRot by="-240000">
                                      <p:cBhvr>
                                        <p:cTn dur="200" fill="hold" id="26">
                                          <p:stCondLst>
                                            <p:cond delay="200"/>
                                          </p:stCondLst>
                                        </p:cTn>
                                        <p:tgtEl>
                                          <p:spTgt spid="10"/>
                                        </p:tgtEl>
                                        <p:attrNameLst>
                                          <p:attrName>r</p:attrName>
                                        </p:attrNameLst>
                                      </p:cBhvr>
                                    </p:animRot>
                                    <p:animRot by="240000">
                                      <p:cBhvr>
                                        <p:cTn dur="200" fill="hold" id="27">
                                          <p:stCondLst>
                                            <p:cond delay="400"/>
                                          </p:stCondLst>
                                        </p:cTn>
                                        <p:tgtEl>
                                          <p:spTgt spid="10"/>
                                        </p:tgtEl>
                                        <p:attrNameLst>
                                          <p:attrName>r</p:attrName>
                                        </p:attrNameLst>
                                      </p:cBhvr>
                                    </p:animRot>
                                    <p:animRot by="-240000">
                                      <p:cBhvr>
                                        <p:cTn dur="200" fill="hold" id="28">
                                          <p:stCondLst>
                                            <p:cond delay="600"/>
                                          </p:stCondLst>
                                        </p:cTn>
                                        <p:tgtEl>
                                          <p:spTgt spid="10"/>
                                        </p:tgtEl>
                                        <p:attrNameLst>
                                          <p:attrName>r</p:attrName>
                                        </p:attrNameLst>
                                      </p:cBhvr>
                                    </p:animRot>
                                    <p:animRot by="120000">
                                      <p:cBhvr>
                                        <p:cTn dur="200" fill="hold" id="29">
                                          <p:stCondLst>
                                            <p:cond delay="800"/>
                                          </p:stCondLst>
                                        </p:cTn>
                                        <p:tgtEl>
                                          <p:spTgt spid="10"/>
                                        </p:tgtEl>
                                        <p:attrNameLst>
                                          <p:attrName>r</p:attrName>
                                        </p:attrNameLst>
                                      </p:cBhvr>
                                    </p:animRot>
                                  </p:childTnLst>
                                </p:cTn>
                              </p:par>
                            </p:childTnLst>
                          </p:cTn>
                        </p:par>
                        <p:par>
                          <p:cTn fill="hold" id="30" nodeType="afterGroup">
                            <p:stCondLst>
                              <p:cond delay="4000"/>
                            </p:stCondLst>
                            <p:childTnLst>
                              <p:par>
                                <p:cTn fill="hold" grpId="0" id="31" nodeType="afterEffect" presetClass="entr" presetID="41" presetSubtype="0">
                                  <p:stCondLst>
                                    <p:cond delay="0"/>
                                  </p:stCondLst>
                                  <p:iterate type="lt">
                                    <p:tmPct val="10000"/>
                                  </p:iterate>
                                  <p:childTnLst>
                                    <p:set>
                                      <p:cBhvr>
                                        <p:cTn dur="1" fill="hold" id="32">
                                          <p:stCondLst>
                                            <p:cond delay="0"/>
                                          </p:stCondLst>
                                        </p:cTn>
                                        <p:tgtEl>
                                          <p:spTgt spid="103"/>
                                        </p:tgtEl>
                                        <p:attrNameLst>
                                          <p:attrName>style.visibility</p:attrName>
                                        </p:attrNameLst>
                                      </p:cBhvr>
                                      <p:to>
                                        <p:strVal val="visible"/>
                                      </p:to>
                                    </p:set>
                                    <p:anim calcmode="lin" valueType="num">
                                      <p:cBhvr>
                                        <p:cTn dur="1000" fill="hold" id="33"/>
                                        <p:tgtEl>
                                          <p:spTgt spid="103"/>
                                        </p:tgtEl>
                                        <p:attrNameLst>
                                          <p:attrName>ppt_x</p:attrName>
                                        </p:attrNameLst>
                                      </p:cBhvr>
                                      <p:tavLst>
                                        <p:tav tm="0">
                                          <p:val>
                                            <p:strVal val="#ppt_x"/>
                                          </p:val>
                                        </p:tav>
                                        <p:tav tm="50000">
                                          <p:val>
                                            <p:strVal val="#ppt_x+.1"/>
                                          </p:val>
                                        </p:tav>
                                        <p:tav tm="100000">
                                          <p:val>
                                            <p:strVal val="#ppt_x"/>
                                          </p:val>
                                        </p:tav>
                                      </p:tavLst>
                                    </p:anim>
                                    <p:anim calcmode="lin" valueType="num">
                                      <p:cBhvr>
                                        <p:cTn dur="1000" fill="hold" id="34"/>
                                        <p:tgtEl>
                                          <p:spTgt spid="103"/>
                                        </p:tgtEl>
                                        <p:attrNameLst>
                                          <p:attrName>ppt_y</p:attrName>
                                        </p:attrNameLst>
                                      </p:cBhvr>
                                      <p:tavLst>
                                        <p:tav tm="0">
                                          <p:val>
                                            <p:strVal val="#ppt_y"/>
                                          </p:val>
                                        </p:tav>
                                        <p:tav tm="100000">
                                          <p:val>
                                            <p:strVal val="#ppt_y"/>
                                          </p:val>
                                        </p:tav>
                                      </p:tavLst>
                                    </p:anim>
                                    <p:anim calcmode="lin" valueType="num">
                                      <p:cBhvr>
                                        <p:cTn dur="1000" fill="hold" id="35"/>
                                        <p:tgtEl>
                                          <p:spTgt spid="103"/>
                                        </p:tgtEl>
                                        <p:attrNameLst>
                                          <p:attrName>ppt_h</p:attrName>
                                        </p:attrNameLst>
                                      </p:cBhvr>
                                      <p:tavLst>
                                        <p:tav tm="0">
                                          <p:val>
                                            <p:strVal val="#ppt_h/10"/>
                                          </p:val>
                                        </p:tav>
                                        <p:tav tm="50000">
                                          <p:val>
                                            <p:strVal val="#ppt_h+.01"/>
                                          </p:val>
                                        </p:tav>
                                        <p:tav tm="100000">
                                          <p:val>
                                            <p:strVal val="#ppt_h"/>
                                          </p:val>
                                        </p:tav>
                                      </p:tavLst>
                                    </p:anim>
                                    <p:anim calcmode="lin" valueType="num">
                                      <p:cBhvr>
                                        <p:cTn dur="1000" fill="hold" id="36"/>
                                        <p:tgtEl>
                                          <p:spTgt spid="103"/>
                                        </p:tgtEl>
                                        <p:attrNameLst>
                                          <p:attrName>ppt_w</p:attrName>
                                        </p:attrNameLst>
                                      </p:cBhvr>
                                      <p:tavLst>
                                        <p:tav tm="0">
                                          <p:val>
                                            <p:strVal val="#ppt_w/10"/>
                                          </p:val>
                                        </p:tav>
                                        <p:tav tm="50000">
                                          <p:val>
                                            <p:strVal val="#ppt_w+.01"/>
                                          </p:val>
                                        </p:tav>
                                        <p:tav tm="100000">
                                          <p:val>
                                            <p:strVal val="#ppt_w"/>
                                          </p:val>
                                        </p:tav>
                                      </p:tavLst>
                                    </p:anim>
                                    <p:animEffect filter="fade" transition="in">
                                      <p:cBhvr>
                                        <p:cTn dur="1000" id="37" tmFilter="0,0; .5, 1; 1, 1"/>
                                        <p:tgtEl>
                                          <p:spTgt spid="103"/>
                                        </p:tgtEl>
                                      </p:cBhvr>
                                    </p:animEffect>
                                  </p:childTnLst>
                                </p:cTn>
                              </p:par>
                              <p:par>
                                <p:cTn fill="hold" grpId="0" id="38" nodeType="withEffect" presetClass="entr" presetID="22" presetSubtype="8">
                                  <p:stCondLst>
                                    <p:cond delay="1000"/>
                                  </p:stCondLst>
                                  <p:childTnLst>
                                    <p:set>
                                      <p:cBhvr>
                                        <p:cTn dur="1" fill="hold" id="39">
                                          <p:stCondLst>
                                            <p:cond delay="0"/>
                                          </p:stCondLst>
                                        </p:cTn>
                                        <p:tgtEl>
                                          <p:spTgt spid="4"/>
                                        </p:tgtEl>
                                        <p:attrNameLst>
                                          <p:attrName>style.visibility</p:attrName>
                                        </p:attrNameLst>
                                      </p:cBhvr>
                                      <p:to>
                                        <p:strVal val="visible"/>
                                      </p:to>
                                    </p:set>
                                    <p:animEffect filter="wipe(left)" transition="in">
                                      <p:cBhvr>
                                        <p:cTn dur="1000" id="40"/>
                                        <p:tgtEl>
                                          <p:spTgt spid="4"/>
                                        </p:tgtEl>
                                      </p:cBhvr>
                                    </p:animEffect>
                                  </p:childTnLst>
                                </p:cTn>
                              </p:par>
                              <p:par>
                                <p:cTn fill="hold" grpId="0" id="41" nodeType="withEffect" presetClass="entr" presetID="16" presetSubtype="37">
                                  <p:stCondLst>
                                    <p:cond delay="2000"/>
                                  </p:stCondLst>
                                  <p:childTnLst>
                                    <p:set>
                                      <p:cBhvr>
                                        <p:cTn dur="1" fill="hold" id="42">
                                          <p:stCondLst>
                                            <p:cond delay="0"/>
                                          </p:stCondLst>
                                        </p:cTn>
                                        <p:tgtEl>
                                          <p:spTgt spid="2"/>
                                        </p:tgtEl>
                                        <p:attrNameLst>
                                          <p:attrName>style.visibility</p:attrName>
                                        </p:attrNameLst>
                                      </p:cBhvr>
                                      <p:to>
                                        <p:strVal val="visible"/>
                                      </p:to>
                                    </p:set>
                                    <p:animEffect filter="barn(outVertical)" transition="in">
                                      <p:cBhvr>
                                        <p:cTn dur="1000" id="43"/>
                                        <p:tgtEl>
                                          <p:spTgt spid="2"/>
                                        </p:tgtEl>
                                      </p:cBhvr>
                                    </p:animEffect>
                                  </p:childTnLst>
                                </p:cTn>
                              </p:par>
                            </p:childTnLst>
                          </p:cTn>
                        </p:par>
                        <p:par>
                          <p:cTn fill="hold" id="44" nodeType="afterGroup">
                            <p:stCondLst>
                              <p:cond delay="7000"/>
                            </p:stCondLst>
                            <p:childTnLst>
                              <p:par>
                                <p:cTn fill="hold" id="45" nodeType="afterEffect" presetClass="entr" presetID="22" presetSubtype="8">
                                  <p:stCondLst>
                                    <p:cond delay="0"/>
                                  </p:stCondLst>
                                  <p:childTnLst>
                                    <p:set>
                                      <p:cBhvr>
                                        <p:cTn dur="1" fill="hold" id="46">
                                          <p:stCondLst>
                                            <p:cond delay="0"/>
                                          </p:stCondLst>
                                        </p:cTn>
                                        <p:tgtEl>
                                          <p:spTgt spid="450"/>
                                        </p:tgtEl>
                                        <p:attrNameLst>
                                          <p:attrName>style.visibility</p:attrName>
                                        </p:attrNameLst>
                                      </p:cBhvr>
                                      <p:to>
                                        <p:strVal val="visible"/>
                                      </p:to>
                                    </p:set>
                                    <p:animEffect filter="wipe(left)" transition="in">
                                      <p:cBhvr>
                                        <p:cTn dur="1000" id="47"/>
                                        <p:tgtEl>
                                          <p:spTgt spid="450"/>
                                        </p:tgtEl>
                                      </p:cBhvr>
                                    </p:animEffect>
                                  </p:childTnLst>
                                </p:cTn>
                              </p:par>
                            </p:childTnLst>
                          </p:cTn>
                        </p:par>
                        <p:par>
                          <p:cTn fill="hold" id="48" nodeType="afterGroup">
                            <p:stCondLst>
                              <p:cond delay="8000"/>
                            </p:stCondLst>
                            <p:childTnLst>
                              <p:par>
                                <p:cTn fill="hold" id="49" nodeType="afterEffect" presetClass="entr" presetID="1" presetSubtype="0">
                                  <p:stCondLst>
                                    <p:cond delay="0"/>
                                  </p:stCondLst>
                                  <p:childTnLst>
                                    <p:set>
                                      <p:cBhvr>
                                        <p:cTn dur="1" fill="hold" id="50">
                                          <p:stCondLst>
                                            <p:cond delay="0"/>
                                          </p:stCondLst>
                                        </p:cTn>
                                        <p:tgtEl>
                                          <p:spTgt spid="40"/>
                                        </p:tgtEl>
                                        <p:attrNameLst>
                                          <p:attrName>style.visibility</p:attrName>
                                        </p:attrNameLst>
                                      </p:cBhvr>
                                      <p:to>
                                        <p:strVal val="visible"/>
                                      </p:to>
                                    </p:set>
                                  </p:childTnLst>
                                </p:cTn>
                              </p:par>
                              <p:par>
                                <p:cTn fill="hold" id="51" nodeType="withEffect" presetClass="emph" presetID="6" presetSubtype="0">
                                  <p:stCondLst>
                                    <p:cond delay="0"/>
                                  </p:stCondLst>
                                  <p:childTnLst>
                                    <p:animScale>
                                      <p:cBhvr>
                                        <p:cTn dur="2000" fill="hold" id="52"/>
                                        <p:tgtEl>
                                          <p:spTgt spid="40"/>
                                        </p:tgtEl>
                                      </p:cBhvr>
                                      <p:by x="400000" y="400000"/>
                                    </p:animScale>
                                  </p:childTnLst>
                                </p:cTn>
                              </p:par>
                              <p:par>
                                <p:cTn autoRev="1" fill="hold" id="53" nodeType="withEffect" presetClass="emph" presetID="6" presetSubtype="0">
                                  <p:stCondLst>
                                    <p:cond delay="300"/>
                                  </p:stCondLst>
                                  <p:childTnLst>
                                    <p:animScale>
                                      <p:cBhvr>
                                        <p:cTn dur="3000" fill="hold" id="54"/>
                                        <p:tgtEl>
                                          <p:spTgt spid="40"/>
                                        </p:tgtEl>
                                      </p:cBhvr>
                                      <p:by x="400000" y="400000"/>
                                    </p:animScale>
                                  </p:childTnLst>
                                </p:cTn>
                              </p:par>
                              <p:par>
                                <p:cTn fill="hold" id="55" nodeType="withEffect" presetClass="exit" presetID="10" presetSubtype="0">
                                  <p:stCondLst>
                                    <p:cond delay="0"/>
                                  </p:stCondLst>
                                  <p:childTnLst>
                                    <p:animEffect filter="fade" transition="out">
                                      <p:cBhvr>
                                        <p:cTn dur="4600" id="56"/>
                                        <p:tgtEl>
                                          <p:spTgt spid="40"/>
                                        </p:tgtEl>
                                      </p:cBhvr>
                                    </p:animEffect>
                                    <p:set>
                                      <p:cBhvr>
                                        <p:cTn dur="1" fill="hold" id="57">
                                          <p:stCondLst>
                                            <p:cond delay="4599"/>
                                          </p:stCondLst>
                                        </p:cTn>
                                        <p:tgtEl>
                                          <p:spTgt spid="40"/>
                                        </p:tgtEl>
                                        <p:attrNameLst>
                                          <p:attrName>style.visibility</p:attrName>
                                        </p:attrNameLst>
                                      </p:cBhvr>
                                      <p:to>
                                        <p:strVal val="hidden"/>
                                      </p:to>
                                    </p:se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39"/>
      <p:bldP grpId="0" spid="4"/>
      <p:bldP grpId="0" spid="103"/>
      <p:bldP grpId="0" spid="2"/>
    </p:bldLst>
  </p:timing>
</p:sld>
</file>

<file path=ppt/slides/slide4.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grpSp>
        <p:nvGrpSpPr>
          <p:cNvPr id="3" name="组合 2"/>
          <p:cNvGrpSpPr/>
          <p:nvPr/>
        </p:nvGrpSpPr>
        <p:grpSpPr>
          <a:xfrm>
            <a:off x="1620142" y="1379760"/>
            <a:ext cx="6430509" cy="4096888"/>
            <a:chOff x="2060959" y="1761196"/>
            <a:chExt cx="5280025" cy="3363912"/>
          </a:xfrm>
        </p:grpSpPr>
        <p:sp>
          <p:nvSpPr>
            <p:cNvPr id="96" name="Freeform 66"/>
            <p:cNvSpPr>
              <a:spLocks noChangeArrowheads="1"/>
            </p:cNvSpPr>
            <p:nvPr/>
          </p:nvSpPr>
          <p:spPr bwMode="auto">
            <a:xfrm>
              <a:off x="3193399" y="1761196"/>
              <a:ext cx="3037271" cy="1945516"/>
            </a:xfrm>
            <a:custGeom>
              <a:gdLst>
                <a:gd fmla="*/ 2365584 w 912" name="T0"/>
                <a:gd fmla="*/ 0 h 584" name="T1"/>
                <a:gd fmla="*/ 31541 w 912" name="T2"/>
                <a:gd fmla="*/ 0 h 584" name="T3"/>
                <a:gd fmla="*/ 0 w 912" name="T4"/>
                <a:gd fmla="*/ 31543 h 584" name="T5"/>
                <a:gd fmla="*/ 0 w 912" name="T6"/>
                <a:gd fmla="*/ 1535113 h 584" name="T7"/>
                <a:gd fmla="*/ 2397125 w 912" name="T8"/>
                <a:gd fmla="*/ 1535113 h 584" name="T9"/>
                <a:gd fmla="*/ 2397125 w 912" name="T10"/>
                <a:gd fmla="*/ 31543 h 584" name="T11"/>
                <a:gd fmla="*/ 2365584 w 912" name="T12"/>
                <a:gd fmla="*/ 0 h 584" name="T13"/>
                <a:gd fmla="*/ 0 60000 65536" name="T14"/>
                <a:gd fmla="*/ 0 60000 65536" name="T15"/>
                <a:gd fmla="*/ 0 60000 65536" name="T16"/>
                <a:gd fmla="*/ 0 60000 65536" name="T17"/>
                <a:gd fmla="*/ 0 60000 65536" name="T18"/>
                <a:gd fmla="*/ 0 60000 65536" name="T19"/>
                <a:gd fmla="*/ 0 60000 65536" name="T20"/>
                <a:gd fmla="*/ 0 w 912" name="T21"/>
                <a:gd fmla="*/ 0 h 584" name="T22"/>
                <a:gd fmla="*/ 912 w 912" name="T23"/>
                <a:gd fmla="*/ 584 h 584" name="T24"/>
              </a:gdLst>
              <a:cxnLst>
                <a:cxn ang="T14">
                  <a:pos x="T0" y="T1"/>
                </a:cxn>
                <a:cxn ang="T15">
                  <a:pos x="T2" y="T3"/>
                </a:cxn>
                <a:cxn ang="T16">
                  <a:pos x="T4" y="T5"/>
                </a:cxn>
                <a:cxn ang="T17">
                  <a:pos x="T6" y="T7"/>
                </a:cxn>
                <a:cxn ang="T18">
                  <a:pos x="T8" y="T9"/>
                </a:cxn>
                <a:cxn ang="T19">
                  <a:pos x="T10" y="T11"/>
                </a:cxn>
                <a:cxn ang="T20">
                  <a:pos x="T12" y="T13"/>
                </a:cxn>
              </a:cxnLst>
              <a:rect b="T24" l="T21" r="T23" t="T22"/>
              <a:pathLst>
                <a:path h="584" w="912">
                  <a:moveTo>
                    <a:pt x="900" y="0"/>
                  </a:moveTo>
                  <a:cubicBezTo>
                    <a:pt x="12" y="0"/>
                    <a:pt x="12" y="0"/>
                    <a:pt x="12" y="0"/>
                  </a:cubicBezTo>
                  <a:cubicBezTo>
                    <a:pt x="12" y="0"/>
                    <a:pt x="0" y="0"/>
                    <a:pt x="0" y="12"/>
                  </a:cubicBezTo>
                  <a:cubicBezTo>
                    <a:pt x="0" y="24"/>
                    <a:pt x="0" y="584"/>
                    <a:pt x="0" y="584"/>
                  </a:cubicBezTo>
                  <a:cubicBezTo>
                    <a:pt x="912" y="584"/>
                    <a:pt x="912" y="584"/>
                    <a:pt x="912" y="584"/>
                  </a:cubicBezTo>
                  <a:cubicBezTo>
                    <a:pt x="912" y="584"/>
                    <a:pt x="912" y="24"/>
                    <a:pt x="912" y="12"/>
                  </a:cubicBezTo>
                  <a:cubicBezTo>
                    <a:pt x="912" y="0"/>
                    <a:pt x="900" y="0"/>
                    <a:pt x="900" y="0"/>
                  </a:cubicBezTo>
                  <a:close/>
                </a:path>
              </a:pathLst>
            </a:custGeom>
            <a:solidFill>
              <a:schemeClr val="accent3">
                <a:lumMod val="60000"/>
                <a:lumOff val="40000"/>
              </a:schemeClr>
            </a:solidFill>
            <a:ln>
              <a:noFill/>
            </a:ln>
            <a:extLst>
              <a:ext uri="{91240B29-F687-4F45-9708-019B960494DF}">
                <a14:hiddenLine cmpd="sng" w="9525">
                  <a:solidFill>
                    <a:srgbClr val="000000"/>
                  </a:solidFill>
                  <a:bevel/>
                  <a:headEnd/>
                  <a:tailEnd/>
                </a14:hiddenLine>
              </a:ext>
            </a:extLst>
          </p:spPr>
          <p:txBody>
            <a:bodyPr/>
            <a:lstStyle/>
            <a:p>
              <a:endParaRPr altLang="zh-CN" lang="zh-CN">
                <a:solidFill>
                  <a:srgbClr val="000000"/>
                </a:solidFill>
                <a:sym charset="-122" pitchFamily="2" typeface="宋体"/>
              </a:endParaRPr>
            </a:p>
          </p:txBody>
        </p:sp>
        <p:sp>
          <p:nvSpPr>
            <p:cNvPr id="97" name="Rectangle 67"/>
            <p:cNvSpPr>
              <a:spLocks noChangeArrowheads="1"/>
            </p:cNvSpPr>
            <p:nvPr/>
          </p:nvSpPr>
          <p:spPr bwMode="auto">
            <a:xfrm>
              <a:off x="3366383" y="1934220"/>
              <a:ext cx="2677224" cy="1559230"/>
            </a:xfrm>
            <a:prstGeom prst="rect">
              <a:avLst/>
            </a:prstGeom>
            <a:solidFill>
              <a:srgbClr val="F88A44"/>
            </a:solidFill>
            <a:ln>
              <a:noFill/>
            </a:ln>
            <a:extLst>
              <a:ext uri="{91240B29-F687-4F45-9708-019B960494DF}">
                <a14:hiddenLine cmpd="sng" w="9525">
                  <a:solidFill>
                    <a:srgbClr val="000000"/>
                  </a:solidFill>
                  <a:bevel/>
                  <a:headEnd/>
                  <a:tailEnd/>
                </a14:hiddenLine>
              </a:ext>
            </a:extLst>
          </p:spPr>
          <p:txBody>
            <a:bodyPr/>
            <a:lstStyle/>
            <a:p>
              <a:pPr eaLnBrk="1" hangingPunct="1"/>
              <a:endParaRPr altLang="zh-CN" lang="zh-CN"/>
            </a:p>
          </p:txBody>
        </p:sp>
        <p:sp>
          <p:nvSpPr>
            <p:cNvPr id="98" name="Freeform 68"/>
            <p:cNvSpPr>
              <a:spLocks noChangeArrowheads="1"/>
            </p:cNvSpPr>
            <p:nvPr/>
          </p:nvSpPr>
          <p:spPr bwMode="auto">
            <a:xfrm>
              <a:off x="2620139" y="4384724"/>
              <a:ext cx="4195859" cy="120714"/>
            </a:xfrm>
            <a:custGeom>
              <a:gdLst>
                <a:gd fmla="*/ 3290888 w 2086" name="T0"/>
                <a:gd fmla="*/ 0 h 60" name="T1"/>
                <a:gd fmla="*/ 22225 w 2086" name="T2"/>
                <a:gd fmla="*/ 0 h 60" name="T3"/>
                <a:gd fmla="*/ 0 w 2086" name="T4"/>
                <a:gd fmla="*/ 22225 h 60" name="T5"/>
                <a:gd fmla="*/ 0 w 2086" name="T6"/>
                <a:gd fmla="*/ 95250 h 60" name="T7"/>
                <a:gd fmla="*/ 3311525 w 2086" name="T8"/>
                <a:gd fmla="*/ 95250 h 60" name="T9"/>
                <a:gd fmla="*/ 3311525 w 2086" name="T10"/>
                <a:gd fmla="*/ 22225 h 60" name="T11"/>
                <a:gd fmla="*/ 3290888 w 2086" name="T12"/>
                <a:gd fmla="*/ 0 h 60" name="T13"/>
                <a:gd fmla="*/ 0 60000 65536" name="T14"/>
                <a:gd fmla="*/ 0 60000 65536" name="T15"/>
                <a:gd fmla="*/ 0 60000 65536" name="T16"/>
                <a:gd fmla="*/ 0 60000 65536" name="T17"/>
                <a:gd fmla="*/ 0 60000 65536" name="T18"/>
                <a:gd fmla="*/ 0 60000 65536" name="T19"/>
                <a:gd fmla="*/ 0 60000 65536" name="T20"/>
                <a:gd fmla="*/ 0 w 2086" name="T21"/>
                <a:gd fmla="*/ 0 h 60" name="T22"/>
                <a:gd fmla="*/ 2086 w 2086" name="T23"/>
                <a:gd fmla="*/ 60 h 60" name="T24"/>
              </a:gdLst>
              <a:cxnLst>
                <a:cxn ang="T14">
                  <a:pos x="T0" y="T1"/>
                </a:cxn>
                <a:cxn ang="T15">
                  <a:pos x="T2" y="T3"/>
                </a:cxn>
                <a:cxn ang="T16">
                  <a:pos x="T4" y="T5"/>
                </a:cxn>
                <a:cxn ang="T17">
                  <a:pos x="T6" y="T7"/>
                </a:cxn>
                <a:cxn ang="T18">
                  <a:pos x="T8" y="T9"/>
                </a:cxn>
                <a:cxn ang="T19">
                  <a:pos x="T10" y="T11"/>
                </a:cxn>
                <a:cxn ang="T20">
                  <a:pos x="T12" y="T13"/>
                </a:cxn>
              </a:cxnLst>
              <a:rect b="T24" l="T21" r="T23" t="T22"/>
              <a:pathLst>
                <a:path h="60" w="2086">
                  <a:moveTo>
                    <a:pt x="2073" y="0"/>
                  </a:moveTo>
                  <a:lnTo>
                    <a:pt x="14" y="0"/>
                  </a:lnTo>
                  <a:lnTo>
                    <a:pt x="0" y="14"/>
                  </a:lnTo>
                  <a:lnTo>
                    <a:pt x="0" y="60"/>
                  </a:lnTo>
                  <a:lnTo>
                    <a:pt x="2086" y="60"/>
                  </a:lnTo>
                  <a:lnTo>
                    <a:pt x="2086" y="14"/>
                  </a:lnTo>
                  <a:lnTo>
                    <a:pt x="2073" y="0"/>
                  </a:lnTo>
                  <a:close/>
                </a:path>
              </a:pathLst>
            </a:custGeom>
            <a:solidFill>
              <a:schemeClr val="accent3">
                <a:lumMod val="60000"/>
                <a:lumOff val="40000"/>
              </a:schemeClr>
            </a:solidFill>
            <a:ln>
              <a:noFill/>
            </a:ln>
            <a:extLst>
              <a:ext uri="{91240B29-F687-4F45-9708-019B960494DF}">
                <a14:hiddenLine cmpd="sng" w="9525">
                  <a:solidFill>
                    <a:srgbClr val="000000"/>
                  </a:solidFill>
                  <a:bevel/>
                  <a:headEnd/>
                  <a:tailEnd/>
                </a14:hiddenLine>
              </a:ext>
            </a:extLst>
          </p:spPr>
          <p:txBody>
            <a:bodyPr/>
            <a:lstStyle/>
            <a:p>
              <a:endParaRPr altLang="zh-CN" lang="zh-CN">
                <a:solidFill>
                  <a:srgbClr val="000000"/>
                </a:solidFill>
                <a:sym charset="-122" pitchFamily="2" typeface="宋体"/>
              </a:endParaRPr>
            </a:p>
          </p:txBody>
        </p:sp>
        <p:sp>
          <p:nvSpPr>
            <p:cNvPr id="99" name="Freeform 69"/>
            <p:cNvSpPr>
              <a:spLocks noChangeArrowheads="1"/>
            </p:cNvSpPr>
            <p:nvPr/>
          </p:nvSpPr>
          <p:spPr bwMode="auto">
            <a:xfrm>
              <a:off x="2620139" y="3706712"/>
              <a:ext cx="4195859" cy="706180"/>
            </a:xfrm>
            <a:custGeom>
              <a:gdLst>
                <a:gd fmla="*/ 2849563 w 2086" name="T0"/>
                <a:gd fmla="*/ 0 h 351" name="T1"/>
                <a:gd fmla="*/ 452438 w 2086" name="T2"/>
                <a:gd fmla="*/ 0 h 351" name="T3"/>
                <a:gd fmla="*/ 0 w 2086" name="T4"/>
                <a:gd fmla="*/ 557213 h 351" name="T5"/>
                <a:gd fmla="*/ 3311525 w 2086" name="T6"/>
                <a:gd fmla="*/ 557213 h 351" name="T7"/>
                <a:gd fmla="*/ 2849563 w 2086" name="T8"/>
                <a:gd fmla="*/ 0 h 351" name="T9"/>
                <a:gd fmla="*/ 0 60000 65536" name="T10"/>
                <a:gd fmla="*/ 0 60000 65536" name="T11"/>
                <a:gd fmla="*/ 0 60000 65536" name="T12"/>
                <a:gd fmla="*/ 0 60000 65536" name="T13"/>
                <a:gd fmla="*/ 0 60000 65536" name="T14"/>
                <a:gd fmla="*/ 0 w 2086" name="T15"/>
                <a:gd fmla="*/ 0 h 351" name="T16"/>
                <a:gd fmla="*/ 2086 w 2086" name="T17"/>
                <a:gd fmla="*/ 351 h 351" name="T18"/>
              </a:gdLst>
              <a:cxnLst>
                <a:cxn ang="T10">
                  <a:pos x="T0" y="T1"/>
                </a:cxn>
                <a:cxn ang="T11">
                  <a:pos x="T2" y="T3"/>
                </a:cxn>
                <a:cxn ang="T12">
                  <a:pos x="T4" y="T5"/>
                </a:cxn>
                <a:cxn ang="T13">
                  <a:pos x="T6" y="T7"/>
                </a:cxn>
                <a:cxn ang="T14">
                  <a:pos x="T8" y="T9"/>
                </a:cxn>
              </a:cxnLst>
              <a:rect b="T18" l="T15" r="T17" t="T16"/>
              <a:pathLst>
                <a:path h="351" w="2086">
                  <a:moveTo>
                    <a:pt x="1795" y="0"/>
                  </a:moveTo>
                  <a:lnTo>
                    <a:pt x="285" y="0"/>
                  </a:lnTo>
                  <a:lnTo>
                    <a:pt x="0" y="351"/>
                  </a:lnTo>
                  <a:lnTo>
                    <a:pt x="2086" y="351"/>
                  </a:lnTo>
                  <a:lnTo>
                    <a:pt x="1795" y="0"/>
                  </a:lnTo>
                  <a:close/>
                </a:path>
              </a:pathLst>
            </a:custGeom>
            <a:solidFill>
              <a:schemeClr val="accent3">
                <a:lumMod val="60000"/>
                <a:lumOff val="40000"/>
              </a:schemeClr>
            </a:solidFill>
            <a:ln>
              <a:noFill/>
            </a:ln>
            <a:extLst>
              <a:ext uri="{91240B29-F687-4F45-9708-019B960494DF}">
                <a14:hiddenLine cmpd="sng" w="9525">
                  <a:solidFill>
                    <a:srgbClr val="000000"/>
                  </a:solidFill>
                  <a:bevel/>
                  <a:headEnd/>
                  <a:tailEnd/>
                </a14:hiddenLine>
              </a:ext>
            </a:extLst>
          </p:spPr>
          <p:txBody>
            <a:bodyPr/>
            <a:lstStyle/>
            <a:p>
              <a:endParaRPr altLang="zh-CN" lang="zh-CN">
                <a:solidFill>
                  <a:srgbClr val="000000"/>
                </a:solidFill>
                <a:sym charset="-122" pitchFamily="2" typeface="宋体"/>
              </a:endParaRPr>
            </a:p>
          </p:txBody>
        </p:sp>
        <p:sp>
          <p:nvSpPr>
            <p:cNvPr id="100" name="Rectangle 70"/>
            <p:cNvSpPr>
              <a:spLocks noChangeArrowheads="1"/>
            </p:cNvSpPr>
            <p:nvPr/>
          </p:nvSpPr>
          <p:spPr bwMode="auto">
            <a:xfrm>
              <a:off x="3233628" y="3799260"/>
              <a:ext cx="1210886" cy="26155"/>
            </a:xfrm>
            <a:prstGeom prst="rect">
              <a:avLst/>
            </a:prstGeom>
            <a:solidFill>
              <a:srgbClr val="FFFFFF"/>
            </a:solidFill>
            <a:ln>
              <a:noFill/>
            </a:ln>
            <a:extLst>
              <a:ext uri="{91240B29-F687-4F45-9708-019B960494DF}">
                <a14:hiddenLine cmpd="sng" w="9525">
                  <a:solidFill>
                    <a:srgbClr val="000000"/>
                  </a:solidFill>
                  <a:bevel/>
                  <a:headEnd/>
                  <a:tailEnd/>
                </a14:hiddenLine>
              </a:ext>
            </a:extLst>
          </p:spPr>
          <p:txBody>
            <a:bodyPr/>
            <a:lstStyle/>
            <a:p>
              <a:pPr eaLnBrk="1" hangingPunct="1"/>
              <a:endParaRPr altLang="zh-CN" lang="zh-CN"/>
            </a:p>
          </p:txBody>
        </p:sp>
        <p:sp>
          <p:nvSpPr>
            <p:cNvPr id="101" name="Rectangle 71"/>
            <p:cNvSpPr>
              <a:spLocks noChangeArrowheads="1"/>
            </p:cNvSpPr>
            <p:nvPr/>
          </p:nvSpPr>
          <p:spPr bwMode="auto">
            <a:xfrm>
              <a:off x="3179318" y="3946128"/>
              <a:ext cx="1212898" cy="26155"/>
            </a:xfrm>
            <a:prstGeom prst="rect">
              <a:avLst/>
            </a:prstGeom>
            <a:solidFill>
              <a:srgbClr val="FFFFFF"/>
            </a:solidFill>
            <a:ln>
              <a:noFill/>
            </a:ln>
            <a:extLst>
              <a:ext uri="{91240B29-F687-4F45-9708-019B960494DF}">
                <a14:hiddenLine cmpd="sng" w="9525">
                  <a:solidFill>
                    <a:srgbClr val="000000"/>
                  </a:solidFill>
                  <a:bevel/>
                  <a:headEnd/>
                  <a:tailEnd/>
                </a14:hiddenLine>
              </a:ext>
            </a:extLst>
          </p:spPr>
          <p:txBody>
            <a:bodyPr/>
            <a:lstStyle/>
            <a:p>
              <a:pPr eaLnBrk="1" hangingPunct="1"/>
              <a:endParaRPr altLang="zh-CN" lang="zh-CN"/>
            </a:p>
          </p:txBody>
        </p:sp>
        <p:sp>
          <p:nvSpPr>
            <p:cNvPr id="102" name="Rectangle 72"/>
            <p:cNvSpPr>
              <a:spLocks noChangeArrowheads="1"/>
            </p:cNvSpPr>
            <p:nvPr/>
          </p:nvSpPr>
          <p:spPr bwMode="auto">
            <a:xfrm>
              <a:off x="3100873" y="4105070"/>
              <a:ext cx="1210886" cy="28167"/>
            </a:xfrm>
            <a:prstGeom prst="rect">
              <a:avLst/>
            </a:prstGeom>
            <a:solidFill>
              <a:srgbClr val="FFFFFF"/>
            </a:solidFill>
            <a:ln>
              <a:noFill/>
            </a:ln>
            <a:extLst>
              <a:ext uri="{91240B29-F687-4F45-9708-019B960494DF}">
                <a14:hiddenLine cmpd="sng" w="9525">
                  <a:solidFill>
                    <a:srgbClr val="000000"/>
                  </a:solidFill>
                  <a:bevel/>
                  <a:headEnd/>
                  <a:tailEnd/>
                </a14:hiddenLine>
              </a:ext>
            </a:extLst>
          </p:spPr>
          <p:txBody>
            <a:bodyPr/>
            <a:lstStyle/>
            <a:p>
              <a:pPr eaLnBrk="1" hangingPunct="1"/>
              <a:endParaRPr altLang="zh-CN" lang="zh-CN"/>
            </a:p>
          </p:txBody>
        </p:sp>
        <p:sp>
          <p:nvSpPr>
            <p:cNvPr id="103" name="Rectangle 73"/>
            <p:cNvSpPr>
              <a:spLocks noChangeArrowheads="1"/>
            </p:cNvSpPr>
            <p:nvPr/>
          </p:nvSpPr>
          <p:spPr bwMode="auto">
            <a:xfrm>
              <a:off x="4858870" y="3799260"/>
              <a:ext cx="1210886" cy="26155"/>
            </a:xfrm>
            <a:prstGeom prst="rect">
              <a:avLst/>
            </a:prstGeom>
            <a:solidFill>
              <a:srgbClr val="FFFFFF"/>
            </a:solidFill>
            <a:ln>
              <a:noFill/>
            </a:ln>
            <a:extLst>
              <a:ext uri="{91240B29-F687-4F45-9708-019B960494DF}">
                <a14:hiddenLine cmpd="sng" w="9525">
                  <a:solidFill>
                    <a:srgbClr val="000000"/>
                  </a:solidFill>
                  <a:bevel/>
                  <a:headEnd/>
                  <a:tailEnd/>
                </a14:hiddenLine>
              </a:ext>
            </a:extLst>
          </p:spPr>
          <p:txBody>
            <a:bodyPr/>
            <a:lstStyle/>
            <a:p>
              <a:pPr eaLnBrk="1" hangingPunct="1"/>
              <a:endParaRPr altLang="zh-CN" lang="zh-CN"/>
            </a:p>
          </p:txBody>
        </p:sp>
        <p:sp>
          <p:nvSpPr>
            <p:cNvPr id="104" name="Rectangle 74"/>
            <p:cNvSpPr>
              <a:spLocks noChangeArrowheads="1"/>
            </p:cNvSpPr>
            <p:nvPr/>
          </p:nvSpPr>
          <p:spPr bwMode="auto">
            <a:xfrm>
              <a:off x="4205152" y="3946128"/>
              <a:ext cx="1918912" cy="26155"/>
            </a:xfrm>
            <a:prstGeom prst="rect">
              <a:avLst/>
            </a:prstGeom>
            <a:solidFill>
              <a:srgbClr val="FFFFFF"/>
            </a:solidFill>
            <a:ln>
              <a:noFill/>
            </a:ln>
            <a:extLst>
              <a:ext uri="{91240B29-F687-4F45-9708-019B960494DF}">
                <a14:hiddenLine cmpd="sng" w="9525">
                  <a:solidFill>
                    <a:srgbClr val="000000"/>
                  </a:solidFill>
                  <a:bevel/>
                  <a:headEnd/>
                  <a:tailEnd/>
                </a14:hiddenLine>
              </a:ext>
            </a:extLst>
          </p:spPr>
          <p:txBody>
            <a:bodyPr/>
            <a:lstStyle/>
            <a:p>
              <a:pPr eaLnBrk="1" hangingPunct="1"/>
              <a:endParaRPr altLang="zh-CN" lang="zh-CN"/>
            </a:p>
          </p:txBody>
        </p:sp>
        <p:sp>
          <p:nvSpPr>
            <p:cNvPr id="105" name="Rectangle 75"/>
            <p:cNvSpPr>
              <a:spLocks noChangeArrowheads="1"/>
            </p:cNvSpPr>
            <p:nvPr/>
          </p:nvSpPr>
          <p:spPr bwMode="auto">
            <a:xfrm>
              <a:off x="4086478" y="4105070"/>
              <a:ext cx="2116033" cy="28167"/>
            </a:xfrm>
            <a:prstGeom prst="rect">
              <a:avLst/>
            </a:prstGeom>
            <a:solidFill>
              <a:srgbClr val="FFFFFF"/>
            </a:solidFill>
            <a:ln>
              <a:noFill/>
            </a:ln>
            <a:extLst>
              <a:ext uri="{91240B29-F687-4F45-9708-019B960494DF}">
                <a14:hiddenLine cmpd="sng" w="9525">
                  <a:solidFill>
                    <a:srgbClr val="000000"/>
                  </a:solidFill>
                  <a:bevel/>
                  <a:headEnd/>
                  <a:tailEnd/>
                </a14:hiddenLine>
              </a:ext>
            </a:extLst>
          </p:spPr>
          <p:txBody>
            <a:bodyPr/>
            <a:lstStyle/>
            <a:p>
              <a:pPr eaLnBrk="1" hangingPunct="1"/>
              <a:endParaRPr altLang="zh-CN" lang="zh-CN"/>
            </a:p>
          </p:txBody>
        </p:sp>
        <p:sp>
          <p:nvSpPr>
            <p:cNvPr id="106" name="Freeform 76"/>
            <p:cNvSpPr>
              <a:spLocks noChangeArrowheads="1"/>
            </p:cNvSpPr>
            <p:nvPr/>
          </p:nvSpPr>
          <p:spPr bwMode="auto">
            <a:xfrm>
              <a:off x="2766974" y="3956189"/>
              <a:ext cx="1482430" cy="871157"/>
            </a:xfrm>
            <a:custGeom>
              <a:gdLst>
                <a:gd fmla="*/ 933361 w 445" name="T0"/>
                <a:gd fmla="*/ 327952 h 262" name="T1"/>
                <a:gd fmla="*/ 1088483 w 445" name="T2"/>
                <a:gd fmla="*/ 354188 h 262" name="T3"/>
                <a:gd fmla="*/ 980687 w 445" name="T4"/>
                <a:gd fmla="*/ 432897 h 262" name="T5"/>
                <a:gd fmla="*/ 728285 w 445" name="T6"/>
                <a:gd fmla="*/ 545713 h 262" name="T7"/>
                <a:gd fmla="*/ 333907 w 445" name="T8"/>
                <a:gd fmla="*/ 632292 h 262" name="T9"/>
                <a:gd fmla="*/ 205077 w 445" name="T10"/>
                <a:gd fmla="*/ 687388 h 262" name="T11"/>
                <a:gd fmla="*/ 0 w 445" name="T12"/>
                <a:gd fmla="*/ 493240 h 262" name="T13"/>
                <a:gd fmla="*/ 202447 w 445" name="T14"/>
                <a:gd fmla="*/ 267609 h 262" name="T15"/>
                <a:gd fmla="*/ 399636 w 445" name="T16"/>
                <a:gd fmla="*/ 73461 h 262" name="T17"/>
                <a:gd fmla="*/ 454849 w 445" name="T18"/>
                <a:gd fmla="*/ 99697 h 262" name="T19"/>
                <a:gd fmla="*/ 607342 w 445" name="T20"/>
                <a:gd fmla="*/ 44602 h 262" name="T21"/>
                <a:gd fmla="*/ 644151 w 445" name="T22"/>
                <a:gd fmla="*/ 68214 h 262" name="T23"/>
                <a:gd fmla="*/ 757206 w 445" name="T24"/>
                <a:gd fmla="*/ 20989 h 262" name="T25"/>
                <a:gd fmla="*/ 828194 w 445" name="T26"/>
                <a:gd fmla="*/ 60343 h 262" name="T27"/>
                <a:gd fmla="*/ 1135809 w 445" name="T28"/>
                <a:gd fmla="*/ 31483 h 262" name="T29"/>
                <a:gd fmla="*/ 1117404 w 445" name="T30"/>
                <a:gd fmla="*/ 112816 h 262" name="T31"/>
                <a:gd fmla="*/ 843969 w 445" name="T32"/>
                <a:gd fmla="*/ 170535 h 262" name="T33"/>
                <a:gd fmla="*/ 638892 w 445" name="T34"/>
                <a:gd fmla="*/ 383048 h 262" name="T35"/>
                <a:gd fmla="*/ 817677 w 445" name="T36"/>
                <a:gd fmla="*/ 364683 h 262" name="T37"/>
                <a:gd fmla="*/ 933361 w 445" name="T38"/>
                <a:gd fmla="*/ 327952 h 262" name="T39"/>
                <a:gd fmla="*/ 0 60000 65536" name="T40"/>
                <a:gd fmla="*/ 0 60000 65536" name="T41"/>
                <a:gd fmla="*/ 0 60000 65536" name="T42"/>
                <a:gd fmla="*/ 0 60000 65536" name="T43"/>
                <a:gd fmla="*/ 0 60000 65536" name="T44"/>
                <a:gd fmla="*/ 0 60000 65536" name="T45"/>
                <a:gd fmla="*/ 0 60000 65536" name="T46"/>
                <a:gd fmla="*/ 0 60000 65536" name="T47"/>
                <a:gd fmla="*/ 0 60000 65536" name="T48"/>
                <a:gd fmla="*/ 0 60000 65536" name="T49"/>
                <a:gd fmla="*/ 0 60000 65536" name="T50"/>
                <a:gd fmla="*/ 0 60000 65536" name="T51"/>
                <a:gd fmla="*/ 0 60000 65536" name="T52"/>
                <a:gd fmla="*/ 0 60000 65536" name="T53"/>
                <a:gd fmla="*/ 0 60000 65536" name="T54"/>
                <a:gd fmla="*/ 0 60000 65536" name="T55"/>
                <a:gd fmla="*/ 0 60000 65536" name="T56"/>
                <a:gd fmla="*/ 0 60000 65536" name="T57"/>
                <a:gd fmla="*/ 0 60000 65536" name="T58"/>
                <a:gd fmla="*/ 0 60000 65536" name="T59"/>
                <a:gd fmla="*/ 0 w 445" name="T60"/>
                <a:gd fmla="*/ 0 h 262" name="T61"/>
                <a:gd fmla="*/ 445 w 445" name="T62"/>
                <a:gd fmla="*/ 262 h 262" name="T63"/>
              </a:gd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b="T63" l="T60" r="T62" t="T61"/>
              <a:pathLst>
                <a:path h="262" w="445">
                  <a:moveTo>
                    <a:pt x="355" y="125"/>
                  </a:moveTo>
                  <a:cubicBezTo>
                    <a:pt x="355" y="125"/>
                    <a:pt x="409" y="107"/>
                    <a:pt x="414" y="135"/>
                  </a:cubicBezTo>
                  <a:cubicBezTo>
                    <a:pt x="417" y="143"/>
                    <a:pt x="404" y="156"/>
                    <a:pt x="373" y="165"/>
                  </a:cubicBezTo>
                  <a:cubicBezTo>
                    <a:pt x="358" y="169"/>
                    <a:pt x="298" y="196"/>
                    <a:pt x="277" y="208"/>
                  </a:cubicBezTo>
                  <a:cubicBezTo>
                    <a:pt x="262" y="220"/>
                    <a:pt x="205" y="245"/>
                    <a:pt x="127" y="241"/>
                  </a:cubicBezTo>
                  <a:cubicBezTo>
                    <a:pt x="121" y="242"/>
                    <a:pt x="110" y="239"/>
                    <a:pt x="78" y="262"/>
                  </a:cubicBezTo>
                  <a:cubicBezTo>
                    <a:pt x="66" y="252"/>
                    <a:pt x="0" y="188"/>
                    <a:pt x="0" y="188"/>
                  </a:cubicBezTo>
                  <a:cubicBezTo>
                    <a:pt x="0" y="188"/>
                    <a:pt x="65" y="149"/>
                    <a:pt x="77" y="102"/>
                  </a:cubicBezTo>
                  <a:cubicBezTo>
                    <a:pt x="80" y="96"/>
                    <a:pt x="120" y="44"/>
                    <a:pt x="152" y="28"/>
                  </a:cubicBezTo>
                  <a:cubicBezTo>
                    <a:pt x="157" y="25"/>
                    <a:pt x="168" y="27"/>
                    <a:pt x="173" y="38"/>
                  </a:cubicBezTo>
                  <a:cubicBezTo>
                    <a:pt x="175" y="41"/>
                    <a:pt x="218" y="7"/>
                    <a:pt x="231" y="17"/>
                  </a:cubicBezTo>
                  <a:cubicBezTo>
                    <a:pt x="236" y="21"/>
                    <a:pt x="245" y="26"/>
                    <a:pt x="245" y="26"/>
                  </a:cubicBezTo>
                  <a:cubicBezTo>
                    <a:pt x="245" y="26"/>
                    <a:pt x="272" y="0"/>
                    <a:pt x="288" y="8"/>
                  </a:cubicBezTo>
                  <a:cubicBezTo>
                    <a:pt x="295" y="12"/>
                    <a:pt x="315" y="23"/>
                    <a:pt x="315" y="23"/>
                  </a:cubicBezTo>
                  <a:cubicBezTo>
                    <a:pt x="315" y="23"/>
                    <a:pt x="389" y="14"/>
                    <a:pt x="432" y="12"/>
                  </a:cubicBezTo>
                  <a:cubicBezTo>
                    <a:pt x="439" y="11"/>
                    <a:pt x="445" y="41"/>
                    <a:pt x="425" y="43"/>
                  </a:cubicBezTo>
                  <a:cubicBezTo>
                    <a:pt x="417" y="46"/>
                    <a:pt x="321" y="65"/>
                    <a:pt x="321" y="65"/>
                  </a:cubicBezTo>
                  <a:cubicBezTo>
                    <a:pt x="243" y="146"/>
                    <a:pt x="243" y="146"/>
                    <a:pt x="243" y="146"/>
                  </a:cubicBezTo>
                  <a:cubicBezTo>
                    <a:pt x="311" y="139"/>
                    <a:pt x="311" y="139"/>
                    <a:pt x="311" y="139"/>
                  </a:cubicBezTo>
                  <a:lnTo>
                    <a:pt x="355" y="125"/>
                  </a:lnTo>
                  <a:close/>
                </a:path>
              </a:pathLst>
            </a:custGeom>
            <a:solidFill>
              <a:srgbClr val="F9E5C0"/>
            </a:solidFill>
            <a:ln>
              <a:noFill/>
            </a:ln>
            <a:extLst>
              <a:ext uri="{91240B29-F687-4F45-9708-019B960494DF}">
                <a14:hiddenLine cmpd="sng" w="9525">
                  <a:solidFill>
                    <a:srgbClr val="000000"/>
                  </a:solidFill>
                  <a:bevel/>
                  <a:headEnd/>
                  <a:tailEnd/>
                </a14:hiddenLine>
              </a:ext>
            </a:extLst>
          </p:spPr>
          <p:txBody>
            <a:bodyPr/>
            <a:lstStyle/>
            <a:p>
              <a:endParaRPr altLang="zh-CN" lang="zh-CN">
                <a:solidFill>
                  <a:srgbClr val="000000"/>
                </a:solidFill>
                <a:sym charset="-122" pitchFamily="2" typeface="宋体"/>
              </a:endParaRPr>
            </a:p>
          </p:txBody>
        </p:sp>
        <p:sp>
          <p:nvSpPr>
            <p:cNvPr id="107" name="Freeform 77"/>
            <p:cNvSpPr>
              <a:spLocks noChangeArrowheads="1"/>
            </p:cNvSpPr>
            <p:nvPr/>
          </p:nvSpPr>
          <p:spPr bwMode="auto">
            <a:xfrm>
              <a:off x="3605743" y="4028617"/>
              <a:ext cx="213212" cy="130775"/>
            </a:xfrm>
            <a:custGeom>
              <a:gdLst>
                <a:gd fmla="*/ 165646 w 64" name="T0"/>
                <a:gd fmla="*/ 0 h 39" name="T1"/>
                <a:gd fmla="*/ 165646 w 64" name="T2"/>
                <a:gd fmla="*/ 2646 h 39" name="T3"/>
                <a:gd fmla="*/ 168275 w 64" name="T4"/>
                <a:gd fmla="*/ 2646 h 39" name="T5"/>
                <a:gd fmla="*/ 15776 w 64" name="T6"/>
                <a:gd fmla="*/ 95250 h 39" name="T7"/>
                <a:gd fmla="*/ 0 w 64" name="T8"/>
                <a:gd fmla="*/ 95250 h 39" name="T9"/>
                <a:gd fmla="*/ 165646 w 64" name="T10"/>
                <a:gd fmla="*/ 0 h 39" name="T11"/>
                <a:gd fmla="*/ 0 60000 65536" name="T12"/>
                <a:gd fmla="*/ 0 60000 65536" name="T13"/>
                <a:gd fmla="*/ 0 60000 65536" name="T14"/>
                <a:gd fmla="*/ 0 60000 65536" name="T15"/>
                <a:gd fmla="*/ 0 60000 65536" name="T16"/>
                <a:gd fmla="*/ 0 60000 65536" name="T17"/>
                <a:gd fmla="*/ 0 w 64" name="T18"/>
                <a:gd fmla="*/ 0 h 39" name="T19"/>
                <a:gd fmla="*/ 64 w 64" name="T20"/>
                <a:gd fmla="*/ 39 h 39" name="T21"/>
              </a:gdLst>
              <a:cxnLst>
                <a:cxn ang="T12">
                  <a:pos x="T0" y="T1"/>
                </a:cxn>
                <a:cxn ang="T13">
                  <a:pos x="T2" y="T3"/>
                </a:cxn>
                <a:cxn ang="T14">
                  <a:pos x="T4" y="T5"/>
                </a:cxn>
                <a:cxn ang="T15">
                  <a:pos x="T6" y="T7"/>
                </a:cxn>
                <a:cxn ang="T16">
                  <a:pos x="T8" y="T9"/>
                </a:cxn>
                <a:cxn ang="T17">
                  <a:pos x="T10" y="T11"/>
                </a:cxn>
              </a:cxnLst>
              <a:rect b="T21" l="T18" r="T20" t="T19"/>
              <a:pathLst>
                <a:path h="39" w="64">
                  <a:moveTo>
                    <a:pt x="63" y="0"/>
                  </a:moveTo>
                  <a:cubicBezTo>
                    <a:pt x="63" y="1"/>
                    <a:pt x="63" y="1"/>
                    <a:pt x="63" y="1"/>
                  </a:cubicBezTo>
                  <a:cubicBezTo>
                    <a:pt x="63" y="1"/>
                    <a:pt x="64" y="1"/>
                    <a:pt x="64" y="1"/>
                  </a:cubicBezTo>
                  <a:cubicBezTo>
                    <a:pt x="47" y="9"/>
                    <a:pt x="21" y="26"/>
                    <a:pt x="6" y="36"/>
                  </a:cubicBezTo>
                  <a:cubicBezTo>
                    <a:pt x="3" y="39"/>
                    <a:pt x="0" y="36"/>
                    <a:pt x="0" y="36"/>
                  </a:cubicBezTo>
                  <a:cubicBezTo>
                    <a:pt x="22" y="20"/>
                    <a:pt x="50" y="5"/>
                    <a:pt x="63" y="0"/>
                  </a:cubicBezTo>
                  <a:close/>
                </a:path>
              </a:pathLst>
            </a:custGeom>
            <a:solidFill>
              <a:srgbClr val="D2B079"/>
            </a:solidFill>
            <a:ln>
              <a:noFill/>
            </a:ln>
            <a:extLst>
              <a:ext uri="{91240B29-F687-4F45-9708-019B960494DF}">
                <a14:hiddenLine cmpd="sng" w="9525">
                  <a:solidFill>
                    <a:srgbClr val="000000"/>
                  </a:solidFill>
                  <a:bevel/>
                  <a:headEnd/>
                  <a:tailEnd/>
                </a14:hiddenLine>
              </a:ext>
            </a:extLst>
          </p:spPr>
          <p:txBody>
            <a:bodyPr/>
            <a:lstStyle/>
            <a:p>
              <a:endParaRPr altLang="zh-CN" lang="zh-CN">
                <a:solidFill>
                  <a:srgbClr val="000000"/>
                </a:solidFill>
                <a:sym charset="-122" pitchFamily="2" typeface="宋体"/>
              </a:endParaRPr>
            </a:p>
          </p:txBody>
        </p:sp>
        <p:sp>
          <p:nvSpPr>
            <p:cNvPr id="108" name="Freeform 78"/>
            <p:cNvSpPr>
              <a:spLocks noChangeArrowheads="1"/>
            </p:cNvSpPr>
            <p:nvPr/>
          </p:nvSpPr>
          <p:spPr bwMode="auto">
            <a:xfrm>
              <a:off x="3430749" y="4038676"/>
              <a:ext cx="152869" cy="100595"/>
            </a:xfrm>
            <a:custGeom>
              <a:gdLst>
                <a:gd fmla="*/ 0 w 46" name="T0"/>
                <a:gd fmla="*/ 79375 h 30" name="T1"/>
                <a:gd fmla="*/ 118027 w 46" name="T2"/>
                <a:gd fmla="*/ 0 h 30" name="T3"/>
                <a:gd fmla="*/ 120650 w 46" name="T4"/>
                <a:gd fmla="*/ 2646 h 30" name="T5"/>
                <a:gd fmla="*/ 13114 w 46" name="T6"/>
                <a:gd fmla="*/ 79375 h 30" name="T7"/>
                <a:gd fmla="*/ 0 w 46" name="T8"/>
                <a:gd fmla="*/ 79375 h 30" name="T9"/>
                <a:gd fmla="*/ 0 60000 65536" name="T10"/>
                <a:gd fmla="*/ 0 60000 65536" name="T11"/>
                <a:gd fmla="*/ 0 60000 65536" name="T12"/>
                <a:gd fmla="*/ 0 60000 65536" name="T13"/>
                <a:gd fmla="*/ 0 60000 65536" name="T14"/>
                <a:gd fmla="*/ 0 w 46" name="T15"/>
                <a:gd fmla="*/ 0 h 30" name="T16"/>
                <a:gd fmla="*/ 46 w 46" name="T17"/>
                <a:gd fmla="*/ 30 h 30" name="T18"/>
              </a:gdLst>
              <a:cxnLst>
                <a:cxn ang="T10">
                  <a:pos x="T0" y="T1"/>
                </a:cxn>
                <a:cxn ang="T11">
                  <a:pos x="T2" y="T3"/>
                </a:cxn>
                <a:cxn ang="T12">
                  <a:pos x="T4" y="T5"/>
                </a:cxn>
                <a:cxn ang="T13">
                  <a:pos x="T6" y="T7"/>
                </a:cxn>
                <a:cxn ang="T14">
                  <a:pos x="T8" y="T9"/>
                </a:cxn>
              </a:cxnLst>
              <a:rect b="T18" l="T15" r="T17" t="T16"/>
              <a:pathLst>
                <a:path h="30" w="46">
                  <a:moveTo>
                    <a:pt x="0" y="30"/>
                  </a:moveTo>
                  <a:cubicBezTo>
                    <a:pt x="45" y="0"/>
                    <a:pt x="45" y="0"/>
                    <a:pt x="45" y="0"/>
                  </a:cubicBezTo>
                  <a:cubicBezTo>
                    <a:pt x="45" y="0"/>
                    <a:pt x="46" y="1"/>
                    <a:pt x="46" y="1"/>
                  </a:cubicBezTo>
                  <a:cubicBezTo>
                    <a:pt x="5" y="30"/>
                    <a:pt x="5" y="30"/>
                    <a:pt x="5" y="30"/>
                  </a:cubicBezTo>
                  <a:lnTo>
                    <a:pt x="0" y="30"/>
                  </a:lnTo>
                  <a:close/>
                </a:path>
              </a:pathLst>
            </a:custGeom>
            <a:solidFill>
              <a:srgbClr val="D2B079"/>
            </a:solidFill>
            <a:ln>
              <a:noFill/>
            </a:ln>
            <a:extLst>
              <a:ext uri="{91240B29-F687-4F45-9708-019B960494DF}">
                <a14:hiddenLine cmpd="sng" w="9525">
                  <a:solidFill>
                    <a:srgbClr val="000000"/>
                  </a:solidFill>
                  <a:bevel/>
                  <a:headEnd/>
                  <a:tailEnd/>
                </a14:hiddenLine>
              </a:ext>
            </a:extLst>
          </p:spPr>
          <p:txBody>
            <a:bodyPr/>
            <a:lstStyle/>
            <a:p>
              <a:endParaRPr altLang="zh-CN" lang="zh-CN">
                <a:solidFill>
                  <a:srgbClr val="000000"/>
                </a:solidFill>
                <a:sym charset="-122" pitchFamily="2" typeface="宋体"/>
              </a:endParaRPr>
            </a:p>
          </p:txBody>
        </p:sp>
        <p:sp>
          <p:nvSpPr>
            <p:cNvPr id="109" name="Freeform 79"/>
            <p:cNvSpPr>
              <a:spLocks noChangeArrowheads="1"/>
            </p:cNvSpPr>
            <p:nvPr/>
          </p:nvSpPr>
          <p:spPr bwMode="auto">
            <a:xfrm>
              <a:off x="2650311" y="4511475"/>
              <a:ext cx="440506" cy="440609"/>
            </a:xfrm>
            <a:custGeom>
              <a:gdLst>
                <a:gd fmla="*/ 50042 w 132" name="T0"/>
                <a:gd fmla="*/ 18437 h 132" name="T1"/>
                <a:gd fmla="*/ 0 w 132" name="T2"/>
                <a:gd fmla="*/ 68479 h 132" name="T3"/>
                <a:gd fmla="*/ 279184 w 132" name="T4"/>
                <a:gd fmla="*/ 347663 h 132" name="T5"/>
                <a:gd fmla="*/ 326593 w 132" name="T6"/>
                <a:gd fmla="*/ 300254 h 132" name="T7"/>
                <a:gd fmla="*/ 334494 w 132" name="T8"/>
                <a:gd fmla="*/ 266015 h 132" name="T9"/>
                <a:gd fmla="*/ 84282 w 132" name="T10"/>
                <a:gd fmla="*/ 15803 h 132" name="T11"/>
                <a:gd fmla="*/ 50042 w 132" name="T12"/>
                <a:gd fmla="*/ 18437 h 132" name="T13"/>
                <a:gd fmla="*/ 0 60000 65536" name="T14"/>
                <a:gd fmla="*/ 0 60000 65536" name="T15"/>
                <a:gd fmla="*/ 0 60000 65536" name="T16"/>
                <a:gd fmla="*/ 0 60000 65536" name="T17"/>
                <a:gd fmla="*/ 0 60000 65536" name="T18"/>
                <a:gd fmla="*/ 0 60000 65536" name="T19"/>
                <a:gd fmla="*/ 0 60000 65536" name="T20"/>
                <a:gd fmla="*/ 0 w 132" name="T21"/>
                <a:gd fmla="*/ 0 h 132" name="T22"/>
                <a:gd fmla="*/ 132 w 132" name="T23"/>
                <a:gd fmla="*/ 132 h 132" name="T24"/>
              </a:gdLst>
              <a:cxnLst>
                <a:cxn ang="T14">
                  <a:pos x="T0" y="T1"/>
                </a:cxn>
                <a:cxn ang="T15">
                  <a:pos x="T2" y="T3"/>
                </a:cxn>
                <a:cxn ang="T16">
                  <a:pos x="T4" y="T5"/>
                </a:cxn>
                <a:cxn ang="T17">
                  <a:pos x="T6" y="T7"/>
                </a:cxn>
                <a:cxn ang="T18">
                  <a:pos x="T8" y="T9"/>
                </a:cxn>
                <a:cxn ang="T19">
                  <a:pos x="T10" y="T11"/>
                </a:cxn>
                <a:cxn ang="T20">
                  <a:pos x="T12" y="T13"/>
                </a:cxn>
              </a:cxnLst>
              <a:rect b="T24" l="T21" r="T23" t="T22"/>
              <a:pathLst>
                <a:path h="132" w="132">
                  <a:moveTo>
                    <a:pt x="19" y="7"/>
                  </a:moveTo>
                  <a:cubicBezTo>
                    <a:pt x="10" y="16"/>
                    <a:pt x="0" y="26"/>
                    <a:pt x="0" y="26"/>
                  </a:cubicBezTo>
                  <a:cubicBezTo>
                    <a:pt x="106" y="132"/>
                    <a:pt x="106" y="132"/>
                    <a:pt x="106" y="132"/>
                  </a:cubicBezTo>
                  <a:cubicBezTo>
                    <a:pt x="106" y="132"/>
                    <a:pt x="120" y="118"/>
                    <a:pt x="124" y="114"/>
                  </a:cubicBezTo>
                  <a:cubicBezTo>
                    <a:pt x="128" y="110"/>
                    <a:pt x="132" y="106"/>
                    <a:pt x="127" y="101"/>
                  </a:cubicBezTo>
                  <a:cubicBezTo>
                    <a:pt x="123" y="97"/>
                    <a:pt x="35" y="9"/>
                    <a:pt x="32" y="6"/>
                  </a:cubicBezTo>
                  <a:cubicBezTo>
                    <a:pt x="28" y="2"/>
                    <a:pt x="26" y="0"/>
                    <a:pt x="19" y="7"/>
                  </a:cubicBezTo>
                  <a:close/>
                </a:path>
              </a:pathLst>
            </a:custGeom>
            <a:solidFill>
              <a:srgbClr val="FFFFFF"/>
            </a:solidFill>
            <a:ln>
              <a:noFill/>
            </a:ln>
            <a:extLst>
              <a:ext uri="{91240B29-F687-4F45-9708-019B960494DF}">
                <a14:hiddenLine cmpd="sng" w="9525">
                  <a:solidFill>
                    <a:srgbClr val="000000"/>
                  </a:solidFill>
                  <a:bevel/>
                  <a:headEnd/>
                  <a:tailEnd/>
                </a14:hiddenLine>
              </a:ext>
            </a:extLst>
          </p:spPr>
          <p:txBody>
            <a:bodyPr/>
            <a:lstStyle/>
            <a:p>
              <a:endParaRPr altLang="zh-CN" lang="zh-CN">
                <a:solidFill>
                  <a:srgbClr val="000000"/>
                </a:solidFill>
                <a:sym charset="-122" pitchFamily="2" typeface="宋体"/>
              </a:endParaRPr>
            </a:p>
          </p:txBody>
        </p:sp>
        <p:sp>
          <p:nvSpPr>
            <p:cNvPr id="110" name="Freeform 80"/>
            <p:cNvSpPr>
              <a:spLocks noChangeArrowheads="1"/>
            </p:cNvSpPr>
            <p:nvPr/>
          </p:nvSpPr>
          <p:spPr bwMode="auto">
            <a:xfrm>
              <a:off x="2954037" y="4815273"/>
              <a:ext cx="70401" cy="70417"/>
            </a:xfrm>
            <a:custGeom>
              <a:gdLst>
                <a:gd fmla="*/ 2646 w 21" name="T0"/>
                <a:gd fmla="*/ 18521 h 21" name="T1"/>
                <a:gd fmla="*/ 34396 w 21" name="T2"/>
                <a:gd fmla="*/ 5292 h 21" name="T3"/>
                <a:gd fmla="*/ 50271 w 21" name="T4"/>
                <a:gd fmla="*/ 34396 h 21" name="T5"/>
                <a:gd fmla="*/ 18521 w 21" name="T6"/>
                <a:gd fmla="*/ 50271 h 21" name="T7"/>
                <a:gd fmla="*/ 2646 w 21" name="T8"/>
                <a:gd fmla="*/ 18521 h 21" name="T9"/>
                <a:gd fmla="*/ 0 60000 65536" name="T10"/>
                <a:gd fmla="*/ 0 60000 65536" name="T11"/>
                <a:gd fmla="*/ 0 60000 65536" name="T12"/>
                <a:gd fmla="*/ 0 60000 65536" name="T13"/>
                <a:gd fmla="*/ 0 60000 65536" name="T14"/>
                <a:gd fmla="*/ 0 w 21" name="T15"/>
                <a:gd fmla="*/ 0 h 21" name="T16"/>
                <a:gd fmla="*/ 21 w 21" name="T17"/>
                <a:gd fmla="*/ 21 h 21" name="T18"/>
              </a:gdLst>
              <a:cxnLst>
                <a:cxn ang="T10">
                  <a:pos x="T0" y="T1"/>
                </a:cxn>
                <a:cxn ang="T11">
                  <a:pos x="T2" y="T3"/>
                </a:cxn>
                <a:cxn ang="T12">
                  <a:pos x="T4" y="T5"/>
                </a:cxn>
                <a:cxn ang="T13">
                  <a:pos x="T6" y="T7"/>
                </a:cxn>
                <a:cxn ang="T14">
                  <a:pos x="T8" y="T9"/>
                </a:cxn>
              </a:cxnLst>
              <a:rect b="T18" l="T15" r="T17" t="T16"/>
              <a:pathLst>
                <a:path h="21" w="21">
                  <a:moveTo>
                    <a:pt x="1" y="7"/>
                  </a:moveTo>
                  <a:cubicBezTo>
                    <a:pt x="3" y="2"/>
                    <a:pt x="8" y="0"/>
                    <a:pt x="13" y="2"/>
                  </a:cubicBezTo>
                  <a:cubicBezTo>
                    <a:pt x="18" y="3"/>
                    <a:pt x="21" y="9"/>
                    <a:pt x="19" y="13"/>
                  </a:cubicBezTo>
                  <a:cubicBezTo>
                    <a:pt x="17" y="18"/>
                    <a:pt x="12" y="21"/>
                    <a:pt x="7" y="19"/>
                  </a:cubicBezTo>
                  <a:cubicBezTo>
                    <a:pt x="2" y="18"/>
                    <a:pt x="0" y="12"/>
                    <a:pt x="1" y="7"/>
                  </a:cubicBezTo>
                  <a:close/>
                </a:path>
              </a:pathLst>
            </a:custGeom>
            <a:solidFill>
              <a:srgbClr val="00375A"/>
            </a:solidFill>
            <a:ln>
              <a:noFill/>
            </a:ln>
            <a:extLst>
              <a:ext uri="{91240B29-F687-4F45-9708-019B960494DF}">
                <a14:hiddenLine cmpd="sng" w="9525">
                  <a:solidFill>
                    <a:srgbClr val="000000"/>
                  </a:solidFill>
                  <a:bevel/>
                  <a:headEnd/>
                  <a:tailEnd/>
                </a14:hiddenLine>
              </a:ext>
            </a:extLst>
          </p:spPr>
          <p:txBody>
            <a:bodyPr/>
            <a:lstStyle/>
            <a:p>
              <a:endParaRPr altLang="zh-CN" lang="zh-CN">
                <a:solidFill>
                  <a:srgbClr val="000000"/>
                </a:solidFill>
                <a:sym charset="-122" pitchFamily="2" typeface="宋体"/>
              </a:endParaRPr>
            </a:p>
          </p:txBody>
        </p:sp>
        <p:sp>
          <p:nvSpPr>
            <p:cNvPr id="111" name="Freeform 81"/>
            <p:cNvSpPr>
              <a:spLocks noChangeArrowheads="1"/>
            </p:cNvSpPr>
            <p:nvPr/>
          </p:nvSpPr>
          <p:spPr bwMode="auto">
            <a:xfrm>
              <a:off x="2060959" y="4571833"/>
              <a:ext cx="973536" cy="553275"/>
            </a:xfrm>
            <a:custGeom>
              <a:gdLst>
                <a:gd fmla="*/ 628650 w 484" name="T0"/>
                <a:gd fmla="*/ 436563 h 275" name="T1"/>
                <a:gd fmla="*/ 768350 w 484" name="T2"/>
                <a:gd fmla="*/ 304800 h 275" name="T3"/>
                <a:gd fmla="*/ 460375 w 484" name="T4"/>
                <a:gd fmla="*/ 0 h 275" name="T5"/>
                <a:gd fmla="*/ 0 w 484" name="T6"/>
                <a:gd fmla="*/ 436563 h 275" name="T7"/>
                <a:gd fmla="*/ 628650 w 484" name="T8"/>
                <a:gd fmla="*/ 436563 h 275" name="T9"/>
                <a:gd fmla="*/ 0 60000 65536" name="T10"/>
                <a:gd fmla="*/ 0 60000 65536" name="T11"/>
                <a:gd fmla="*/ 0 60000 65536" name="T12"/>
                <a:gd fmla="*/ 0 60000 65536" name="T13"/>
                <a:gd fmla="*/ 0 60000 65536" name="T14"/>
                <a:gd fmla="*/ 0 w 484" name="T15"/>
                <a:gd fmla="*/ 0 h 275" name="T16"/>
                <a:gd fmla="*/ 484 w 484" name="T17"/>
                <a:gd fmla="*/ 275 h 275" name="T18"/>
              </a:gdLst>
              <a:cxnLst>
                <a:cxn ang="T10">
                  <a:pos x="T0" y="T1"/>
                </a:cxn>
                <a:cxn ang="T11">
                  <a:pos x="T2" y="T3"/>
                </a:cxn>
                <a:cxn ang="T12">
                  <a:pos x="T4" y="T5"/>
                </a:cxn>
                <a:cxn ang="T13">
                  <a:pos x="T6" y="T7"/>
                </a:cxn>
                <a:cxn ang="T14">
                  <a:pos x="T8" y="T9"/>
                </a:cxn>
              </a:cxnLst>
              <a:rect b="T18" l="T15" r="T17" t="T16"/>
              <a:pathLst>
                <a:path h="275" w="483">
                  <a:moveTo>
                    <a:pt x="396" y="275"/>
                  </a:moveTo>
                  <a:lnTo>
                    <a:pt x="484" y="192"/>
                  </a:lnTo>
                  <a:lnTo>
                    <a:pt x="290" y="0"/>
                  </a:lnTo>
                  <a:lnTo>
                    <a:pt x="0" y="275"/>
                  </a:lnTo>
                  <a:lnTo>
                    <a:pt x="396" y="275"/>
                  </a:lnTo>
                  <a:close/>
                </a:path>
              </a:pathLst>
            </a:custGeom>
            <a:solidFill>
              <a:srgbClr val="4F8993"/>
            </a:solidFill>
            <a:ln>
              <a:noFill/>
            </a:ln>
            <a:extLst>
              <a:ext uri="{91240B29-F687-4F45-9708-019B960494DF}">
                <a14:hiddenLine cmpd="sng" w="9525">
                  <a:solidFill>
                    <a:srgbClr val="000000"/>
                  </a:solidFill>
                  <a:bevel/>
                  <a:headEnd/>
                  <a:tailEnd/>
                </a14:hiddenLine>
              </a:ext>
            </a:extLst>
          </p:spPr>
          <p:txBody>
            <a:bodyPr/>
            <a:lstStyle/>
            <a:p>
              <a:endParaRPr altLang="zh-CN" lang="zh-CN">
                <a:solidFill>
                  <a:srgbClr val="000000"/>
                </a:solidFill>
                <a:sym charset="-122" pitchFamily="2" typeface="宋体"/>
              </a:endParaRPr>
            </a:p>
          </p:txBody>
        </p:sp>
        <p:sp>
          <p:nvSpPr>
            <p:cNvPr id="112" name="Freeform 82"/>
            <p:cNvSpPr>
              <a:spLocks noChangeArrowheads="1"/>
            </p:cNvSpPr>
            <p:nvPr/>
          </p:nvSpPr>
          <p:spPr bwMode="auto">
            <a:xfrm>
              <a:off x="5154550" y="3956189"/>
              <a:ext cx="1482430" cy="871157"/>
            </a:xfrm>
            <a:custGeom>
              <a:gdLst>
                <a:gd fmla="*/ 233998 w 445" name="T0"/>
                <a:gd fmla="*/ 327952 h 262" name="T1"/>
                <a:gd fmla="*/ 78876 w 445" name="T2"/>
                <a:gd fmla="*/ 354188 h 262" name="T3"/>
                <a:gd fmla="*/ 189301 w 445" name="T4"/>
                <a:gd fmla="*/ 432897 h 262" name="T5"/>
                <a:gd fmla="*/ 441703 w 445" name="T6"/>
                <a:gd fmla="*/ 545713 h 262" name="T7"/>
                <a:gd fmla="*/ 836081 w 445" name="T8"/>
                <a:gd fmla="*/ 632292 h 262" name="T9"/>
                <a:gd fmla="*/ 962282 w 445" name="T10"/>
                <a:gd fmla="*/ 687388 h 262" name="T11"/>
                <a:gd fmla="*/ 1169988 w 445" name="T12"/>
                <a:gd fmla="*/ 493240 h 262" name="T13"/>
                <a:gd fmla="*/ 967541 w 445" name="T14"/>
                <a:gd fmla="*/ 267609 h 262" name="T15"/>
                <a:gd fmla="*/ 770352 w 445" name="T16"/>
                <a:gd fmla="*/ 73461 h 262" name="T17"/>
                <a:gd fmla="*/ 712510 w 445" name="T18"/>
                <a:gd fmla="*/ 99697 h 262" name="T19"/>
                <a:gd fmla="*/ 562646 w 445" name="T20"/>
                <a:gd fmla="*/ 44602 h 262" name="T21"/>
                <a:gd fmla="*/ 523208 w 445" name="T22"/>
                <a:gd fmla="*/ 68214 h 262" name="T23"/>
                <a:gd fmla="*/ 410153 w 445" name="T24"/>
                <a:gd fmla="*/ 20989 h 262" name="T25"/>
                <a:gd fmla="*/ 339165 w 445" name="T26"/>
                <a:gd fmla="*/ 60343 h 262" name="T27"/>
                <a:gd fmla="*/ 34179 w 445" name="T28"/>
                <a:gd fmla="*/ 31483 h 262" name="T29"/>
                <a:gd fmla="*/ 52584 w 445" name="T30"/>
                <a:gd fmla="*/ 112816 h 262" name="T31"/>
                <a:gd fmla="*/ 326019 w 445" name="T32"/>
                <a:gd fmla="*/ 170535 h 262" name="T33"/>
                <a:gd fmla="*/ 528466 w 445" name="T34"/>
                <a:gd fmla="*/ 383048 h 262" name="T35"/>
                <a:gd fmla="*/ 352311 w 445" name="T36"/>
                <a:gd fmla="*/ 364683 h 262" name="T37"/>
                <a:gd fmla="*/ 233998 w 445" name="T38"/>
                <a:gd fmla="*/ 327952 h 262" name="T39"/>
                <a:gd fmla="*/ 0 60000 65536" name="T40"/>
                <a:gd fmla="*/ 0 60000 65536" name="T41"/>
                <a:gd fmla="*/ 0 60000 65536" name="T42"/>
                <a:gd fmla="*/ 0 60000 65536" name="T43"/>
                <a:gd fmla="*/ 0 60000 65536" name="T44"/>
                <a:gd fmla="*/ 0 60000 65536" name="T45"/>
                <a:gd fmla="*/ 0 60000 65536" name="T46"/>
                <a:gd fmla="*/ 0 60000 65536" name="T47"/>
                <a:gd fmla="*/ 0 60000 65536" name="T48"/>
                <a:gd fmla="*/ 0 60000 65536" name="T49"/>
                <a:gd fmla="*/ 0 60000 65536" name="T50"/>
                <a:gd fmla="*/ 0 60000 65536" name="T51"/>
                <a:gd fmla="*/ 0 60000 65536" name="T52"/>
                <a:gd fmla="*/ 0 60000 65536" name="T53"/>
                <a:gd fmla="*/ 0 60000 65536" name="T54"/>
                <a:gd fmla="*/ 0 60000 65536" name="T55"/>
                <a:gd fmla="*/ 0 60000 65536" name="T56"/>
                <a:gd fmla="*/ 0 60000 65536" name="T57"/>
                <a:gd fmla="*/ 0 60000 65536" name="T58"/>
                <a:gd fmla="*/ 0 60000 65536" name="T59"/>
                <a:gd fmla="*/ 0 w 445" name="T60"/>
                <a:gd fmla="*/ 0 h 262" name="T61"/>
                <a:gd fmla="*/ 445 w 445" name="T62"/>
                <a:gd fmla="*/ 262 h 262" name="T63"/>
              </a:gd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b="T63" l="T60" r="T62" t="T61"/>
              <a:pathLst>
                <a:path h="262" w="445">
                  <a:moveTo>
                    <a:pt x="89" y="125"/>
                  </a:moveTo>
                  <a:cubicBezTo>
                    <a:pt x="89" y="125"/>
                    <a:pt x="36" y="107"/>
                    <a:pt x="30" y="135"/>
                  </a:cubicBezTo>
                  <a:cubicBezTo>
                    <a:pt x="27" y="143"/>
                    <a:pt x="41" y="156"/>
                    <a:pt x="72" y="165"/>
                  </a:cubicBezTo>
                  <a:cubicBezTo>
                    <a:pt x="86" y="169"/>
                    <a:pt x="146" y="196"/>
                    <a:pt x="168" y="208"/>
                  </a:cubicBezTo>
                  <a:cubicBezTo>
                    <a:pt x="183" y="220"/>
                    <a:pt x="239" y="245"/>
                    <a:pt x="318" y="241"/>
                  </a:cubicBezTo>
                  <a:cubicBezTo>
                    <a:pt x="324" y="242"/>
                    <a:pt x="334" y="239"/>
                    <a:pt x="366" y="262"/>
                  </a:cubicBezTo>
                  <a:cubicBezTo>
                    <a:pt x="379" y="252"/>
                    <a:pt x="445" y="188"/>
                    <a:pt x="445" y="188"/>
                  </a:cubicBezTo>
                  <a:cubicBezTo>
                    <a:pt x="445" y="188"/>
                    <a:pt x="380" y="149"/>
                    <a:pt x="368" y="102"/>
                  </a:cubicBezTo>
                  <a:cubicBezTo>
                    <a:pt x="365" y="96"/>
                    <a:pt x="324" y="44"/>
                    <a:pt x="293" y="28"/>
                  </a:cubicBezTo>
                  <a:cubicBezTo>
                    <a:pt x="287" y="25"/>
                    <a:pt x="277" y="27"/>
                    <a:pt x="271" y="38"/>
                  </a:cubicBezTo>
                  <a:cubicBezTo>
                    <a:pt x="269" y="41"/>
                    <a:pt x="226" y="7"/>
                    <a:pt x="214" y="17"/>
                  </a:cubicBezTo>
                  <a:cubicBezTo>
                    <a:pt x="208" y="21"/>
                    <a:pt x="199" y="26"/>
                    <a:pt x="199" y="26"/>
                  </a:cubicBezTo>
                  <a:cubicBezTo>
                    <a:pt x="199" y="26"/>
                    <a:pt x="173" y="0"/>
                    <a:pt x="156" y="8"/>
                  </a:cubicBezTo>
                  <a:cubicBezTo>
                    <a:pt x="150" y="12"/>
                    <a:pt x="129" y="23"/>
                    <a:pt x="129" y="23"/>
                  </a:cubicBezTo>
                  <a:cubicBezTo>
                    <a:pt x="129" y="23"/>
                    <a:pt x="56" y="14"/>
                    <a:pt x="13" y="12"/>
                  </a:cubicBezTo>
                  <a:cubicBezTo>
                    <a:pt x="5" y="11"/>
                    <a:pt x="0" y="41"/>
                    <a:pt x="20" y="43"/>
                  </a:cubicBezTo>
                  <a:cubicBezTo>
                    <a:pt x="28" y="46"/>
                    <a:pt x="124" y="65"/>
                    <a:pt x="124" y="65"/>
                  </a:cubicBezTo>
                  <a:cubicBezTo>
                    <a:pt x="201" y="146"/>
                    <a:pt x="201" y="146"/>
                    <a:pt x="201" y="146"/>
                  </a:cubicBezTo>
                  <a:cubicBezTo>
                    <a:pt x="134" y="139"/>
                    <a:pt x="134" y="139"/>
                    <a:pt x="134" y="139"/>
                  </a:cubicBezTo>
                  <a:lnTo>
                    <a:pt x="89" y="125"/>
                  </a:lnTo>
                  <a:close/>
                </a:path>
              </a:pathLst>
            </a:custGeom>
            <a:solidFill>
              <a:srgbClr val="F9E5C0"/>
            </a:solidFill>
            <a:ln>
              <a:noFill/>
            </a:ln>
            <a:extLst>
              <a:ext uri="{91240B29-F687-4F45-9708-019B960494DF}">
                <a14:hiddenLine cmpd="sng" w="9525">
                  <a:solidFill>
                    <a:srgbClr val="000000"/>
                  </a:solidFill>
                  <a:bevel/>
                  <a:headEnd/>
                  <a:tailEnd/>
                </a14:hiddenLine>
              </a:ext>
            </a:extLst>
          </p:spPr>
          <p:txBody>
            <a:bodyPr/>
            <a:lstStyle/>
            <a:p>
              <a:endParaRPr altLang="zh-CN" lang="zh-CN">
                <a:solidFill>
                  <a:srgbClr val="000000"/>
                </a:solidFill>
                <a:sym charset="-122" pitchFamily="2" typeface="宋体"/>
              </a:endParaRPr>
            </a:p>
          </p:txBody>
        </p:sp>
        <p:sp>
          <p:nvSpPr>
            <p:cNvPr id="113" name="Freeform 83"/>
            <p:cNvSpPr>
              <a:spLocks noChangeArrowheads="1"/>
            </p:cNvSpPr>
            <p:nvPr/>
          </p:nvSpPr>
          <p:spPr bwMode="auto">
            <a:xfrm>
              <a:off x="5580975" y="4028617"/>
              <a:ext cx="215224" cy="130775"/>
            </a:xfrm>
            <a:custGeom>
              <a:gdLst>
                <a:gd fmla="*/ 5227 w 65" name="T0"/>
                <a:gd fmla="*/ 0 h 39" name="T1"/>
                <a:gd fmla="*/ 2613 w 65" name="T2"/>
                <a:gd fmla="*/ 2646 h 39" name="T3"/>
                <a:gd fmla="*/ 0 w 65" name="T4"/>
                <a:gd fmla="*/ 2646 h 39" name="T5"/>
                <a:gd fmla="*/ 154183 w 65" name="T6"/>
                <a:gd fmla="*/ 95250 h 39" name="T7"/>
                <a:gd fmla="*/ 167250 w 65" name="T8"/>
                <a:gd fmla="*/ 95250 h 39" name="T9"/>
                <a:gd fmla="*/ 5227 w 65" name="T10"/>
                <a:gd fmla="*/ 0 h 39" name="T11"/>
                <a:gd fmla="*/ 0 60000 65536" name="T12"/>
                <a:gd fmla="*/ 0 60000 65536" name="T13"/>
                <a:gd fmla="*/ 0 60000 65536" name="T14"/>
                <a:gd fmla="*/ 0 60000 65536" name="T15"/>
                <a:gd fmla="*/ 0 60000 65536" name="T16"/>
                <a:gd fmla="*/ 0 60000 65536" name="T17"/>
                <a:gd fmla="*/ 0 w 65" name="T18"/>
                <a:gd fmla="*/ 0 h 39" name="T19"/>
                <a:gd fmla="*/ 65 w 65" name="T20"/>
                <a:gd fmla="*/ 39 h 39" name="T21"/>
              </a:gdLst>
              <a:cxnLst>
                <a:cxn ang="T12">
                  <a:pos x="T0" y="T1"/>
                </a:cxn>
                <a:cxn ang="T13">
                  <a:pos x="T2" y="T3"/>
                </a:cxn>
                <a:cxn ang="T14">
                  <a:pos x="T4" y="T5"/>
                </a:cxn>
                <a:cxn ang="T15">
                  <a:pos x="T6" y="T7"/>
                </a:cxn>
                <a:cxn ang="T16">
                  <a:pos x="T8" y="T9"/>
                </a:cxn>
                <a:cxn ang="T17">
                  <a:pos x="T10" y="T11"/>
                </a:cxn>
              </a:cxnLst>
              <a:rect b="T21" l="T18" r="T20" t="T19"/>
              <a:pathLst>
                <a:path h="39" w="65">
                  <a:moveTo>
                    <a:pt x="2" y="0"/>
                  </a:moveTo>
                  <a:cubicBezTo>
                    <a:pt x="1" y="1"/>
                    <a:pt x="1" y="1"/>
                    <a:pt x="1" y="1"/>
                  </a:cubicBezTo>
                  <a:cubicBezTo>
                    <a:pt x="1" y="1"/>
                    <a:pt x="1" y="1"/>
                    <a:pt x="0" y="1"/>
                  </a:cubicBezTo>
                  <a:cubicBezTo>
                    <a:pt x="18" y="9"/>
                    <a:pt x="44" y="26"/>
                    <a:pt x="59" y="36"/>
                  </a:cubicBezTo>
                  <a:cubicBezTo>
                    <a:pt x="62" y="39"/>
                    <a:pt x="65" y="36"/>
                    <a:pt x="64" y="36"/>
                  </a:cubicBezTo>
                  <a:cubicBezTo>
                    <a:pt x="43" y="20"/>
                    <a:pt x="15" y="5"/>
                    <a:pt x="2" y="0"/>
                  </a:cubicBezTo>
                  <a:close/>
                </a:path>
              </a:pathLst>
            </a:custGeom>
            <a:solidFill>
              <a:srgbClr val="D2B079"/>
            </a:solidFill>
            <a:ln>
              <a:noFill/>
            </a:ln>
            <a:extLst>
              <a:ext uri="{91240B29-F687-4F45-9708-019B960494DF}">
                <a14:hiddenLine cmpd="sng" w="9525">
                  <a:solidFill>
                    <a:srgbClr val="000000"/>
                  </a:solidFill>
                  <a:bevel/>
                  <a:headEnd/>
                  <a:tailEnd/>
                </a14:hiddenLine>
              </a:ext>
            </a:extLst>
          </p:spPr>
          <p:txBody>
            <a:bodyPr/>
            <a:lstStyle/>
            <a:p>
              <a:endParaRPr altLang="zh-CN" lang="zh-CN">
                <a:solidFill>
                  <a:srgbClr val="000000"/>
                </a:solidFill>
                <a:sym charset="-122" pitchFamily="2" typeface="宋体"/>
              </a:endParaRPr>
            </a:p>
          </p:txBody>
        </p:sp>
        <p:sp>
          <p:nvSpPr>
            <p:cNvPr id="114" name="Freeform 84"/>
            <p:cNvSpPr>
              <a:spLocks noChangeArrowheads="1"/>
            </p:cNvSpPr>
            <p:nvPr/>
          </p:nvSpPr>
          <p:spPr bwMode="auto">
            <a:xfrm>
              <a:off x="5816314" y="4038676"/>
              <a:ext cx="152869" cy="100595"/>
            </a:xfrm>
            <a:custGeom>
              <a:gdLst>
                <a:gd fmla="*/ 120650 w 46" name="T0"/>
                <a:gd fmla="*/ 79375 h 30" name="T1"/>
                <a:gd fmla="*/ 5246 w 46" name="T2"/>
                <a:gd fmla="*/ 0 h 30" name="T3"/>
                <a:gd fmla="*/ 0 w 46" name="T4"/>
                <a:gd fmla="*/ 2646 h 30" name="T5"/>
                <a:gd fmla="*/ 107536 w 46" name="T6"/>
                <a:gd fmla="*/ 79375 h 30" name="T7"/>
                <a:gd fmla="*/ 120650 w 46" name="T8"/>
                <a:gd fmla="*/ 79375 h 30" name="T9"/>
                <a:gd fmla="*/ 0 60000 65536" name="T10"/>
                <a:gd fmla="*/ 0 60000 65536" name="T11"/>
                <a:gd fmla="*/ 0 60000 65536" name="T12"/>
                <a:gd fmla="*/ 0 60000 65536" name="T13"/>
                <a:gd fmla="*/ 0 60000 65536" name="T14"/>
                <a:gd fmla="*/ 0 w 46" name="T15"/>
                <a:gd fmla="*/ 0 h 30" name="T16"/>
                <a:gd fmla="*/ 46 w 46" name="T17"/>
                <a:gd fmla="*/ 30 h 30" name="T18"/>
              </a:gdLst>
              <a:cxnLst>
                <a:cxn ang="T10">
                  <a:pos x="T0" y="T1"/>
                </a:cxn>
                <a:cxn ang="T11">
                  <a:pos x="T2" y="T3"/>
                </a:cxn>
                <a:cxn ang="T12">
                  <a:pos x="T4" y="T5"/>
                </a:cxn>
                <a:cxn ang="T13">
                  <a:pos x="T6" y="T7"/>
                </a:cxn>
                <a:cxn ang="T14">
                  <a:pos x="T8" y="T9"/>
                </a:cxn>
              </a:cxnLst>
              <a:rect b="T18" l="T15" r="T17" t="T16"/>
              <a:pathLst>
                <a:path h="30" w="46">
                  <a:moveTo>
                    <a:pt x="46" y="30"/>
                  </a:moveTo>
                  <a:cubicBezTo>
                    <a:pt x="2" y="0"/>
                    <a:pt x="2" y="0"/>
                    <a:pt x="2" y="0"/>
                  </a:cubicBezTo>
                  <a:cubicBezTo>
                    <a:pt x="2" y="0"/>
                    <a:pt x="1" y="1"/>
                    <a:pt x="0" y="1"/>
                  </a:cubicBezTo>
                  <a:cubicBezTo>
                    <a:pt x="41" y="30"/>
                    <a:pt x="41" y="30"/>
                    <a:pt x="41" y="30"/>
                  </a:cubicBezTo>
                  <a:lnTo>
                    <a:pt x="46" y="30"/>
                  </a:lnTo>
                  <a:close/>
                </a:path>
              </a:pathLst>
            </a:custGeom>
            <a:solidFill>
              <a:srgbClr val="D2B079"/>
            </a:solidFill>
            <a:ln>
              <a:noFill/>
            </a:ln>
            <a:extLst>
              <a:ext uri="{91240B29-F687-4F45-9708-019B960494DF}">
                <a14:hiddenLine cmpd="sng" w="9525">
                  <a:solidFill>
                    <a:srgbClr val="000000"/>
                  </a:solidFill>
                  <a:bevel/>
                  <a:headEnd/>
                  <a:tailEnd/>
                </a14:hiddenLine>
              </a:ext>
            </a:extLst>
          </p:spPr>
          <p:txBody>
            <a:bodyPr/>
            <a:lstStyle/>
            <a:p>
              <a:endParaRPr altLang="zh-CN" lang="zh-CN">
                <a:solidFill>
                  <a:srgbClr val="000000"/>
                </a:solidFill>
                <a:sym charset="-122" pitchFamily="2" typeface="宋体"/>
              </a:endParaRPr>
            </a:p>
          </p:txBody>
        </p:sp>
        <p:sp>
          <p:nvSpPr>
            <p:cNvPr id="115" name="Freeform 85"/>
            <p:cNvSpPr>
              <a:spLocks noChangeArrowheads="1"/>
            </p:cNvSpPr>
            <p:nvPr/>
          </p:nvSpPr>
          <p:spPr bwMode="auto">
            <a:xfrm>
              <a:off x="6313139" y="4511475"/>
              <a:ext cx="438493" cy="440609"/>
            </a:xfrm>
            <a:custGeom>
              <a:gdLst>
                <a:gd fmla="*/ 296261 w 132" name="T0"/>
                <a:gd fmla="*/ 18437 h 132" name="T1"/>
                <a:gd fmla="*/ 346075 w 132" name="T2"/>
                <a:gd fmla="*/ 68479 h 132" name="T3"/>
                <a:gd fmla="*/ 68166 w 132" name="T4"/>
                <a:gd fmla="*/ 347663 h 132" name="T5"/>
                <a:gd fmla="*/ 20974 w 132" name="T6"/>
                <a:gd fmla="*/ 300254 h 132" name="T7"/>
                <a:gd fmla="*/ 10487 w 132" name="T8"/>
                <a:gd fmla="*/ 266015 h 132" name="T9"/>
                <a:gd fmla="*/ 262178 w 132" name="T10"/>
                <a:gd fmla="*/ 15803 h 132" name="T11"/>
                <a:gd fmla="*/ 296261 w 132" name="T12"/>
                <a:gd fmla="*/ 18437 h 132" name="T13"/>
                <a:gd fmla="*/ 0 60000 65536" name="T14"/>
                <a:gd fmla="*/ 0 60000 65536" name="T15"/>
                <a:gd fmla="*/ 0 60000 65536" name="T16"/>
                <a:gd fmla="*/ 0 60000 65536" name="T17"/>
                <a:gd fmla="*/ 0 60000 65536" name="T18"/>
                <a:gd fmla="*/ 0 60000 65536" name="T19"/>
                <a:gd fmla="*/ 0 60000 65536" name="T20"/>
                <a:gd fmla="*/ 0 w 132" name="T21"/>
                <a:gd fmla="*/ 0 h 132" name="T22"/>
                <a:gd fmla="*/ 132 w 132" name="T23"/>
                <a:gd fmla="*/ 132 h 132" name="T24"/>
              </a:gdLst>
              <a:cxnLst>
                <a:cxn ang="T14">
                  <a:pos x="T0" y="T1"/>
                </a:cxn>
                <a:cxn ang="T15">
                  <a:pos x="T2" y="T3"/>
                </a:cxn>
                <a:cxn ang="T16">
                  <a:pos x="T4" y="T5"/>
                </a:cxn>
                <a:cxn ang="T17">
                  <a:pos x="T6" y="T7"/>
                </a:cxn>
                <a:cxn ang="T18">
                  <a:pos x="T8" y="T9"/>
                </a:cxn>
                <a:cxn ang="T19">
                  <a:pos x="T10" y="T11"/>
                </a:cxn>
                <a:cxn ang="T20">
                  <a:pos x="T12" y="T13"/>
                </a:cxn>
              </a:cxnLst>
              <a:rect b="T24" l="T21" r="T23" t="T22"/>
              <a:pathLst>
                <a:path h="132" w="132">
                  <a:moveTo>
                    <a:pt x="113" y="7"/>
                  </a:moveTo>
                  <a:cubicBezTo>
                    <a:pt x="121" y="16"/>
                    <a:pt x="132" y="26"/>
                    <a:pt x="132" y="26"/>
                  </a:cubicBezTo>
                  <a:cubicBezTo>
                    <a:pt x="26" y="132"/>
                    <a:pt x="26" y="132"/>
                    <a:pt x="26" y="132"/>
                  </a:cubicBezTo>
                  <a:cubicBezTo>
                    <a:pt x="26" y="132"/>
                    <a:pt x="12" y="118"/>
                    <a:pt x="8" y="114"/>
                  </a:cubicBezTo>
                  <a:cubicBezTo>
                    <a:pt x="4" y="110"/>
                    <a:pt x="0" y="106"/>
                    <a:pt x="4" y="101"/>
                  </a:cubicBezTo>
                  <a:cubicBezTo>
                    <a:pt x="9" y="97"/>
                    <a:pt x="96" y="9"/>
                    <a:pt x="100" y="6"/>
                  </a:cubicBezTo>
                  <a:cubicBezTo>
                    <a:pt x="103" y="2"/>
                    <a:pt x="105" y="0"/>
                    <a:pt x="113" y="7"/>
                  </a:cubicBezTo>
                  <a:close/>
                </a:path>
              </a:pathLst>
            </a:custGeom>
            <a:solidFill>
              <a:srgbClr val="FFFFFF"/>
            </a:solidFill>
            <a:ln>
              <a:noFill/>
            </a:ln>
            <a:extLst>
              <a:ext uri="{91240B29-F687-4F45-9708-019B960494DF}">
                <a14:hiddenLine cmpd="sng" w="9525">
                  <a:solidFill>
                    <a:srgbClr val="000000"/>
                  </a:solidFill>
                  <a:bevel/>
                  <a:headEnd/>
                  <a:tailEnd/>
                </a14:hiddenLine>
              </a:ext>
            </a:extLst>
          </p:spPr>
          <p:txBody>
            <a:bodyPr/>
            <a:lstStyle/>
            <a:p>
              <a:endParaRPr altLang="zh-CN" lang="zh-CN">
                <a:solidFill>
                  <a:srgbClr val="000000"/>
                </a:solidFill>
                <a:sym charset="-122" pitchFamily="2" typeface="宋体"/>
              </a:endParaRPr>
            </a:p>
          </p:txBody>
        </p:sp>
        <p:sp>
          <p:nvSpPr>
            <p:cNvPr id="116" name="Freeform 86"/>
            <p:cNvSpPr>
              <a:spLocks noChangeArrowheads="1"/>
            </p:cNvSpPr>
            <p:nvPr/>
          </p:nvSpPr>
          <p:spPr bwMode="auto">
            <a:xfrm>
              <a:off x="6379517" y="4815273"/>
              <a:ext cx="70401" cy="70417"/>
            </a:xfrm>
            <a:custGeom>
              <a:gdLst>
                <a:gd fmla="*/ 50271 w 21" name="T0"/>
                <a:gd fmla="*/ 18521 h 21" name="T1"/>
                <a:gd fmla="*/ 18521 w 21" name="T2"/>
                <a:gd fmla="*/ 5292 h 21" name="T3"/>
                <a:gd fmla="*/ 5292 w 21" name="T4"/>
                <a:gd fmla="*/ 34396 h 21" name="T5"/>
                <a:gd fmla="*/ 37042 w 21" name="T6"/>
                <a:gd fmla="*/ 50271 h 21" name="T7"/>
                <a:gd fmla="*/ 50271 w 21" name="T8"/>
                <a:gd fmla="*/ 18521 h 21" name="T9"/>
                <a:gd fmla="*/ 0 60000 65536" name="T10"/>
                <a:gd fmla="*/ 0 60000 65536" name="T11"/>
                <a:gd fmla="*/ 0 60000 65536" name="T12"/>
                <a:gd fmla="*/ 0 60000 65536" name="T13"/>
                <a:gd fmla="*/ 0 60000 65536" name="T14"/>
                <a:gd fmla="*/ 0 w 21" name="T15"/>
                <a:gd fmla="*/ 0 h 21" name="T16"/>
                <a:gd fmla="*/ 21 w 21" name="T17"/>
                <a:gd fmla="*/ 21 h 21" name="T18"/>
              </a:gdLst>
              <a:cxnLst>
                <a:cxn ang="T10">
                  <a:pos x="T0" y="T1"/>
                </a:cxn>
                <a:cxn ang="T11">
                  <a:pos x="T2" y="T3"/>
                </a:cxn>
                <a:cxn ang="T12">
                  <a:pos x="T4" y="T5"/>
                </a:cxn>
                <a:cxn ang="T13">
                  <a:pos x="T6" y="T7"/>
                </a:cxn>
                <a:cxn ang="T14">
                  <a:pos x="T8" y="T9"/>
                </a:cxn>
              </a:cxnLst>
              <a:rect b="T18" l="T15" r="T17" t="T16"/>
              <a:pathLst>
                <a:path h="21" w="21">
                  <a:moveTo>
                    <a:pt x="19" y="7"/>
                  </a:moveTo>
                  <a:cubicBezTo>
                    <a:pt x="18" y="2"/>
                    <a:pt x="12" y="0"/>
                    <a:pt x="7" y="2"/>
                  </a:cubicBezTo>
                  <a:cubicBezTo>
                    <a:pt x="2" y="3"/>
                    <a:pt x="0" y="9"/>
                    <a:pt x="2" y="13"/>
                  </a:cubicBezTo>
                  <a:cubicBezTo>
                    <a:pt x="3" y="18"/>
                    <a:pt x="9" y="21"/>
                    <a:pt x="14" y="19"/>
                  </a:cubicBezTo>
                  <a:cubicBezTo>
                    <a:pt x="18" y="18"/>
                    <a:pt x="21" y="12"/>
                    <a:pt x="19" y="7"/>
                  </a:cubicBezTo>
                  <a:close/>
                </a:path>
              </a:pathLst>
            </a:custGeom>
            <a:solidFill>
              <a:srgbClr val="00375A"/>
            </a:solidFill>
            <a:ln>
              <a:noFill/>
            </a:ln>
            <a:extLst>
              <a:ext uri="{91240B29-F687-4F45-9708-019B960494DF}">
                <a14:hiddenLine cmpd="sng" w="9525">
                  <a:solidFill>
                    <a:srgbClr val="000000"/>
                  </a:solidFill>
                  <a:bevel/>
                  <a:headEnd/>
                  <a:tailEnd/>
                </a14:hiddenLine>
              </a:ext>
            </a:extLst>
          </p:spPr>
          <p:txBody>
            <a:bodyPr/>
            <a:lstStyle/>
            <a:p>
              <a:endParaRPr altLang="zh-CN" lang="zh-CN">
                <a:solidFill>
                  <a:srgbClr val="000000"/>
                </a:solidFill>
                <a:sym charset="-122" pitchFamily="2" typeface="宋体"/>
              </a:endParaRPr>
            </a:p>
          </p:txBody>
        </p:sp>
        <p:sp>
          <p:nvSpPr>
            <p:cNvPr id="117" name="Freeform 87"/>
            <p:cNvSpPr>
              <a:spLocks noChangeArrowheads="1"/>
            </p:cNvSpPr>
            <p:nvPr/>
          </p:nvSpPr>
          <p:spPr bwMode="auto">
            <a:xfrm>
              <a:off x="6369459" y="4571833"/>
              <a:ext cx="971525" cy="553275"/>
            </a:xfrm>
            <a:custGeom>
              <a:gdLst>
                <a:gd fmla="*/ 766763 w 483" name="T0"/>
                <a:gd fmla="*/ 436563 h 275" name="T1"/>
                <a:gd fmla="*/ 304800 w 483" name="T2"/>
                <a:gd fmla="*/ 0 h 275" name="T3"/>
                <a:gd fmla="*/ 0 w 483" name="T4"/>
                <a:gd fmla="*/ 304800 h 275" name="T5"/>
                <a:gd fmla="*/ 139700 w 483" name="T6"/>
                <a:gd fmla="*/ 436563 h 275" name="T7"/>
                <a:gd fmla="*/ 766763 w 483" name="T8"/>
                <a:gd fmla="*/ 436563 h 275" name="T9"/>
                <a:gd fmla="*/ 0 60000 65536" name="T10"/>
                <a:gd fmla="*/ 0 60000 65536" name="T11"/>
                <a:gd fmla="*/ 0 60000 65536" name="T12"/>
                <a:gd fmla="*/ 0 60000 65536" name="T13"/>
                <a:gd fmla="*/ 0 60000 65536" name="T14"/>
                <a:gd fmla="*/ 0 w 483" name="T15"/>
                <a:gd fmla="*/ 0 h 275" name="T16"/>
                <a:gd fmla="*/ 483 w 483" name="T17"/>
                <a:gd fmla="*/ 275 h 275" name="T18"/>
              </a:gdLst>
              <a:cxnLst>
                <a:cxn ang="T10">
                  <a:pos x="T0" y="T1"/>
                </a:cxn>
                <a:cxn ang="T11">
                  <a:pos x="T2" y="T3"/>
                </a:cxn>
                <a:cxn ang="T12">
                  <a:pos x="T4" y="T5"/>
                </a:cxn>
                <a:cxn ang="T13">
                  <a:pos x="T6" y="T7"/>
                </a:cxn>
                <a:cxn ang="T14">
                  <a:pos x="T8" y="T9"/>
                </a:cxn>
              </a:cxnLst>
              <a:rect b="T18" l="T15" r="T17" t="T16"/>
              <a:pathLst>
                <a:path h="275" w="482">
                  <a:moveTo>
                    <a:pt x="483" y="275"/>
                  </a:moveTo>
                  <a:lnTo>
                    <a:pt x="192" y="0"/>
                  </a:lnTo>
                  <a:lnTo>
                    <a:pt x="0" y="192"/>
                  </a:lnTo>
                  <a:lnTo>
                    <a:pt x="88" y="275"/>
                  </a:lnTo>
                  <a:lnTo>
                    <a:pt x="483" y="275"/>
                  </a:lnTo>
                  <a:close/>
                </a:path>
              </a:pathLst>
            </a:custGeom>
            <a:solidFill>
              <a:srgbClr val="4F8993"/>
            </a:solidFill>
            <a:ln>
              <a:noFill/>
            </a:ln>
            <a:extLst>
              <a:ext uri="{91240B29-F687-4F45-9708-019B960494DF}">
                <a14:hiddenLine cmpd="sng" w="9525">
                  <a:solidFill>
                    <a:srgbClr val="000000"/>
                  </a:solidFill>
                  <a:bevel/>
                  <a:headEnd/>
                  <a:tailEnd/>
                </a14:hiddenLine>
              </a:ext>
            </a:extLst>
          </p:spPr>
          <p:txBody>
            <a:bodyPr/>
            <a:lstStyle/>
            <a:p>
              <a:endParaRPr altLang="zh-CN" lang="zh-CN">
                <a:solidFill>
                  <a:srgbClr val="000000"/>
                </a:solidFill>
                <a:sym charset="-122" pitchFamily="2" typeface="宋体"/>
              </a:endParaRPr>
            </a:p>
          </p:txBody>
        </p:sp>
      </p:grpSp>
      <p:sp>
        <p:nvSpPr>
          <p:cNvPr id="140" name="文本框 94"/>
          <p:cNvSpPr txBox="1"/>
          <p:nvPr/>
        </p:nvSpPr>
        <p:spPr>
          <a:xfrm>
            <a:off x="3978416" y="1792038"/>
            <a:ext cx="1826090" cy="560266"/>
          </a:xfrm>
          <a:prstGeom prst="rect">
            <a:avLst/>
          </a:prstGeom>
          <a:noFill/>
        </p:spPr>
        <p:txBody>
          <a:bodyPr bIns="36293" lIns="72585" rIns="72585" rtlCol="0" tIns="36293" wrap="square">
            <a:spAutoFit/>
          </a:bodyPr>
          <a:lstStyle/>
          <a:p>
            <a:pPr algn="ctr"/>
            <a:r>
              <a:rPr altLang="en-US" lang="zh-CN" smtClean="0" sz="3200">
                <a:solidFill>
                  <a:schemeClr val="bg1"/>
                </a:solidFill>
                <a:latin typeface="+mj-ea"/>
                <a:ea typeface="+mj-ea"/>
                <a:cs charset="0" panose="020b0604030504040204" pitchFamily="34" typeface="Tahoma"/>
              </a:rPr>
              <a:t>您的标题</a:t>
            </a:r>
          </a:p>
        </p:txBody>
      </p:sp>
      <p:sp>
        <p:nvSpPr>
          <p:cNvPr id="4" name="矩形 3"/>
          <p:cNvSpPr/>
          <p:nvPr/>
        </p:nvSpPr>
        <p:spPr>
          <a:xfrm>
            <a:off x="3438779" y="2380859"/>
            <a:ext cx="2905364" cy="944880"/>
          </a:xfrm>
          <a:prstGeom prst="rect">
            <a:avLst/>
          </a:prstGeom>
        </p:spPr>
        <p:txBody>
          <a:bodyPr wrap="square">
            <a:spAutoFit/>
          </a:bodyPr>
          <a:lstStyle/>
          <a:p>
            <a:r>
              <a:rPr altLang="en-US" lang="zh-CN" sz="1400">
                <a:solidFill>
                  <a:schemeClr val="bg1"/>
                </a:solidFill>
                <a:latin charset="-122" panose="020b0503020204020204" pitchFamily="34" typeface="微软雅黑"/>
                <a:ea charset="-122" pitchFamily="34" typeface="微软雅黑"/>
                <a:sym charset="-122" panose="020b0503020204020204" pitchFamily="34" typeface="微软雅黑"/>
              </a:rPr>
              <a:t>请在这里输入您要的内容请在这里输入您要的内容请在这里输入您要的内容请在这里输入您要的内容请在这里输入您要的内容</a:t>
            </a:r>
          </a:p>
        </p:txBody>
      </p:sp>
      <p:sp>
        <p:nvSpPr>
          <p:cNvPr id="153" name="椭圆形标注 25"/>
          <p:cNvSpPr>
            <a:spLocks noChangeArrowheads="1"/>
          </p:cNvSpPr>
          <p:nvPr/>
        </p:nvSpPr>
        <p:spPr bwMode="auto">
          <a:xfrm>
            <a:off x="882567" y="1644220"/>
            <a:ext cx="1825249" cy="1876708"/>
          </a:xfrm>
          <a:prstGeom prst="wedgeEllipseCallout">
            <a:avLst>
              <a:gd fmla="val 60870" name="adj1"/>
              <a:gd fmla="val 22255" name="adj2"/>
            </a:avLst>
          </a:prstGeom>
          <a:solidFill>
            <a:srgbClr val="4BB0D0"/>
          </a:solidFill>
          <a:ln>
            <a:noFill/>
          </a:ln>
          <a:extLst>
            <a:ext uri="{91240B29-F687-4F45-9708-019B960494DF}">
              <a14:hiddenLine w="9525">
                <a:solidFill>
                  <a:srgbClr val="000000"/>
                </a:solidFill>
                <a:miter lim="800000"/>
                <a:headEnd/>
                <a:tailEnd/>
              </a14:hiddenLine>
            </a:ext>
          </a:extLst>
        </p:spPr>
        <p:txBody>
          <a:bodyPr anchor="ctr" bIns="36293" lIns="72585" rIns="72585" tIns="36293"/>
          <a:lstStyle/>
          <a:p>
            <a:pPr algn="ctr"/>
            <a:endParaRPr altLang="zh-CN" lang="zh-CN">
              <a:solidFill>
                <a:srgbClr val="FFFFFF"/>
              </a:solidFill>
            </a:endParaRPr>
          </a:p>
        </p:txBody>
      </p:sp>
      <p:sp>
        <p:nvSpPr>
          <p:cNvPr id="155" name="椭圆形标注 27"/>
          <p:cNvSpPr>
            <a:spLocks noChangeArrowheads="1"/>
          </p:cNvSpPr>
          <p:nvPr/>
        </p:nvSpPr>
        <p:spPr bwMode="auto">
          <a:xfrm>
            <a:off x="6998041" y="1682165"/>
            <a:ext cx="1752702" cy="1800818"/>
          </a:xfrm>
          <a:prstGeom prst="wedgeEllipseCallout">
            <a:avLst>
              <a:gd fmla="val -59856" name="adj1"/>
              <a:gd fmla="val 35236" name="adj2"/>
            </a:avLst>
          </a:prstGeom>
          <a:solidFill>
            <a:srgbClr val="A6BABA"/>
          </a:solidFill>
          <a:ln>
            <a:noFill/>
          </a:ln>
          <a:extLst>
            <a:ext uri="{91240B29-F687-4F45-9708-019B960494DF}">
              <a14:hiddenLine w="9525">
                <a:solidFill>
                  <a:srgbClr val="000000"/>
                </a:solidFill>
                <a:miter lim="800000"/>
                <a:headEnd/>
                <a:tailEnd/>
              </a14:hiddenLine>
            </a:ext>
          </a:extLst>
        </p:spPr>
        <p:txBody>
          <a:bodyPr anchor="ctr" bIns="36293" lIns="72585" rIns="72585" tIns="36293"/>
          <a:lstStyle/>
          <a:p>
            <a:pPr algn="ctr"/>
            <a:endParaRPr altLang="zh-CN" lang="zh-CN">
              <a:solidFill>
                <a:srgbClr val="FFFFFF"/>
              </a:solidFill>
            </a:endParaRPr>
          </a:p>
        </p:txBody>
      </p:sp>
      <p:sp>
        <p:nvSpPr>
          <p:cNvPr id="156" name="文本框 30"/>
          <p:cNvSpPr>
            <a:spLocks noChangeArrowheads="1"/>
          </p:cNvSpPr>
          <p:nvPr/>
        </p:nvSpPr>
        <p:spPr bwMode="auto">
          <a:xfrm>
            <a:off x="1212582" y="1964380"/>
            <a:ext cx="836127" cy="605986"/>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36293" lIns="72585" rIns="72585" tIns="36293" wrap="square">
            <a:spAutoFit/>
          </a:bodyPr>
          <a:lstStyle/>
          <a:p>
            <a:pPr algn="ctr"/>
            <a:r>
              <a:rPr lang="en-US" sz="3500">
                <a:solidFill>
                  <a:schemeClr val="bg1"/>
                </a:solidFill>
                <a:ea charset="-128" pitchFamily="49" typeface="MS Gothic"/>
              </a:rPr>
              <a:t>01</a:t>
            </a:r>
          </a:p>
        </p:txBody>
      </p:sp>
      <p:pic>
        <p:nvPicPr>
          <p:cNvPr id="157" name="图片 31"/>
          <p:cNvPicPr>
            <a:picLocks noChangeArrowheads="1" noChangeAspect="1"/>
          </p:cNvPicPr>
          <p:nvPr/>
        </p:nvPicPr>
        <p:blipFill>
          <a:blip r:embed="rId3">
            <a:grayscl/>
            <a:biLevel thresh="50000"/>
            <a:extLst>
              <a:ext uri="{28A0092B-C50C-407E-A947-70E740481C1C}">
                <a14:useLocalDpi val="0"/>
              </a:ext>
            </a:extLst>
          </a:blip>
          <a:stretch>
            <a:fillRect/>
          </a:stretch>
        </p:blipFill>
        <p:spPr bwMode="auto">
          <a:xfrm>
            <a:off x="1960091" y="2117219"/>
            <a:ext cx="496227" cy="413584"/>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pic>
      <p:sp>
        <p:nvSpPr>
          <p:cNvPr id="158" name="文本框 32"/>
          <p:cNvSpPr>
            <a:spLocks noChangeArrowheads="1"/>
          </p:cNvSpPr>
          <p:nvPr/>
        </p:nvSpPr>
        <p:spPr bwMode="auto">
          <a:xfrm>
            <a:off x="1026103" y="2553409"/>
            <a:ext cx="1518799" cy="576776"/>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36293" lIns="72585" rIns="72585" tIns="36293" wrap="square">
            <a:spAutoFit/>
          </a:bodyPr>
          <a:lstStyle/>
          <a:p>
            <a:pPr algn="ctr">
              <a:lnSpc>
                <a:spcPts val="1985"/>
              </a:lnSpc>
            </a:pPr>
            <a:r>
              <a:rPr altLang="en-US" lang="zh-CN" sz="1400">
                <a:solidFill>
                  <a:schemeClr val="bg1"/>
                </a:solidFill>
                <a:latin charset="0" pitchFamily="34" typeface="Impact"/>
                <a:ea charset="-122" pitchFamily="34" typeface="微软雅黑"/>
                <a:sym charset="0" pitchFamily="34" typeface="Impact"/>
              </a:rPr>
              <a:t>内容说明内容内容说明内容</a:t>
            </a:r>
          </a:p>
        </p:txBody>
      </p:sp>
      <p:sp>
        <p:nvSpPr>
          <p:cNvPr id="162" name="文本框 36"/>
          <p:cNvSpPr>
            <a:spLocks noChangeArrowheads="1"/>
          </p:cNvSpPr>
          <p:nvPr/>
        </p:nvSpPr>
        <p:spPr bwMode="auto">
          <a:xfrm>
            <a:off x="7236021" y="1936203"/>
            <a:ext cx="802316" cy="605986"/>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36293" lIns="72585" rIns="72585" tIns="36293" wrap="square">
            <a:spAutoFit/>
          </a:bodyPr>
          <a:lstStyle/>
          <a:p>
            <a:pPr algn="ctr"/>
            <a:r>
              <a:rPr lang="en-US" smtClean="0" sz="3500">
                <a:solidFill>
                  <a:schemeClr val="bg1"/>
                </a:solidFill>
                <a:ea charset="-128" pitchFamily="49" typeface="MS Gothic"/>
              </a:rPr>
              <a:t>02</a:t>
            </a:r>
          </a:p>
        </p:txBody>
      </p:sp>
      <p:pic>
        <p:nvPicPr>
          <p:cNvPr id="163" name="图片 37"/>
          <p:cNvPicPr>
            <a:picLocks noChangeArrowheads="1" noChangeAspect="1"/>
          </p:cNvPicPr>
          <p:nvPr/>
        </p:nvPicPr>
        <p:blipFill>
          <a:blip r:embed="rId4">
            <a:grayscl/>
            <a:biLevel thresh="50000"/>
            <a:extLst>
              <a:ext uri="{28A0092B-C50C-407E-A947-70E740481C1C}">
                <a14:useLocalDpi val="0"/>
              </a:ext>
            </a:extLst>
          </a:blip>
          <a:stretch>
            <a:fillRect/>
          </a:stretch>
        </p:blipFill>
        <p:spPr bwMode="auto">
          <a:xfrm>
            <a:off x="7944906" y="2091651"/>
            <a:ext cx="491299" cy="388706"/>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pic>
      <p:sp>
        <p:nvSpPr>
          <p:cNvPr id="166" name="文本框 32"/>
          <p:cNvSpPr>
            <a:spLocks noChangeArrowheads="1"/>
          </p:cNvSpPr>
          <p:nvPr/>
        </p:nvSpPr>
        <p:spPr bwMode="auto">
          <a:xfrm>
            <a:off x="7162599" y="2534114"/>
            <a:ext cx="1457382" cy="576776"/>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36293" lIns="72585" rIns="72585" tIns="36293" wrap="square">
            <a:spAutoFit/>
          </a:bodyPr>
          <a:lstStyle/>
          <a:p>
            <a:pPr algn="ctr">
              <a:lnSpc>
                <a:spcPts val="1985"/>
              </a:lnSpc>
            </a:pPr>
            <a:r>
              <a:rPr altLang="en-US" lang="zh-CN" sz="1400">
                <a:solidFill>
                  <a:schemeClr val="bg1"/>
                </a:solidFill>
                <a:latin charset="0" pitchFamily="34" typeface="Impact"/>
                <a:ea charset="-122" pitchFamily="34" typeface="微软雅黑"/>
                <a:sym charset="0" pitchFamily="34" typeface="Impact"/>
              </a:rPr>
              <a:t>内容说明内容内容说明内容</a:t>
            </a:r>
          </a:p>
        </p:txBody>
      </p:sp>
      <p:sp>
        <p:nvSpPr>
          <p:cNvPr id="178" name="矩形 57"/>
          <p:cNvSpPr/>
          <p:nvPr/>
        </p:nvSpPr>
        <p:spPr>
          <a:xfrm>
            <a:off x="3396106" y="-2763"/>
            <a:ext cx="6294992" cy="791651"/>
          </a:xfrm>
          <a:custGeom>
            <a:gdLst>
              <a:gd fmla="*/ 0 w 6314150" name="connsiteX0"/>
              <a:gd fmla="*/ 342900 h 791651" name="connsiteY0"/>
              <a:gd fmla="*/ 6314150 w 6314150" name="connsiteX1"/>
              <a:gd fmla="*/ 0 h 791651" name="connsiteY1"/>
              <a:gd fmla="*/ 0 w 6314150" name="connsiteX2"/>
              <a:gd fmla="*/ 791651 h 791651" name="connsiteY2"/>
              <a:gd fmla="*/ 0 w 6314150" name="connsiteX3"/>
              <a:gd fmla="*/ 342900 h 791651" name="connsiteY3"/>
              <a:gd fmla="*/ 0 w 2631150" name="connsiteX4"/>
              <a:gd fmla="*/ 330200 h 778951" name="connsiteY4"/>
            </a:gdLst>
            <a:cxnLst>
              <a:cxn ang="0">
                <a:pos x="connsiteX0" y="connsiteY0"/>
              </a:cxn>
              <a:cxn ang="0">
                <a:pos x="connsiteX1" y="connsiteY1"/>
              </a:cxn>
              <a:cxn ang="0">
                <a:pos x="connsiteX2" y="connsiteY2"/>
              </a:cxn>
              <a:cxn ang="0">
                <a:pos x="connsiteX3" y="connsiteY3"/>
              </a:cxn>
            </a:cxnLst>
            <a:rect b="b" l="l" r="r" t="t"/>
            <a:pathLst>
              <a:path h="791651" w="6314150">
                <a:moveTo>
                  <a:pt x="0" y="342900"/>
                </a:moveTo>
                <a:lnTo>
                  <a:pt x="6314150" y="0"/>
                </a:lnTo>
                <a:lnTo>
                  <a:pt x="0" y="791651"/>
                </a:lnTo>
                <a:lnTo>
                  <a:pt x="0" y="342900"/>
                </a:lnTo>
                <a:close/>
              </a:path>
            </a:pathLst>
          </a:custGeom>
          <a:solidFill>
            <a:schemeClr val="bg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36293" lIns="72585" rIns="72585" rtlCol="0" tIns="36293"/>
          <a:lstStyle/>
          <a:p>
            <a:pPr algn="ctr"/>
            <a:endParaRPr altLang="en-US" lang="zh-CN"/>
          </a:p>
        </p:txBody>
      </p:sp>
      <p:sp>
        <p:nvSpPr>
          <p:cNvPr id="179" name="矩形 178"/>
          <p:cNvSpPr/>
          <p:nvPr/>
        </p:nvSpPr>
        <p:spPr>
          <a:xfrm>
            <a:off x="0" y="207231"/>
            <a:ext cx="4078950" cy="448751"/>
          </a:xfrm>
          <a:prstGeom prst="rect">
            <a:avLst/>
          </a:prstGeom>
          <a:solidFill>
            <a:schemeClr val="bg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36293" lIns="72585" rIns="72585" rtlCol="0" tIns="36293"/>
          <a:lstStyle/>
          <a:p>
            <a:pPr algn="ctr"/>
            <a:endParaRPr altLang="en-US" lang="zh-CN"/>
          </a:p>
        </p:txBody>
      </p:sp>
      <p:sp>
        <p:nvSpPr>
          <p:cNvPr id="180" name="直角三角形 179"/>
          <p:cNvSpPr/>
          <p:nvPr/>
        </p:nvSpPr>
        <p:spPr>
          <a:xfrm flipV="1">
            <a:off x="3396106" y="651509"/>
            <a:ext cx="682844" cy="137160"/>
          </a:xfrm>
          <a:prstGeom prst="rtTriangle">
            <a:avLst/>
          </a:prstGeom>
          <a:solidFill>
            <a:schemeClr val="bg2">
              <a:lumMod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36293" lIns="72585" rIns="72585" rtlCol="0" tIns="36293"/>
          <a:lstStyle/>
          <a:p>
            <a:pPr algn="ctr"/>
            <a:endParaRPr altLang="en-US" lang="zh-CN"/>
          </a:p>
        </p:txBody>
      </p:sp>
      <p:sp>
        <p:nvSpPr>
          <p:cNvPr id="181" name="文本框 6"/>
          <p:cNvSpPr>
            <a:spLocks noChangeArrowheads="1"/>
          </p:cNvSpPr>
          <p:nvPr/>
        </p:nvSpPr>
        <p:spPr bwMode="auto">
          <a:xfrm>
            <a:off x="497584" y="273875"/>
            <a:ext cx="3295650" cy="312410"/>
          </a:xfrm>
          <a:prstGeom prst="rect">
            <a:avLst/>
          </a:prstGeom>
          <a:noFill/>
          <a:ln>
            <a:noFill/>
          </a:ln>
          <a:extLst/>
        </p:spPr>
        <p:txBody>
          <a:bodyPr bIns="34285" lIns="68571" rIns="68571" tIns="34285">
            <a:spAutoFit/>
          </a:bodyPr>
          <a:lstStyle/>
          <a:p>
            <a:pPr defTabSz="967801" fontAlgn="auto">
              <a:spcBef>
                <a:spcPct val="0"/>
              </a:spcBef>
              <a:spcAft>
                <a:spcPct val="0"/>
              </a:spcAft>
              <a:defRPr/>
            </a:pPr>
            <a:r>
              <a:rPr altLang="zh-CN" b="1" lang="en-US" smtClean="0" sz="1600">
                <a:solidFill>
                  <a:schemeClr val="bg1"/>
                </a:solidFill>
                <a:latin charset="-122" panose="020b0503020204020204" pitchFamily="34" typeface="微软雅黑"/>
                <a:ea charset="-122" pitchFamily="34" typeface="微软雅黑"/>
                <a:sym charset="-122" panose="020b0503020204020204" pitchFamily="34" typeface="微软雅黑"/>
              </a:rPr>
              <a:t>· 在此输入您的标题内容</a:t>
            </a:r>
          </a:p>
        </p:txBody>
      </p:sp>
      <p:grpSp>
        <p:nvGrpSpPr>
          <p:cNvPr id="182" name="组合 181"/>
          <p:cNvGrpSpPr/>
          <p:nvPr/>
        </p:nvGrpSpPr>
        <p:grpSpPr>
          <a:xfrm flipH="1">
            <a:off x="8587951" y="212165"/>
            <a:ext cx="990052" cy="766369"/>
            <a:chExt cx="1865117" cy="1555038"/>
          </a:xfrm>
        </p:grpSpPr>
        <p:sp>
          <p:nvSpPr>
            <p:cNvPr id="183" name="矩形 182"/>
            <p:cNvSpPr/>
            <p:nvPr/>
          </p:nvSpPr>
          <p:spPr>
            <a:xfrm>
              <a:off x="0" y="0"/>
              <a:ext cx="919018" cy="907613"/>
            </a:xfrm>
            <a:prstGeom prst="rect">
              <a:avLst/>
            </a:prstGeom>
            <a:solidFill>
              <a:schemeClr val="bg2">
                <a:lumMod val="75000"/>
                <a:alpha val="58824"/>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36293" lIns="72585" rIns="72585" rtlCol="0" tIns="36293"/>
            <a:lstStyle/>
            <a:p>
              <a:pPr algn="ctr"/>
              <a:endParaRPr altLang="en-US" lang="zh-CN"/>
            </a:p>
          </p:txBody>
        </p:sp>
        <p:sp>
          <p:nvSpPr>
            <p:cNvPr id="184" name="矩形 183"/>
            <p:cNvSpPr/>
            <p:nvPr/>
          </p:nvSpPr>
          <p:spPr>
            <a:xfrm>
              <a:off x="1054437" y="106183"/>
              <a:ext cx="486093" cy="480060"/>
            </a:xfrm>
            <a:prstGeom prst="rect">
              <a:avLst/>
            </a:prstGeom>
            <a:solidFill>
              <a:srgbClr val="5FE8D6">
                <a:alpha val="65882"/>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36293" lIns="72585" rIns="72585" rtlCol="0" tIns="36293"/>
            <a:lstStyle/>
            <a:p>
              <a:pPr algn="ctr"/>
              <a:endParaRPr altLang="en-US" lang="zh-CN"/>
            </a:p>
          </p:txBody>
        </p:sp>
        <p:sp>
          <p:nvSpPr>
            <p:cNvPr id="185" name="矩形 184"/>
            <p:cNvSpPr/>
            <p:nvPr/>
          </p:nvSpPr>
          <p:spPr>
            <a:xfrm>
              <a:off x="86522" y="1004334"/>
              <a:ext cx="297951" cy="294253"/>
            </a:xfrm>
            <a:prstGeom prst="rect">
              <a:avLst/>
            </a:prstGeom>
            <a:solidFill>
              <a:srgbClr val="FF9F9F">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36293" lIns="72585" rIns="72585" rtlCol="0" tIns="36293"/>
            <a:lstStyle/>
            <a:p>
              <a:pPr algn="ctr"/>
              <a:endParaRPr altLang="en-US" lang="zh-CN"/>
            </a:p>
          </p:txBody>
        </p:sp>
        <p:sp>
          <p:nvSpPr>
            <p:cNvPr id="186" name="矩形 185"/>
            <p:cNvSpPr/>
            <p:nvPr/>
          </p:nvSpPr>
          <p:spPr>
            <a:xfrm>
              <a:off x="391245" y="1368218"/>
              <a:ext cx="189168" cy="186820"/>
            </a:xfrm>
            <a:prstGeom prst="rect">
              <a:avLst/>
            </a:prstGeom>
            <a:solidFill>
              <a:srgbClr val="9DDFBE">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36293" lIns="72585" rIns="72585" rtlCol="0" tIns="36293"/>
            <a:lstStyle/>
            <a:p>
              <a:pPr algn="ctr"/>
              <a:endParaRPr altLang="en-US" lang="zh-CN"/>
            </a:p>
          </p:txBody>
        </p:sp>
        <p:sp>
          <p:nvSpPr>
            <p:cNvPr id="187" name="矩形 186"/>
            <p:cNvSpPr/>
            <p:nvPr/>
          </p:nvSpPr>
          <p:spPr>
            <a:xfrm>
              <a:off x="1675949" y="106183"/>
              <a:ext cx="189168" cy="186820"/>
            </a:xfrm>
            <a:prstGeom prst="rect">
              <a:avLst/>
            </a:prstGeom>
            <a:solidFill>
              <a:srgbClr val="FFFFCC">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36293" lIns="72585" rIns="72585" rtlCol="0" tIns="36293"/>
            <a:lstStyle/>
            <a:p>
              <a:pPr algn="ctr"/>
              <a:endParaRPr altLang="en-US" lang="zh-CN"/>
            </a:p>
          </p:txBody>
        </p:sp>
        <p:sp>
          <p:nvSpPr>
            <p:cNvPr id="188" name="矩形 187"/>
            <p:cNvSpPr/>
            <p:nvPr/>
          </p:nvSpPr>
          <p:spPr>
            <a:xfrm>
              <a:off x="1051029" y="720793"/>
              <a:ext cx="189168" cy="186820"/>
            </a:xfrm>
            <a:prstGeom prst="rect">
              <a:avLst/>
            </a:prstGeom>
            <a:solidFill>
              <a:srgbClr val="FFFFCC">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36293" lIns="72585" rIns="72585" rtlCol="0" tIns="36293"/>
            <a:lstStyle/>
            <a:p>
              <a:pPr algn="ctr"/>
              <a:endParaRPr altLang="en-US" lang="zh-CN"/>
            </a:p>
          </p:txBody>
        </p:sp>
      </p:grpSp>
    </p:spTree>
  </p:cSld>
  <p:clrMapOvr>
    <a:masterClrMapping/>
  </p:clrMapOvr>
  <p:transition spd="med">
    <p:pull/>
  </p:transition>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grpId="0" id="5" nodeType="afterEffect" presetClass="entr" presetID="2" presetSubtype="8">
                                  <p:stCondLst>
                                    <p:cond delay="0"/>
                                  </p:stCondLst>
                                  <p:childTnLst>
                                    <p:set>
                                      <p:cBhvr>
                                        <p:cTn dur="1" fill="hold" id="6">
                                          <p:stCondLst>
                                            <p:cond delay="0"/>
                                          </p:stCondLst>
                                        </p:cTn>
                                        <p:tgtEl>
                                          <p:spTgt spid="179"/>
                                        </p:tgtEl>
                                        <p:attrNameLst>
                                          <p:attrName>style.visibility</p:attrName>
                                        </p:attrNameLst>
                                      </p:cBhvr>
                                      <p:to>
                                        <p:strVal val="visible"/>
                                      </p:to>
                                    </p:set>
                                    <p:anim calcmode="lin" valueType="num">
                                      <p:cBhvr additive="base">
                                        <p:cTn dur="500" fill="hold" id="7"/>
                                        <p:tgtEl>
                                          <p:spTgt spid="179"/>
                                        </p:tgtEl>
                                        <p:attrNameLst>
                                          <p:attrName>ppt_x</p:attrName>
                                        </p:attrNameLst>
                                      </p:cBhvr>
                                      <p:tavLst>
                                        <p:tav tm="0">
                                          <p:val>
                                            <p:strVal val="0-#ppt_w/2"/>
                                          </p:val>
                                        </p:tav>
                                        <p:tav tm="100000">
                                          <p:val>
                                            <p:strVal val="#ppt_x"/>
                                          </p:val>
                                        </p:tav>
                                      </p:tavLst>
                                    </p:anim>
                                    <p:anim calcmode="lin" valueType="num">
                                      <p:cBhvr additive="base">
                                        <p:cTn dur="500" fill="hold" id="8"/>
                                        <p:tgtEl>
                                          <p:spTgt spid="179"/>
                                        </p:tgtEl>
                                        <p:attrNameLst>
                                          <p:attrName>ppt_y</p:attrName>
                                        </p:attrNameLst>
                                      </p:cBhvr>
                                      <p:tavLst>
                                        <p:tav tm="0">
                                          <p:val>
                                            <p:strVal val="#ppt_y"/>
                                          </p:val>
                                        </p:tav>
                                        <p:tav tm="100000">
                                          <p:val>
                                            <p:strVal val="#ppt_y"/>
                                          </p:val>
                                        </p:tav>
                                      </p:tavLst>
                                    </p:anim>
                                  </p:childTnLst>
                                </p:cTn>
                              </p:par>
                            </p:childTnLst>
                          </p:cTn>
                        </p:par>
                        <p:par>
                          <p:cTn fill="hold" id="9" nodeType="afterGroup">
                            <p:stCondLst>
                              <p:cond delay="500"/>
                            </p:stCondLst>
                            <p:childTnLst>
                              <p:par>
                                <p:cTn fill="hold" grpId="0" id="10" nodeType="afterEffect" presetClass="entr" presetID="22" presetSubtype="2">
                                  <p:stCondLst>
                                    <p:cond delay="0"/>
                                  </p:stCondLst>
                                  <p:childTnLst>
                                    <p:set>
                                      <p:cBhvr>
                                        <p:cTn dur="1" fill="hold" id="11">
                                          <p:stCondLst>
                                            <p:cond delay="0"/>
                                          </p:stCondLst>
                                        </p:cTn>
                                        <p:tgtEl>
                                          <p:spTgt spid="180"/>
                                        </p:tgtEl>
                                        <p:attrNameLst>
                                          <p:attrName>style.visibility</p:attrName>
                                        </p:attrNameLst>
                                      </p:cBhvr>
                                      <p:to>
                                        <p:strVal val="visible"/>
                                      </p:to>
                                    </p:set>
                                    <p:animEffect filter="wipe(right)" transition="in">
                                      <p:cBhvr>
                                        <p:cTn dur="500" id="12"/>
                                        <p:tgtEl>
                                          <p:spTgt spid="180"/>
                                        </p:tgtEl>
                                      </p:cBhvr>
                                    </p:animEffect>
                                  </p:childTnLst>
                                </p:cTn>
                              </p:par>
                            </p:childTnLst>
                          </p:cTn>
                        </p:par>
                        <p:par>
                          <p:cTn fill="hold" id="13" nodeType="afterGroup">
                            <p:stCondLst>
                              <p:cond delay="1000"/>
                            </p:stCondLst>
                            <p:childTnLst>
                              <p:par>
                                <p:cTn fill="hold" grpId="0" id="14" nodeType="afterEffect" presetClass="entr" presetID="22" presetSubtype="8">
                                  <p:stCondLst>
                                    <p:cond delay="0"/>
                                  </p:stCondLst>
                                  <p:childTnLst>
                                    <p:set>
                                      <p:cBhvr>
                                        <p:cTn dur="1" fill="hold" id="15">
                                          <p:stCondLst>
                                            <p:cond delay="0"/>
                                          </p:stCondLst>
                                        </p:cTn>
                                        <p:tgtEl>
                                          <p:spTgt spid="178"/>
                                        </p:tgtEl>
                                        <p:attrNameLst>
                                          <p:attrName>style.visibility</p:attrName>
                                        </p:attrNameLst>
                                      </p:cBhvr>
                                      <p:to>
                                        <p:strVal val="visible"/>
                                      </p:to>
                                    </p:set>
                                    <p:animEffect filter="wipe(left)" transition="in">
                                      <p:cBhvr>
                                        <p:cTn dur="500" id="16"/>
                                        <p:tgtEl>
                                          <p:spTgt spid="178"/>
                                        </p:tgtEl>
                                      </p:cBhvr>
                                    </p:animEffect>
                                  </p:childTnLst>
                                </p:cTn>
                              </p:par>
                              <p:par>
                                <p:cTn fill="hold" grpId="0" id="17" nodeType="withEffect" presetClass="entr" presetID="41" presetSubtype="0">
                                  <p:stCondLst>
                                    <p:cond delay="0"/>
                                  </p:stCondLst>
                                  <p:iterate type="lt">
                                    <p:tmPct val="10000"/>
                                  </p:iterate>
                                  <p:childTnLst>
                                    <p:set>
                                      <p:cBhvr>
                                        <p:cTn dur="1" fill="hold" id="18">
                                          <p:stCondLst>
                                            <p:cond delay="0"/>
                                          </p:stCondLst>
                                        </p:cTn>
                                        <p:tgtEl>
                                          <p:spTgt spid="181"/>
                                        </p:tgtEl>
                                        <p:attrNameLst>
                                          <p:attrName>style.visibility</p:attrName>
                                        </p:attrNameLst>
                                      </p:cBhvr>
                                      <p:to>
                                        <p:strVal val="visible"/>
                                      </p:to>
                                    </p:set>
                                    <p:anim calcmode="lin" valueType="num">
                                      <p:cBhvr>
                                        <p:cTn dur="500" fill="hold" id="19"/>
                                        <p:tgtEl>
                                          <p:spTgt spid="181"/>
                                        </p:tgtEl>
                                        <p:attrNameLst>
                                          <p:attrName>ppt_x</p:attrName>
                                        </p:attrNameLst>
                                      </p:cBhvr>
                                      <p:tavLst>
                                        <p:tav tm="0">
                                          <p:val>
                                            <p:strVal val="#ppt_x"/>
                                          </p:val>
                                        </p:tav>
                                        <p:tav tm="50000">
                                          <p:val>
                                            <p:strVal val="#ppt_x+.1"/>
                                          </p:val>
                                        </p:tav>
                                        <p:tav tm="100000">
                                          <p:val>
                                            <p:strVal val="#ppt_x"/>
                                          </p:val>
                                        </p:tav>
                                      </p:tavLst>
                                    </p:anim>
                                    <p:anim calcmode="lin" valueType="num">
                                      <p:cBhvr>
                                        <p:cTn dur="500" fill="hold" id="20"/>
                                        <p:tgtEl>
                                          <p:spTgt spid="181"/>
                                        </p:tgtEl>
                                        <p:attrNameLst>
                                          <p:attrName>ppt_y</p:attrName>
                                        </p:attrNameLst>
                                      </p:cBhvr>
                                      <p:tavLst>
                                        <p:tav tm="0">
                                          <p:val>
                                            <p:strVal val="#ppt_y"/>
                                          </p:val>
                                        </p:tav>
                                        <p:tav tm="100000">
                                          <p:val>
                                            <p:strVal val="#ppt_y"/>
                                          </p:val>
                                        </p:tav>
                                      </p:tavLst>
                                    </p:anim>
                                    <p:anim calcmode="lin" valueType="num">
                                      <p:cBhvr>
                                        <p:cTn dur="500" fill="hold" id="21"/>
                                        <p:tgtEl>
                                          <p:spTgt spid="181"/>
                                        </p:tgtEl>
                                        <p:attrNameLst>
                                          <p:attrName>ppt_h</p:attrName>
                                        </p:attrNameLst>
                                      </p:cBhvr>
                                      <p:tavLst>
                                        <p:tav tm="0">
                                          <p:val>
                                            <p:strVal val="#ppt_h/10"/>
                                          </p:val>
                                        </p:tav>
                                        <p:tav tm="50000">
                                          <p:val>
                                            <p:strVal val="#ppt_h+.01"/>
                                          </p:val>
                                        </p:tav>
                                        <p:tav tm="100000">
                                          <p:val>
                                            <p:strVal val="#ppt_h"/>
                                          </p:val>
                                        </p:tav>
                                      </p:tavLst>
                                    </p:anim>
                                    <p:anim calcmode="lin" valueType="num">
                                      <p:cBhvr>
                                        <p:cTn dur="500" fill="hold" id="22"/>
                                        <p:tgtEl>
                                          <p:spTgt spid="181"/>
                                        </p:tgtEl>
                                        <p:attrNameLst>
                                          <p:attrName>ppt_w</p:attrName>
                                        </p:attrNameLst>
                                      </p:cBhvr>
                                      <p:tavLst>
                                        <p:tav tm="0">
                                          <p:val>
                                            <p:strVal val="#ppt_w/10"/>
                                          </p:val>
                                        </p:tav>
                                        <p:tav tm="50000">
                                          <p:val>
                                            <p:strVal val="#ppt_w+.01"/>
                                          </p:val>
                                        </p:tav>
                                        <p:tav tm="100000">
                                          <p:val>
                                            <p:strVal val="#ppt_w"/>
                                          </p:val>
                                        </p:tav>
                                      </p:tavLst>
                                    </p:anim>
                                    <p:animEffect filter="">
                                      <p:cBhvr>
                                        <p:cTn dur="500" id="23" tmFilter="0,0; .5, 1; 1, 1"/>
                                        <p:tgtEl>
                                          <p:spTgt spid="181"/>
                                        </p:tgtEl>
                                      </p:cBhvr>
                                    </p:animEffect>
                                  </p:childTnLst>
                                </p:cTn>
                              </p:par>
                              <p:par>
                                <p:cTn fill="hold" id="24" nodeType="withEffect" presetClass="entr" presetID="53" presetSubtype="0">
                                  <p:stCondLst>
                                    <p:cond delay="0"/>
                                  </p:stCondLst>
                                  <p:childTnLst>
                                    <p:set>
                                      <p:cBhvr>
                                        <p:cTn dur="1" fill="hold" id="25">
                                          <p:stCondLst>
                                            <p:cond delay="0"/>
                                          </p:stCondLst>
                                        </p:cTn>
                                        <p:tgtEl>
                                          <p:spTgt spid="182"/>
                                        </p:tgtEl>
                                        <p:attrNameLst>
                                          <p:attrName>style.visibility</p:attrName>
                                        </p:attrNameLst>
                                      </p:cBhvr>
                                      <p:to>
                                        <p:strVal val="visible"/>
                                      </p:to>
                                    </p:set>
                                    <p:anim calcmode="lin" valueType="num">
                                      <p:cBhvr>
                                        <p:cTn dur="500" fill="hold" id="26"/>
                                        <p:tgtEl>
                                          <p:spTgt spid="182"/>
                                        </p:tgtEl>
                                        <p:attrNameLst>
                                          <p:attrName>ppt_w</p:attrName>
                                        </p:attrNameLst>
                                      </p:cBhvr>
                                      <p:tavLst>
                                        <p:tav tm="0">
                                          <p:val>
                                            <p:fltVal val="0"/>
                                          </p:val>
                                        </p:tav>
                                        <p:tav tm="100000">
                                          <p:val>
                                            <p:strVal val="#ppt_w"/>
                                          </p:val>
                                        </p:tav>
                                      </p:tavLst>
                                    </p:anim>
                                    <p:anim calcmode="lin" valueType="num">
                                      <p:cBhvr>
                                        <p:cTn dur="500" fill="hold" id="27"/>
                                        <p:tgtEl>
                                          <p:spTgt spid="182"/>
                                        </p:tgtEl>
                                        <p:attrNameLst>
                                          <p:attrName>ppt_h</p:attrName>
                                        </p:attrNameLst>
                                      </p:cBhvr>
                                      <p:tavLst>
                                        <p:tav tm="0">
                                          <p:val>
                                            <p:fltVal val="0"/>
                                          </p:val>
                                        </p:tav>
                                        <p:tav tm="100000">
                                          <p:val>
                                            <p:strVal val="#ppt_h"/>
                                          </p:val>
                                        </p:tav>
                                      </p:tavLst>
                                    </p:anim>
                                    <p:animEffect filter="fade" transition="in">
                                      <p:cBhvr>
                                        <p:cTn dur="500" id="28"/>
                                        <p:tgtEl>
                                          <p:spTgt spid="182"/>
                                        </p:tgtEl>
                                      </p:cBhvr>
                                    </p:animEffect>
                                  </p:childTnLst>
                                </p:cTn>
                              </p:par>
                            </p:childTnLst>
                          </p:cTn>
                        </p:par>
                        <p:par>
                          <p:cTn fill="hold" id="29" nodeType="afterGroup">
                            <p:stCondLst>
                              <p:cond delay="1500"/>
                            </p:stCondLst>
                            <p:childTnLst>
                              <p:par>
                                <p:cTn fill="hold" id="30" nodeType="afterEffect" presetClass="entr" presetID="42" presetSubtype="0">
                                  <p:stCondLst>
                                    <p:cond delay="0"/>
                                  </p:stCondLst>
                                  <p:childTnLst>
                                    <p:set>
                                      <p:cBhvr>
                                        <p:cTn dur="1" fill="hold" id="31">
                                          <p:stCondLst>
                                            <p:cond delay="0"/>
                                          </p:stCondLst>
                                        </p:cTn>
                                        <p:tgtEl>
                                          <p:spTgt spid="3"/>
                                        </p:tgtEl>
                                        <p:attrNameLst>
                                          <p:attrName>style.visibility</p:attrName>
                                        </p:attrNameLst>
                                      </p:cBhvr>
                                      <p:to>
                                        <p:strVal val="visible"/>
                                      </p:to>
                                    </p:set>
                                    <p:animEffect filter="fade" transition="in">
                                      <p:cBhvr>
                                        <p:cTn dur="1000" id="32"/>
                                        <p:tgtEl>
                                          <p:spTgt spid="3"/>
                                        </p:tgtEl>
                                      </p:cBhvr>
                                    </p:animEffect>
                                    <p:anim calcmode="lin" valueType="num">
                                      <p:cBhvr>
                                        <p:cTn dur="1000" fill="hold" id="33"/>
                                        <p:tgtEl>
                                          <p:spTgt spid="3"/>
                                        </p:tgtEl>
                                        <p:attrNameLst>
                                          <p:attrName>ppt_x</p:attrName>
                                        </p:attrNameLst>
                                      </p:cBhvr>
                                      <p:tavLst>
                                        <p:tav tm="0">
                                          <p:val>
                                            <p:strVal val="#ppt_x"/>
                                          </p:val>
                                        </p:tav>
                                        <p:tav tm="100000">
                                          <p:val>
                                            <p:strVal val="#ppt_x"/>
                                          </p:val>
                                        </p:tav>
                                      </p:tavLst>
                                    </p:anim>
                                    <p:anim calcmode="lin" valueType="num">
                                      <p:cBhvr>
                                        <p:cTn dur="1000" fill="hold" id="34"/>
                                        <p:tgtEl>
                                          <p:spTgt spid="3"/>
                                        </p:tgtEl>
                                        <p:attrNameLst>
                                          <p:attrName>ppt_y</p:attrName>
                                        </p:attrNameLst>
                                      </p:cBhvr>
                                      <p:tavLst>
                                        <p:tav tm="0">
                                          <p:val>
                                            <p:strVal val="#ppt_y+.1"/>
                                          </p:val>
                                        </p:tav>
                                        <p:tav tm="100000">
                                          <p:val>
                                            <p:strVal val="#ppt_y"/>
                                          </p:val>
                                        </p:tav>
                                      </p:tavLst>
                                    </p:anim>
                                  </p:childTnLst>
                                </p:cTn>
                              </p:par>
                            </p:childTnLst>
                          </p:cTn>
                        </p:par>
                        <p:par>
                          <p:cTn fill="hold" id="35" nodeType="afterGroup">
                            <p:stCondLst>
                              <p:cond delay="2500"/>
                            </p:stCondLst>
                            <p:childTnLst>
                              <p:par>
                                <p:cTn fill="hold" grpId="0" id="36" nodeType="afterEffect" presetClass="entr" presetID="22" presetSubtype="8">
                                  <p:stCondLst>
                                    <p:cond delay="0"/>
                                  </p:stCondLst>
                                  <p:childTnLst>
                                    <p:set>
                                      <p:cBhvr>
                                        <p:cTn dur="1" fill="hold" id="37">
                                          <p:stCondLst>
                                            <p:cond delay="0"/>
                                          </p:stCondLst>
                                        </p:cTn>
                                        <p:tgtEl>
                                          <p:spTgt spid="140"/>
                                        </p:tgtEl>
                                        <p:attrNameLst>
                                          <p:attrName>style.visibility</p:attrName>
                                        </p:attrNameLst>
                                      </p:cBhvr>
                                      <p:to>
                                        <p:strVal val="visible"/>
                                      </p:to>
                                    </p:set>
                                    <p:animEffect filter="wipe(left)" transition="in">
                                      <p:cBhvr>
                                        <p:cTn dur="500" id="38"/>
                                        <p:tgtEl>
                                          <p:spTgt spid="140"/>
                                        </p:tgtEl>
                                      </p:cBhvr>
                                    </p:animEffect>
                                  </p:childTnLst>
                                </p:cTn>
                              </p:par>
                            </p:childTnLst>
                          </p:cTn>
                        </p:par>
                        <p:par>
                          <p:cTn fill="hold" id="39" nodeType="afterGroup">
                            <p:stCondLst>
                              <p:cond delay="3000"/>
                            </p:stCondLst>
                            <p:childTnLst>
                              <p:par>
                                <p:cTn fill="hold" grpId="0" id="40" nodeType="afterEffect" presetClass="entr" presetID="14" presetSubtype="10">
                                  <p:stCondLst>
                                    <p:cond delay="0"/>
                                  </p:stCondLst>
                                  <p:childTnLst>
                                    <p:set>
                                      <p:cBhvr>
                                        <p:cTn dur="1" fill="hold" id="41">
                                          <p:stCondLst>
                                            <p:cond delay="0"/>
                                          </p:stCondLst>
                                        </p:cTn>
                                        <p:tgtEl>
                                          <p:spTgt spid="4"/>
                                        </p:tgtEl>
                                        <p:attrNameLst>
                                          <p:attrName>style.visibility</p:attrName>
                                        </p:attrNameLst>
                                      </p:cBhvr>
                                      <p:to>
                                        <p:strVal val="visible"/>
                                      </p:to>
                                    </p:set>
                                    <p:animEffect filter="randombar(horizontal)" transition="in">
                                      <p:cBhvr>
                                        <p:cTn dur="500" id="42"/>
                                        <p:tgtEl>
                                          <p:spTgt spid="4"/>
                                        </p:tgtEl>
                                      </p:cBhvr>
                                    </p:animEffect>
                                  </p:childTnLst>
                                </p:cTn>
                              </p:par>
                            </p:childTnLst>
                          </p:cTn>
                        </p:par>
                        <p:par>
                          <p:cTn fill="hold" id="43" nodeType="afterGroup">
                            <p:stCondLst>
                              <p:cond delay="3500"/>
                            </p:stCondLst>
                            <p:childTnLst>
                              <p:par>
                                <p:cTn fill="hold" grpId="0" id="44" nodeType="afterEffect" presetClass="entr" presetID="22" presetSubtype="8">
                                  <p:stCondLst>
                                    <p:cond delay="0"/>
                                  </p:stCondLst>
                                  <p:childTnLst>
                                    <p:set>
                                      <p:cBhvr>
                                        <p:cTn dur="1" fill="hold" id="45">
                                          <p:stCondLst>
                                            <p:cond delay="0"/>
                                          </p:stCondLst>
                                        </p:cTn>
                                        <p:tgtEl>
                                          <p:spTgt spid="155"/>
                                        </p:tgtEl>
                                        <p:attrNameLst>
                                          <p:attrName>style.visibility</p:attrName>
                                        </p:attrNameLst>
                                      </p:cBhvr>
                                      <p:to>
                                        <p:strVal val="visible"/>
                                      </p:to>
                                    </p:set>
                                    <p:animEffect filter="wipe(left)" transition="in">
                                      <p:cBhvr>
                                        <p:cTn dur="500" id="46"/>
                                        <p:tgtEl>
                                          <p:spTgt spid="155"/>
                                        </p:tgtEl>
                                      </p:cBhvr>
                                    </p:animEffect>
                                  </p:childTnLst>
                                </p:cTn>
                              </p:par>
                            </p:childTnLst>
                          </p:cTn>
                        </p:par>
                        <p:par>
                          <p:cTn fill="hold" id="47" nodeType="afterGroup">
                            <p:stCondLst>
                              <p:cond delay="4000"/>
                            </p:stCondLst>
                            <p:childTnLst>
                              <p:par>
                                <p:cTn fill="hold" grpId="0" id="48" nodeType="afterEffect" presetClass="entr" presetID="22" presetSubtype="2">
                                  <p:stCondLst>
                                    <p:cond delay="0"/>
                                  </p:stCondLst>
                                  <p:childTnLst>
                                    <p:set>
                                      <p:cBhvr>
                                        <p:cTn dur="1" fill="hold" id="49">
                                          <p:stCondLst>
                                            <p:cond delay="0"/>
                                          </p:stCondLst>
                                        </p:cTn>
                                        <p:tgtEl>
                                          <p:spTgt spid="153"/>
                                        </p:tgtEl>
                                        <p:attrNameLst>
                                          <p:attrName>style.visibility</p:attrName>
                                        </p:attrNameLst>
                                      </p:cBhvr>
                                      <p:to>
                                        <p:strVal val="visible"/>
                                      </p:to>
                                    </p:set>
                                    <p:animEffect filter="wipe(right)" transition="in">
                                      <p:cBhvr>
                                        <p:cTn dur="500" id="50"/>
                                        <p:tgtEl>
                                          <p:spTgt spid="153"/>
                                        </p:tgtEl>
                                      </p:cBhvr>
                                    </p:animEffect>
                                  </p:childTnLst>
                                </p:cTn>
                              </p:par>
                            </p:childTnLst>
                          </p:cTn>
                        </p:par>
                        <p:par>
                          <p:cTn fill="hold" id="51" nodeType="afterGroup">
                            <p:stCondLst>
                              <p:cond delay="4500"/>
                            </p:stCondLst>
                            <p:childTnLst>
                              <p:par>
                                <p:cTn fill="hold" grpId="0" id="52" nodeType="afterEffect" presetClass="entr" presetID="42" presetSubtype="0">
                                  <p:stCondLst>
                                    <p:cond delay="0"/>
                                  </p:stCondLst>
                                  <p:childTnLst>
                                    <p:set>
                                      <p:cBhvr>
                                        <p:cTn dur="1" fill="hold" id="53">
                                          <p:stCondLst>
                                            <p:cond delay="0"/>
                                          </p:stCondLst>
                                        </p:cTn>
                                        <p:tgtEl>
                                          <p:spTgt spid="156"/>
                                        </p:tgtEl>
                                        <p:attrNameLst>
                                          <p:attrName>style.visibility</p:attrName>
                                        </p:attrNameLst>
                                      </p:cBhvr>
                                      <p:to>
                                        <p:strVal val="visible"/>
                                      </p:to>
                                    </p:set>
                                    <p:animEffect filter="fade" transition="in">
                                      <p:cBhvr>
                                        <p:cTn dur="1000" id="54"/>
                                        <p:tgtEl>
                                          <p:spTgt spid="156"/>
                                        </p:tgtEl>
                                      </p:cBhvr>
                                    </p:animEffect>
                                    <p:anim calcmode="lin" valueType="num">
                                      <p:cBhvr>
                                        <p:cTn dur="1000" fill="hold" id="55"/>
                                        <p:tgtEl>
                                          <p:spTgt spid="156"/>
                                        </p:tgtEl>
                                        <p:attrNameLst>
                                          <p:attrName>ppt_x</p:attrName>
                                        </p:attrNameLst>
                                      </p:cBhvr>
                                      <p:tavLst>
                                        <p:tav tm="0">
                                          <p:val>
                                            <p:strVal val="#ppt_x"/>
                                          </p:val>
                                        </p:tav>
                                        <p:tav tm="100000">
                                          <p:val>
                                            <p:strVal val="#ppt_x"/>
                                          </p:val>
                                        </p:tav>
                                      </p:tavLst>
                                    </p:anim>
                                    <p:anim calcmode="lin" valueType="num">
                                      <p:cBhvr>
                                        <p:cTn dur="1000" fill="hold" id="56"/>
                                        <p:tgtEl>
                                          <p:spTgt spid="156"/>
                                        </p:tgtEl>
                                        <p:attrNameLst>
                                          <p:attrName>ppt_y</p:attrName>
                                        </p:attrNameLst>
                                      </p:cBhvr>
                                      <p:tavLst>
                                        <p:tav tm="0">
                                          <p:val>
                                            <p:strVal val="#ppt_y+.1"/>
                                          </p:val>
                                        </p:tav>
                                        <p:tav tm="100000">
                                          <p:val>
                                            <p:strVal val="#ppt_y"/>
                                          </p:val>
                                        </p:tav>
                                      </p:tavLst>
                                    </p:anim>
                                  </p:childTnLst>
                                </p:cTn>
                              </p:par>
                              <p:par>
                                <p:cTn fill="hold" id="57" nodeType="withEffect" presetClass="entr" presetID="42" presetSubtype="0">
                                  <p:stCondLst>
                                    <p:cond delay="0"/>
                                  </p:stCondLst>
                                  <p:childTnLst>
                                    <p:set>
                                      <p:cBhvr>
                                        <p:cTn dur="1" fill="hold" id="58">
                                          <p:stCondLst>
                                            <p:cond delay="0"/>
                                          </p:stCondLst>
                                        </p:cTn>
                                        <p:tgtEl>
                                          <p:spTgt spid="157"/>
                                        </p:tgtEl>
                                        <p:attrNameLst>
                                          <p:attrName>style.visibility</p:attrName>
                                        </p:attrNameLst>
                                      </p:cBhvr>
                                      <p:to>
                                        <p:strVal val="visible"/>
                                      </p:to>
                                    </p:set>
                                    <p:animEffect filter="fade" transition="in">
                                      <p:cBhvr>
                                        <p:cTn dur="1000" id="59"/>
                                        <p:tgtEl>
                                          <p:spTgt spid="157"/>
                                        </p:tgtEl>
                                      </p:cBhvr>
                                    </p:animEffect>
                                    <p:anim calcmode="lin" valueType="num">
                                      <p:cBhvr>
                                        <p:cTn dur="1000" fill="hold" id="60"/>
                                        <p:tgtEl>
                                          <p:spTgt spid="157"/>
                                        </p:tgtEl>
                                        <p:attrNameLst>
                                          <p:attrName>ppt_x</p:attrName>
                                        </p:attrNameLst>
                                      </p:cBhvr>
                                      <p:tavLst>
                                        <p:tav tm="0">
                                          <p:val>
                                            <p:strVal val="#ppt_x"/>
                                          </p:val>
                                        </p:tav>
                                        <p:tav tm="100000">
                                          <p:val>
                                            <p:strVal val="#ppt_x"/>
                                          </p:val>
                                        </p:tav>
                                      </p:tavLst>
                                    </p:anim>
                                    <p:anim calcmode="lin" valueType="num">
                                      <p:cBhvr>
                                        <p:cTn dur="1000" fill="hold" id="61"/>
                                        <p:tgtEl>
                                          <p:spTgt spid="157"/>
                                        </p:tgtEl>
                                        <p:attrNameLst>
                                          <p:attrName>ppt_y</p:attrName>
                                        </p:attrNameLst>
                                      </p:cBhvr>
                                      <p:tavLst>
                                        <p:tav tm="0">
                                          <p:val>
                                            <p:strVal val="#ppt_y+.1"/>
                                          </p:val>
                                        </p:tav>
                                        <p:tav tm="100000">
                                          <p:val>
                                            <p:strVal val="#ppt_y"/>
                                          </p:val>
                                        </p:tav>
                                      </p:tavLst>
                                    </p:anim>
                                  </p:childTnLst>
                                </p:cTn>
                              </p:par>
                              <p:par>
                                <p:cTn fill="hold" grpId="0" id="62" nodeType="withEffect" presetClass="entr" presetID="42" presetSubtype="0">
                                  <p:stCondLst>
                                    <p:cond delay="0"/>
                                  </p:stCondLst>
                                  <p:childTnLst>
                                    <p:set>
                                      <p:cBhvr>
                                        <p:cTn dur="1" fill="hold" id="63">
                                          <p:stCondLst>
                                            <p:cond delay="0"/>
                                          </p:stCondLst>
                                        </p:cTn>
                                        <p:tgtEl>
                                          <p:spTgt spid="158"/>
                                        </p:tgtEl>
                                        <p:attrNameLst>
                                          <p:attrName>style.visibility</p:attrName>
                                        </p:attrNameLst>
                                      </p:cBhvr>
                                      <p:to>
                                        <p:strVal val="visible"/>
                                      </p:to>
                                    </p:set>
                                    <p:animEffect filter="fade" transition="in">
                                      <p:cBhvr>
                                        <p:cTn dur="1000" id="64"/>
                                        <p:tgtEl>
                                          <p:spTgt spid="158"/>
                                        </p:tgtEl>
                                      </p:cBhvr>
                                    </p:animEffect>
                                    <p:anim calcmode="lin" valueType="num">
                                      <p:cBhvr>
                                        <p:cTn dur="1000" fill="hold" id="65"/>
                                        <p:tgtEl>
                                          <p:spTgt spid="158"/>
                                        </p:tgtEl>
                                        <p:attrNameLst>
                                          <p:attrName>ppt_x</p:attrName>
                                        </p:attrNameLst>
                                      </p:cBhvr>
                                      <p:tavLst>
                                        <p:tav tm="0">
                                          <p:val>
                                            <p:strVal val="#ppt_x"/>
                                          </p:val>
                                        </p:tav>
                                        <p:tav tm="100000">
                                          <p:val>
                                            <p:strVal val="#ppt_x"/>
                                          </p:val>
                                        </p:tav>
                                      </p:tavLst>
                                    </p:anim>
                                    <p:anim calcmode="lin" valueType="num">
                                      <p:cBhvr>
                                        <p:cTn dur="1000" fill="hold" id="66"/>
                                        <p:tgtEl>
                                          <p:spTgt spid="158"/>
                                        </p:tgtEl>
                                        <p:attrNameLst>
                                          <p:attrName>ppt_y</p:attrName>
                                        </p:attrNameLst>
                                      </p:cBhvr>
                                      <p:tavLst>
                                        <p:tav tm="0">
                                          <p:val>
                                            <p:strVal val="#ppt_y+.1"/>
                                          </p:val>
                                        </p:tav>
                                        <p:tav tm="100000">
                                          <p:val>
                                            <p:strVal val="#ppt_y"/>
                                          </p:val>
                                        </p:tav>
                                      </p:tavLst>
                                    </p:anim>
                                  </p:childTnLst>
                                </p:cTn>
                              </p:par>
                            </p:childTnLst>
                          </p:cTn>
                        </p:par>
                        <p:par>
                          <p:cTn fill="hold" id="67" nodeType="afterGroup">
                            <p:stCondLst>
                              <p:cond delay="5500"/>
                            </p:stCondLst>
                            <p:childTnLst>
                              <p:par>
                                <p:cTn fill="hold" grpId="0" id="68" nodeType="afterEffect" presetClass="entr" presetID="42" presetSubtype="0">
                                  <p:stCondLst>
                                    <p:cond delay="0"/>
                                  </p:stCondLst>
                                  <p:childTnLst>
                                    <p:set>
                                      <p:cBhvr>
                                        <p:cTn dur="1" fill="hold" id="69">
                                          <p:stCondLst>
                                            <p:cond delay="0"/>
                                          </p:stCondLst>
                                        </p:cTn>
                                        <p:tgtEl>
                                          <p:spTgt spid="162"/>
                                        </p:tgtEl>
                                        <p:attrNameLst>
                                          <p:attrName>style.visibility</p:attrName>
                                        </p:attrNameLst>
                                      </p:cBhvr>
                                      <p:to>
                                        <p:strVal val="visible"/>
                                      </p:to>
                                    </p:set>
                                    <p:animEffect filter="fade" transition="in">
                                      <p:cBhvr>
                                        <p:cTn dur="1000" id="70"/>
                                        <p:tgtEl>
                                          <p:spTgt spid="162"/>
                                        </p:tgtEl>
                                      </p:cBhvr>
                                    </p:animEffect>
                                    <p:anim calcmode="lin" valueType="num">
                                      <p:cBhvr>
                                        <p:cTn dur="1000" fill="hold" id="71"/>
                                        <p:tgtEl>
                                          <p:spTgt spid="162"/>
                                        </p:tgtEl>
                                        <p:attrNameLst>
                                          <p:attrName>ppt_x</p:attrName>
                                        </p:attrNameLst>
                                      </p:cBhvr>
                                      <p:tavLst>
                                        <p:tav tm="0">
                                          <p:val>
                                            <p:strVal val="#ppt_x"/>
                                          </p:val>
                                        </p:tav>
                                        <p:tav tm="100000">
                                          <p:val>
                                            <p:strVal val="#ppt_x"/>
                                          </p:val>
                                        </p:tav>
                                      </p:tavLst>
                                    </p:anim>
                                    <p:anim calcmode="lin" valueType="num">
                                      <p:cBhvr>
                                        <p:cTn dur="1000" fill="hold" id="72"/>
                                        <p:tgtEl>
                                          <p:spTgt spid="162"/>
                                        </p:tgtEl>
                                        <p:attrNameLst>
                                          <p:attrName>ppt_y</p:attrName>
                                        </p:attrNameLst>
                                      </p:cBhvr>
                                      <p:tavLst>
                                        <p:tav tm="0">
                                          <p:val>
                                            <p:strVal val="#ppt_y+.1"/>
                                          </p:val>
                                        </p:tav>
                                        <p:tav tm="100000">
                                          <p:val>
                                            <p:strVal val="#ppt_y"/>
                                          </p:val>
                                        </p:tav>
                                      </p:tavLst>
                                    </p:anim>
                                  </p:childTnLst>
                                </p:cTn>
                              </p:par>
                              <p:par>
                                <p:cTn fill="hold" id="73" nodeType="withEffect" presetClass="entr" presetID="42" presetSubtype="0">
                                  <p:stCondLst>
                                    <p:cond delay="0"/>
                                  </p:stCondLst>
                                  <p:childTnLst>
                                    <p:set>
                                      <p:cBhvr>
                                        <p:cTn dur="1" fill="hold" id="74">
                                          <p:stCondLst>
                                            <p:cond delay="0"/>
                                          </p:stCondLst>
                                        </p:cTn>
                                        <p:tgtEl>
                                          <p:spTgt spid="163"/>
                                        </p:tgtEl>
                                        <p:attrNameLst>
                                          <p:attrName>style.visibility</p:attrName>
                                        </p:attrNameLst>
                                      </p:cBhvr>
                                      <p:to>
                                        <p:strVal val="visible"/>
                                      </p:to>
                                    </p:set>
                                    <p:animEffect filter="fade" transition="in">
                                      <p:cBhvr>
                                        <p:cTn dur="1000" id="75"/>
                                        <p:tgtEl>
                                          <p:spTgt spid="163"/>
                                        </p:tgtEl>
                                      </p:cBhvr>
                                    </p:animEffect>
                                    <p:anim calcmode="lin" valueType="num">
                                      <p:cBhvr>
                                        <p:cTn dur="1000" fill="hold" id="76"/>
                                        <p:tgtEl>
                                          <p:spTgt spid="163"/>
                                        </p:tgtEl>
                                        <p:attrNameLst>
                                          <p:attrName>ppt_x</p:attrName>
                                        </p:attrNameLst>
                                      </p:cBhvr>
                                      <p:tavLst>
                                        <p:tav tm="0">
                                          <p:val>
                                            <p:strVal val="#ppt_x"/>
                                          </p:val>
                                        </p:tav>
                                        <p:tav tm="100000">
                                          <p:val>
                                            <p:strVal val="#ppt_x"/>
                                          </p:val>
                                        </p:tav>
                                      </p:tavLst>
                                    </p:anim>
                                    <p:anim calcmode="lin" valueType="num">
                                      <p:cBhvr>
                                        <p:cTn dur="1000" fill="hold" id="77"/>
                                        <p:tgtEl>
                                          <p:spTgt spid="163"/>
                                        </p:tgtEl>
                                        <p:attrNameLst>
                                          <p:attrName>ppt_y</p:attrName>
                                        </p:attrNameLst>
                                      </p:cBhvr>
                                      <p:tavLst>
                                        <p:tav tm="0">
                                          <p:val>
                                            <p:strVal val="#ppt_y+.1"/>
                                          </p:val>
                                        </p:tav>
                                        <p:tav tm="100000">
                                          <p:val>
                                            <p:strVal val="#ppt_y"/>
                                          </p:val>
                                        </p:tav>
                                      </p:tavLst>
                                    </p:anim>
                                  </p:childTnLst>
                                </p:cTn>
                              </p:par>
                              <p:par>
                                <p:cTn fill="hold" grpId="0" id="78" nodeType="withEffect" presetClass="entr" presetID="42" presetSubtype="0">
                                  <p:stCondLst>
                                    <p:cond delay="0"/>
                                  </p:stCondLst>
                                  <p:childTnLst>
                                    <p:set>
                                      <p:cBhvr>
                                        <p:cTn dur="1" fill="hold" id="79">
                                          <p:stCondLst>
                                            <p:cond delay="0"/>
                                          </p:stCondLst>
                                        </p:cTn>
                                        <p:tgtEl>
                                          <p:spTgt spid="166"/>
                                        </p:tgtEl>
                                        <p:attrNameLst>
                                          <p:attrName>style.visibility</p:attrName>
                                        </p:attrNameLst>
                                      </p:cBhvr>
                                      <p:to>
                                        <p:strVal val="visible"/>
                                      </p:to>
                                    </p:set>
                                    <p:animEffect filter="fade" transition="in">
                                      <p:cBhvr>
                                        <p:cTn dur="1000" id="80"/>
                                        <p:tgtEl>
                                          <p:spTgt spid="166"/>
                                        </p:tgtEl>
                                      </p:cBhvr>
                                    </p:animEffect>
                                    <p:anim calcmode="lin" valueType="num">
                                      <p:cBhvr>
                                        <p:cTn dur="1000" fill="hold" id="81"/>
                                        <p:tgtEl>
                                          <p:spTgt spid="166"/>
                                        </p:tgtEl>
                                        <p:attrNameLst>
                                          <p:attrName>ppt_x</p:attrName>
                                        </p:attrNameLst>
                                      </p:cBhvr>
                                      <p:tavLst>
                                        <p:tav tm="0">
                                          <p:val>
                                            <p:strVal val="#ppt_x"/>
                                          </p:val>
                                        </p:tav>
                                        <p:tav tm="100000">
                                          <p:val>
                                            <p:strVal val="#ppt_x"/>
                                          </p:val>
                                        </p:tav>
                                      </p:tavLst>
                                    </p:anim>
                                    <p:anim calcmode="lin" valueType="num">
                                      <p:cBhvr>
                                        <p:cTn dur="1000" fill="hold" id="82"/>
                                        <p:tgtEl>
                                          <p:spTgt spid="166"/>
                                        </p:tgtEl>
                                        <p:attrNameLst>
                                          <p:attrName>ppt_y</p:attrName>
                                        </p:attrNameLst>
                                      </p:cBhvr>
                                      <p:tavLst>
                                        <p:tav tm="0">
                                          <p:val>
                                            <p:strVal val="#ppt_y+.1"/>
                                          </p:val>
                                        </p:tav>
                                        <p:tav tm="100000">
                                          <p:val>
                                            <p:strVal val="#ppt_y"/>
                                          </p:val>
                                        </p:tav>
                                      </p:tavLst>
                                    </p:anim>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140"/>
      <p:bldP grpId="0" spid="4"/>
      <p:bldP grpId="0" spid="153"/>
      <p:bldP grpId="0" spid="155"/>
      <p:bldP grpId="0" spid="156"/>
      <p:bldP grpId="0" spid="158"/>
      <p:bldP grpId="0" spid="162"/>
      <p:bldP grpId="0" spid="166"/>
      <p:bldP grpId="0" spid="178"/>
      <p:bldP grpId="0" spid="179"/>
      <p:bldP grpId="0" spid="180"/>
      <p:bldP grpId="0" spid="181"/>
    </p:bldLst>
  </p:timing>
</p:sld>
</file>

<file path=ppt/slides/slide5.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grpSp>
        <p:nvGrpSpPr>
          <p:cNvPr id="2" name="组合 1"/>
          <p:cNvGrpSpPr/>
          <p:nvPr/>
        </p:nvGrpSpPr>
        <p:grpSpPr>
          <a:xfrm>
            <a:off x="1545623" y="2315569"/>
            <a:ext cx="8166100" cy="2076510"/>
            <a:chOff x="1545623" y="2315569"/>
            <a:chExt cx="8166100" cy="2076510"/>
          </a:xfrm>
        </p:grpSpPr>
        <p:sp>
          <p:nvSpPr>
            <p:cNvPr id="35" name="AutoShape 3"/>
            <p:cNvSpPr>
              <a:spLocks noChangeArrowheads="1" noChangeAspect="1" noTextEdit="1"/>
            </p:cNvSpPr>
            <p:nvPr/>
          </p:nvSpPr>
          <p:spPr bwMode="auto">
            <a:xfrm>
              <a:off x="1545623" y="2315569"/>
              <a:ext cx="8166100" cy="207651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36293" lIns="72585" rIns="72585" tIns="36293"/>
            <a:lstStyle/>
            <a:p>
              <a:endParaRPr altLang="zh-CN" lang="zh-CN">
                <a:solidFill>
                  <a:srgbClr val="000000"/>
                </a:solidFill>
                <a:latin charset="0" pitchFamily="34" typeface="Impact"/>
                <a:ea charset="-122" pitchFamily="34" typeface="微软雅黑"/>
                <a:sym charset="0" pitchFamily="34" typeface="Impact"/>
              </a:endParaRPr>
            </a:p>
          </p:txBody>
        </p:sp>
        <p:sp>
          <p:nvSpPr>
            <p:cNvPr id="36" name="Freeform 5"/>
            <p:cNvSpPr>
              <a:spLocks noChangeArrowheads="1"/>
            </p:cNvSpPr>
            <p:nvPr/>
          </p:nvSpPr>
          <p:spPr bwMode="auto">
            <a:xfrm>
              <a:off x="1545623" y="2691867"/>
              <a:ext cx="8166100" cy="1333916"/>
            </a:xfrm>
            <a:custGeom>
              <a:gdLst>
                <a:gd fmla="*/ 1096 w 6336" name="T0"/>
                <a:gd fmla="*/ 112 h 1048" name="T1"/>
                <a:gd fmla="*/ 1096 w 6336" name="T2"/>
                <a:gd fmla="*/ 156 h 1048" name="T3"/>
                <a:gd fmla="*/ 6336 w 6336" name="T4"/>
                <a:gd fmla="*/ 156 h 1048" name="T5"/>
                <a:gd fmla="*/ 6336 w 6336" name="T6"/>
                <a:gd fmla="*/ 886 h 1048" name="T7"/>
                <a:gd fmla="*/ 1096 w 6336" name="T8"/>
                <a:gd fmla="*/ 886 h 1048" name="T9"/>
                <a:gd fmla="*/ 1096 w 6336" name="T10"/>
                <a:gd fmla="*/ 939 h 1048" name="T11"/>
                <a:gd fmla="*/ 1096 w 6336" name="T12"/>
                <a:gd fmla="*/ 939 h 1048" name="T13"/>
                <a:gd fmla="*/ 1096 w 6336" name="T14"/>
                <a:gd fmla="*/ 957 h 1048" name="T15"/>
                <a:gd fmla="*/ 1094 w 6336" name="T16"/>
                <a:gd fmla="*/ 972 h 1048" name="T17"/>
                <a:gd fmla="*/ 1091 w 6336" name="T18"/>
                <a:gd fmla="*/ 987 h 1048" name="T19"/>
                <a:gd fmla="*/ 1085 w 6336" name="T20"/>
                <a:gd fmla="*/ 1000 h 1048" name="T21"/>
                <a:gd fmla="*/ 1079 w 6336" name="T22"/>
                <a:gd fmla="*/ 1012 h 1048" name="T23"/>
                <a:gd fmla="*/ 1072 w 6336" name="T24"/>
                <a:gd fmla="*/ 1021 h 1048" name="T25"/>
                <a:gd fmla="*/ 1062 w 6336" name="T26"/>
                <a:gd fmla="*/ 1029 h 1048" name="T27"/>
                <a:gd fmla="*/ 1053 w 6336" name="T28"/>
                <a:gd fmla="*/ 1037 h 1048" name="T29"/>
                <a:gd fmla="*/ 1043 w 6336" name="T30"/>
                <a:gd fmla="*/ 1042 h 1048" name="T31"/>
                <a:gd fmla="*/ 1032 w 6336" name="T32"/>
                <a:gd fmla="*/ 1046 h 1048" name="T33"/>
                <a:gd fmla="*/ 1018 w 6336" name="T34"/>
                <a:gd fmla="*/ 1048 h 1048" name="T35"/>
                <a:gd fmla="*/ 1005 w 6336" name="T36"/>
                <a:gd fmla="*/ 1048 h 1048" name="T37"/>
                <a:gd fmla="*/ 991 w 6336" name="T38"/>
                <a:gd fmla="*/ 1048 h 1048" name="T39"/>
                <a:gd fmla="*/ 976 w 6336" name="T40"/>
                <a:gd fmla="*/ 1046 h 1048" name="T41"/>
                <a:gd fmla="*/ 961 w 6336" name="T42"/>
                <a:gd fmla="*/ 1042 h 1048" name="T43"/>
                <a:gd fmla="*/ 944 w 6336" name="T44"/>
                <a:gd fmla="*/ 1037 h 1048" name="T45"/>
                <a:gd fmla="*/ 65 w 6336" name="T46"/>
                <a:gd fmla="*/ 596 h 1048" name="T47"/>
                <a:gd fmla="*/ 65 w 6336" name="T48"/>
                <a:gd fmla="*/ 596 h 1048" name="T49"/>
                <a:gd fmla="*/ 50 w 6336" name="T50"/>
                <a:gd fmla="*/ 587 h 1048" name="T51"/>
                <a:gd fmla="*/ 36 w 6336" name="T52"/>
                <a:gd fmla="*/ 579 h 1048" name="T53"/>
                <a:gd fmla="*/ 27 w 6336" name="T54"/>
                <a:gd fmla="*/ 570 h 1048" name="T55"/>
                <a:gd fmla="*/ 17 w 6336" name="T56"/>
                <a:gd fmla="*/ 560 h 1048" name="T57"/>
                <a:gd fmla="*/ 10 w 6336" name="T58"/>
                <a:gd fmla="*/ 551 h 1048" name="T59"/>
                <a:gd fmla="*/ 4 w 6336" name="T60"/>
                <a:gd fmla="*/ 541 h 1048" name="T61"/>
                <a:gd fmla="*/ 2 w 6336" name="T62"/>
                <a:gd fmla="*/ 531 h 1048" name="T63"/>
                <a:gd fmla="*/ 0 w 6336" name="T64"/>
                <a:gd fmla="*/ 520 h 1048" name="T65"/>
                <a:gd fmla="*/ 2 w 6336" name="T66"/>
                <a:gd fmla="*/ 510 h 1048" name="T67"/>
                <a:gd fmla="*/ 4 w 6336" name="T68"/>
                <a:gd fmla="*/ 501 h 1048" name="T69"/>
                <a:gd fmla="*/ 10 w 6336" name="T70"/>
                <a:gd fmla="*/ 491 h 1048" name="T71"/>
                <a:gd fmla="*/ 17 w 6336" name="T72"/>
                <a:gd fmla="*/ 480 h 1048" name="T73"/>
                <a:gd fmla="*/ 27 w 6336" name="T74"/>
                <a:gd fmla="*/ 470 h 1048" name="T75"/>
                <a:gd fmla="*/ 36 w 6336" name="T76"/>
                <a:gd fmla="*/ 463 h 1048" name="T77"/>
                <a:gd fmla="*/ 50 w 6336" name="T78"/>
                <a:gd fmla="*/ 453 h 1048" name="T79"/>
                <a:gd fmla="*/ 65 w 6336" name="T80"/>
                <a:gd fmla="*/ 446 h 1048" name="T81"/>
                <a:gd fmla="*/ 944 w 6336" name="T82"/>
                <a:gd fmla="*/ 17 h 1048" name="T83"/>
                <a:gd fmla="*/ 944 w 6336" name="T84"/>
                <a:gd fmla="*/ 17 h 1048" name="T85"/>
                <a:gd fmla="*/ 961 w 6336" name="T86"/>
                <a:gd fmla="*/ 9 h 1048" name="T87"/>
                <a:gd fmla="*/ 976 w 6336" name="T88"/>
                <a:gd fmla="*/ 5 h 1048" name="T89"/>
                <a:gd fmla="*/ 991 w 6336" name="T90"/>
                <a:gd fmla="*/ 1 h 1048" name="T91"/>
                <a:gd fmla="*/ 1005 w 6336" name="T92"/>
                <a:gd fmla="*/ 0 h 1048" name="T93"/>
                <a:gd fmla="*/ 1018 w 6336" name="T94"/>
                <a:gd fmla="*/ 0 h 1048" name="T95"/>
                <a:gd fmla="*/ 1032 w 6336" name="T96"/>
                <a:gd fmla="*/ 3 h 1048" name="T97"/>
                <a:gd fmla="*/ 1043 w 6336" name="T98"/>
                <a:gd fmla="*/ 7 h 1048" name="T99"/>
                <a:gd fmla="*/ 1053 w 6336" name="T100"/>
                <a:gd fmla="*/ 13 h 1048" name="T101"/>
                <a:gd fmla="*/ 1062 w 6336" name="T102"/>
                <a:gd fmla="*/ 20 h 1048" name="T103"/>
                <a:gd fmla="*/ 1072 w 6336" name="T104"/>
                <a:gd fmla="*/ 28 h 1048" name="T105"/>
                <a:gd fmla="*/ 1079 w 6336" name="T106"/>
                <a:gd fmla="*/ 40 h 1048" name="T107"/>
                <a:gd fmla="*/ 1085 w 6336" name="T108"/>
                <a:gd fmla="*/ 51 h 1048" name="T109"/>
                <a:gd fmla="*/ 1091 w 6336" name="T110"/>
                <a:gd fmla="*/ 64 h 1048" name="T111"/>
                <a:gd fmla="*/ 1094 w 6336" name="T112"/>
                <a:gd fmla="*/ 80 h 1048" name="T113"/>
                <a:gd fmla="*/ 1096 w 6336" name="T114"/>
                <a:gd fmla="*/ 95 h 1048" name="T115"/>
                <a:gd fmla="*/ 1096 w 6336" name="T116"/>
                <a:gd fmla="*/ 112 h 1048" name="T117"/>
                <a:gd fmla="*/ 1096 w 6336" name="T118"/>
                <a:gd fmla="*/ 112 h 1048" name="T119"/>
                <a:gd fmla="*/ 0 60000 65536" name="T120"/>
                <a:gd fmla="*/ 0 60000 65536" name="T121"/>
                <a:gd fmla="*/ 0 60000 65536" name="T122"/>
                <a:gd fmla="*/ 0 60000 65536" name="T123"/>
                <a:gd fmla="*/ 0 60000 65536" name="T124"/>
                <a:gd fmla="*/ 0 60000 65536" name="T125"/>
                <a:gd fmla="*/ 0 60000 65536" name="T126"/>
                <a:gd fmla="*/ 0 60000 65536" name="T127"/>
                <a:gd fmla="*/ 0 60000 65536" name="T128"/>
                <a:gd fmla="*/ 0 60000 65536" name="T129"/>
                <a:gd fmla="*/ 0 60000 65536" name="T130"/>
                <a:gd fmla="*/ 0 60000 65536" name="T131"/>
                <a:gd fmla="*/ 0 60000 65536" name="T132"/>
                <a:gd fmla="*/ 0 60000 65536" name="T133"/>
                <a:gd fmla="*/ 0 60000 65536" name="T134"/>
                <a:gd fmla="*/ 0 60000 65536" name="T135"/>
                <a:gd fmla="*/ 0 60000 65536" name="T136"/>
                <a:gd fmla="*/ 0 60000 65536" name="T137"/>
                <a:gd fmla="*/ 0 60000 65536" name="T138"/>
                <a:gd fmla="*/ 0 60000 65536" name="T139"/>
                <a:gd fmla="*/ 0 60000 65536" name="T140"/>
                <a:gd fmla="*/ 0 60000 65536" name="T141"/>
                <a:gd fmla="*/ 0 60000 65536" name="T142"/>
                <a:gd fmla="*/ 0 60000 65536" name="T143"/>
                <a:gd fmla="*/ 0 60000 65536" name="T144"/>
                <a:gd fmla="*/ 0 60000 65536" name="T145"/>
                <a:gd fmla="*/ 0 60000 65536" name="T146"/>
                <a:gd fmla="*/ 0 60000 65536" name="T147"/>
                <a:gd fmla="*/ 0 60000 65536" name="T148"/>
                <a:gd fmla="*/ 0 60000 65536" name="T149"/>
                <a:gd fmla="*/ 0 60000 65536" name="T150"/>
                <a:gd fmla="*/ 0 60000 65536" name="T151"/>
                <a:gd fmla="*/ 0 60000 65536" name="T152"/>
                <a:gd fmla="*/ 0 60000 65536" name="T153"/>
                <a:gd fmla="*/ 0 60000 65536" name="T154"/>
                <a:gd fmla="*/ 0 60000 65536" name="T155"/>
                <a:gd fmla="*/ 0 60000 65536" name="T156"/>
                <a:gd fmla="*/ 0 60000 65536" name="T157"/>
                <a:gd fmla="*/ 0 60000 65536" name="T158"/>
                <a:gd fmla="*/ 0 60000 65536" name="T159"/>
                <a:gd fmla="*/ 0 60000 65536" name="T160"/>
                <a:gd fmla="*/ 0 60000 65536" name="T161"/>
                <a:gd fmla="*/ 0 60000 65536" name="T162"/>
                <a:gd fmla="*/ 0 60000 65536" name="T163"/>
                <a:gd fmla="*/ 0 60000 65536" name="T164"/>
                <a:gd fmla="*/ 0 60000 65536" name="T165"/>
                <a:gd fmla="*/ 0 60000 65536" name="T166"/>
                <a:gd fmla="*/ 0 60000 65536" name="T167"/>
                <a:gd fmla="*/ 0 60000 65536" name="T168"/>
                <a:gd fmla="*/ 0 60000 65536" name="T169"/>
                <a:gd fmla="*/ 0 60000 65536" name="T170"/>
                <a:gd fmla="*/ 0 60000 65536" name="T171"/>
                <a:gd fmla="*/ 0 60000 65536" name="T172"/>
                <a:gd fmla="*/ 0 60000 65536" name="T173"/>
                <a:gd fmla="*/ 0 60000 65536" name="T174"/>
                <a:gd fmla="*/ 0 60000 65536" name="T175"/>
                <a:gd fmla="*/ 0 60000 65536" name="T176"/>
                <a:gd fmla="*/ 0 60000 65536" name="T177"/>
                <a:gd fmla="*/ 0 60000 65536" name="T178"/>
                <a:gd fmla="*/ 0 60000 65536" name="T179"/>
                <a:gd fmla="*/ 0 w 6336" name="T180"/>
                <a:gd fmla="*/ 0 h 1048" name="T181"/>
                <a:gd fmla="*/ 6336 w 6336" name="T182"/>
                <a:gd fmla="*/ 1048 h 1048" name="T183"/>
              </a:gdLst>
              <a:cxnLst>
                <a:cxn ang="T120">
                  <a:pos x="T0" y="T1"/>
                </a:cxn>
                <a:cxn ang="T121">
                  <a:pos x="T2" y="T3"/>
                </a:cxn>
                <a:cxn ang="T122">
                  <a:pos x="T4" y="T5"/>
                </a:cxn>
                <a:cxn ang="T123">
                  <a:pos x="T6" y="T7"/>
                </a:cxn>
                <a:cxn ang="T124">
                  <a:pos x="T8" y="T9"/>
                </a:cxn>
                <a:cxn ang="T125">
                  <a:pos x="T10" y="T11"/>
                </a:cxn>
                <a:cxn ang="T126">
                  <a:pos x="T12" y="T13"/>
                </a:cxn>
                <a:cxn ang="T127">
                  <a:pos x="T14" y="T15"/>
                </a:cxn>
                <a:cxn ang="T128">
                  <a:pos x="T16" y="T17"/>
                </a:cxn>
                <a:cxn ang="T129">
                  <a:pos x="T18" y="T19"/>
                </a:cxn>
                <a:cxn ang="T130">
                  <a:pos x="T20" y="T21"/>
                </a:cxn>
                <a:cxn ang="T131">
                  <a:pos x="T22" y="T23"/>
                </a:cxn>
                <a:cxn ang="T132">
                  <a:pos x="T24" y="T25"/>
                </a:cxn>
                <a:cxn ang="T133">
                  <a:pos x="T26" y="T27"/>
                </a:cxn>
                <a:cxn ang="T134">
                  <a:pos x="T28" y="T29"/>
                </a:cxn>
                <a:cxn ang="T135">
                  <a:pos x="T30" y="T31"/>
                </a:cxn>
                <a:cxn ang="T136">
                  <a:pos x="T32" y="T33"/>
                </a:cxn>
                <a:cxn ang="T137">
                  <a:pos x="T34" y="T35"/>
                </a:cxn>
                <a:cxn ang="T138">
                  <a:pos x="T36" y="T37"/>
                </a:cxn>
                <a:cxn ang="T139">
                  <a:pos x="T38" y="T39"/>
                </a:cxn>
                <a:cxn ang="T140">
                  <a:pos x="T40" y="T41"/>
                </a:cxn>
                <a:cxn ang="T141">
                  <a:pos x="T42" y="T43"/>
                </a:cxn>
                <a:cxn ang="T142">
                  <a:pos x="T44" y="T45"/>
                </a:cxn>
                <a:cxn ang="T143">
                  <a:pos x="T46" y="T47"/>
                </a:cxn>
                <a:cxn ang="T144">
                  <a:pos x="T48" y="T49"/>
                </a:cxn>
                <a:cxn ang="T145">
                  <a:pos x="T50" y="T51"/>
                </a:cxn>
                <a:cxn ang="T146">
                  <a:pos x="T52" y="T53"/>
                </a:cxn>
                <a:cxn ang="T147">
                  <a:pos x="T54" y="T55"/>
                </a:cxn>
                <a:cxn ang="T148">
                  <a:pos x="T56" y="T57"/>
                </a:cxn>
                <a:cxn ang="T149">
                  <a:pos x="T58" y="T59"/>
                </a:cxn>
                <a:cxn ang="T150">
                  <a:pos x="T60" y="T61"/>
                </a:cxn>
                <a:cxn ang="T151">
                  <a:pos x="T62" y="T63"/>
                </a:cxn>
                <a:cxn ang="T152">
                  <a:pos x="T64" y="T65"/>
                </a:cxn>
                <a:cxn ang="T153">
                  <a:pos x="T66" y="T67"/>
                </a:cxn>
                <a:cxn ang="T154">
                  <a:pos x="T68" y="T69"/>
                </a:cxn>
                <a:cxn ang="T155">
                  <a:pos x="T70" y="T71"/>
                </a:cxn>
                <a:cxn ang="T156">
                  <a:pos x="T72" y="T73"/>
                </a:cxn>
                <a:cxn ang="T157">
                  <a:pos x="T74" y="T75"/>
                </a:cxn>
                <a:cxn ang="T158">
                  <a:pos x="T76" y="T77"/>
                </a:cxn>
                <a:cxn ang="T159">
                  <a:pos x="T78" y="T79"/>
                </a:cxn>
                <a:cxn ang="T160">
                  <a:pos x="T80" y="T81"/>
                </a:cxn>
                <a:cxn ang="T161">
                  <a:pos x="T82" y="T83"/>
                </a:cxn>
                <a:cxn ang="T162">
                  <a:pos x="T84" y="T85"/>
                </a:cxn>
                <a:cxn ang="T163">
                  <a:pos x="T86" y="T87"/>
                </a:cxn>
                <a:cxn ang="T164">
                  <a:pos x="T88" y="T89"/>
                </a:cxn>
                <a:cxn ang="T165">
                  <a:pos x="T90" y="T91"/>
                </a:cxn>
                <a:cxn ang="T166">
                  <a:pos x="T92" y="T93"/>
                </a:cxn>
                <a:cxn ang="T167">
                  <a:pos x="T94" y="T95"/>
                </a:cxn>
                <a:cxn ang="T168">
                  <a:pos x="T96" y="T97"/>
                </a:cxn>
                <a:cxn ang="T169">
                  <a:pos x="T98" y="T99"/>
                </a:cxn>
                <a:cxn ang="T170">
                  <a:pos x="T100" y="T101"/>
                </a:cxn>
                <a:cxn ang="T171">
                  <a:pos x="T102" y="T103"/>
                </a:cxn>
                <a:cxn ang="T172">
                  <a:pos x="T104" y="T105"/>
                </a:cxn>
                <a:cxn ang="T173">
                  <a:pos x="T106" y="T107"/>
                </a:cxn>
                <a:cxn ang="T174">
                  <a:pos x="T108" y="T109"/>
                </a:cxn>
                <a:cxn ang="T175">
                  <a:pos x="T110" y="T111"/>
                </a:cxn>
                <a:cxn ang="T176">
                  <a:pos x="T112" y="T113"/>
                </a:cxn>
                <a:cxn ang="T177">
                  <a:pos x="T114" y="T115"/>
                </a:cxn>
                <a:cxn ang="T178">
                  <a:pos x="T116" y="T117"/>
                </a:cxn>
                <a:cxn ang="T179">
                  <a:pos x="T118" y="T119"/>
                </a:cxn>
              </a:cxnLst>
              <a:rect b="T183" l="T180" r="T182" t="T181"/>
              <a:pathLst>
                <a:path h="1048" w="6336">
                  <a:moveTo>
                    <a:pt x="1096" y="112"/>
                  </a:moveTo>
                  <a:lnTo>
                    <a:pt x="1096" y="156"/>
                  </a:lnTo>
                  <a:lnTo>
                    <a:pt x="6336" y="156"/>
                  </a:lnTo>
                  <a:lnTo>
                    <a:pt x="6336" y="886"/>
                  </a:lnTo>
                  <a:lnTo>
                    <a:pt x="1096" y="886"/>
                  </a:lnTo>
                  <a:lnTo>
                    <a:pt x="1096" y="939"/>
                  </a:lnTo>
                  <a:lnTo>
                    <a:pt x="1096" y="939"/>
                  </a:lnTo>
                  <a:lnTo>
                    <a:pt x="1096" y="957"/>
                  </a:lnTo>
                  <a:lnTo>
                    <a:pt x="1094" y="972"/>
                  </a:lnTo>
                  <a:lnTo>
                    <a:pt x="1091" y="987"/>
                  </a:lnTo>
                  <a:lnTo>
                    <a:pt x="1085" y="1000"/>
                  </a:lnTo>
                  <a:lnTo>
                    <a:pt x="1079" y="1012"/>
                  </a:lnTo>
                  <a:lnTo>
                    <a:pt x="1072" y="1021"/>
                  </a:lnTo>
                  <a:lnTo>
                    <a:pt x="1062" y="1029"/>
                  </a:lnTo>
                  <a:lnTo>
                    <a:pt x="1053" y="1037"/>
                  </a:lnTo>
                  <a:lnTo>
                    <a:pt x="1043" y="1042"/>
                  </a:lnTo>
                  <a:lnTo>
                    <a:pt x="1032" y="1046"/>
                  </a:lnTo>
                  <a:lnTo>
                    <a:pt x="1018" y="1048"/>
                  </a:lnTo>
                  <a:lnTo>
                    <a:pt x="1005" y="1048"/>
                  </a:lnTo>
                  <a:lnTo>
                    <a:pt x="991" y="1048"/>
                  </a:lnTo>
                  <a:lnTo>
                    <a:pt x="976" y="1046"/>
                  </a:lnTo>
                  <a:lnTo>
                    <a:pt x="961" y="1042"/>
                  </a:lnTo>
                  <a:lnTo>
                    <a:pt x="944" y="1037"/>
                  </a:lnTo>
                  <a:lnTo>
                    <a:pt x="65" y="596"/>
                  </a:lnTo>
                  <a:lnTo>
                    <a:pt x="65" y="596"/>
                  </a:lnTo>
                  <a:lnTo>
                    <a:pt x="50" y="587"/>
                  </a:lnTo>
                  <a:lnTo>
                    <a:pt x="36" y="579"/>
                  </a:lnTo>
                  <a:lnTo>
                    <a:pt x="27" y="570"/>
                  </a:lnTo>
                  <a:lnTo>
                    <a:pt x="17" y="560"/>
                  </a:lnTo>
                  <a:lnTo>
                    <a:pt x="10" y="551"/>
                  </a:lnTo>
                  <a:lnTo>
                    <a:pt x="4" y="541"/>
                  </a:lnTo>
                  <a:lnTo>
                    <a:pt x="2" y="531"/>
                  </a:lnTo>
                  <a:lnTo>
                    <a:pt x="0" y="520"/>
                  </a:lnTo>
                  <a:lnTo>
                    <a:pt x="2" y="510"/>
                  </a:lnTo>
                  <a:lnTo>
                    <a:pt x="4" y="501"/>
                  </a:lnTo>
                  <a:lnTo>
                    <a:pt x="10" y="491"/>
                  </a:lnTo>
                  <a:lnTo>
                    <a:pt x="17" y="480"/>
                  </a:lnTo>
                  <a:lnTo>
                    <a:pt x="27" y="470"/>
                  </a:lnTo>
                  <a:lnTo>
                    <a:pt x="36" y="463"/>
                  </a:lnTo>
                  <a:lnTo>
                    <a:pt x="50" y="453"/>
                  </a:lnTo>
                  <a:lnTo>
                    <a:pt x="65" y="446"/>
                  </a:lnTo>
                  <a:lnTo>
                    <a:pt x="944" y="17"/>
                  </a:lnTo>
                  <a:lnTo>
                    <a:pt x="944" y="17"/>
                  </a:lnTo>
                  <a:lnTo>
                    <a:pt x="961" y="9"/>
                  </a:lnTo>
                  <a:lnTo>
                    <a:pt x="976" y="5"/>
                  </a:lnTo>
                  <a:lnTo>
                    <a:pt x="991" y="1"/>
                  </a:lnTo>
                  <a:lnTo>
                    <a:pt x="1005" y="0"/>
                  </a:lnTo>
                  <a:lnTo>
                    <a:pt x="1018" y="0"/>
                  </a:lnTo>
                  <a:lnTo>
                    <a:pt x="1032" y="3"/>
                  </a:lnTo>
                  <a:lnTo>
                    <a:pt x="1043" y="7"/>
                  </a:lnTo>
                  <a:lnTo>
                    <a:pt x="1053" y="13"/>
                  </a:lnTo>
                  <a:lnTo>
                    <a:pt x="1062" y="20"/>
                  </a:lnTo>
                  <a:lnTo>
                    <a:pt x="1072" y="28"/>
                  </a:lnTo>
                  <a:lnTo>
                    <a:pt x="1079" y="40"/>
                  </a:lnTo>
                  <a:lnTo>
                    <a:pt x="1085" y="51"/>
                  </a:lnTo>
                  <a:lnTo>
                    <a:pt x="1091" y="64"/>
                  </a:lnTo>
                  <a:lnTo>
                    <a:pt x="1094" y="80"/>
                  </a:lnTo>
                  <a:lnTo>
                    <a:pt x="1096" y="95"/>
                  </a:lnTo>
                  <a:lnTo>
                    <a:pt x="1096" y="112"/>
                  </a:lnTo>
                  <a:lnTo>
                    <a:pt x="1096" y="112"/>
                  </a:lnTo>
                  <a:close/>
                </a:path>
              </a:pathLst>
            </a:custGeom>
            <a:solidFill>
              <a:srgbClr val="BD2E31"/>
            </a:solidFill>
            <a:ln>
              <a:noFill/>
            </a:ln>
            <a:extLst>
              <a:ext uri="{91240B29-F687-4F45-9708-019B960494DF}">
                <a14:hiddenLine w="9525">
                  <a:solidFill>
                    <a:srgbClr val="000000"/>
                  </a:solidFill>
                  <a:miter lim="800000"/>
                  <a:headEnd/>
                  <a:tailEnd/>
                </a14:hiddenLine>
              </a:ext>
            </a:extLst>
          </p:spPr>
          <p:txBody>
            <a:bodyPr bIns="36293" lIns="72585" rIns="72585" tIns="36293"/>
            <a:lstStyle/>
            <a:p>
              <a:endParaRPr altLang="zh-CN" lang="zh-CN">
                <a:solidFill>
                  <a:srgbClr val="000000"/>
                </a:solidFill>
                <a:latin charset="0" pitchFamily="34" typeface="Impact"/>
                <a:ea charset="-122" pitchFamily="34" typeface="微软雅黑"/>
                <a:sym charset="0" pitchFamily="34" typeface="Impact"/>
              </a:endParaRPr>
            </a:p>
          </p:txBody>
        </p:sp>
        <p:grpSp>
          <p:nvGrpSpPr>
            <p:cNvPr id="37" name="组合 13"/>
            <p:cNvGrpSpPr/>
            <p:nvPr/>
          </p:nvGrpSpPr>
          <p:grpSpPr>
            <a:xfrm>
              <a:off x="6712888" y="2315569"/>
              <a:ext cx="2786170" cy="2074010"/>
              <a:chExt cx="3432175" cy="2587625"/>
            </a:xfrm>
          </p:grpSpPr>
          <p:pic>
            <p:nvPicPr>
              <p:cNvPr id="38" name="Picture 10"/>
              <p:cNvPicPr>
                <a:picLocks noChangeArrowheads="1" noChangeAspect="1"/>
              </p:cNvPicPr>
              <p:nvPr/>
            </p:nvPicPr>
            <p:blipFill>
              <a:blip r:embed="rId3">
                <a:extLst>
                  <a:ext uri="{28A0092B-C50C-407E-A947-70E740481C1C}">
                    <a14:useLocalDpi val="0"/>
                  </a:ext>
                </a:extLst>
              </a:blip>
              <a:stretch>
                <a:fillRect/>
              </a:stretch>
            </p:blipFill>
            <p:spPr bwMode="auto">
              <a:xfrm>
                <a:off x="0" y="1863725"/>
                <a:ext cx="381000" cy="227013"/>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pic>
          <p:pic>
            <p:nvPicPr>
              <p:cNvPr id="39" name="Picture 11"/>
              <p:cNvPicPr>
                <a:picLocks noChangeArrowheads="1" noChangeAspect="1"/>
              </p:cNvPicPr>
              <p:nvPr/>
            </p:nvPicPr>
            <p:blipFill>
              <a:blip r:embed="rId4">
                <a:extLst>
                  <a:ext uri="{28A0092B-C50C-407E-A947-70E740481C1C}">
                    <a14:useLocalDpi val="0"/>
                  </a:ext>
                </a:extLst>
              </a:blip>
              <a:stretch>
                <a:fillRect/>
              </a:stretch>
            </p:blipFill>
            <p:spPr bwMode="auto">
              <a:xfrm>
                <a:off x="3051175" y="501650"/>
                <a:ext cx="381000" cy="227013"/>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pic>
          <p:sp>
            <p:nvSpPr>
              <p:cNvPr id="40" name="Freeform 12"/>
              <p:cNvSpPr>
                <a:spLocks noChangeArrowheads="1"/>
              </p:cNvSpPr>
              <p:nvPr/>
            </p:nvSpPr>
            <p:spPr bwMode="auto">
              <a:xfrm>
                <a:off x="77788" y="0"/>
                <a:ext cx="3257550" cy="2587625"/>
              </a:xfrm>
              <a:custGeom>
                <a:gdLst>
                  <a:gd fmla="*/ 1999 w 2052" name="T0"/>
                  <a:gd fmla="*/ 334 h 1630" name="T1"/>
                  <a:gd fmla="*/ 1741 w 2052" name="T2"/>
                  <a:gd fmla="*/ 183 h 1630" name="T3"/>
                  <a:gd fmla="*/ 1686 w 2052" name="T4"/>
                  <a:gd fmla="*/ 162 h 1630" name="T5"/>
                  <a:gd fmla="*/ 1429 w 2052" name="T6"/>
                  <a:gd fmla="*/ 11 h 1630" name="T7"/>
                  <a:gd fmla="*/ 1419 w 2052" name="T8"/>
                  <a:gd fmla="*/ 6 h 1630" name="T9"/>
                  <a:gd fmla="*/ 1400 w 2052" name="T10"/>
                  <a:gd fmla="*/ 0 h 1630" name="T11"/>
                  <a:gd fmla="*/ 1375 w 2052" name="T12"/>
                  <a:gd fmla="*/ 2 h 1630" name="T13"/>
                  <a:gd fmla="*/ 1347 w 2052" name="T14"/>
                  <a:gd fmla="*/ 13 h 1630" name="T15"/>
                  <a:gd fmla="*/ 1320 w 2052" name="T16"/>
                  <a:gd fmla="*/ 32 h 1630" name="T17"/>
                  <a:gd fmla="*/ 633 w 2052" name="T18"/>
                  <a:gd fmla="*/ 721 h 1630" name="T19"/>
                  <a:gd fmla="*/ 452 w 2052" name="T20"/>
                  <a:gd fmla="*/ 902 h 1630" name="T21"/>
                  <a:gd fmla="*/ 119 w 2052" name="T22"/>
                  <a:gd fmla="*/ 1235 h 1630" name="T23"/>
                  <a:gd fmla="*/ 94 w 2052" name="T24"/>
                  <a:gd fmla="*/ 1253 h 1630" name="T25"/>
                  <a:gd fmla="*/ 56 w 2052" name="T26"/>
                  <a:gd fmla="*/ 1270 h 1630" name="T27"/>
                  <a:gd fmla="*/ 25 w 2052" name="T28"/>
                  <a:gd fmla="*/ 1272 h 1630" name="T29"/>
                  <a:gd fmla="*/ 0 w 2052" name="T30"/>
                  <a:gd fmla="*/ 1268 h 1630" name="T31"/>
                  <a:gd fmla="*/ 54 w 2052" name="T32"/>
                  <a:gd fmla="*/ 1300 h 1630" name="T33"/>
                  <a:gd fmla="*/ 313 w 2052" name="T34"/>
                  <a:gd fmla="*/ 1439 h 1630" name="T35"/>
                  <a:gd fmla="*/ 366 w 2052" name="T36"/>
                  <a:gd fmla="*/ 1472 h 1630" name="T37"/>
                  <a:gd fmla="*/ 624 w 2052" name="T38"/>
                  <a:gd fmla="*/ 1622 h 1630" name="T39"/>
                  <a:gd fmla="*/ 643 w 2052" name="T40"/>
                  <a:gd fmla="*/ 1628 h 1630" name="T41"/>
                  <a:gd fmla="*/ 679 w 2052" name="T42"/>
                  <a:gd fmla="*/ 1626 h 1630" name="T43"/>
                  <a:gd fmla="*/ 706 w 2052" name="T44"/>
                  <a:gd fmla="*/ 1615 h 1630" name="T45"/>
                  <a:gd fmla="*/ 725 w 2052" name="T46"/>
                  <a:gd fmla="*/ 1598 h 1630" name="T47"/>
                  <a:gd fmla="*/ 740 w 2052" name="T48"/>
                  <a:gd fmla="*/ 1590 h 1630" name="T49"/>
                  <a:gd fmla="*/ 1600 w 2052" name="T50"/>
                  <a:gd fmla="*/ 730 h 1630" name="T51"/>
                  <a:gd fmla="*/ 1943 w 2052" name="T52"/>
                  <a:gd fmla="*/ 387 h 1630" name="T53"/>
                  <a:gd fmla="*/ 1953 w 2052" name="T54"/>
                  <a:gd fmla="*/ 377 h 1630" name="T55"/>
                  <a:gd fmla="*/ 1974 w 2052" name="T56"/>
                  <a:gd fmla="*/ 366 h 1630" name="T57"/>
                  <a:gd fmla="*/ 2002 w 2052" name="T58"/>
                  <a:gd fmla="*/ 357 h 1630" name="T59"/>
                  <a:gd fmla="*/ 2033 w 2052" name="T60"/>
                  <a:gd fmla="*/ 358 h 1630" name="T61"/>
                  <a:gd fmla="*/ 2052 w 2052" name="T62"/>
                  <a:gd fmla="*/ 366 h 1630" name="T63"/>
                  <a:gd fmla="*/ 0 60000 65536" name="T64"/>
                  <a:gd fmla="*/ 0 60000 65536" name="T65"/>
                  <a:gd fmla="*/ 0 60000 65536" name="T66"/>
                  <a:gd fmla="*/ 0 60000 65536" name="T67"/>
                  <a:gd fmla="*/ 0 60000 65536" name="T68"/>
                  <a:gd fmla="*/ 0 60000 65536" name="T69"/>
                  <a:gd fmla="*/ 0 60000 65536" name="T70"/>
                  <a:gd fmla="*/ 0 60000 65536" name="T71"/>
                  <a:gd fmla="*/ 0 60000 65536" name="T72"/>
                  <a:gd fmla="*/ 0 60000 65536" name="T73"/>
                  <a:gd fmla="*/ 0 60000 65536" name="T74"/>
                  <a:gd fmla="*/ 0 60000 65536" name="T75"/>
                  <a:gd fmla="*/ 0 60000 65536" name="T76"/>
                  <a:gd fmla="*/ 0 60000 65536" name="T77"/>
                  <a:gd fmla="*/ 0 60000 65536" name="T78"/>
                  <a:gd fmla="*/ 0 60000 65536" name="T79"/>
                  <a:gd fmla="*/ 0 60000 65536" name="T80"/>
                  <a:gd fmla="*/ 0 60000 65536" name="T81"/>
                  <a:gd fmla="*/ 0 60000 65536" name="T82"/>
                  <a:gd fmla="*/ 0 60000 65536" name="T83"/>
                  <a:gd fmla="*/ 0 60000 65536" name="T84"/>
                  <a:gd fmla="*/ 0 60000 65536" name="T85"/>
                  <a:gd fmla="*/ 0 60000 65536" name="T86"/>
                  <a:gd fmla="*/ 0 60000 65536" name="T87"/>
                  <a:gd fmla="*/ 0 60000 65536" name="T88"/>
                  <a:gd fmla="*/ 0 60000 65536" name="T89"/>
                  <a:gd fmla="*/ 0 60000 65536" name="T90"/>
                  <a:gd fmla="*/ 0 60000 65536" name="T91"/>
                  <a:gd fmla="*/ 0 60000 65536" name="T92"/>
                  <a:gd fmla="*/ 0 60000 65536" name="T93"/>
                  <a:gd fmla="*/ 0 60000 65536" name="T94"/>
                  <a:gd fmla="*/ 0 60000 65536" name="T95"/>
                  <a:gd fmla="*/ 0 w 2052" name="T96"/>
                  <a:gd fmla="*/ 0 h 1630" name="T97"/>
                  <a:gd fmla="*/ 2052 w 2052" name="T98"/>
                  <a:gd fmla="*/ 1630 h 1630" name="T99"/>
                </a:gd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b="T99" l="T96" r="T98" t="T97"/>
                <a:pathLst>
                  <a:path h="1630" w="2052">
                    <a:moveTo>
                      <a:pt x="1999" y="334"/>
                    </a:moveTo>
                    <a:lnTo>
                      <a:pt x="1999" y="334"/>
                    </a:lnTo>
                    <a:lnTo>
                      <a:pt x="1741" y="183"/>
                    </a:lnTo>
                    <a:lnTo>
                      <a:pt x="1741" y="183"/>
                    </a:lnTo>
                    <a:lnTo>
                      <a:pt x="1686" y="162"/>
                    </a:lnTo>
                    <a:lnTo>
                      <a:pt x="1686" y="162"/>
                    </a:lnTo>
                    <a:lnTo>
                      <a:pt x="1429" y="11"/>
                    </a:lnTo>
                    <a:lnTo>
                      <a:pt x="1429" y="11"/>
                    </a:lnTo>
                    <a:lnTo>
                      <a:pt x="1429" y="11"/>
                    </a:lnTo>
                    <a:lnTo>
                      <a:pt x="1419" y="6"/>
                    </a:lnTo>
                    <a:lnTo>
                      <a:pt x="1409" y="2"/>
                    </a:lnTo>
                    <a:lnTo>
                      <a:pt x="1400" y="0"/>
                    </a:lnTo>
                    <a:lnTo>
                      <a:pt x="1390" y="0"/>
                    </a:lnTo>
                    <a:lnTo>
                      <a:pt x="1375" y="2"/>
                    </a:lnTo>
                    <a:lnTo>
                      <a:pt x="1360" y="6"/>
                    </a:lnTo>
                    <a:lnTo>
                      <a:pt x="1347" y="13"/>
                    </a:lnTo>
                    <a:lnTo>
                      <a:pt x="1335" y="21"/>
                    </a:lnTo>
                    <a:lnTo>
                      <a:pt x="1320" y="32"/>
                    </a:lnTo>
                    <a:lnTo>
                      <a:pt x="1310" y="32"/>
                    </a:lnTo>
                    <a:lnTo>
                      <a:pt x="633" y="721"/>
                    </a:lnTo>
                    <a:lnTo>
                      <a:pt x="633" y="721"/>
                    </a:lnTo>
                    <a:lnTo>
                      <a:pt x="452" y="902"/>
                    </a:lnTo>
                    <a:lnTo>
                      <a:pt x="452" y="902"/>
                    </a:lnTo>
                    <a:lnTo>
                      <a:pt x="119" y="1235"/>
                    </a:lnTo>
                    <a:lnTo>
                      <a:pt x="119" y="1235"/>
                    </a:lnTo>
                    <a:lnTo>
                      <a:pt x="94" y="1253"/>
                    </a:lnTo>
                    <a:lnTo>
                      <a:pt x="73" y="1262"/>
                    </a:lnTo>
                    <a:lnTo>
                      <a:pt x="56" y="1270"/>
                    </a:lnTo>
                    <a:lnTo>
                      <a:pt x="39" y="1272"/>
                    </a:lnTo>
                    <a:lnTo>
                      <a:pt x="25" y="1272"/>
                    </a:lnTo>
                    <a:lnTo>
                      <a:pt x="14" y="1270"/>
                    </a:lnTo>
                    <a:lnTo>
                      <a:pt x="0" y="1268"/>
                    </a:lnTo>
                    <a:lnTo>
                      <a:pt x="54" y="1300"/>
                    </a:lnTo>
                    <a:lnTo>
                      <a:pt x="54" y="1300"/>
                    </a:lnTo>
                    <a:lnTo>
                      <a:pt x="313" y="1439"/>
                    </a:lnTo>
                    <a:lnTo>
                      <a:pt x="313" y="1439"/>
                    </a:lnTo>
                    <a:lnTo>
                      <a:pt x="366" y="1472"/>
                    </a:lnTo>
                    <a:lnTo>
                      <a:pt x="366" y="1472"/>
                    </a:lnTo>
                    <a:lnTo>
                      <a:pt x="624" y="1622"/>
                    </a:lnTo>
                    <a:lnTo>
                      <a:pt x="624" y="1622"/>
                    </a:lnTo>
                    <a:lnTo>
                      <a:pt x="624" y="1622"/>
                    </a:lnTo>
                    <a:lnTo>
                      <a:pt x="643" y="1628"/>
                    </a:lnTo>
                    <a:lnTo>
                      <a:pt x="662" y="1630"/>
                    </a:lnTo>
                    <a:lnTo>
                      <a:pt x="679" y="1626"/>
                    </a:lnTo>
                    <a:lnTo>
                      <a:pt x="694" y="1622"/>
                    </a:lnTo>
                    <a:lnTo>
                      <a:pt x="706" y="1615"/>
                    </a:lnTo>
                    <a:lnTo>
                      <a:pt x="717" y="1607"/>
                    </a:lnTo>
                    <a:lnTo>
                      <a:pt x="725" y="1598"/>
                    </a:lnTo>
                    <a:lnTo>
                      <a:pt x="731" y="1590"/>
                    </a:lnTo>
                    <a:lnTo>
                      <a:pt x="740" y="1590"/>
                    </a:lnTo>
                    <a:lnTo>
                      <a:pt x="1429" y="902"/>
                    </a:lnTo>
                    <a:lnTo>
                      <a:pt x="1600" y="730"/>
                    </a:lnTo>
                    <a:lnTo>
                      <a:pt x="1600" y="730"/>
                    </a:lnTo>
                    <a:lnTo>
                      <a:pt x="1943" y="387"/>
                    </a:lnTo>
                    <a:lnTo>
                      <a:pt x="1943" y="387"/>
                    </a:lnTo>
                    <a:lnTo>
                      <a:pt x="1953" y="377"/>
                    </a:lnTo>
                    <a:lnTo>
                      <a:pt x="1964" y="372"/>
                    </a:lnTo>
                    <a:lnTo>
                      <a:pt x="1974" y="366"/>
                    </a:lnTo>
                    <a:lnTo>
                      <a:pt x="1983" y="362"/>
                    </a:lnTo>
                    <a:lnTo>
                      <a:pt x="2002" y="357"/>
                    </a:lnTo>
                    <a:lnTo>
                      <a:pt x="2018" y="357"/>
                    </a:lnTo>
                    <a:lnTo>
                      <a:pt x="2033" y="358"/>
                    </a:lnTo>
                    <a:lnTo>
                      <a:pt x="2042" y="362"/>
                    </a:lnTo>
                    <a:lnTo>
                      <a:pt x="2052" y="366"/>
                    </a:lnTo>
                    <a:lnTo>
                      <a:pt x="1999" y="334"/>
                    </a:lnTo>
                    <a:close/>
                  </a:path>
                </a:pathLst>
              </a:custGeom>
              <a:solidFill>
                <a:srgbClr val="4BB0D0"/>
              </a:solidFill>
              <a:ln>
                <a:noFill/>
              </a:ln>
              <a:extLst>
                <a:ext uri="{91240B29-F687-4F45-9708-019B960494DF}">
                  <a14:hiddenLine w="9525">
                    <a:solidFill>
                      <a:srgbClr val="000000"/>
                    </a:solidFill>
                    <a:miter lim="800000"/>
                    <a:headEnd/>
                    <a:tailEnd/>
                  </a14:hiddenLine>
                </a:ext>
              </a:extLst>
            </p:spPr>
            <p:txBody>
              <a:bodyPr/>
              <a:lstStyle/>
              <a:p>
                <a:endParaRPr altLang="zh-CN" lang="zh-CN">
                  <a:solidFill>
                    <a:srgbClr val="000000"/>
                  </a:solidFill>
                  <a:latin charset="0" pitchFamily="34" typeface="Impact"/>
                  <a:ea charset="-122" pitchFamily="34" typeface="微软雅黑"/>
                  <a:sym charset="0" pitchFamily="34" typeface="Impact"/>
                </a:endParaRPr>
              </a:p>
            </p:txBody>
          </p:sp>
        </p:grpSp>
        <p:grpSp>
          <p:nvGrpSpPr>
            <p:cNvPr id="41" name="组合 11"/>
            <p:cNvGrpSpPr/>
            <p:nvPr/>
          </p:nvGrpSpPr>
          <p:grpSpPr>
            <a:xfrm>
              <a:off x="3402648" y="2315569"/>
              <a:ext cx="2772246" cy="2076510"/>
              <a:chExt cx="3414713" cy="2590800"/>
            </a:xfrm>
          </p:grpSpPr>
          <p:pic>
            <p:nvPicPr>
              <p:cNvPr id="42" name="Picture 6"/>
              <p:cNvPicPr>
                <a:picLocks noChangeArrowheads="1" noChangeAspect="1"/>
              </p:cNvPicPr>
              <p:nvPr/>
            </p:nvPicPr>
            <p:blipFill>
              <a:blip r:embed="rId5">
                <a:extLst>
                  <a:ext uri="{28A0092B-C50C-407E-A947-70E740481C1C}">
                    <a14:useLocalDpi val="0"/>
                  </a:ext>
                </a:extLst>
              </a:blip>
              <a:stretch>
                <a:fillRect/>
              </a:stretch>
            </p:blipFill>
            <p:spPr bwMode="auto">
              <a:xfrm>
                <a:off x="0" y="1863725"/>
                <a:ext cx="382588" cy="227013"/>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pic>
          <p:pic>
            <p:nvPicPr>
              <p:cNvPr id="43" name="Picture 7"/>
              <p:cNvPicPr>
                <a:picLocks noChangeArrowheads="1" noChangeAspect="1"/>
              </p:cNvPicPr>
              <p:nvPr/>
            </p:nvPicPr>
            <p:blipFill>
              <a:blip r:embed="rId6">
                <a:extLst>
                  <a:ext uri="{28A0092B-C50C-407E-A947-70E740481C1C}">
                    <a14:useLocalDpi val="0"/>
                  </a:ext>
                </a:extLst>
              </a:blip>
              <a:stretch>
                <a:fillRect/>
              </a:stretch>
            </p:blipFill>
            <p:spPr bwMode="auto">
              <a:xfrm>
                <a:off x="3051175" y="501650"/>
                <a:ext cx="363538" cy="227013"/>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pic>
          <p:sp>
            <p:nvSpPr>
              <p:cNvPr id="44" name="Line 13"/>
              <p:cNvSpPr>
                <a:spLocks noChangeShapeType="1"/>
              </p:cNvSpPr>
              <p:nvPr/>
            </p:nvSpPr>
            <p:spPr bwMode="auto">
              <a:xfrm>
                <a:off x="1514475" y="2590800"/>
                <a:ext cx="1" cy="1"/>
              </a:xfrm>
              <a:prstGeom prst="line">
                <a:avLst/>
              </a:prstGeom>
              <a:noFill/>
              <a:ln>
                <a:noFill/>
              </a:ln>
              <a:extLst>
                <a:ext uri="{909E8E84-426E-40DD-AFC4-6F175D3DCCD1}">
                  <a14:hiddenFill>
                    <a:noFill/>
                  </a14:hiddenFill>
                </a:ext>
                <a:ext uri="{91240B29-F687-4F45-9708-019B960494DF}">
                  <a14:hiddenLine w="9525">
                    <a:solidFill>
                      <a:srgbClr val="000000"/>
                    </a:solidFill>
                    <a:round/>
                    <a:headEnd/>
                    <a:tailEnd/>
                  </a14:hiddenLine>
                </a:ext>
              </a:extLst>
            </p:spPr>
            <p:txBody>
              <a:bodyPr/>
              <a:lstStyle/>
              <a:p>
                <a:endParaRPr altLang="zh-CN" lang="zh-CN">
                  <a:solidFill>
                    <a:srgbClr val="000000"/>
                  </a:solidFill>
                  <a:latin charset="0" pitchFamily="34" typeface="Impact"/>
                  <a:ea charset="-122" pitchFamily="34" typeface="微软雅黑"/>
                  <a:sym charset="0" pitchFamily="34" typeface="Impact"/>
                </a:endParaRPr>
              </a:p>
            </p:txBody>
          </p:sp>
          <p:sp>
            <p:nvSpPr>
              <p:cNvPr id="45" name="Line 14"/>
              <p:cNvSpPr>
                <a:spLocks noChangeShapeType="1"/>
              </p:cNvSpPr>
              <p:nvPr/>
            </p:nvSpPr>
            <p:spPr bwMode="auto">
              <a:xfrm>
                <a:off x="1514475" y="2590800"/>
                <a:ext cx="1" cy="1"/>
              </a:xfrm>
              <a:prstGeom prst="line">
                <a:avLst/>
              </a:prstGeom>
              <a:noFill/>
              <a:ln>
                <a:noFill/>
              </a:ln>
              <a:extLst>
                <a:ext uri="{909E8E84-426E-40DD-AFC4-6F175D3DCCD1}">
                  <a14:hiddenFill>
                    <a:noFill/>
                  </a14:hiddenFill>
                </a:ext>
                <a:ext uri="{91240B29-F687-4F45-9708-019B960494DF}">
                  <a14:hiddenLine w="9525">
                    <a:solidFill>
                      <a:srgbClr val="000000"/>
                    </a:solidFill>
                    <a:round/>
                    <a:headEnd/>
                    <a:tailEnd/>
                  </a14:hiddenLine>
                </a:ext>
              </a:extLst>
            </p:spPr>
            <p:txBody>
              <a:bodyPr/>
              <a:lstStyle/>
              <a:p>
                <a:endParaRPr altLang="zh-CN" lang="zh-CN">
                  <a:solidFill>
                    <a:srgbClr val="000000"/>
                  </a:solidFill>
                  <a:latin charset="0" pitchFamily="34" typeface="Impact"/>
                  <a:ea charset="-122" pitchFamily="34" typeface="微软雅黑"/>
                  <a:sym charset="0" pitchFamily="34" typeface="Impact"/>
                </a:endParaRPr>
              </a:p>
            </p:txBody>
          </p:sp>
          <p:sp>
            <p:nvSpPr>
              <p:cNvPr id="46" name="Freeform 15"/>
              <p:cNvSpPr>
                <a:spLocks noChangeArrowheads="1"/>
              </p:cNvSpPr>
              <p:nvPr/>
            </p:nvSpPr>
            <p:spPr bwMode="auto">
              <a:xfrm>
                <a:off x="82550" y="0"/>
                <a:ext cx="3257550" cy="2587625"/>
              </a:xfrm>
              <a:custGeom>
                <a:gdLst>
                  <a:gd fmla="*/ 1996 w 2052" name="T0"/>
                  <a:gd fmla="*/ 334 h 1630" name="T1"/>
                  <a:gd fmla="*/ 1741 w 2052" name="T2"/>
                  <a:gd fmla="*/ 183 h 1630" name="T3"/>
                  <a:gd fmla="*/ 1685 w 2052" name="T4"/>
                  <a:gd fmla="*/ 162 h 1630" name="T5"/>
                  <a:gd fmla="*/ 1428 w 2052" name="T6"/>
                  <a:gd fmla="*/ 11 h 1630" name="T7"/>
                  <a:gd fmla="*/ 1419 w 2052" name="T8"/>
                  <a:gd fmla="*/ 6 h 1630" name="T9"/>
                  <a:gd fmla="*/ 1399 w 2052" name="T10"/>
                  <a:gd fmla="*/ 0 h 1630" name="T11"/>
                  <a:gd fmla="*/ 1373 w 2052" name="T12"/>
                  <a:gd fmla="*/ 2 h 1630" name="T13"/>
                  <a:gd fmla="*/ 1346 w 2052" name="T14"/>
                  <a:gd fmla="*/ 13 h 1630" name="T15"/>
                  <a:gd fmla="*/ 1321 w 2052" name="T16"/>
                  <a:gd fmla="*/ 32 h 1630" name="T17"/>
                  <a:gd fmla="*/ 622 w 2052" name="T18"/>
                  <a:gd fmla="*/ 721 h 1630" name="T19"/>
                  <a:gd fmla="*/ 450 w 2052" name="T20"/>
                  <a:gd fmla="*/ 902 h 1630" name="T21"/>
                  <a:gd fmla="*/ 118 w 2052" name="T22"/>
                  <a:gd fmla="*/ 1235 h 1630" name="T23"/>
                  <a:gd fmla="*/ 95 w 2052" name="T24"/>
                  <a:gd fmla="*/ 1253 h 1630" name="T25"/>
                  <a:gd fmla="*/ 55 w 2052" name="T26"/>
                  <a:gd fmla="*/ 1270 h 1630" name="T27"/>
                  <a:gd fmla="*/ 27 w 2052" name="T28"/>
                  <a:gd fmla="*/ 1272 h 1630" name="T29"/>
                  <a:gd fmla="*/ 0 w 2052" name="T30"/>
                  <a:gd fmla="*/ 1268 h 1630" name="T31"/>
                  <a:gd fmla="*/ 53 w 2052" name="T32"/>
                  <a:gd fmla="*/ 1300 h 1630" name="T33"/>
                  <a:gd fmla="*/ 311 w 2052" name="T34"/>
                  <a:gd fmla="*/ 1439 h 1630" name="T35"/>
                  <a:gd fmla="*/ 357 w 2052" name="T36"/>
                  <a:gd fmla="*/ 1472 h 1630" name="T37"/>
                  <a:gd fmla="*/ 622 w 2052" name="T38"/>
                  <a:gd fmla="*/ 1622 h 1630" name="T39"/>
                  <a:gd fmla="*/ 643 w 2052" name="T40"/>
                  <a:gd fmla="*/ 1628 h 1630" name="T41"/>
                  <a:gd fmla="*/ 677 w 2052" name="T42"/>
                  <a:gd fmla="*/ 1626 h 1630" name="T43"/>
                  <a:gd fmla="*/ 705 w 2052" name="T44"/>
                  <a:gd fmla="*/ 1615 h 1630" name="T45"/>
                  <a:gd fmla="*/ 725 w 2052" name="T46"/>
                  <a:gd fmla="*/ 1598 h 1630" name="T47"/>
                  <a:gd fmla="*/ 742 w 2052" name="T48"/>
                  <a:gd fmla="*/ 1590 h 1630" name="T49"/>
                  <a:gd fmla="*/ 1602 w 2052" name="T50"/>
                  <a:gd fmla="*/ 730 h 1630" name="T51"/>
                  <a:gd fmla="*/ 1945 w 2052" name="T52"/>
                  <a:gd fmla="*/ 387 h 1630" name="T53"/>
                  <a:gd fmla="*/ 1954 w 2052" name="T54"/>
                  <a:gd fmla="*/ 377 h 1630" name="T55"/>
                  <a:gd fmla="*/ 1973 w 2052" name="T56"/>
                  <a:gd fmla="*/ 366 h 1630" name="T57"/>
                  <a:gd fmla="*/ 2002 w 2052" name="T58"/>
                  <a:gd fmla="*/ 357 h 1630" name="T59"/>
                  <a:gd fmla="*/ 2031 w 2052" name="T60"/>
                  <a:gd fmla="*/ 358 h 1630" name="T61"/>
                  <a:gd fmla="*/ 2052 w 2052" name="T62"/>
                  <a:gd fmla="*/ 366 h 1630" name="T63"/>
                  <a:gd fmla="*/ 0 60000 65536" name="T64"/>
                  <a:gd fmla="*/ 0 60000 65536" name="T65"/>
                  <a:gd fmla="*/ 0 60000 65536" name="T66"/>
                  <a:gd fmla="*/ 0 60000 65536" name="T67"/>
                  <a:gd fmla="*/ 0 60000 65536" name="T68"/>
                  <a:gd fmla="*/ 0 60000 65536" name="T69"/>
                  <a:gd fmla="*/ 0 60000 65536" name="T70"/>
                  <a:gd fmla="*/ 0 60000 65536" name="T71"/>
                  <a:gd fmla="*/ 0 60000 65536" name="T72"/>
                  <a:gd fmla="*/ 0 60000 65536" name="T73"/>
                  <a:gd fmla="*/ 0 60000 65536" name="T74"/>
                  <a:gd fmla="*/ 0 60000 65536" name="T75"/>
                  <a:gd fmla="*/ 0 60000 65536" name="T76"/>
                  <a:gd fmla="*/ 0 60000 65536" name="T77"/>
                  <a:gd fmla="*/ 0 60000 65536" name="T78"/>
                  <a:gd fmla="*/ 0 60000 65536" name="T79"/>
                  <a:gd fmla="*/ 0 60000 65536" name="T80"/>
                  <a:gd fmla="*/ 0 60000 65536" name="T81"/>
                  <a:gd fmla="*/ 0 60000 65536" name="T82"/>
                  <a:gd fmla="*/ 0 60000 65536" name="T83"/>
                  <a:gd fmla="*/ 0 60000 65536" name="T84"/>
                  <a:gd fmla="*/ 0 60000 65536" name="T85"/>
                  <a:gd fmla="*/ 0 60000 65536" name="T86"/>
                  <a:gd fmla="*/ 0 60000 65536" name="T87"/>
                  <a:gd fmla="*/ 0 60000 65536" name="T88"/>
                  <a:gd fmla="*/ 0 60000 65536" name="T89"/>
                  <a:gd fmla="*/ 0 60000 65536" name="T90"/>
                  <a:gd fmla="*/ 0 60000 65536" name="T91"/>
                  <a:gd fmla="*/ 0 60000 65536" name="T92"/>
                  <a:gd fmla="*/ 0 60000 65536" name="T93"/>
                  <a:gd fmla="*/ 0 60000 65536" name="T94"/>
                  <a:gd fmla="*/ 0 60000 65536" name="T95"/>
                  <a:gd fmla="*/ 0 w 2052" name="T96"/>
                  <a:gd fmla="*/ 0 h 1630" name="T97"/>
                  <a:gd fmla="*/ 2052 w 2052" name="T98"/>
                  <a:gd fmla="*/ 1630 h 1630" name="T99"/>
                </a:gd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b="T99" l="T96" r="T98" t="T97"/>
                <a:pathLst>
                  <a:path h="1630" w="2052">
                    <a:moveTo>
                      <a:pt x="1996" y="334"/>
                    </a:moveTo>
                    <a:lnTo>
                      <a:pt x="1996" y="334"/>
                    </a:lnTo>
                    <a:lnTo>
                      <a:pt x="1741" y="183"/>
                    </a:lnTo>
                    <a:lnTo>
                      <a:pt x="1741" y="183"/>
                    </a:lnTo>
                    <a:lnTo>
                      <a:pt x="1685" y="162"/>
                    </a:lnTo>
                    <a:lnTo>
                      <a:pt x="1685" y="162"/>
                    </a:lnTo>
                    <a:lnTo>
                      <a:pt x="1428" y="11"/>
                    </a:lnTo>
                    <a:lnTo>
                      <a:pt x="1428" y="11"/>
                    </a:lnTo>
                    <a:lnTo>
                      <a:pt x="1428" y="11"/>
                    </a:lnTo>
                    <a:lnTo>
                      <a:pt x="1419" y="6"/>
                    </a:lnTo>
                    <a:lnTo>
                      <a:pt x="1409" y="2"/>
                    </a:lnTo>
                    <a:lnTo>
                      <a:pt x="1399" y="0"/>
                    </a:lnTo>
                    <a:lnTo>
                      <a:pt x="1390" y="0"/>
                    </a:lnTo>
                    <a:lnTo>
                      <a:pt x="1373" y="2"/>
                    </a:lnTo>
                    <a:lnTo>
                      <a:pt x="1359" y="6"/>
                    </a:lnTo>
                    <a:lnTo>
                      <a:pt x="1346" y="13"/>
                    </a:lnTo>
                    <a:lnTo>
                      <a:pt x="1335" y="21"/>
                    </a:lnTo>
                    <a:lnTo>
                      <a:pt x="1321" y="32"/>
                    </a:lnTo>
                    <a:lnTo>
                      <a:pt x="1321" y="32"/>
                    </a:lnTo>
                    <a:lnTo>
                      <a:pt x="622" y="721"/>
                    </a:lnTo>
                    <a:lnTo>
                      <a:pt x="622" y="721"/>
                    </a:lnTo>
                    <a:lnTo>
                      <a:pt x="450" y="902"/>
                    </a:lnTo>
                    <a:lnTo>
                      <a:pt x="450" y="902"/>
                    </a:lnTo>
                    <a:lnTo>
                      <a:pt x="118" y="1235"/>
                    </a:lnTo>
                    <a:lnTo>
                      <a:pt x="118" y="1235"/>
                    </a:lnTo>
                    <a:lnTo>
                      <a:pt x="95" y="1253"/>
                    </a:lnTo>
                    <a:lnTo>
                      <a:pt x="74" y="1262"/>
                    </a:lnTo>
                    <a:lnTo>
                      <a:pt x="55" y="1270"/>
                    </a:lnTo>
                    <a:lnTo>
                      <a:pt x="40" y="1272"/>
                    </a:lnTo>
                    <a:lnTo>
                      <a:pt x="27" y="1272"/>
                    </a:lnTo>
                    <a:lnTo>
                      <a:pt x="15" y="1270"/>
                    </a:lnTo>
                    <a:lnTo>
                      <a:pt x="0" y="1268"/>
                    </a:lnTo>
                    <a:lnTo>
                      <a:pt x="53" y="1300"/>
                    </a:lnTo>
                    <a:lnTo>
                      <a:pt x="53" y="1300"/>
                    </a:lnTo>
                    <a:lnTo>
                      <a:pt x="311" y="1439"/>
                    </a:lnTo>
                    <a:lnTo>
                      <a:pt x="311" y="1439"/>
                    </a:lnTo>
                    <a:lnTo>
                      <a:pt x="357" y="1472"/>
                    </a:lnTo>
                    <a:lnTo>
                      <a:pt x="357" y="1472"/>
                    </a:lnTo>
                    <a:lnTo>
                      <a:pt x="622" y="1622"/>
                    </a:lnTo>
                    <a:lnTo>
                      <a:pt x="622" y="1622"/>
                    </a:lnTo>
                    <a:lnTo>
                      <a:pt x="622" y="1622"/>
                    </a:lnTo>
                    <a:lnTo>
                      <a:pt x="643" y="1628"/>
                    </a:lnTo>
                    <a:lnTo>
                      <a:pt x="660" y="1630"/>
                    </a:lnTo>
                    <a:lnTo>
                      <a:pt x="677" y="1626"/>
                    </a:lnTo>
                    <a:lnTo>
                      <a:pt x="692" y="1622"/>
                    </a:lnTo>
                    <a:lnTo>
                      <a:pt x="705" y="1615"/>
                    </a:lnTo>
                    <a:lnTo>
                      <a:pt x="715" y="1607"/>
                    </a:lnTo>
                    <a:lnTo>
                      <a:pt x="725" y="1598"/>
                    </a:lnTo>
                    <a:lnTo>
                      <a:pt x="728" y="1590"/>
                    </a:lnTo>
                    <a:lnTo>
                      <a:pt x="742" y="1590"/>
                    </a:lnTo>
                    <a:lnTo>
                      <a:pt x="1428" y="902"/>
                    </a:lnTo>
                    <a:lnTo>
                      <a:pt x="1602" y="730"/>
                    </a:lnTo>
                    <a:lnTo>
                      <a:pt x="1602" y="730"/>
                    </a:lnTo>
                    <a:lnTo>
                      <a:pt x="1945" y="387"/>
                    </a:lnTo>
                    <a:lnTo>
                      <a:pt x="1945" y="387"/>
                    </a:lnTo>
                    <a:lnTo>
                      <a:pt x="1954" y="377"/>
                    </a:lnTo>
                    <a:lnTo>
                      <a:pt x="1964" y="372"/>
                    </a:lnTo>
                    <a:lnTo>
                      <a:pt x="1973" y="366"/>
                    </a:lnTo>
                    <a:lnTo>
                      <a:pt x="1983" y="362"/>
                    </a:lnTo>
                    <a:lnTo>
                      <a:pt x="2002" y="357"/>
                    </a:lnTo>
                    <a:lnTo>
                      <a:pt x="2017" y="357"/>
                    </a:lnTo>
                    <a:lnTo>
                      <a:pt x="2031" y="358"/>
                    </a:lnTo>
                    <a:lnTo>
                      <a:pt x="2042" y="362"/>
                    </a:lnTo>
                    <a:lnTo>
                      <a:pt x="2052" y="366"/>
                    </a:lnTo>
                    <a:lnTo>
                      <a:pt x="1996" y="334"/>
                    </a:lnTo>
                    <a:close/>
                  </a:path>
                </a:pathLst>
              </a:custGeom>
              <a:solidFill>
                <a:srgbClr val="434154"/>
              </a:solidFill>
              <a:ln>
                <a:noFill/>
              </a:ln>
              <a:extLst>
                <a:ext uri="{91240B29-F687-4F45-9708-019B960494DF}">
                  <a14:hiddenLine w="9525">
                    <a:solidFill>
                      <a:srgbClr val="000000"/>
                    </a:solidFill>
                    <a:miter lim="800000"/>
                    <a:headEnd/>
                    <a:tailEnd/>
                  </a14:hiddenLine>
                </a:ext>
              </a:extLst>
            </p:spPr>
            <p:txBody>
              <a:bodyPr/>
              <a:lstStyle/>
              <a:p>
                <a:endParaRPr altLang="zh-CN" lang="zh-CN">
                  <a:solidFill>
                    <a:srgbClr val="000000"/>
                  </a:solidFill>
                  <a:latin charset="0" pitchFamily="34" typeface="Impact"/>
                  <a:ea charset="-122" pitchFamily="34" typeface="微软雅黑"/>
                  <a:sym charset="0" pitchFamily="34" typeface="Impact"/>
                </a:endParaRPr>
              </a:p>
            </p:txBody>
          </p:sp>
        </p:grpSp>
        <p:grpSp>
          <p:nvGrpSpPr>
            <p:cNvPr id="47" name="组合 12"/>
            <p:cNvGrpSpPr/>
            <p:nvPr/>
          </p:nvGrpSpPr>
          <p:grpSpPr>
            <a:xfrm>
              <a:off x="5036881" y="2315569"/>
              <a:ext cx="2787437" cy="2074010"/>
              <a:chExt cx="3433763" cy="2587625"/>
            </a:xfrm>
          </p:grpSpPr>
          <p:pic>
            <p:nvPicPr>
              <p:cNvPr id="48" name="Picture 8"/>
              <p:cNvPicPr>
                <a:picLocks noChangeArrowheads="1" noChangeAspect="1"/>
              </p:cNvPicPr>
              <p:nvPr/>
            </p:nvPicPr>
            <p:blipFill>
              <a:blip r:embed="rId7">
                <a:extLst>
                  <a:ext uri="{28A0092B-C50C-407E-A947-70E740481C1C}">
                    <a14:useLocalDpi val="0"/>
                  </a:ext>
                </a:extLst>
              </a:blip>
              <a:stretch>
                <a:fillRect/>
              </a:stretch>
            </p:blipFill>
            <p:spPr bwMode="auto">
              <a:xfrm>
                <a:off x="0" y="1862138"/>
                <a:ext cx="400050" cy="244475"/>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pic>
          <p:pic>
            <p:nvPicPr>
              <p:cNvPr id="49" name="Picture 9"/>
              <p:cNvPicPr>
                <a:picLocks noChangeArrowheads="1" noChangeAspect="1"/>
              </p:cNvPicPr>
              <p:nvPr/>
            </p:nvPicPr>
            <p:blipFill>
              <a:blip r:embed="rId8">
                <a:extLst>
                  <a:ext uri="{28A0092B-C50C-407E-A947-70E740481C1C}">
                    <a14:useLocalDpi val="0"/>
                  </a:ext>
                </a:extLst>
              </a:blip>
              <a:stretch>
                <a:fillRect/>
              </a:stretch>
            </p:blipFill>
            <p:spPr bwMode="auto">
              <a:xfrm>
                <a:off x="3051175" y="501650"/>
                <a:ext cx="382588" cy="227013"/>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pic>
          <p:sp>
            <p:nvSpPr>
              <p:cNvPr id="50" name="Freeform 16"/>
              <p:cNvSpPr>
                <a:spLocks noChangeArrowheads="1"/>
              </p:cNvSpPr>
              <p:nvPr/>
            </p:nvSpPr>
            <p:spPr bwMode="auto">
              <a:xfrm>
                <a:off x="82550" y="0"/>
                <a:ext cx="3257550" cy="2587625"/>
              </a:xfrm>
              <a:custGeom>
                <a:gdLst>
                  <a:gd fmla="*/ 1996 w 2052" name="T0"/>
                  <a:gd fmla="*/ 334 h 1630" name="T1"/>
                  <a:gd fmla="*/ 1739 w 2052" name="T2"/>
                  <a:gd fmla="*/ 183 h 1630" name="T3"/>
                  <a:gd fmla="*/ 1685 w 2052" name="T4"/>
                  <a:gd fmla="*/ 162 h 1630" name="T5"/>
                  <a:gd fmla="*/ 1428 w 2052" name="T6"/>
                  <a:gd fmla="*/ 11 h 1630" name="T7"/>
                  <a:gd fmla="*/ 1419 w 2052" name="T8"/>
                  <a:gd fmla="*/ 6 h 1630" name="T9"/>
                  <a:gd fmla="*/ 1399 w 2052" name="T10"/>
                  <a:gd fmla="*/ 0 h 1630" name="T11"/>
                  <a:gd fmla="*/ 1373 w 2052" name="T12"/>
                  <a:gd fmla="*/ 2 h 1630" name="T13"/>
                  <a:gd fmla="*/ 1346 w 2052" name="T14"/>
                  <a:gd fmla="*/ 13 h 1630" name="T15"/>
                  <a:gd fmla="*/ 1321 w 2052" name="T16"/>
                  <a:gd fmla="*/ 32 h 1630" name="T17"/>
                  <a:gd fmla="*/ 622 w 2052" name="T18"/>
                  <a:gd fmla="*/ 721 h 1630" name="T19"/>
                  <a:gd fmla="*/ 450 w 2052" name="T20"/>
                  <a:gd fmla="*/ 902 h 1630" name="T21"/>
                  <a:gd fmla="*/ 107 w 2052" name="T22"/>
                  <a:gd fmla="*/ 1235 h 1630" name="T23"/>
                  <a:gd fmla="*/ 97 w 2052" name="T24"/>
                  <a:gd fmla="*/ 1245 h 1630" name="T25"/>
                  <a:gd fmla="*/ 67 w 2052" name="T26"/>
                  <a:gd fmla="*/ 1262 h 1630" name="T27"/>
                  <a:gd fmla="*/ 32 w 2052" name="T28"/>
                  <a:gd fmla="*/ 1272 h 1630" name="T29"/>
                  <a:gd fmla="*/ 8 w 2052" name="T30"/>
                  <a:gd fmla="*/ 1270 h 1630" name="T31"/>
                  <a:gd fmla="*/ 53 w 2052" name="T32"/>
                  <a:gd fmla="*/ 1300 h 1630" name="T33"/>
                  <a:gd fmla="*/ 311 w 2052" name="T34"/>
                  <a:gd fmla="*/ 1439 h 1630" name="T35"/>
                  <a:gd fmla="*/ 366 w 2052" name="T36"/>
                  <a:gd fmla="*/ 1472 h 1630" name="T37"/>
                  <a:gd fmla="*/ 622 w 2052" name="T38"/>
                  <a:gd fmla="*/ 1622 h 1630" name="T39"/>
                  <a:gd fmla="*/ 622 w 2052" name="T40"/>
                  <a:gd fmla="*/ 1622 h 1630" name="T41"/>
                  <a:gd fmla="*/ 660 w 2052" name="T42"/>
                  <a:gd fmla="*/ 1630 h 1630" name="T43"/>
                  <a:gd fmla="*/ 692 w 2052" name="T44"/>
                  <a:gd fmla="*/ 1622 h 1630" name="T45"/>
                  <a:gd fmla="*/ 715 w 2052" name="T46"/>
                  <a:gd fmla="*/ 1607 h 1630" name="T47"/>
                  <a:gd fmla="*/ 728 w 2052" name="T48"/>
                  <a:gd fmla="*/ 1590 h 1630" name="T49"/>
                  <a:gd fmla="*/ 1428 w 2052" name="T50"/>
                  <a:gd fmla="*/ 902 h 1630" name="T51"/>
                  <a:gd fmla="*/ 1600 w 2052" name="T52"/>
                  <a:gd fmla="*/ 730 h 1630" name="T53"/>
                  <a:gd fmla="*/ 1945 w 2052" name="T54"/>
                  <a:gd fmla="*/ 387 h 1630" name="T55"/>
                  <a:gd fmla="*/ 1964 w 2052" name="T56"/>
                  <a:gd fmla="*/ 372 h 1630" name="T57"/>
                  <a:gd fmla="*/ 1983 w 2052" name="T58"/>
                  <a:gd fmla="*/ 362 h 1630" name="T59"/>
                  <a:gd fmla="*/ 2017 w 2052" name="T60"/>
                  <a:gd fmla="*/ 357 h 1630" name="T61"/>
                  <a:gd fmla="*/ 2042 w 2052" name="T62"/>
                  <a:gd fmla="*/ 362 h 1630" name="T63"/>
                  <a:gd fmla="*/ 1996 w 2052" name="T64"/>
                  <a:gd fmla="*/ 334 h 1630" name="T65"/>
                  <a:gd fmla="*/ 0 60000 65536" name="T66"/>
                  <a:gd fmla="*/ 0 60000 65536" name="T67"/>
                  <a:gd fmla="*/ 0 60000 65536" name="T68"/>
                  <a:gd fmla="*/ 0 60000 65536" name="T69"/>
                  <a:gd fmla="*/ 0 60000 65536" name="T70"/>
                  <a:gd fmla="*/ 0 60000 65536" name="T71"/>
                  <a:gd fmla="*/ 0 60000 65536" name="T72"/>
                  <a:gd fmla="*/ 0 60000 65536" name="T73"/>
                  <a:gd fmla="*/ 0 60000 65536" name="T74"/>
                  <a:gd fmla="*/ 0 60000 65536" name="T75"/>
                  <a:gd fmla="*/ 0 60000 65536" name="T76"/>
                  <a:gd fmla="*/ 0 60000 65536" name="T77"/>
                  <a:gd fmla="*/ 0 60000 65536" name="T78"/>
                  <a:gd fmla="*/ 0 60000 65536" name="T79"/>
                  <a:gd fmla="*/ 0 60000 65536" name="T80"/>
                  <a:gd fmla="*/ 0 60000 65536" name="T81"/>
                  <a:gd fmla="*/ 0 60000 65536" name="T82"/>
                  <a:gd fmla="*/ 0 60000 65536" name="T83"/>
                  <a:gd fmla="*/ 0 60000 65536" name="T84"/>
                  <a:gd fmla="*/ 0 60000 65536" name="T85"/>
                  <a:gd fmla="*/ 0 60000 65536" name="T86"/>
                  <a:gd fmla="*/ 0 60000 65536" name="T87"/>
                  <a:gd fmla="*/ 0 60000 65536" name="T88"/>
                  <a:gd fmla="*/ 0 60000 65536" name="T89"/>
                  <a:gd fmla="*/ 0 60000 65536" name="T90"/>
                  <a:gd fmla="*/ 0 60000 65536" name="T91"/>
                  <a:gd fmla="*/ 0 60000 65536" name="T92"/>
                  <a:gd fmla="*/ 0 60000 65536" name="T93"/>
                  <a:gd fmla="*/ 0 60000 65536" name="T94"/>
                  <a:gd fmla="*/ 0 60000 65536" name="T95"/>
                  <a:gd fmla="*/ 0 60000 65536" name="T96"/>
                  <a:gd fmla="*/ 0 60000 65536" name="T97"/>
                  <a:gd fmla="*/ 0 60000 65536" name="T98"/>
                  <a:gd fmla="*/ 0 w 2052" name="T99"/>
                  <a:gd fmla="*/ 0 h 1630" name="T100"/>
                  <a:gd fmla="*/ 2052 w 2052" name="T101"/>
                  <a:gd fmla="*/ 1630 h 1630" name="T102"/>
                </a:gd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b="T102" l="T99" r="T101" t="T100"/>
                <a:pathLst>
                  <a:path h="1630" w="2052">
                    <a:moveTo>
                      <a:pt x="1996" y="334"/>
                    </a:moveTo>
                    <a:lnTo>
                      <a:pt x="1996" y="334"/>
                    </a:lnTo>
                    <a:lnTo>
                      <a:pt x="1739" y="183"/>
                    </a:lnTo>
                    <a:lnTo>
                      <a:pt x="1739" y="183"/>
                    </a:lnTo>
                    <a:lnTo>
                      <a:pt x="1685" y="162"/>
                    </a:lnTo>
                    <a:lnTo>
                      <a:pt x="1685" y="162"/>
                    </a:lnTo>
                    <a:lnTo>
                      <a:pt x="1428" y="11"/>
                    </a:lnTo>
                    <a:lnTo>
                      <a:pt x="1428" y="11"/>
                    </a:lnTo>
                    <a:lnTo>
                      <a:pt x="1428" y="11"/>
                    </a:lnTo>
                    <a:lnTo>
                      <a:pt x="1419" y="6"/>
                    </a:lnTo>
                    <a:lnTo>
                      <a:pt x="1409" y="2"/>
                    </a:lnTo>
                    <a:lnTo>
                      <a:pt x="1399" y="0"/>
                    </a:lnTo>
                    <a:lnTo>
                      <a:pt x="1390" y="0"/>
                    </a:lnTo>
                    <a:lnTo>
                      <a:pt x="1373" y="2"/>
                    </a:lnTo>
                    <a:lnTo>
                      <a:pt x="1357" y="6"/>
                    </a:lnTo>
                    <a:lnTo>
                      <a:pt x="1346" y="13"/>
                    </a:lnTo>
                    <a:lnTo>
                      <a:pt x="1335" y="21"/>
                    </a:lnTo>
                    <a:lnTo>
                      <a:pt x="1321" y="32"/>
                    </a:lnTo>
                    <a:lnTo>
                      <a:pt x="1310" y="32"/>
                    </a:lnTo>
                    <a:lnTo>
                      <a:pt x="622" y="721"/>
                    </a:lnTo>
                    <a:lnTo>
                      <a:pt x="622" y="721"/>
                    </a:lnTo>
                    <a:lnTo>
                      <a:pt x="450" y="902"/>
                    </a:lnTo>
                    <a:lnTo>
                      <a:pt x="450" y="902"/>
                    </a:lnTo>
                    <a:lnTo>
                      <a:pt x="107" y="1235"/>
                    </a:lnTo>
                    <a:lnTo>
                      <a:pt x="107" y="1235"/>
                    </a:lnTo>
                    <a:lnTo>
                      <a:pt x="97" y="1245"/>
                    </a:lnTo>
                    <a:lnTo>
                      <a:pt x="86" y="1253"/>
                    </a:lnTo>
                    <a:lnTo>
                      <a:pt x="67" y="1262"/>
                    </a:lnTo>
                    <a:lnTo>
                      <a:pt x="49" y="1270"/>
                    </a:lnTo>
                    <a:lnTo>
                      <a:pt x="32" y="1272"/>
                    </a:lnTo>
                    <a:lnTo>
                      <a:pt x="19" y="1272"/>
                    </a:lnTo>
                    <a:lnTo>
                      <a:pt x="8" y="1270"/>
                    </a:lnTo>
                    <a:lnTo>
                      <a:pt x="0" y="1268"/>
                    </a:lnTo>
                    <a:lnTo>
                      <a:pt x="53" y="1300"/>
                    </a:lnTo>
                    <a:lnTo>
                      <a:pt x="53" y="1300"/>
                    </a:lnTo>
                    <a:lnTo>
                      <a:pt x="311" y="1439"/>
                    </a:lnTo>
                    <a:lnTo>
                      <a:pt x="311" y="1439"/>
                    </a:lnTo>
                    <a:lnTo>
                      <a:pt x="366" y="1472"/>
                    </a:lnTo>
                    <a:lnTo>
                      <a:pt x="366" y="1472"/>
                    </a:lnTo>
                    <a:lnTo>
                      <a:pt x="622" y="1622"/>
                    </a:lnTo>
                    <a:lnTo>
                      <a:pt x="622" y="1622"/>
                    </a:lnTo>
                    <a:lnTo>
                      <a:pt x="622" y="1622"/>
                    </a:lnTo>
                    <a:lnTo>
                      <a:pt x="641" y="1628"/>
                    </a:lnTo>
                    <a:lnTo>
                      <a:pt x="660" y="1630"/>
                    </a:lnTo>
                    <a:lnTo>
                      <a:pt x="677" y="1626"/>
                    </a:lnTo>
                    <a:lnTo>
                      <a:pt x="692" y="1622"/>
                    </a:lnTo>
                    <a:lnTo>
                      <a:pt x="705" y="1615"/>
                    </a:lnTo>
                    <a:lnTo>
                      <a:pt x="715" y="1607"/>
                    </a:lnTo>
                    <a:lnTo>
                      <a:pt x="723" y="1598"/>
                    </a:lnTo>
                    <a:lnTo>
                      <a:pt x="728" y="1590"/>
                    </a:lnTo>
                    <a:lnTo>
                      <a:pt x="728" y="1590"/>
                    </a:lnTo>
                    <a:lnTo>
                      <a:pt x="1428" y="902"/>
                    </a:lnTo>
                    <a:lnTo>
                      <a:pt x="1600" y="730"/>
                    </a:lnTo>
                    <a:lnTo>
                      <a:pt x="1600" y="730"/>
                    </a:lnTo>
                    <a:lnTo>
                      <a:pt x="1945" y="387"/>
                    </a:lnTo>
                    <a:lnTo>
                      <a:pt x="1945" y="387"/>
                    </a:lnTo>
                    <a:lnTo>
                      <a:pt x="1954" y="377"/>
                    </a:lnTo>
                    <a:lnTo>
                      <a:pt x="1964" y="372"/>
                    </a:lnTo>
                    <a:lnTo>
                      <a:pt x="1973" y="366"/>
                    </a:lnTo>
                    <a:lnTo>
                      <a:pt x="1983" y="362"/>
                    </a:lnTo>
                    <a:lnTo>
                      <a:pt x="2000" y="357"/>
                    </a:lnTo>
                    <a:lnTo>
                      <a:pt x="2017" y="357"/>
                    </a:lnTo>
                    <a:lnTo>
                      <a:pt x="2031" y="358"/>
                    </a:lnTo>
                    <a:lnTo>
                      <a:pt x="2042" y="362"/>
                    </a:lnTo>
                    <a:lnTo>
                      <a:pt x="2052" y="366"/>
                    </a:lnTo>
                    <a:lnTo>
                      <a:pt x="1996" y="334"/>
                    </a:lnTo>
                    <a:close/>
                  </a:path>
                </a:pathLst>
              </a:custGeom>
              <a:solidFill>
                <a:srgbClr val="EE9065"/>
              </a:solidFill>
              <a:ln>
                <a:noFill/>
              </a:ln>
              <a:extLst>
                <a:ext uri="{91240B29-F687-4F45-9708-019B960494DF}">
                  <a14:hiddenLine w="9525">
                    <a:solidFill>
                      <a:srgbClr val="000000"/>
                    </a:solidFill>
                    <a:miter lim="800000"/>
                    <a:headEnd/>
                    <a:tailEnd/>
                  </a14:hiddenLine>
                </a:ext>
              </a:extLst>
            </p:spPr>
            <p:txBody>
              <a:bodyPr/>
              <a:lstStyle/>
              <a:p>
                <a:endParaRPr altLang="zh-CN" lang="zh-CN">
                  <a:solidFill>
                    <a:srgbClr val="000000"/>
                  </a:solidFill>
                  <a:latin charset="0" pitchFamily="34" typeface="Impact"/>
                  <a:ea charset="-122" pitchFamily="34" typeface="微软雅黑"/>
                  <a:sym charset="0" pitchFamily="34" typeface="Impact"/>
                </a:endParaRPr>
              </a:p>
            </p:txBody>
          </p:sp>
        </p:grpSp>
      </p:grpSp>
      <p:sp>
        <p:nvSpPr>
          <p:cNvPr id="51" name="矩形 21"/>
          <p:cNvSpPr>
            <a:spLocks noChangeArrowheads="1"/>
          </p:cNvSpPr>
          <p:nvPr/>
        </p:nvSpPr>
        <p:spPr bwMode="auto">
          <a:xfrm rot="18850248">
            <a:off x="4036213" y="3047199"/>
            <a:ext cx="1618370" cy="514546"/>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36293" lIns="72585" rIns="72585" tIns="36293" wrap="none">
            <a:spAutoFit/>
          </a:bodyPr>
          <a:lstStyle/>
          <a:p>
            <a:r>
              <a:rPr altLang="en-US" b="1" lang="zh-CN" sz="2900">
                <a:solidFill>
                  <a:schemeClr val="bg1"/>
                </a:solidFill>
                <a:latin charset="0" pitchFamily="34" typeface="Impact"/>
                <a:ea charset="-122" pitchFamily="34" typeface="微软雅黑"/>
                <a:sym charset="0" pitchFamily="34" typeface="Impact"/>
              </a:rPr>
              <a:t>内容说明</a:t>
            </a:r>
          </a:p>
        </p:txBody>
      </p:sp>
      <p:sp>
        <p:nvSpPr>
          <p:cNvPr id="52" name="矩形 23"/>
          <p:cNvSpPr>
            <a:spLocks noChangeArrowheads="1"/>
          </p:cNvSpPr>
          <p:nvPr/>
        </p:nvSpPr>
        <p:spPr bwMode="auto">
          <a:xfrm rot="18865156">
            <a:off x="5673158" y="3046728"/>
            <a:ext cx="1618370" cy="514546"/>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36293" lIns="72585" rIns="72585" tIns="36293" wrap="none">
            <a:spAutoFit/>
          </a:bodyPr>
          <a:lstStyle/>
          <a:p>
            <a:r>
              <a:rPr altLang="en-US" b="1" lang="zh-CN" sz="2900">
                <a:solidFill>
                  <a:schemeClr val="bg1"/>
                </a:solidFill>
                <a:latin charset="0" pitchFamily="34" typeface="Impact"/>
                <a:ea charset="-122" pitchFamily="34" typeface="微软雅黑"/>
                <a:sym charset="0" pitchFamily="34" typeface="Impact"/>
              </a:rPr>
              <a:t>内容说明</a:t>
            </a:r>
          </a:p>
        </p:txBody>
      </p:sp>
      <p:sp>
        <p:nvSpPr>
          <p:cNvPr id="53" name="矩形 24"/>
          <p:cNvSpPr>
            <a:spLocks noChangeArrowheads="1"/>
          </p:cNvSpPr>
          <p:nvPr/>
        </p:nvSpPr>
        <p:spPr bwMode="auto">
          <a:xfrm rot="18865156">
            <a:off x="7340303" y="3046726"/>
            <a:ext cx="1618370" cy="514546"/>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36293" lIns="72585" rIns="72585" tIns="36293" wrap="none">
            <a:spAutoFit/>
          </a:bodyPr>
          <a:lstStyle/>
          <a:p>
            <a:r>
              <a:rPr altLang="en-US" b="1" lang="zh-CN" sz="2900">
                <a:solidFill>
                  <a:schemeClr val="bg1"/>
                </a:solidFill>
                <a:latin charset="0" pitchFamily="34" typeface="Impact"/>
                <a:ea charset="-122" pitchFamily="34" typeface="微软雅黑"/>
                <a:sym charset="0" pitchFamily="34" typeface="Impact"/>
              </a:rPr>
              <a:t>内容说明</a:t>
            </a:r>
          </a:p>
        </p:txBody>
      </p:sp>
      <p:pic>
        <p:nvPicPr>
          <p:cNvPr id="55" name="图片 15"/>
          <p:cNvPicPr>
            <a:picLocks noChangeArrowheads="1" noChangeAspect="1"/>
          </p:cNvPicPr>
          <p:nvPr/>
        </p:nvPicPr>
        <p:blipFill>
          <a:blip r:embed="rId9">
            <a:extLst>
              <a:ext uri="{28A0092B-C50C-407E-A947-70E740481C1C}">
                <a14:useLocalDpi val="0"/>
              </a:ext>
            </a:extLst>
          </a:blip>
          <a:stretch>
            <a:fillRect/>
          </a:stretch>
        </p:blipFill>
        <p:spPr bwMode="auto">
          <a:xfrm>
            <a:off x="597132" y="1256550"/>
            <a:ext cx="889903" cy="87886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pic>
      <p:pic>
        <p:nvPicPr>
          <p:cNvPr id="56" name="图片 28"/>
          <p:cNvPicPr>
            <a:picLocks noChangeArrowheads="1" noChangeAspect="1"/>
          </p:cNvPicPr>
          <p:nvPr/>
        </p:nvPicPr>
        <p:blipFill>
          <a:blip r:embed="rId10">
            <a:extLst>
              <a:ext uri="{28A0092B-C50C-407E-A947-70E740481C1C}">
                <a14:useLocalDpi val="0"/>
              </a:ext>
            </a:extLst>
          </a:blip>
          <a:stretch>
            <a:fillRect/>
          </a:stretch>
        </p:blipFill>
        <p:spPr bwMode="auto">
          <a:xfrm>
            <a:off x="1276625" y="3921042"/>
            <a:ext cx="1542470" cy="1524919"/>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pic>
      <p:pic>
        <p:nvPicPr>
          <p:cNvPr id="58" name="图片 30"/>
          <p:cNvPicPr>
            <a:picLocks noChangeArrowheads="1" noChangeAspect="1"/>
          </p:cNvPicPr>
          <p:nvPr/>
        </p:nvPicPr>
        <p:blipFill>
          <a:blip r:embed="rId11">
            <a:extLst>
              <a:ext uri="{28A0092B-C50C-407E-A947-70E740481C1C}">
                <a14:useLocalDpi val="0"/>
              </a:ext>
            </a:extLst>
          </a:blip>
          <a:stretch>
            <a:fillRect/>
          </a:stretch>
        </p:blipFill>
        <p:spPr bwMode="auto">
          <a:xfrm>
            <a:off x="5051714" y="1256550"/>
            <a:ext cx="888638" cy="878859"/>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pic>
      <p:sp>
        <p:nvSpPr>
          <p:cNvPr id="59" name="矩形 25"/>
          <p:cNvSpPr>
            <a:spLocks noChangeArrowheads="1"/>
          </p:cNvSpPr>
          <p:nvPr/>
        </p:nvSpPr>
        <p:spPr bwMode="auto">
          <a:xfrm>
            <a:off x="1502647" y="1174584"/>
            <a:ext cx="3130487" cy="1032706"/>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36293" lIns="72585" rIns="72585" tIns="36293" wrap="square">
            <a:spAutoFit/>
          </a:bodyPr>
          <a:lstStyle/>
          <a:p>
            <a:pPr>
              <a:lnSpc>
                <a:spcPct val="150000"/>
              </a:lnSpc>
            </a:pPr>
            <a:r>
              <a:rPr altLang="en-US" lang="zh-CN" smtClean="0" sz="1400">
                <a:solidFill>
                  <a:srgbClr val="434154"/>
                </a:solidFill>
                <a:latin charset="0" pitchFamily="34" typeface="Impact"/>
                <a:ea charset="-122" pitchFamily="34" typeface="微软雅黑"/>
                <a:sym charset="0" pitchFamily="34" typeface="Impact"/>
              </a:rPr>
              <a:t>请输入您的文字内容请输入您的文字内容请输入您的文字内容请输入您的文字内容请输入您的文字内容</a:t>
            </a:r>
          </a:p>
        </p:txBody>
      </p:sp>
      <p:sp>
        <p:nvSpPr>
          <p:cNvPr id="60" name="矩形 25"/>
          <p:cNvSpPr>
            <a:spLocks noChangeArrowheads="1"/>
          </p:cNvSpPr>
          <p:nvPr/>
        </p:nvSpPr>
        <p:spPr bwMode="auto">
          <a:xfrm>
            <a:off x="5948499" y="1194141"/>
            <a:ext cx="3130487" cy="1032706"/>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36293" lIns="72585" rIns="72585" tIns="36293" wrap="square">
            <a:spAutoFit/>
          </a:bodyPr>
          <a:lstStyle/>
          <a:p>
            <a:pPr>
              <a:lnSpc>
                <a:spcPct val="150000"/>
              </a:lnSpc>
            </a:pPr>
            <a:r>
              <a:rPr altLang="en-US" lang="zh-CN" smtClean="0" sz="1400">
                <a:solidFill>
                  <a:srgbClr val="434154"/>
                </a:solidFill>
                <a:latin charset="0" pitchFamily="34" typeface="Impact"/>
                <a:ea charset="-122" pitchFamily="34" typeface="微软雅黑"/>
                <a:sym charset="0" pitchFamily="34" typeface="Impact"/>
              </a:rPr>
              <a:t>请输入您的文字内容请输入您的文字内容请输入您的文字内容请输入您的文字内容请输入您的文字内容</a:t>
            </a:r>
          </a:p>
        </p:txBody>
      </p:sp>
      <p:sp>
        <p:nvSpPr>
          <p:cNvPr id="26" name="矩形 57"/>
          <p:cNvSpPr/>
          <p:nvPr/>
        </p:nvSpPr>
        <p:spPr>
          <a:xfrm>
            <a:off x="3396106" y="-2763"/>
            <a:ext cx="6294992" cy="791651"/>
          </a:xfrm>
          <a:custGeom>
            <a:gdLst>
              <a:gd fmla="*/ 0 w 6314150" name="connsiteX0"/>
              <a:gd fmla="*/ 342900 h 791651" name="connsiteY0"/>
              <a:gd fmla="*/ 6314150 w 6314150" name="connsiteX1"/>
              <a:gd fmla="*/ 0 h 791651" name="connsiteY1"/>
              <a:gd fmla="*/ 0 w 6314150" name="connsiteX2"/>
              <a:gd fmla="*/ 791651 h 791651" name="connsiteY2"/>
              <a:gd fmla="*/ 0 w 6314150" name="connsiteX3"/>
              <a:gd fmla="*/ 342900 h 791651" name="connsiteY3"/>
              <a:gd fmla="*/ 0 w 2631150" name="connsiteX4"/>
              <a:gd fmla="*/ 330200 h 778951" name="connsiteY4"/>
            </a:gdLst>
            <a:cxnLst>
              <a:cxn ang="0">
                <a:pos x="connsiteX0" y="connsiteY0"/>
              </a:cxn>
              <a:cxn ang="0">
                <a:pos x="connsiteX1" y="connsiteY1"/>
              </a:cxn>
              <a:cxn ang="0">
                <a:pos x="connsiteX2" y="connsiteY2"/>
              </a:cxn>
              <a:cxn ang="0">
                <a:pos x="connsiteX3" y="connsiteY3"/>
              </a:cxn>
            </a:cxnLst>
            <a:rect b="b" l="l" r="r" t="t"/>
            <a:pathLst>
              <a:path h="791651" w="6314150">
                <a:moveTo>
                  <a:pt x="0" y="342900"/>
                </a:moveTo>
                <a:lnTo>
                  <a:pt x="6314150" y="0"/>
                </a:lnTo>
                <a:lnTo>
                  <a:pt x="0" y="791651"/>
                </a:lnTo>
                <a:lnTo>
                  <a:pt x="0" y="342900"/>
                </a:lnTo>
                <a:close/>
              </a:path>
            </a:pathLst>
          </a:custGeom>
          <a:solidFill>
            <a:schemeClr val="bg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36293" lIns="72585" rIns="72585" rtlCol="0" tIns="36293"/>
          <a:lstStyle/>
          <a:p>
            <a:pPr algn="ctr"/>
            <a:endParaRPr altLang="en-US" lang="zh-CN"/>
          </a:p>
        </p:txBody>
      </p:sp>
      <p:sp>
        <p:nvSpPr>
          <p:cNvPr id="27" name="矩形 26"/>
          <p:cNvSpPr/>
          <p:nvPr/>
        </p:nvSpPr>
        <p:spPr>
          <a:xfrm>
            <a:off x="0" y="207231"/>
            <a:ext cx="4078950" cy="448751"/>
          </a:xfrm>
          <a:prstGeom prst="rect">
            <a:avLst/>
          </a:prstGeom>
          <a:solidFill>
            <a:schemeClr val="bg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36293" lIns="72585" rIns="72585" rtlCol="0" tIns="36293"/>
          <a:lstStyle/>
          <a:p>
            <a:pPr algn="ctr"/>
            <a:endParaRPr altLang="en-US" lang="zh-CN"/>
          </a:p>
        </p:txBody>
      </p:sp>
      <p:sp>
        <p:nvSpPr>
          <p:cNvPr id="28" name="直角三角形 27"/>
          <p:cNvSpPr/>
          <p:nvPr/>
        </p:nvSpPr>
        <p:spPr>
          <a:xfrm flipV="1">
            <a:off x="3396106" y="651509"/>
            <a:ext cx="682844" cy="137160"/>
          </a:xfrm>
          <a:prstGeom prst="rtTriangle">
            <a:avLst/>
          </a:prstGeom>
          <a:solidFill>
            <a:schemeClr val="bg2">
              <a:lumMod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36293" lIns="72585" rIns="72585" rtlCol="0" tIns="36293"/>
          <a:lstStyle/>
          <a:p>
            <a:pPr algn="ctr"/>
            <a:endParaRPr altLang="en-US" lang="zh-CN"/>
          </a:p>
        </p:txBody>
      </p:sp>
      <p:sp>
        <p:nvSpPr>
          <p:cNvPr id="29" name="文本框 6"/>
          <p:cNvSpPr>
            <a:spLocks noChangeArrowheads="1"/>
          </p:cNvSpPr>
          <p:nvPr/>
        </p:nvSpPr>
        <p:spPr bwMode="auto">
          <a:xfrm>
            <a:off x="497584" y="273875"/>
            <a:ext cx="3295650" cy="312410"/>
          </a:xfrm>
          <a:prstGeom prst="rect">
            <a:avLst/>
          </a:prstGeom>
          <a:noFill/>
          <a:ln>
            <a:noFill/>
          </a:ln>
          <a:extLst/>
        </p:spPr>
        <p:txBody>
          <a:bodyPr bIns="34285" lIns="68571" rIns="68571" tIns="34285">
            <a:spAutoFit/>
          </a:bodyPr>
          <a:lstStyle/>
          <a:p>
            <a:pPr defTabSz="967801" fontAlgn="auto">
              <a:spcBef>
                <a:spcPct val="0"/>
              </a:spcBef>
              <a:spcAft>
                <a:spcPct val="0"/>
              </a:spcAft>
              <a:defRPr/>
            </a:pPr>
            <a:r>
              <a:rPr altLang="zh-CN" b="1" lang="en-US" smtClean="0" sz="1600">
                <a:solidFill>
                  <a:schemeClr val="bg1"/>
                </a:solidFill>
                <a:latin charset="-122" panose="020b0503020204020204" pitchFamily="34" typeface="微软雅黑"/>
                <a:ea charset="-122" pitchFamily="34" typeface="微软雅黑"/>
                <a:sym charset="-122" panose="020b0503020204020204" pitchFamily="34" typeface="微软雅黑"/>
              </a:rPr>
              <a:t>· 在此输入您的标题内容</a:t>
            </a:r>
          </a:p>
        </p:txBody>
      </p:sp>
      <p:grpSp>
        <p:nvGrpSpPr>
          <p:cNvPr id="30" name="组合 29"/>
          <p:cNvGrpSpPr/>
          <p:nvPr/>
        </p:nvGrpSpPr>
        <p:grpSpPr>
          <a:xfrm flipH="1">
            <a:off x="8587951" y="212165"/>
            <a:ext cx="990052" cy="766369"/>
            <a:chExt cx="1865117" cy="1555038"/>
          </a:xfrm>
        </p:grpSpPr>
        <p:sp>
          <p:nvSpPr>
            <p:cNvPr id="31" name="矩形 30"/>
            <p:cNvSpPr/>
            <p:nvPr/>
          </p:nvSpPr>
          <p:spPr>
            <a:xfrm>
              <a:off x="0" y="0"/>
              <a:ext cx="919018" cy="907613"/>
            </a:xfrm>
            <a:prstGeom prst="rect">
              <a:avLst/>
            </a:prstGeom>
            <a:solidFill>
              <a:schemeClr val="bg2">
                <a:lumMod val="75000"/>
                <a:alpha val="58824"/>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36293" lIns="72585" rIns="72585" rtlCol="0" tIns="36293"/>
            <a:lstStyle/>
            <a:p>
              <a:pPr algn="ctr"/>
              <a:endParaRPr altLang="en-US" lang="zh-CN"/>
            </a:p>
          </p:txBody>
        </p:sp>
        <p:sp>
          <p:nvSpPr>
            <p:cNvPr id="32" name="矩形 31"/>
            <p:cNvSpPr/>
            <p:nvPr/>
          </p:nvSpPr>
          <p:spPr>
            <a:xfrm>
              <a:off x="1054437" y="106183"/>
              <a:ext cx="486093" cy="480060"/>
            </a:xfrm>
            <a:prstGeom prst="rect">
              <a:avLst/>
            </a:prstGeom>
            <a:solidFill>
              <a:srgbClr val="5FE8D6">
                <a:alpha val="65882"/>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36293" lIns="72585" rIns="72585" rtlCol="0" tIns="36293"/>
            <a:lstStyle/>
            <a:p>
              <a:pPr algn="ctr"/>
              <a:endParaRPr altLang="en-US" lang="zh-CN"/>
            </a:p>
          </p:txBody>
        </p:sp>
        <p:sp>
          <p:nvSpPr>
            <p:cNvPr id="33" name="矩形 32"/>
            <p:cNvSpPr/>
            <p:nvPr/>
          </p:nvSpPr>
          <p:spPr>
            <a:xfrm>
              <a:off x="86522" y="1004334"/>
              <a:ext cx="297951" cy="294253"/>
            </a:xfrm>
            <a:prstGeom prst="rect">
              <a:avLst/>
            </a:prstGeom>
            <a:solidFill>
              <a:srgbClr val="FF9F9F">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36293" lIns="72585" rIns="72585" rtlCol="0" tIns="36293"/>
            <a:lstStyle/>
            <a:p>
              <a:pPr algn="ctr"/>
              <a:endParaRPr altLang="en-US" lang="zh-CN"/>
            </a:p>
          </p:txBody>
        </p:sp>
        <p:sp>
          <p:nvSpPr>
            <p:cNvPr id="34" name="矩形 33"/>
            <p:cNvSpPr/>
            <p:nvPr/>
          </p:nvSpPr>
          <p:spPr>
            <a:xfrm>
              <a:off x="391245" y="1368218"/>
              <a:ext cx="189168" cy="186820"/>
            </a:xfrm>
            <a:prstGeom prst="rect">
              <a:avLst/>
            </a:prstGeom>
            <a:solidFill>
              <a:srgbClr val="9DDFBE">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36293" lIns="72585" rIns="72585" rtlCol="0" tIns="36293"/>
            <a:lstStyle/>
            <a:p>
              <a:pPr algn="ctr"/>
              <a:endParaRPr altLang="en-US" lang="zh-CN"/>
            </a:p>
          </p:txBody>
        </p:sp>
        <p:sp>
          <p:nvSpPr>
            <p:cNvPr id="54" name="矩形 53"/>
            <p:cNvSpPr/>
            <p:nvPr/>
          </p:nvSpPr>
          <p:spPr>
            <a:xfrm>
              <a:off x="1675949" y="106183"/>
              <a:ext cx="189168" cy="186820"/>
            </a:xfrm>
            <a:prstGeom prst="rect">
              <a:avLst/>
            </a:prstGeom>
            <a:solidFill>
              <a:srgbClr val="FFFFCC">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36293" lIns="72585" rIns="72585" rtlCol="0" tIns="36293"/>
            <a:lstStyle/>
            <a:p>
              <a:pPr algn="ctr"/>
              <a:endParaRPr altLang="en-US" lang="zh-CN"/>
            </a:p>
          </p:txBody>
        </p:sp>
        <p:sp>
          <p:nvSpPr>
            <p:cNvPr id="57" name="矩形 56"/>
            <p:cNvSpPr/>
            <p:nvPr/>
          </p:nvSpPr>
          <p:spPr>
            <a:xfrm>
              <a:off x="1051029" y="720793"/>
              <a:ext cx="189168" cy="186820"/>
            </a:xfrm>
            <a:prstGeom prst="rect">
              <a:avLst/>
            </a:prstGeom>
            <a:solidFill>
              <a:srgbClr val="FFFFCC">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36293" lIns="72585" rIns="72585" rtlCol="0" tIns="36293"/>
            <a:lstStyle/>
            <a:p>
              <a:pPr algn="ctr"/>
              <a:endParaRPr altLang="en-US" lang="zh-CN"/>
            </a:p>
          </p:txBody>
        </p:sp>
      </p:grpSp>
    </p:spTree>
    <p:extLst>
      <p:ext uri="{BB962C8B-B14F-4D97-AF65-F5344CB8AC3E}">
        <p14:creationId val="2985890764"/>
      </p:ext>
    </p:extLst>
  </p:cSld>
  <p:clrMapOvr>
    <a:masterClrMapping/>
  </p:clrMapOvr>
  <p:transition spd="med">
    <p:pull/>
  </p:transition>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grpId="0" id="5" nodeType="afterEffect" presetClass="entr" presetID="2" presetSubtype="8">
                                  <p:stCondLst>
                                    <p:cond delay="0"/>
                                  </p:stCondLst>
                                  <p:childTnLst>
                                    <p:set>
                                      <p:cBhvr>
                                        <p:cTn dur="1" fill="hold" id="6">
                                          <p:stCondLst>
                                            <p:cond delay="0"/>
                                          </p:stCondLst>
                                        </p:cTn>
                                        <p:tgtEl>
                                          <p:spTgt spid="27"/>
                                        </p:tgtEl>
                                        <p:attrNameLst>
                                          <p:attrName>style.visibility</p:attrName>
                                        </p:attrNameLst>
                                      </p:cBhvr>
                                      <p:to>
                                        <p:strVal val="visible"/>
                                      </p:to>
                                    </p:set>
                                    <p:anim calcmode="lin" valueType="num">
                                      <p:cBhvr additive="base">
                                        <p:cTn dur="500" fill="hold" id="7"/>
                                        <p:tgtEl>
                                          <p:spTgt spid="27"/>
                                        </p:tgtEl>
                                        <p:attrNameLst>
                                          <p:attrName>ppt_x</p:attrName>
                                        </p:attrNameLst>
                                      </p:cBhvr>
                                      <p:tavLst>
                                        <p:tav tm="0">
                                          <p:val>
                                            <p:strVal val="0-#ppt_w/2"/>
                                          </p:val>
                                        </p:tav>
                                        <p:tav tm="100000">
                                          <p:val>
                                            <p:strVal val="#ppt_x"/>
                                          </p:val>
                                        </p:tav>
                                      </p:tavLst>
                                    </p:anim>
                                    <p:anim calcmode="lin" valueType="num">
                                      <p:cBhvr additive="base">
                                        <p:cTn dur="500" fill="hold" id="8"/>
                                        <p:tgtEl>
                                          <p:spTgt spid="27"/>
                                        </p:tgtEl>
                                        <p:attrNameLst>
                                          <p:attrName>ppt_y</p:attrName>
                                        </p:attrNameLst>
                                      </p:cBhvr>
                                      <p:tavLst>
                                        <p:tav tm="0">
                                          <p:val>
                                            <p:strVal val="#ppt_y"/>
                                          </p:val>
                                        </p:tav>
                                        <p:tav tm="100000">
                                          <p:val>
                                            <p:strVal val="#ppt_y"/>
                                          </p:val>
                                        </p:tav>
                                      </p:tavLst>
                                    </p:anim>
                                  </p:childTnLst>
                                </p:cTn>
                              </p:par>
                            </p:childTnLst>
                          </p:cTn>
                        </p:par>
                        <p:par>
                          <p:cTn fill="hold" id="9" nodeType="afterGroup">
                            <p:stCondLst>
                              <p:cond delay="500"/>
                            </p:stCondLst>
                            <p:childTnLst>
                              <p:par>
                                <p:cTn fill="hold" grpId="0" id="10" nodeType="afterEffect" presetClass="entr" presetID="22" presetSubtype="2">
                                  <p:stCondLst>
                                    <p:cond delay="0"/>
                                  </p:stCondLst>
                                  <p:childTnLst>
                                    <p:set>
                                      <p:cBhvr>
                                        <p:cTn dur="1" fill="hold" id="11">
                                          <p:stCondLst>
                                            <p:cond delay="0"/>
                                          </p:stCondLst>
                                        </p:cTn>
                                        <p:tgtEl>
                                          <p:spTgt spid="28"/>
                                        </p:tgtEl>
                                        <p:attrNameLst>
                                          <p:attrName>style.visibility</p:attrName>
                                        </p:attrNameLst>
                                      </p:cBhvr>
                                      <p:to>
                                        <p:strVal val="visible"/>
                                      </p:to>
                                    </p:set>
                                    <p:animEffect filter="wipe(right)" transition="in">
                                      <p:cBhvr>
                                        <p:cTn dur="500" id="12"/>
                                        <p:tgtEl>
                                          <p:spTgt spid="28"/>
                                        </p:tgtEl>
                                      </p:cBhvr>
                                    </p:animEffect>
                                  </p:childTnLst>
                                </p:cTn>
                              </p:par>
                            </p:childTnLst>
                          </p:cTn>
                        </p:par>
                        <p:par>
                          <p:cTn fill="hold" id="13" nodeType="afterGroup">
                            <p:stCondLst>
                              <p:cond delay="1000"/>
                            </p:stCondLst>
                            <p:childTnLst>
                              <p:par>
                                <p:cTn fill="hold" grpId="0" id="14" nodeType="afterEffect" presetClass="entr" presetID="22" presetSubtype="8">
                                  <p:stCondLst>
                                    <p:cond delay="0"/>
                                  </p:stCondLst>
                                  <p:childTnLst>
                                    <p:set>
                                      <p:cBhvr>
                                        <p:cTn dur="1" fill="hold" id="15">
                                          <p:stCondLst>
                                            <p:cond delay="0"/>
                                          </p:stCondLst>
                                        </p:cTn>
                                        <p:tgtEl>
                                          <p:spTgt spid="26"/>
                                        </p:tgtEl>
                                        <p:attrNameLst>
                                          <p:attrName>style.visibility</p:attrName>
                                        </p:attrNameLst>
                                      </p:cBhvr>
                                      <p:to>
                                        <p:strVal val="visible"/>
                                      </p:to>
                                    </p:set>
                                    <p:animEffect filter="wipe(left)" transition="in">
                                      <p:cBhvr>
                                        <p:cTn dur="500" id="16"/>
                                        <p:tgtEl>
                                          <p:spTgt spid="26"/>
                                        </p:tgtEl>
                                      </p:cBhvr>
                                    </p:animEffect>
                                  </p:childTnLst>
                                </p:cTn>
                              </p:par>
                              <p:par>
                                <p:cTn fill="hold" grpId="0" id="17" nodeType="withEffect" presetClass="entr" presetID="41" presetSubtype="0">
                                  <p:stCondLst>
                                    <p:cond delay="0"/>
                                  </p:stCondLst>
                                  <p:iterate type="lt">
                                    <p:tmPct val="10000"/>
                                  </p:iterate>
                                  <p:childTnLst>
                                    <p:set>
                                      <p:cBhvr>
                                        <p:cTn dur="1" fill="hold" id="18">
                                          <p:stCondLst>
                                            <p:cond delay="0"/>
                                          </p:stCondLst>
                                        </p:cTn>
                                        <p:tgtEl>
                                          <p:spTgt spid="29"/>
                                        </p:tgtEl>
                                        <p:attrNameLst>
                                          <p:attrName>style.visibility</p:attrName>
                                        </p:attrNameLst>
                                      </p:cBhvr>
                                      <p:to>
                                        <p:strVal val="visible"/>
                                      </p:to>
                                    </p:set>
                                    <p:anim calcmode="lin" valueType="num">
                                      <p:cBhvr>
                                        <p:cTn dur="500" fill="hold" id="19"/>
                                        <p:tgtEl>
                                          <p:spTgt spid="29"/>
                                        </p:tgtEl>
                                        <p:attrNameLst>
                                          <p:attrName>ppt_x</p:attrName>
                                        </p:attrNameLst>
                                      </p:cBhvr>
                                      <p:tavLst>
                                        <p:tav tm="0">
                                          <p:val>
                                            <p:strVal val="#ppt_x"/>
                                          </p:val>
                                        </p:tav>
                                        <p:tav tm="50000">
                                          <p:val>
                                            <p:strVal val="#ppt_x+.1"/>
                                          </p:val>
                                        </p:tav>
                                        <p:tav tm="100000">
                                          <p:val>
                                            <p:strVal val="#ppt_x"/>
                                          </p:val>
                                        </p:tav>
                                      </p:tavLst>
                                    </p:anim>
                                    <p:anim calcmode="lin" valueType="num">
                                      <p:cBhvr>
                                        <p:cTn dur="500" fill="hold" id="20"/>
                                        <p:tgtEl>
                                          <p:spTgt spid="29"/>
                                        </p:tgtEl>
                                        <p:attrNameLst>
                                          <p:attrName>ppt_y</p:attrName>
                                        </p:attrNameLst>
                                      </p:cBhvr>
                                      <p:tavLst>
                                        <p:tav tm="0">
                                          <p:val>
                                            <p:strVal val="#ppt_y"/>
                                          </p:val>
                                        </p:tav>
                                        <p:tav tm="100000">
                                          <p:val>
                                            <p:strVal val="#ppt_y"/>
                                          </p:val>
                                        </p:tav>
                                      </p:tavLst>
                                    </p:anim>
                                    <p:anim calcmode="lin" valueType="num">
                                      <p:cBhvr>
                                        <p:cTn dur="500" fill="hold" id="21"/>
                                        <p:tgtEl>
                                          <p:spTgt spid="29"/>
                                        </p:tgtEl>
                                        <p:attrNameLst>
                                          <p:attrName>ppt_h</p:attrName>
                                        </p:attrNameLst>
                                      </p:cBhvr>
                                      <p:tavLst>
                                        <p:tav tm="0">
                                          <p:val>
                                            <p:strVal val="#ppt_h/10"/>
                                          </p:val>
                                        </p:tav>
                                        <p:tav tm="50000">
                                          <p:val>
                                            <p:strVal val="#ppt_h+.01"/>
                                          </p:val>
                                        </p:tav>
                                        <p:tav tm="100000">
                                          <p:val>
                                            <p:strVal val="#ppt_h"/>
                                          </p:val>
                                        </p:tav>
                                      </p:tavLst>
                                    </p:anim>
                                    <p:anim calcmode="lin" valueType="num">
                                      <p:cBhvr>
                                        <p:cTn dur="500" fill="hold" id="22"/>
                                        <p:tgtEl>
                                          <p:spTgt spid="29"/>
                                        </p:tgtEl>
                                        <p:attrNameLst>
                                          <p:attrName>ppt_w</p:attrName>
                                        </p:attrNameLst>
                                      </p:cBhvr>
                                      <p:tavLst>
                                        <p:tav tm="0">
                                          <p:val>
                                            <p:strVal val="#ppt_w/10"/>
                                          </p:val>
                                        </p:tav>
                                        <p:tav tm="50000">
                                          <p:val>
                                            <p:strVal val="#ppt_w+.01"/>
                                          </p:val>
                                        </p:tav>
                                        <p:tav tm="100000">
                                          <p:val>
                                            <p:strVal val="#ppt_w"/>
                                          </p:val>
                                        </p:tav>
                                      </p:tavLst>
                                    </p:anim>
                                    <p:animEffect filter="">
                                      <p:cBhvr>
                                        <p:cTn dur="500" id="23" tmFilter="0,0; .5, 1; 1, 1"/>
                                        <p:tgtEl>
                                          <p:spTgt spid="29"/>
                                        </p:tgtEl>
                                      </p:cBhvr>
                                    </p:animEffect>
                                  </p:childTnLst>
                                </p:cTn>
                              </p:par>
                              <p:par>
                                <p:cTn fill="hold" id="24" nodeType="withEffect" presetClass="entr" presetID="53" presetSubtype="0">
                                  <p:stCondLst>
                                    <p:cond delay="0"/>
                                  </p:stCondLst>
                                  <p:childTnLst>
                                    <p:set>
                                      <p:cBhvr>
                                        <p:cTn dur="1" fill="hold" id="25">
                                          <p:stCondLst>
                                            <p:cond delay="0"/>
                                          </p:stCondLst>
                                        </p:cTn>
                                        <p:tgtEl>
                                          <p:spTgt spid="30"/>
                                        </p:tgtEl>
                                        <p:attrNameLst>
                                          <p:attrName>style.visibility</p:attrName>
                                        </p:attrNameLst>
                                      </p:cBhvr>
                                      <p:to>
                                        <p:strVal val="visible"/>
                                      </p:to>
                                    </p:set>
                                    <p:anim calcmode="lin" valueType="num">
                                      <p:cBhvr>
                                        <p:cTn dur="500" fill="hold" id="26"/>
                                        <p:tgtEl>
                                          <p:spTgt spid="30"/>
                                        </p:tgtEl>
                                        <p:attrNameLst>
                                          <p:attrName>ppt_w</p:attrName>
                                        </p:attrNameLst>
                                      </p:cBhvr>
                                      <p:tavLst>
                                        <p:tav tm="0">
                                          <p:val>
                                            <p:fltVal val="0"/>
                                          </p:val>
                                        </p:tav>
                                        <p:tav tm="100000">
                                          <p:val>
                                            <p:strVal val="#ppt_w"/>
                                          </p:val>
                                        </p:tav>
                                      </p:tavLst>
                                    </p:anim>
                                    <p:anim calcmode="lin" valueType="num">
                                      <p:cBhvr>
                                        <p:cTn dur="500" fill="hold" id="27"/>
                                        <p:tgtEl>
                                          <p:spTgt spid="30"/>
                                        </p:tgtEl>
                                        <p:attrNameLst>
                                          <p:attrName>ppt_h</p:attrName>
                                        </p:attrNameLst>
                                      </p:cBhvr>
                                      <p:tavLst>
                                        <p:tav tm="0">
                                          <p:val>
                                            <p:fltVal val="0"/>
                                          </p:val>
                                        </p:tav>
                                        <p:tav tm="100000">
                                          <p:val>
                                            <p:strVal val="#ppt_h"/>
                                          </p:val>
                                        </p:tav>
                                      </p:tavLst>
                                    </p:anim>
                                    <p:animEffect filter="fade" transition="in">
                                      <p:cBhvr>
                                        <p:cTn dur="500" id="28"/>
                                        <p:tgtEl>
                                          <p:spTgt spid="30"/>
                                        </p:tgtEl>
                                      </p:cBhvr>
                                    </p:animEffect>
                                  </p:childTnLst>
                                </p:cTn>
                              </p:par>
                            </p:childTnLst>
                          </p:cTn>
                        </p:par>
                        <p:par>
                          <p:cTn fill="hold" id="29" nodeType="afterGroup">
                            <p:stCondLst>
                              <p:cond delay="1500"/>
                            </p:stCondLst>
                            <p:childTnLst>
                              <p:par>
                                <p:cTn fill="hold" id="30" nodeType="afterEffect" presetClass="entr" presetID="2" presetSubtype="2">
                                  <p:stCondLst>
                                    <p:cond delay="0"/>
                                  </p:stCondLst>
                                  <p:childTnLst>
                                    <p:set>
                                      <p:cBhvr>
                                        <p:cTn dur="1" fill="hold" id="31">
                                          <p:stCondLst>
                                            <p:cond delay="0"/>
                                          </p:stCondLst>
                                        </p:cTn>
                                        <p:tgtEl>
                                          <p:spTgt spid="2"/>
                                        </p:tgtEl>
                                        <p:attrNameLst>
                                          <p:attrName>style.visibility</p:attrName>
                                        </p:attrNameLst>
                                      </p:cBhvr>
                                      <p:to>
                                        <p:strVal val="visible"/>
                                      </p:to>
                                    </p:set>
                                    <p:anim calcmode="lin" valueType="num">
                                      <p:cBhvr additive="base">
                                        <p:cTn dur="500" fill="hold" id="32"/>
                                        <p:tgtEl>
                                          <p:spTgt spid="2"/>
                                        </p:tgtEl>
                                        <p:attrNameLst>
                                          <p:attrName>ppt_x</p:attrName>
                                        </p:attrNameLst>
                                      </p:cBhvr>
                                      <p:tavLst>
                                        <p:tav tm="0">
                                          <p:val>
                                            <p:strVal val="1+#ppt_w/2"/>
                                          </p:val>
                                        </p:tav>
                                        <p:tav tm="100000">
                                          <p:val>
                                            <p:strVal val="#ppt_x"/>
                                          </p:val>
                                        </p:tav>
                                      </p:tavLst>
                                    </p:anim>
                                    <p:anim calcmode="lin" valueType="num">
                                      <p:cBhvr additive="base">
                                        <p:cTn dur="500" fill="hold" id="33"/>
                                        <p:tgtEl>
                                          <p:spTgt spid="2"/>
                                        </p:tgtEl>
                                        <p:attrNameLst>
                                          <p:attrName>ppt_y</p:attrName>
                                        </p:attrNameLst>
                                      </p:cBhvr>
                                      <p:tavLst>
                                        <p:tav tm="0">
                                          <p:val>
                                            <p:strVal val="#ppt_y"/>
                                          </p:val>
                                        </p:tav>
                                        <p:tav tm="100000">
                                          <p:val>
                                            <p:strVal val="#ppt_y"/>
                                          </p:val>
                                        </p:tav>
                                      </p:tavLst>
                                    </p:anim>
                                  </p:childTnLst>
                                </p:cTn>
                              </p:par>
                              <p:par>
                                <p:cTn fill="hold" id="34" nodeType="withEffect" presetClass="entr" presetID="2" presetSubtype="8">
                                  <p:stCondLst>
                                    <p:cond delay="0"/>
                                  </p:stCondLst>
                                  <p:childTnLst>
                                    <p:set>
                                      <p:cBhvr>
                                        <p:cTn dur="1" fill="hold" id="35">
                                          <p:stCondLst>
                                            <p:cond delay="0"/>
                                          </p:stCondLst>
                                        </p:cTn>
                                        <p:tgtEl>
                                          <p:spTgt spid="56"/>
                                        </p:tgtEl>
                                        <p:attrNameLst>
                                          <p:attrName>style.visibility</p:attrName>
                                        </p:attrNameLst>
                                      </p:cBhvr>
                                      <p:to>
                                        <p:strVal val="visible"/>
                                      </p:to>
                                    </p:set>
                                    <p:anim calcmode="lin" valueType="num">
                                      <p:cBhvr additive="base">
                                        <p:cTn dur="500" fill="hold" id="36"/>
                                        <p:tgtEl>
                                          <p:spTgt spid="56"/>
                                        </p:tgtEl>
                                        <p:attrNameLst>
                                          <p:attrName>ppt_x</p:attrName>
                                        </p:attrNameLst>
                                      </p:cBhvr>
                                      <p:tavLst>
                                        <p:tav tm="0">
                                          <p:val>
                                            <p:strVal val="0-#ppt_w/2"/>
                                          </p:val>
                                        </p:tav>
                                        <p:tav tm="100000">
                                          <p:val>
                                            <p:strVal val="#ppt_x"/>
                                          </p:val>
                                        </p:tav>
                                      </p:tavLst>
                                    </p:anim>
                                    <p:anim calcmode="lin" valueType="num">
                                      <p:cBhvr additive="base">
                                        <p:cTn dur="500" fill="hold" id="37"/>
                                        <p:tgtEl>
                                          <p:spTgt spid="56"/>
                                        </p:tgtEl>
                                        <p:attrNameLst>
                                          <p:attrName>ppt_y</p:attrName>
                                        </p:attrNameLst>
                                      </p:cBhvr>
                                      <p:tavLst>
                                        <p:tav tm="0">
                                          <p:val>
                                            <p:strVal val="#ppt_y"/>
                                          </p:val>
                                        </p:tav>
                                        <p:tav tm="100000">
                                          <p:val>
                                            <p:strVal val="#ppt_y"/>
                                          </p:val>
                                        </p:tav>
                                      </p:tavLst>
                                    </p:anim>
                                  </p:childTnLst>
                                </p:cTn>
                              </p:par>
                            </p:childTnLst>
                          </p:cTn>
                        </p:par>
                        <p:par>
                          <p:cTn fill="hold" id="38" nodeType="afterGroup">
                            <p:stCondLst>
                              <p:cond delay="2000"/>
                            </p:stCondLst>
                            <p:childTnLst>
                              <p:par>
                                <p:cTn fill="hold" grpId="0" id="39" nodeType="afterEffect" presetClass="entr" presetID="2" presetSubtype="3">
                                  <p:stCondLst>
                                    <p:cond delay="0"/>
                                  </p:stCondLst>
                                  <p:childTnLst>
                                    <p:set>
                                      <p:cBhvr>
                                        <p:cTn dur="1" fill="hold" id="40">
                                          <p:stCondLst>
                                            <p:cond delay="0"/>
                                          </p:stCondLst>
                                        </p:cTn>
                                        <p:tgtEl>
                                          <p:spTgt spid="51"/>
                                        </p:tgtEl>
                                        <p:attrNameLst>
                                          <p:attrName>style.visibility</p:attrName>
                                        </p:attrNameLst>
                                      </p:cBhvr>
                                      <p:to>
                                        <p:strVal val="visible"/>
                                      </p:to>
                                    </p:set>
                                    <p:anim calcmode="lin" valueType="num">
                                      <p:cBhvr additive="base">
                                        <p:cTn dur="500" fill="hold" id="41"/>
                                        <p:tgtEl>
                                          <p:spTgt spid="51"/>
                                        </p:tgtEl>
                                        <p:attrNameLst>
                                          <p:attrName>ppt_x</p:attrName>
                                        </p:attrNameLst>
                                      </p:cBhvr>
                                      <p:tavLst>
                                        <p:tav tm="0">
                                          <p:val>
                                            <p:strVal val="1+#ppt_w/2"/>
                                          </p:val>
                                        </p:tav>
                                        <p:tav tm="100000">
                                          <p:val>
                                            <p:strVal val="#ppt_x"/>
                                          </p:val>
                                        </p:tav>
                                      </p:tavLst>
                                    </p:anim>
                                    <p:anim calcmode="lin" valueType="num">
                                      <p:cBhvr additive="base">
                                        <p:cTn dur="500" fill="hold" id="42"/>
                                        <p:tgtEl>
                                          <p:spTgt spid="51"/>
                                        </p:tgtEl>
                                        <p:attrNameLst>
                                          <p:attrName>ppt_y</p:attrName>
                                        </p:attrNameLst>
                                      </p:cBhvr>
                                      <p:tavLst>
                                        <p:tav tm="0">
                                          <p:val>
                                            <p:strVal val="0-#ppt_h/2"/>
                                          </p:val>
                                        </p:tav>
                                        <p:tav tm="100000">
                                          <p:val>
                                            <p:strVal val="#ppt_y"/>
                                          </p:val>
                                        </p:tav>
                                      </p:tavLst>
                                    </p:anim>
                                  </p:childTnLst>
                                </p:cTn>
                              </p:par>
                              <p:par>
                                <p:cTn fill="hold" grpId="0" id="43" nodeType="withEffect" presetClass="entr" presetID="2" presetSubtype="3">
                                  <p:stCondLst>
                                    <p:cond delay="200"/>
                                  </p:stCondLst>
                                  <p:childTnLst>
                                    <p:set>
                                      <p:cBhvr>
                                        <p:cTn dur="1" fill="hold" id="44">
                                          <p:stCondLst>
                                            <p:cond delay="0"/>
                                          </p:stCondLst>
                                        </p:cTn>
                                        <p:tgtEl>
                                          <p:spTgt spid="52"/>
                                        </p:tgtEl>
                                        <p:attrNameLst>
                                          <p:attrName>style.visibility</p:attrName>
                                        </p:attrNameLst>
                                      </p:cBhvr>
                                      <p:to>
                                        <p:strVal val="visible"/>
                                      </p:to>
                                    </p:set>
                                    <p:anim calcmode="lin" valueType="num">
                                      <p:cBhvr additive="base">
                                        <p:cTn dur="500" fill="hold" id="45"/>
                                        <p:tgtEl>
                                          <p:spTgt spid="52"/>
                                        </p:tgtEl>
                                        <p:attrNameLst>
                                          <p:attrName>ppt_x</p:attrName>
                                        </p:attrNameLst>
                                      </p:cBhvr>
                                      <p:tavLst>
                                        <p:tav tm="0">
                                          <p:val>
                                            <p:strVal val="1+#ppt_w/2"/>
                                          </p:val>
                                        </p:tav>
                                        <p:tav tm="100000">
                                          <p:val>
                                            <p:strVal val="#ppt_x"/>
                                          </p:val>
                                        </p:tav>
                                      </p:tavLst>
                                    </p:anim>
                                    <p:anim calcmode="lin" valueType="num">
                                      <p:cBhvr additive="base">
                                        <p:cTn dur="500" fill="hold" id="46"/>
                                        <p:tgtEl>
                                          <p:spTgt spid="52"/>
                                        </p:tgtEl>
                                        <p:attrNameLst>
                                          <p:attrName>ppt_y</p:attrName>
                                        </p:attrNameLst>
                                      </p:cBhvr>
                                      <p:tavLst>
                                        <p:tav tm="0">
                                          <p:val>
                                            <p:strVal val="0-#ppt_h/2"/>
                                          </p:val>
                                        </p:tav>
                                        <p:tav tm="100000">
                                          <p:val>
                                            <p:strVal val="#ppt_y"/>
                                          </p:val>
                                        </p:tav>
                                      </p:tavLst>
                                    </p:anim>
                                  </p:childTnLst>
                                </p:cTn>
                              </p:par>
                              <p:par>
                                <p:cTn fill="hold" grpId="0" id="47" nodeType="withEffect" presetClass="entr" presetID="2" presetSubtype="3">
                                  <p:stCondLst>
                                    <p:cond delay="400"/>
                                  </p:stCondLst>
                                  <p:childTnLst>
                                    <p:set>
                                      <p:cBhvr>
                                        <p:cTn dur="1" fill="hold" id="48">
                                          <p:stCondLst>
                                            <p:cond delay="0"/>
                                          </p:stCondLst>
                                        </p:cTn>
                                        <p:tgtEl>
                                          <p:spTgt spid="53"/>
                                        </p:tgtEl>
                                        <p:attrNameLst>
                                          <p:attrName>style.visibility</p:attrName>
                                        </p:attrNameLst>
                                      </p:cBhvr>
                                      <p:to>
                                        <p:strVal val="visible"/>
                                      </p:to>
                                    </p:set>
                                    <p:anim calcmode="lin" valueType="num">
                                      <p:cBhvr additive="base">
                                        <p:cTn dur="500" fill="hold" id="49"/>
                                        <p:tgtEl>
                                          <p:spTgt spid="53"/>
                                        </p:tgtEl>
                                        <p:attrNameLst>
                                          <p:attrName>ppt_x</p:attrName>
                                        </p:attrNameLst>
                                      </p:cBhvr>
                                      <p:tavLst>
                                        <p:tav tm="0">
                                          <p:val>
                                            <p:strVal val="1+#ppt_w/2"/>
                                          </p:val>
                                        </p:tav>
                                        <p:tav tm="100000">
                                          <p:val>
                                            <p:strVal val="#ppt_x"/>
                                          </p:val>
                                        </p:tav>
                                      </p:tavLst>
                                    </p:anim>
                                    <p:anim calcmode="lin" valueType="num">
                                      <p:cBhvr additive="base">
                                        <p:cTn dur="500" fill="hold" id="50"/>
                                        <p:tgtEl>
                                          <p:spTgt spid="53"/>
                                        </p:tgtEl>
                                        <p:attrNameLst>
                                          <p:attrName>ppt_y</p:attrName>
                                        </p:attrNameLst>
                                      </p:cBhvr>
                                      <p:tavLst>
                                        <p:tav tm="0">
                                          <p:val>
                                            <p:strVal val="0-#ppt_h/2"/>
                                          </p:val>
                                        </p:tav>
                                        <p:tav tm="100000">
                                          <p:val>
                                            <p:strVal val="#ppt_y"/>
                                          </p:val>
                                        </p:tav>
                                      </p:tavLst>
                                    </p:anim>
                                  </p:childTnLst>
                                </p:cTn>
                              </p:par>
                            </p:childTnLst>
                          </p:cTn>
                        </p:par>
                        <p:par>
                          <p:cTn fill="hold" id="51" nodeType="afterGroup">
                            <p:stCondLst>
                              <p:cond delay="2900"/>
                            </p:stCondLst>
                            <p:childTnLst>
                              <p:par>
                                <p:cTn fill="hold" id="52" nodeType="afterEffect" presetClass="entr" presetID="31" presetSubtype="0">
                                  <p:stCondLst>
                                    <p:cond delay="0"/>
                                  </p:stCondLst>
                                  <p:childTnLst>
                                    <p:set>
                                      <p:cBhvr>
                                        <p:cTn dur="1" fill="hold" id="53">
                                          <p:stCondLst>
                                            <p:cond delay="0"/>
                                          </p:stCondLst>
                                        </p:cTn>
                                        <p:tgtEl>
                                          <p:spTgt spid="55"/>
                                        </p:tgtEl>
                                        <p:attrNameLst>
                                          <p:attrName>style.visibility</p:attrName>
                                        </p:attrNameLst>
                                      </p:cBhvr>
                                      <p:to>
                                        <p:strVal val="visible"/>
                                      </p:to>
                                    </p:set>
                                    <p:anim calcmode="lin" valueType="num">
                                      <p:cBhvr>
                                        <p:cTn dur="1000" fill="hold" id="54"/>
                                        <p:tgtEl>
                                          <p:spTgt spid="55"/>
                                        </p:tgtEl>
                                        <p:attrNameLst>
                                          <p:attrName>ppt_w</p:attrName>
                                        </p:attrNameLst>
                                      </p:cBhvr>
                                      <p:tavLst>
                                        <p:tav tm="0">
                                          <p:val>
                                            <p:fltVal val="0"/>
                                          </p:val>
                                        </p:tav>
                                        <p:tav tm="100000">
                                          <p:val>
                                            <p:strVal val="#ppt_w"/>
                                          </p:val>
                                        </p:tav>
                                      </p:tavLst>
                                    </p:anim>
                                    <p:anim calcmode="lin" valueType="num">
                                      <p:cBhvr>
                                        <p:cTn dur="1000" fill="hold" id="55"/>
                                        <p:tgtEl>
                                          <p:spTgt spid="55"/>
                                        </p:tgtEl>
                                        <p:attrNameLst>
                                          <p:attrName>ppt_h</p:attrName>
                                        </p:attrNameLst>
                                      </p:cBhvr>
                                      <p:tavLst>
                                        <p:tav tm="0">
                                          <p:val>
                                            <p:fltVal val="0"/>
                                          </p:val>
                                        </p:tav>
                                        <p:tav tm="100000">
                                          <p:val>
                                            <p:strVal val="#ppt_h"/>
                                          </p:val>
                                        </p:tav>
                                      </p:tavLst>
                                    </p:anim>
                                    <p:anim calcmode="lin" valueType="num">
                                      <p:cBhvr>
                                        <p:cTn dur="1000" fill="hold" id="56"/>
                                        <p:tgtEl>
                                          <p:spTgt spid="55"/>
                                        </p:tgtEl>
                                        <p:attrNameLst>
                                          <p:attrName>style.rotation</p:attrName>
                                        </p:attrNameLst>
                                      </p:cBhvr>
                                      <p:tavLst>
                                        <p:tav tm="0">
                                          <p:val>
                                            <p:fltVal val="90"/>
                                          </p:val>
                                        </p:tav>
                                        <p:tav tm="100000">
                                          <p:val>
                                            <p:fltVal val="0"/>
                                          </p:val>
                                        </p:tav>
                                      </p:tavLst>
                                    </p:anim>
                                    <p:animEffect filter="fade" transition="in">
                                      <p:cBhvr>
                                        <p:cTn dur="1000" id="57"/>
                                        <p:tgtEl>
                                          <p:spTgt spid="55"/>
                                        </p:tgtEl>
                                      </p:cBhvr>
                                    </p:animEffect>
                                  </p:childTnLst>
                                </p:cTn>
                              </p:par>
                              <p:par>
                                <p:cTn fill="hold" id="58" nodeType="withEffect" presetClass="entr" presetID="31" presetSubtype="0">
                                  <p:stCondLst>
                                    <p:cond delay="400"/>
                                  </p:stCondLst>
                                  <p:childTnLst>
                                    <p:set>
                                      <p:cBhvr>
                                        <p:cTn dur="1" fill="hold" id="59">
                                          <p:stCondLst>
                                            <p:cond delay="0"/>
                                          </p:stCondLst>
                                        </p:cTn>
                                        <p:tgtEl>
                                          <p:spTgt spid="58"/>
                                        </p:tgtEl>
                                        <p:attrNameLst>
                                          <p:attrName>style.visibility</p:attrName>
                                        </p:attrNameLst>
                                      </p:cBhvr>
                                      <p:to>
                                        <p:strVal val="visible"/>
                                      </p:to>
                                    </p:set>
                                    <p:anim calcmode="lin" valueType="num">
                                      <p:cBhvr>
                                        <p:cTn dur="1000" fill="hold" id="60"/>
                                        <p:tgtEl>
                                          <p:spTgt spid="58"/>
                                        </p:tgtEl>
                                        <p:attrNameLst>
                                          <p:attrName>ppt_w</p:attrName>
                                        </p:attrNameLst>
                                      </p:cBhvr>
                                      <p:tavLst>
                                        <p:tav tm="0">
                                          <p:val>
                                            <p:fltVal val="0"/>
                                          </p:val>
                                        </p:tav>
                                        <p:tav tm="100000">
                                          <p:val>
                                            <p:strVal val="#ppt_w"/>
                                          </p:val>
                                        </p:tav>
                                      </p:tavLst>
                                    </p:anim>
                                    <p:anim calcmode="lin" valueType="num">
                                      <p:cBhvr>
                                        <p:cTn dur="1000" fill="hold" id="61"/>
                                        <p:tgtEl>
                                          <p:spTgt spid="58"/>
                                        </p:tgtEl>
                                        <p:attrNameLst>
                                          <p:attrName>ppt_h</p:attrName>
                                        </p:attrNameLst>
                                      </p:cBhvr>
                                      <p:tavLst>
                                        <p:tav tm="0">
                                          <p:val>
                                            <p:fltVal val="0"/>
                                          </p:val>
                                        </p:tav>
                                        <p:tav tm="100000">
                                          <p:val>
                                            <p:strVal val="#ppt_h"/>
                                          </p:val>
                                        </p:tav>
                                      </p:tavLst>
                                    </p:anim>
                                    <p:anim calcmode="lin" valueType="num">
                                      <p:cBhvr>
                                        <p:cTn dur="1000" fill="hold" id="62"/>
                                        <p:tgtEl>
                                          <p:spTgt spid="58"/>
                                        </p:tgtEl>
                                        <p:attrNameLst>
                                          <p:attrName>style.rotation</p:attrName>
                                        </p:attrNameLst>
                                      </p:cBhvr>
                                      <p:tavLst>
                                        <p:tav tm="0">
                                          <p:val>
                                            <p:fltVal val="90"/>
                                          </p:val>
                                        </p:tav>
                                        <p:tav tm="100000">
                                          <p:val>
                                            <p:fltVal val="0"/>
                                          </p:val>
                                        </p:tav>
                                      </p:tavLst>
                                    </p:anim>
                                    <p:animEffect filter="fade" transition="in">
                                      <p:cBhvr>
                                        <p:cTn dur="1000" id="63"/>
                                        <p:tgtEl>
                                          <p:spTgt spid="58"/>
                                        </p:tgtEl>
                                      </p:cBhvr>
                                    </p:animEffect>
                                  </p:childTnLst>
                                </p:cTn>
                              </p:par>
                            </p:childTnLst>
                          </p:cTn>
                        </p:par>
                        <p:par>
                          <p:cTn fill="hold" id="64" nodeType="afterGroup">
                            <p:stCondLst>
                              <p:cond delay="4300"/>
                            </p:stCondLst>
                            <p:childTnLst>
                              <p:par>
                                <p:cTn fill="hold" grpId="0" id="65" nodeType="afterEffect" presetClass="entr" presetID="14" presetSubtype="10">
                                  <p:stCondLst>
                                    <p:cond delay="0"/>
                                  </p:stCondLst>
                                  <p:childTnLst>
                                    <p:set>
                                      <p:cBhvr>
                                        <p:cTn dur="1" fill="hold" id="66">
                                          <p:stCondLst>
                                            <p:cond delay="0"/>
                                          </p:stCondLst>
                                        </p:cTn>
                                        <p:tgtEl>
                                          <p:spTgt spid="59"/>
                                        </p:tgtEl>
                                        <p:attrNameLst>
                                          <p:attrName>style.visibility</p:attrName>
                                        </p:attrNameLst>
                                      </p:cBhvr>
                                      <p:to>
                                        <p:strVal val="visible"/>
                                      </p:to>
                                    </p:set>
                                    <p:animEffect filter="randombar(horizontal)" transition="in">
                                      <p:cBhvr>
                                        <p:cTn dur="500" id="67"/>
                                        <p:tgtEl>
                                          <p:spTgt spid="59"/>
                                        </p:tgtEl>
                                      </p:cBhvr>
                                    </p:animEffect>
                                  </p:childTnLst>
                                </p:cTn>
                              </p:par>
                              <p:par>
                                <p:cTn fill="hold" grpId="0" id="68" nodeType="withEffect" presetClass="entr" presetID="14" presetSubtype="10">
                                  <p:stCondLst>
                                    <p:cond delay="400"/>
                                  </p:stCondLst>
                                  <p:childTnLst>
                                    <p:set>
                                      <p:cBhvr>
                                        <p:cTn dur="1" fill="hold" id="69">
                                          <p:stCondLst>
                                            <p:cond delay="0"/>
                                          </p:stCondLst>
                                        </p:cTn>
                                        <p:tgtEl>
                                          <p:spTgt spid="60"/>
                                        </p:tgtEl>
                                        <p:attrNameLst>
                                          <p:attrName>style.visibility</p:attrName>
                                        </p:attrNameLst>
                                      </p:cBhvr>
                                      <p:to>
                                        <p:strVal val="visible"/>
                                      </p:to>
                                    </p:set>
                                    <p:animEffect filter="randombar(horizontal)" transition="in">
                                      <p:cBhvr>
                                        <p:cTn dur="500" id="70"/>
                                        <p:tgtEl>
                                          <p:spTgt spid="60"/>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51"/>
      <p:bldP grpId="0" spid="52"/>
      <p:bldP grpId="0" spid="53"/>
      <p:bldP grpId="0" spid="59"/>
      <p:bldP grpId="0" spid="60"/>
      <p:bldP grpId="0" spid="26"/>
      <p:bldP grpId="0" spid="27"/>
      <p:bldP grpId="0" spid="28"/>
      <p:bldP grpId="0" spid="29"/>
    </p:bldLst>
  </p:timing>
</p:sld>
</file>

<file path=ppt/slides/slide6.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grpSp>
        <p:nvGrpSpPr>
          <p:cNvPr id="26" name="组合 65"/>
          <p:cNvGrpSpPr/>
          <p:nvPr/>
        </p:nvGrpSpPr>
        <p:grpSpPr>
          <a:xfrm>
            <a:off x="2538209" y="1981190"/>
            <a:ext cx="4529377" cy="2381978"/>
            <a:chExt cx="9475788" cy="4983163"/>
          </a:xfrm>
        </p:grpSpPr>
        <p:sp>
          <p:nvSpPr>
            <p:cNvPr id="27" name="Freeform 113"/>
            <p:cNvSpPr>
              <a:spLocks noChangeArrowheads="1"/>
            </p:cNvSpPr>
            <p:nvPr/>
          </p:nvSpPr>
          <p:spPr bwMode="auto">
            <a:xfrm>
              <a:off x="1106488" y="2471738"/>
              <a:ext cx="7240588" cy="812800"/>
            </a:xfrm>
            <a:custGeom>
              <a:gdLst>
                <a:gd fmla="*/ 4561 w 4561" name="T0"/>
                <a:gd fmla="*/ 512 h 512" name="T1"/>
                <a:gd fmla="*/ 0 w 4561" name="T2"/>
                <a:gd fmla="*/ 512 h 512" name="T3"/>
                <a:gd fmla="*/ 134 w 4561" name="T4"/>
                <a:gd fmla="*/ 0 h 512" name="T5"/>
                <a:gd fmla="*/ 4424 w 4561" name="T6"/>
                <a:gd fmla="*/ 0 h 512" name="T7"/>
                <a:gd fmla="*/ 4561 w 4561" name="T8"/>
                <a:gd fmla="*/ 512 h 512" name="T9"/>
                <a:gd fmla="*/ 0 60000 65536" name="T10"/>
                <a:gd fmla="*/ 0 60000 65536" name="T11"/>
                <a:gd fmla="*/ 0 60000 65536" name="T12"/>
                <a:gd fmla="*/ 0 60000 65536" name="T13"/>
                <a:gd fmla="*/ 0 60000 65536" name="T14"/>
                <a:gd fmla="*/ 0 w 4561" name="T15"/>
                <a:gd fmla="*/ 0 h 512" name="T16"/>
                <a:gd fmla="*/ 4561 w 4561" name="T17"/>
                <a:gd fmla="*/ 512 h 512" name="T18"/>
              </a:gdLst>
              <a:cxnLst>
                <a:cxn ang="T10">
                  <a:pos x="T0" y="T1"/>
                </a:cxn>
                <a:cxn ang="T11">
                  <a:pos x="T2" y="T3"/>
                </a:cxn>
                <a:cxn ang="T12">
                  <a:pos x="T4" y="T5"/>
                </a:cxn>
                <a:cxn ang="T13">
                  <a:pos x="T6" y="T7"/>
                </a:cxn>
                <a:cxn ang="T14">
                  <a:pos x="T8" y="T9"/>
                </a:cxn>
              </a:cxnLst>
              <a:rect b="T18" l="T15" r="T17" t="T16"/>
              <a:pathLst>
                <a:path h="512" w="4561">
                  <a:moveTo>
                    <a:pt x="4561" y="512"/>
                  </a:moveTo>
                  <a:lnTo>
                    <a:pt x="0" y="512"/>
                  </a:lnTo>
                  <a:lnTo>
                    <a:pt x="134" y="0"/>
                  </a:lnTo>
                  <a:lnTo>
                    <a:pt x="4424" y="0"/>
                  </a:lnTo>
                  <a:lnTo>
                    <a:pt x="4561" y="512"/>
                  </a:lnTo>
                  <a:close/>
                </a:path>
              </a:pathLst>
            </a:custGeom>
            <a:solidFill>
              <a:srgbClr val="ED7D31"/>
            </a:solidFill>
            <a:ln>
              <a:noFill/>
            </a:ln>
            <a:extLst>
              <a:ext uri="{91240B29-F687-4F45-9708-019B960494DF}">
                <a14:hiddenLine cmpd="sng" w="9525">
                  <a:solidFill>
                    <a:srgbClr val="000000"/>
                  </a:solidFill>
                  <a:bevel/>
                  <a:headEnd/>
                  <a:tailEnd/>
                </a14:hiddenLine>
              </a:ext>
            </a:extLst>
          </p:spPr>
          <p:txBody>
            <a:bodyPr/>
            <a:lstStyle/>
            <a:p>
              <a:endParaRPr altLang="zh-CN" lang="zh-CN">
                <a:solidFill>
                  <a:srgbClr val="000000"/>
                </a:solidFill>
                <a:latin charset="-122" panose="020b0503020204020204" pitchFamily="34" typeface="微软雅黑"/>
                <a:ea charset="-122" pitchFamily="34" typeface="微软雅黑"/>
                <a:sym charset="-122" panose="020b0503020204020204" pitchFamily="34" typeface="微软雅黑"/>
              </a:endParaRPr>
            </a:p>
          </p:txBody>
        </p:sp>
        <p:sp>
          <p:nvSpPr>
            <p:cNvPr id="28" name="Freeform 114"/>
            <p:cNvSpPr>
              <a:spLocks noChangeArrowheads="1"/>
            </p:cNvSpPr>
            <p:nvPr/>
          </p:nvSpPr>
          <p:spPr bwMode="auto">
            <a:xfrm>
              <a:off x="3044825" y="3390900"/>
              <a:ext cx="468313" cy="1450975"/>
            </a:xfrm>
            <a:custGeom>
              <a:gdLst>
                <a:gd fmla="*/ 125 w 125" name="T0"/>
                <a:gd fmla="*/ 387 h 387" name="T1"/>
                <a:gd fmla="*/ 125 w 125" name="T2"/>
                <a:gd fmla="*/ 47 h 387" name="T3"/>
                <a:gd fmla="*/ 78 w 125" name="T4"/>
                <a:gd fmla="*/ 0 h 387" name="T5"/>
                <a:gd fmla="*/ 47 w 125" name="T6"/>
                <a:gd fmla="*/ 0 h 387" name="T7"/>
                <a:gd fmla="*/ 0 w 125" name="T8"/>
                <a:gd fmla="*/ 47 h 387" name="T9"/>
                <a:gd fmla="*/ 0 w 125" name="T10"/>
                <a:gd fmla="*/ 387 h 387" name="T11"/>
                <a:gd fmla="*/ 125 w 125" name="T12"/>
                <a:gd fmla="*/ 387 h 387" name="T13"/>
                <a:gd fmla="*/ 0 60000 65536" name="T14"/>
                <a:gd fmla="*/ 0 60000 65536" name="T15"/>
                <a:gd fmla="*/ 0 60000 65536" name="T16"/>
                <a:gd fmla="*/ 0 60000 65536" name="T17"/>
                <a:gd fmla="*/ 0 60000 65536" name="T18"/>
                <a:gd fmla="*/ 0 60000 65536" name="T19"/>
                <a:gd fmla="*/ 0 60000 65536" name="T20"/>
                <a:gd fmla="*/ 0 w 125" name="T21"/>
                <a:gd fmla="*/ 0 h 387" name="T22"/>
                <a:gd fmla="*/ 125 w 125" name="T23"/>
                <a:gd fmla="*/ 387 h 387" name="T24"/>
              </a:gdLst>
              <a:cxnLst>
                <a:cxn ang="T14">
                  <a:pos x="T0" y="T1"/>
                </a:cxn>
                <a:cxn ang="T15">
                  <a:pos x="T2" y="T3"/>
                </a:cxn>
                <a:cxn ang="T16">
                  <a:pos x="T4" y="T5"/>
                </a:cxn>
                <a:cxn ang="T17">
                  <a:pos x="T6" y="T7"/>
                </a:cxn>
                <a:cxn ang="T18">
                  <a:pos x="T8" y="T9"/>
                </a:cxn>
                <a:cxn ang="T19">
                  <a:pos x="T10" y="T11"/>
                </a:cxn>
                <a:cxn ang="T20">
                  <a:pos x="T12" y="T13"/>
                </a:cxn>
              </a:cxnLst>
              <a:rect b="T24" l="T21" r="T23" t="T22"/>
              <a:pathLst>
                <a:path h="387" w="125">
                  <a:moveTo>
                    <a:pt x="125" y="387"/>
                  </a:moveTo>
                  <a:cubicBezTo>
                    <a:pt x="125" y="47"/>
                    <a:pt x="125" y="47"/>
                    <a:pt x="125" y="47"/>
                  </a:cubicBezTo>
                  <a:cubicBezTo>
                    <a:pt x="125" y="21"/>
                    <a:pt x="104" y="0"/>
                    <a:pt x="78" y="0"/>
                  </a:cubicBezTo>
                  <a:cubicBezTo>
                    <a:pt x="47" y="0"/>
                    <a:pt x="47" y="0"/>
                    <a:pt x="47" y="0"/>
                  </a:cubicBezTo>
                  <a:cubicBezTo>
                    <a:pt x="21" y="0"/>
                    <a:pt x="0" y="21"/>
                    <a:pt x="0" y="47"/>
                  </a:cubicBezTo>
                  <a:cubicBezTo>
                    <a:pt x="0" y="387"/>
                    <a:pt x="0" y="387"/>
                    <a:pt x="0" y="387"/>
                  </a:cubicBezTo>
                  <a:lnTo>
                    <a:pt x="125" y="387"/>
                  </a:lnTo>
                  <a:close/>
                </a:path>
              </a:pathLst>
            </a:custGeom>
            <a:solidFill>
              <a:srgbClr val="575857"/>
            </a:solidFill>
            <a:ln>
              <a:noFill/>
            </a:ln>
            <a:extLst>
              <a:ext uri="{91240B29-F687-4F45-9708-019B960494DF}">
                <a14:hiddenLine cmpd="sng" w="9525">
                  <a:solidFill>
                    <a:srgbClr val="000000"/>
                  </a:solidFill>
                  <a:bevel/>
                  <a:headEnd/>
                  <a:tailEnd/>
                </a14:hiddenLine>
              </a:ext>
            </a:extLst>
          </p:spPr>
          <p:txBody>
            <a:bodyPr/>
            <a:lstStyle/>
            <a:p>
              <a:endParaRPr altLang="zh-CN" lang="zh-CN">
                <a:solidFill>
                  <a:srgbClr val="000000"/>
                </a:solidFill>
                <a:latin charset="-122" panose="020b0503020204020204" pitchFamily="34" typeface="微软雅黑"/>
                <a:ea charset="-122" pitchFamily="34" typeface="微软雅黑"/>
                <a:sym charset="-122" panose="020b0503020204020204" pitchFamily="34" typeface="微软雅黑"/>
              </a:endParaRPr>
            </a:p>
          </p:txBody>
        </p:sp>
        <p:sp>
          <p:nvSpPr>
            <p:cNvPr id="29" name="Freeform 115"/>
            <p:cNvSpPr>
              <a:spLocks noChangeArrowheads="1"/>
            </p:cNvSpPr>
            <p:nvPr/>
          </p:nvSpPr>
          <p:spPr bwMode="auto">
            <a:xfrm>
              <a:off x="3595688" y="3390900"/>
              <a:ext cx="469900" cy="1450975"/>
            </a:xfrm>
            <a:custGeom>
              <a:gdLst>
                <a:gd fmla="*/ 125 w 125" name="T0"/>
                <a:gd fmla="*/ 387 h 387" name="T1"/>
                <a:gd fmla="*/ 125 w 125" name="T2"/>
                <a:gd fmla="*/ 47 h 387" name="T3"/>
                <a:gd fmla="*/ 78 w 125" name="T4"/>
                <a:gd fmla="*/ 0 h 387" name="T5"/>
                <a:gd fmla="*/ 48 w 125" name="T6"/>
                <a:gd fmla="*/ 0 h 387" name="T7"/>
                <a:gd fmla="*/ 0 w 125" name="T8"/>
                <a:gd fmla="*/ 47 h 387" name="T9"/>
                <a:gd fmla="*/ 0 w 125" name="T10"/>
                <a:gd fmla="*/ 387 h 387" name="T11"/>
                <a:gd fmla="*/ 125 w 125" name="T12"/>
                <a:gd fmla="*/ 387 h 387" name="T13"/>
                <a:gd fmla="*/ 0 60000 65536" name="T14"/>
                <a:gd fmla="*/ 0 60000 65536" name="T15"/>
                <a:gd fmla="*/ 0 60000 65536" name="T16"/>
                <a:gd fmla="*/ 0 60000 65536" name="T17"/>
                <a:gd fmla="*/ 0 60000 65536" name="T18"/>
                <a:gd fmla="*/ 0 60000 65536" name="T19"/>
                <a:gd fmla="*/ 0 60000 65536" name="T20"/>
                <a:gd fmla="*/ 0 w 125" name="T21"/>
                <a:gd fmla="*/ 0 h 387" name="T22"/>
                <a:gd fmla="*/ 125 w 125" name="T23"/>
                <a:gd fmla="*/ 387 h 387" name="T24"/>
              </a:gdLst>
              <a:cxnLst>
                <a:cxn ang="T14">
                  <a:pos x="T0" y="T1"/>
                </a:cxn>
                <a:cxn ang="T15">
                  <a:pos x="T2" y="T3"/>
                </a:cxn>
                <a:cxn ang="T16">
                  <a:pos x="T4" y="T5"/>
                </a:cxn>
                <a:cxn ang="T17">
                  <a:pos x="T6" y="T7"/>
                </a:cxn>
                <a:cxn ang="T18">
                  <a:pos x="T8" y="T9"/>
                </a:cxn>
                <a:cxn ang="T19">
                  <a:pos x="T10" y="T11"/>
                </a:cxn>
                <a:cxn ang="T20">
                  <a:pos x="T12" y="T13"/>
                </a:cxn>
              </a:cxnLst>
              <a:rect b="T24" l="T21" r="T23" t="T22"/>
              <a:pathLst>
                <a:path h="387" w="125">
                  <a:moveTo>
                    <a:pt x="125" y="387"/>
                  </a:moveTo>
                  <a:cubicBezTo>
                    <a:pt x="125" y="47"/>
                    <a:pt x="125" y="47"/>
                    <a:pt x="125" y="47"/>
                  </a:cubicBezTo>
                  <a:cubicBezTo>
                    <a:pt x="125" y="21"/>
                    <a:pt x="104" y="0"/>
                    <a:pt x="78" y="0"/>
                  </a:cubicBezTo>
                  <a:cubicBezTo>
                    <a:pt x="48" y="0"/>
                    <a:pt x="48" y="0"/>
                    <a:pt x="48" y="0"/>
                  </a:cubicBezTo>
                  <a:cubicBezTo>
                    <a:pt x="22" y="0"/>
                    <a:pt x="0" y="21"/>
                    <a:pt x="0" y="47"/>
                  </a:cubicBezTo>
                  <a:cubicBezTo>
                    <a:pt x="0" y="387"/>
                    <a:pt x="0" y="387"/>
                    <a:pt x="0" y="387"/>
                  </a:cubicBezTo>
                  <a:lnTo>
                    <a:pt x="125" y="387"/>
                  </a:lnTo>
                  <a:close/>
                </a:path>
              </a:pathLst>
            </a:custGeom>
            <a:solidFill>
              <a:srgbClr val="575857"/>
            </a:solidFill>
            <a:ln>
              <a:noFill/>
            </a:ln>
            <a:extLst>
              <a:ext uri="{91240B29-F687-4F45-9708-019B960494DF}">
                <a14:hiddenLine cmpd="sng" w="9525">
                  <a:solidFill>
                    <a:srgbClr val="000000"/>
                  </a:solidFill>
                  <a:bevel/>
                  <a:headEnd/>
                  <a:tailEnd/>
                </a14:hiddenLine>
              </a:ext>
            </a:extLst>
          </p:spPr>
          <p:txBody>
            <a:bodyPr/>
            <a:lstStyle/>
            <a:p>
              <a:endParaRPr altLang="zh-CN" lang="zh-CN">
                <a:solidFill>
                  <a:srgbClr val="000000"/>
                </a:solidFill>
                <a:latin charset="-122" panose="020b0503020204020204" pitchFamily="34" typeface="微软雅黑"/>
                <a:ea charset="-122" pitchFamily="34" typeface="微软雅黑"/>
                <a:sym charset="-122" panose="020b0503020204020204" pitchFamily="34" typeface="微软雅黑"/>
              </a:endParaRPr>
            </a:p>
          </p:txBody>
        </p:sp>
        <p:sp>
          <p:nvSpPr>
            <p:cNvPr id="30" name="Freeform 116"/>
            <p:cNvSpPr>
              <a:spLocks noChangeArrowheads="1"/>
            </p:cNvSpPr>
            <p:nvPr/>
          </p:nvSpPr>
          <p:spPr bwMode="auto">
            <a:xfrm>
              <a:off x="5876925" y="3390900"/>
              <a:ext cx="465138" cy="1450975"/>
            </a:xfrm>
            <a:custGeom>
              <a:gdLst>
                <a:gd fmla="*/ 0 w 124" name="T0"/>
                <a:gd fmla="*/ 387 h 387" name="T1"/>
                <a:gd fmla="*/ 0 w 124" name="T2"/>
                <a:gd fmla="*/ 47 h 387" name="T3"/>
                <a:gd fmla="*/ 47 w 124" name="T4"/>
                <a:gd fmla="*/ 0 h 387" name="T5"/>
                <a:gd fmla="*/ 77 w 124" name="T6"/>
                <a:gd fmla="*/ 0 h 387" name="T7"/>
                <a:gd fmla="*/ 124 w 124" name="T8"/>
                <a:gd fmla="*/ 47 h 387" name="T9"/>
                <a:gd fmla="*/ 124 w 124" name="T10"/>
                <a:gd fmla="*/ 387 h 387" name="T11"/>
                <a:gd fmla="*/ 0 w 124" name="T12"/>
                <a:gd fmla="*/ 387 h 387" name="T13"/>
                <a:gd fmla="*/ 0 60000 65536" name="T14"/>
                <a:gd fmla="*/ 0 60000 65536" name="T15"/>
                <a:gd fmla="*/ 0 60000 65536" name="T16"/>
                <a:gd fmla="*/ 0 60000 65536" name="T17"/>
                <a:gd fmla="*/ 0 60000 65536" name="T18"/>
                <a:gd fmla="*/ 0 60000 65536" name="T19"/>
                <a:gd fmla="*/ 0 60000 65536" name="T20"/>
                <a:gd fmla="*/ 0 w 124" name="T21"/>
                <a:gd fmla="*/ 0 h 387" name="T22"/>
                <a:gd fmla="*/ 124 w 124" name="T23"/>
                <a:gd fmla="*/ 387 h 387" name="T24"/>
              </a:gdLst>
              <a:cxnLst>
                <a:cxn ang="T14">
                  <a:pos x="T0" y="T1"/>
                </a:cxn>
                <a:cxn ang="T15">
                  <a:pos x="T2" y="T3"/>
                </a:cxn>
                <a:cxn ang="T16">
                  <a:pos x="T4" y="T5"/>
                </a:cxn>
                <a:cxn ang="T17">
                  <a:pos x="T6" y="T7"/>
                </a:cxn>
                <a:cxn ang="T18">
                  <a:pos x="T8" y="T9"/>
                </a:cxn>
                <a:cxn ang="T19">
                  <a:pos x="T10" y="T11"/>
                </a:cxn>
                <a:cxn ang="T20">
                  <a:pos x="T12" y="T13"/>
                </a:cxn>
              </a:cxnLst>
              <a:rect b="T24" l="T21" r="T23" t="T22"/>
              <a:pathLst>
                <a:path h="387" w="124">
                  <a:moveTo>
                    <a:pt x="0" y="387"/>
                  </a:moveTo>
                  <a:cubicBezTo>
                    <a:pt x="0" y="47"/>
                    <a:pt x="0" y="47"/>
                    <a:pt x="0" y="47"/>
                  </a:cubicBezTo>
                  <a:cubicBezTo>
                    <a:pt x="0" y="21"/>
                    <a:pt x="21" y="0"/>
                    <a:pt x="47" y="0"/>
                  </a:cubicBezTo>
                  <a:cubicBezTo>
                    <a:pt x="77" y="0"/>
                    <a:pt x="77" y="0"/>
                    <a:pt x="77" y="0"/>
                  </a:cubicBezTo>
                  <a:cubicBezTo>
                    <a:pt x="103" y="0"/>
                    <a:pt x="124" y="21"/>
                    <a:pt x="124" y="47"/>
                  </a:cubicBezTo>
                  <a:cubicBezTo>
                    <a:pt x="124" y="387"/>
                    <a:pt x="124" y="387"/>
                    <a:pt x="124" y="387"/>
                  </a:cubicBezTo>
                  <a:lnTo>
                    <a:pt x="0" y="387"/>
                  </a:lnTo>
                  <a:close/>
                </a:path>
              </a:pathLst>
            </a:custGeom>
            <a:solidFill>
              <a:srgbClr val="575857"/>
            </a:solidFill>
            <a:ln>
              <a:noFill/>
            </a:ln>
            <a:extLst>
              <a:ext uri="{91240B29-F687-4F45-9708-019B960494DF}">
                <a14:hiddenLine cmpd="sng" w="9525">
                  <a:solidFill>
                    <a:srgbClr val="000000"/>
                  </a:solidFill>
                  <a:bevel/>
                  <a:headEnd/>
                  <a:tailEnd/>
                </a14:hiddenLine>
              </a:ext>
            </a:extLst>
          </p:spPr>
          <p:txBody>
            <a:bodyPr/>
            <a:lstStyle/>
            <a:p>
              <a:endParaRPr altLang="zh-CN" lang="zh-CN">
                <a:solidFill>
                  <a:srgbClr val="000000"/>
                </a:solidFill>
                <a:latin charset="-122" panose="020b0503020204020204" pitchFamily="34" typeface="微软雅黑"/>
                <a:ea charset="-122" pitchFamily="34" typeface="微软雅黑"/>
                <a:sym charset="-122" panose="020b0503020204020204" pitchFamily="34" typeface="微软雅黑"/>
              </a:endParaRPr>
            </a:p>
          </p:txBody>
        </p:sp>
        <p:sp>
          <p:nvSpPr>
            <p:cNvPr id="31" name="Freeform 117"/>
            <p:cNvSpPr>
              <a:spLocks noChangeArrowheads="1"/>
            </p:cNvSpPr>
            <p:nvPr/>
          </p:nvSpPr>
          <p:spPr bwMode="auto">
            <a:xfrm>
              <a:off x="5324475" y="3390900"/>
              <a:ext cx="465138" cy="1450975"/>
            </a:xfrm>
            <a:custGeom>
              <a:gdLst>
                <a:gd fmla="*/ 0 w 124" name="T0"/>
                <a:gd fmla="*/ 387 h 387" name="T1"/>
                <a:gd fmla="*/ 0 w 124" name="T2"/>
                <a:gd fmla="*/ 47 h 387" name="T3"/>
                <a:gd fmla="*/ 47 w 124" name="T4"/>
                <a:gd fmla="*/ 0 h 387" name="T5"/>
                <a:gd fmla="*/ 77 w 124" name="T6"/>
                <a:gd fmla="*/ 0 h 387" name="T7"/>
                <a:gd fmla="*/ 124 w 124" name="T8"/>
                <a:gd fmla="*/ 47 h 387" name="T9"/>
                <a:gd fmla="*/ 124 w 124" name="T10"/>
                <a:gd fmla="*/ 387 h 387" name="T11"/>
                <a:gd fmla="*/ 0 w 124" name="T12"/>
                <a:gd fmla="*/ 387 h 387" name="T13"/>
                <a:gd fmla="*/ 0 60000 65536" name="T14"/>
                <a:gd fmla="*/ 0 60000 65536" name="T15"/>
                <a:gd fmla="*/ 0 60000 65536" name="T16"/>
                <a:gd fmla="*/ 0 60000 65536" name="T17"/>
                <a:gd fmla="*/ 0 60000 65536" name="T18"/>
                <a:gd fmla="*/ 0 60000 65536" name="T19"/>
                <a:gd fmla="*/ 0 60000 65536" name="T20"/>
                <a:gd fmla="*/ 0 w 124" name="T21"/>
                <a:gd fmla="*/ 0 h 387" name="T22"/>
                <a:gd fmla="*/ 124 w 124" name="T23"/>
                <a:gd fmla="*/ 387 h 387" name="T24"/>
              </a:gdLst>
              <a:cxnLst>
                <a:cxn ang="T14">
                  <a:pos x="T0" y="T1"/>
                </a:cxn>
                <a:cxn ang="T15">
                  <a:pos x="T2" y="T3"/>
                </a:cxn>
                <a:cxn ang="T16">
                  <a:pos x="T4" y="T5"/>
                </a:cxn>
                <a:cxn ang="T17">
                  <a:pos x="T6" y="T7"/>
                </a:cxn>
                <a:cxn ang="T18">
                  <a:pos x="T8" y="T9"/>
                </a:cxn>
                <a:cxn ang="T19">
                  <a:pos x="T10" y="T11"/>
                </a:cxn>
                <a:cxn ang="T20">
                  <a:pos x="T12" y="T13"/>
                </a:cxn>
              </a:cxnLst>
              <a:rect b="T24" l="T21" r="T23" t="T22"/>
              <a:pathLst>
                <a:path h="387" w="124">
                  <a:moveTo>
                    <a:pt x="0" y="387"/>
                  </a:moveTo>
                  <a:cubicBezTo>
                    <a:pt x="0" y="47"/>
                    <a:pt x="0" y="47"/>
                    <a:pt x="0" y="47"/>
                  </a:cubicBezTo>
                  <a:cubicBezTo>
                    <a:pt x="0" y="21"/>
                    <a:pt x="21" y="0"/>
                    <a:pt x="47" y="0"/>
                  </a:cubicBezTo>
                  <a:cubicBezTo>
                    <a:pt x="77" y="0"/>
                    <a:pt x="77" y="0"/>
                    <a:pt x="77" y="0"/>
                  </a:cubicBezTo>
                  <a:cubicBezTo>
                    <a:pt x="103" y="0"/>
                    <a:pt x="124" y="21"/>
                    <a:pt x="124" y="47"/>
                  </a:cubicBezTo>
                  <a:cubicBezTo>
                    <a:pt x="124" y="387"/>
                    <a:pt x="124" y="387"/>
                    <a:pt x="124" y="387"/>
                  </a:cubicBezTo>
                  <a:lnTo>
                    <a:pt x="0" y="387"/>
                  </a:lnTo>
                  <a:close/>
                </a:path>
              </a:pathLst>
            </a:custGeom>
            <a:solidFill>
              <a:srgbClr val="575857"/>
            </a:solidFill>
            <a:ln>
              <a:noFill/>
            </a:ln>
            <a:extLst>
              <a:ext uri="{91240B29-F687-4F45-9708-019B960494DF}">
                <a14:hiddenLine cmpd="sng" w="9525">
                  <a:solidFill>
                    <a:srgbClr val="000000"/>
                  </a:solidFill>
                  <a:bevel/>
                  <a:headEnd/>
                  <a:tailEnd/>
                </a14:hiddenLine>
              </a:ext>
            </a:extLst>
          </p:spPr>
          <p:txBody>
            <a:bodyPr/>
            <a:lstStyle/>
            <a:p>
              <a:endParaRPr altLang="zh-CN" lang="zh-CN">
                <a:solidFill>
                  <a:srgbClr val="000000"/>
                </a:solidFill>
                <a:latin charset="-122" panose="020b0503020204020204" pitchFamily="34" typeface="微软雅黑"/>
                <a:ea charset="-122" pitchFamily="34" typeface="微软雅黑"/>
                <a:sym charset="-122" panose="020b0503020204020204" pitchFamily="34" typeface="微软雅黑"/>
              </a:endParaRPr>
            </a:p>
          </p:txBody>
        </p:sp>
        <p:sp>
          <p:nvSpPr>
            <p:cNvPr id="32" name="Oval 118"/>
            <p:cNvSpPr>
              <a:spLocks noChangeArrowheads="1"/>
            </p:cNvSpPr>
            <p:nvPr/>
          </p:nvSpPr>
          <p:spPr bwMode="auto">
            <a:xfrm>
              <a:off x="3060700" y="0"/>
              <a:ext cx="989013" cy="990600"/>
            </a:xfrm>
            <a:prstGeom prst="ellipse">
              <a:avLst/>
            </a:prstGeom>
            <a:solidFill>
              <a:srgbClr val="008DCA"/>
            </a:solidFill>
            <a:ln>
              <a:noFill/>
            </a:ln>
            <a:extLst>
              <a:ext uri="{91240B29-F687-4F45-9708-019B960494DF}">
                <a14:hiddenLine cmpd="sng" w="9525">
                  <a:solidFill>
                    <a:srgbClr val="000000"/>
                  </a:solidFill>
                  <a:bevel/>
                  <a:headEnd/>
                  <a:tailEnd/>
                </a14:hiddenLine>
              </a:ext>
            </a:extLst>
          </p:spPr>
          <p:txBody>
            <a:bodyPr/>
            <a:lstStyle/>
            <a:p>
              <a:endParaRPr altLang="zh-CN" lang="zh-CN">
                <a:solidFill>
                  <a:srgbClr val="000000"/>
                </a:solidFill>
                <a:latin charset="-122" panose="020b0503020204020204" pitchFamily="34" typeface="微软雅黑"/>
                <a:ea charset="-122" pitchFamily="34" typeface="微软雅黑"/>
                <a:sym charset="-122" panose="020b0503020204020204" pitchFamily="34" typeface="微软雅黑"/>
              </a:endParaRPr>
            </a:p>
          </p:txBody>
        </p:sp>
        <p:sp>
          <p:nvSpPr>
            <p:cNvPr id="33" name="Freeform 119"/>
            <p:cNvSpPr>
              <a:spLocks noChangeArrowheads="1"/>
            </p:cNvSpPr>
            <p:nvPr/>
          </p:nvSpPr>
          <p:spPr bwMode="auto">
            <a:xfrm>
              <a:off x="2527300" y="1122363"/>
              <a:ext cx="2055813" cy="1228725"/>
            </a:xfrm>
            <a:custGeom>
              <a:gdLst>
                <a:gd fmla="*/ 499 w 548" name="T0"/>
                <a:gd fmla="*/ 0 h 328" name="T1"/>
                <a:gd fmla="*/ 349 w 548" name="T2"/>
                <a:gd fmla="*/ 0 h 328" name="T3"/>
                <a:gd fmla="*/ 274 w 548" name="T4"/>
                <a:gd fmla="*/ 323 h 328" name="T5"/>
                <a:gd fmla="*/ 200 w 548" name="T6"/>
                <a:gd fmla="*/ 0 h 328" name="T7"/>
                <a:gd fmla="*/ 50 w 548" name="T8"/>
                <a:gd fmla="*/ 0 h 328" name="T9"/>
                <a:gd fmla="*/ 0 w 548" name="T10"/>
                <a:gd fmla="*/ 50 h 328" name="T11"/>
                <a:gd fmla="*/ 0 w 548" name="T12"/>
                <a:gd fmla="*/ 108 h 328" name="T13"/>
                <a:gd fmla="*/ 0 w 548" name="T14"/>
                <a:gd fmla="*/ 189 h 328" name="T15"/>
                <a:gd fmla="*/ 0 w 548" name="T16"/>
                <a:gd fmla="*/ 328 h 328" name="T17"/>
                <a:gd fmla="*/ 103 w 548" name="T18"/>
                <a:gd fmla="*/ 328 h 328" name="T19"/>
                <a:gd fmla="*/ 103 w 548" name="T20"/>
                <a:gd fmla="*/ 238 h 328" name="T21"/>
                <a:gd fmla="*/ 132 w 548" name="T22"/>
                <a:gd fmla="*/ 238 h 328" name="T23"/>
                <a:gd fmla="*/ 132 w 548" name="T24"/>
                <a:gd fmla="*/ 328 h 328" name="T25"/>
                <a:gd fmla="*/ 416 w 548" name="T26"/>
                <a:gd fmla="*/ 328 h 328" name="T27"/>
                <a:gd fmla="*/ 416 w 548" name="T28"/>
                <a:gd fmla="*/ 238 h 328" name="T29"/>
                <a:gd fmla="*/ 445 w 548" name="T30"/>
                <a:gd fmla="*/ 238 h 328" name="T31"/>
                <a:gd fmla="*/ 445 w 548" name="T32"/>
                <a:gd fmla="*/ 328 h 328" name="T33"/>
                <a:gd fmla="*/ 548 w 548" name="T34"/>
                <a:gd fmla="*/ 328 h 328" name="T35"/>
                <a:gd fmla="*/ 548 w 548" name="T36"/>
                <a:gd fmla="*/ 189 h 328" name="T37"/>
                <a:gd fmla="*/ 548 w 548" name="T38"/>
                <a:gd fmla="*/ 108 h 328" name="T39"/>
                <a:gd fmla="*/ 548 w 548" name="T40"/>
                <a:gd fmla="*/ 50 h 328" name="T41"/>
                <a:gd fmla="*/ 499 w 548" name="T42"/>
                <a:gd fmla="*/ 0 h 328" name="T43"/>
                <a:gd fmla="*/ 0 60000 65536" name="T44"/>
                <a:gd fmla="*/ 0 60000 65536" name="T45"/>
                <a:gd fmla="*/ 0 60000 65536" name="T46"/>
                <a:gd fmla="*/ 0 60000 65536" name="T47"/>
                <a:gd fmla="*/ 0 60000 65536" name="T48"/>
                <a:gd fmla="*/ 0 60000 65536" name="T49"/>
                <a:gd fmla="*/ 0 60000 65536" name="T50"/>
                <a:gd fmla="*/ 0 60000 65536" name="T51"/>
                <a:gd fmla="*/ 0 60000 65536" name="T52"/>
                <a:gd fmla="*/ 0 60000 65536" name="T53"/>
                <a:gd fmla="*/ 0 60000 65536" name="T54"/>
                <a:gd fmla="*/ 0 60000 65536" name="T55"/>
                <a:gd fmla="*/ 0 60000 65536" name="T56"/>
                <a:gd fmla="*/ 0 60000 65536" name="T57"/>
                <a:gd fmla="*/ 0 60000 65536" name="T58"/>
                <a:gd fmla="*/ 0 60000 65536" name="T59"/>
                <a:gd fmla="*/ 0 60000 65536" name="T60"/>
                <a:gd fmla="*/ 0 60000 65536" name="T61"/>
                <a:gd fmla="*/ 0 60000 65536" name="T62"/>
                <a:gd fmla="*/ 0 60000 65536" name="T63"/>
                <a:gd fmla="*/ 0 60000 65536" name="T64"/>
                <a:gd fmla="*/ 0 60000 65536" name="T65"/>
                <a:gd fmla="*/ 0 w 548" name="T66"/>
                <a:gd fmla="*/ 0 h 328" name="T67"/>
                <a:gd fmla="*/ 548 w 548" name="T68"/>
                <a:gd fmla="*/ 328 h 328" name="T69"/>
              </a:gd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b="T69" l="T66" r="T68" t="T67"/>
              <a:pathLst>
                <a:path h="328" w="548">
                  <a:moveTo>
                    <a:pt x="499" y="0"/>
                  </a:moveTo>
                  <a:cubicBezTo>
                    <a:pt x="349" y="0"/>
                    <a:pt x="349" y="0"/>
                    <a:pt x="349" y="0"/>
                  </a:cubicBezTo>
                  <a:cubicBezTo>
                    <a:pt x="274" y="323"/>
                    <a:pt x="274" y="323"/>
                    <a:pt x="274" y="323"/>
                  </a:cubicBezTo>
                  <a:cubicBezTo>
                    <a:pt x="200" y="0"/>
                    <a:pt x="200" y="0"/>
                    <a:pt x="200" y="0"/>
                  </a:cubicBezTo>
                  <a:cubicBezTo>
                    <a:pt x="50" y="0"/>
                    <a:pt x="50" y="0"/>
                    <a:pt x="50" y="0"/>
                  </a:cubicBezTo>
                  <a:cubicBezTo>
                    <a:pt x="22" y="0"/>
                    <a:pt x="0" y="22"/>
                    <a:pt x="0" y="50"/>
                  </a:cubicBezTo>
                  <a:cubicBezTo>
                    <a:pt x="0" y="108"/>
                    <a:pt x="0" y="108"/>
                    <a:pt x="0" y="108"/>
                  </a:cubicBezTo>
                  <a:cubicBezTo>
                    <a:pt x="0" y="189"/>
                    <a:pt x="0" y="189"/>
                    <a:pt x="0" y="189"/>
                  </a:cubicBezTo>
                  <a:cubicBezTo>
                    <a:pt x="0" y="328"/>
                    <a:pt x="0" y="328"/>
                    <a:pt x="0" y="328"/>
                  </a:cubicBezTo>
                  <a:cubicBezTo>
                    <a:pt x="103" y="328"/>
                    <a:pt x="103" y="328"/>
                    <a:pt x="103" y="328"/>
                  </a:cubicBezTo>
                  <a:cubicBezTo>
                    <a:pt x="103" y="238"/>
                    <a:pt x="103" y="238"/>
                    <a:pt x="103" y="238"/>
                  </a:cubicBezTo>
                  <a:cubicBezTo>
                    <a:pt x="132" y="238"/>
                    <a:pt x="132" y="238"/>
                    <a:pt x="132" y="238"/>
                  </a:cubicBezTo>
                  <a:cubicBezTo>
                    <a:pt x="132" y="328"/>
                    <a:pt x="132" y="328"/>
                    <a:pt x="132" y="328"/>
                  </a:cubicBezTo>
                  <a:cubicBezTo>
                    <a:pt x="416" y="328"/>
                    <a:pt x="416" y="328"/>
                    <a:pt x="416" y="328"/>
                  </a:cubicBezTo>
                  <a:cubicBezTo>
                    <a:pt x="416" y="238"/>
                    <a:pt x="416" y="238"/>
                    <a:pt x="416" y="238"/>
                  </a:cubicBezTo>
                  <a:cubicBezTo>
                    <a:pt x="445" y="238"/>
                    <a:pt x="445" y="238"/>
                    <a:pt x="445" y="238"/>
                  </a:cubicBezTo>
                  <a:cubicBezTo>
                    <a:pt x="445" y="328"/>
                    <a:pt x="445" y="328"/>
                    <a:pt x="445" y="328"/>
                  </a:cubicBezTo>
                  <a:cubicBezTo>
                    <a:pt x="548" y="328"/>
                    <a:pt x="548" y="328"/>
                    <a:pt x="548" y="328"/>
                  </a:cubicBezTo>
                  <a:cubicBezTo>
                    <a:pt x="548" y="189"/>
                    <a:pt x="548" y="189"/>
                    <a:pt x="548" y="189"/>
                  </a:cubicBezTo>
                  <a:cubicBezTo>
                    <a:pt x="548" y="108"/>
                    <a:pt x="548" y="108"/>
                    <a:pt x="548" y="108"/>
                  </a:cubicBezTo>
                  <a:cubicBezTo>
                    <a:pt x="548" y="50"/>
                    <a:pt x="548" y="50"/>
                    <a:pt x="548" y="50"/>
                  </a:cubicBezTo>
                  <a:cubicBezTo>
                    <a:pt x="548" y="22"/>
                    <a:pt x="526" y="0"/>
                    <a:pt x="499" y="0"/>
                  </a:cubicBezTo>
                  <a:close/>
                </a:path>
              </a:pathLst>
            </a:custGeom>
            <a:solidFill>
              <a:srgbClr val="575857"/>
            </a:solidFill>
            <a:ln>
              <a:noFill/>
            </a:ln>
            <a:extLst>
              <a:ext uri="{91240B29-F687-4F45-9708-019B960494DF}">
                <a14:hiddenLine cmpd="sng" w="9525">
                  <a:solidFill>
                    <a:srgbClr val="000000"/>
                  </a:solidFill>
                  <a:bevel/>
                  <a:headEnd/>
                  <a:tailEnd/>
                </a14:hiddenLine>
              </a:ext>
            </a:extLst>
          </p:spPr>
          <p:txBody>
            <a:bodyPr/>
            <a:lstStyle/>
            <a:p>
              <a:endParaRPr altLang="zh-CN" lang="zh-CN">
                <a:solidFill>
                  <a:srgbClr val="000000"/>
                </a:solidFill>
                <a:latin charset="-122" panose="020b0503020204020204" pitchFamily="34" typeface="微软雅黑"/>
                <a:ea charset="-122" pitchFamily="34" typeface="微软雅黑"/>
                <a:sym charset="-122" panose="020b0503020204020204" pitchFamily="34" typeface="微软雅黑"/>
              </a:endParaRPr>
            </a:p>
          </p:txBody>
        </p:sp>
        <p:sp>
          <p:nvSpPr>
            <p:cNvPr id="34" name="Oval 120"/>
            <p:cNvSpPr>
              <a:spLocks noChangeArrowheads="1"/>
            </p:cNvSpPr>
            <p:nvPr/>
          </p:nvSpPr>
          <p:spPr bwMode="auto">
            <a:xfrm>
              <a:off x="3382963" y="1122363"/>
              <a:ext cx="347663" cy="134938"/>
            </a:xfrm>
            <a:prstGeom prst="ellipse">
              <a:avLst/>
            </a:prstGeom>
            <a:solidFill>
              <a:srgbClr val="575857"/>
            </a:solidFill>
            <a:ln>
              <a:noFill/>
            </a:ln>
            <a:extLst>
              <a:ext uri="{91240B29-F687-4F45-9708-019B960494DF}">
                <a14:hiddenLine cmpd="sng" w="9525">
                  <a:solidFill>
                    <a:srgbClr val="000000"/>
                  </a:solidFill>
                  <a:bevel/>
                  <a:headEnd/>
                  <a:tailEnd/>
                </a14:hiddenLine>
              </a:ext>
            </a:extLst>
          </p:spPr>
          <p:txBody>
            <a:bodyPr/>
            <a:lstStyle/>
            <a:p>
              <a:endParaRPr altLang="zh-CN" lang="zh-CN">
                <a:solidFill>
                  <a:srgbClr val="000000"/>
                </a:solidFill>
                <a:latin charset="-122" panose="020b0503020204020204" pitchFamily="34" typeface="微软雅黑"/>
                <a:ea charset="-122" pitchFamily="34" typeface="微软雅黑"/>
                <a:sym charset="-122" panose="020b0503020204020204" pitchFamily="34" typeface="微软雅黑"/>
              </a:endParaRPr>
            </a:p>
          </p:txBody>
        </p:sp>
        <p:sp>
          <p:nvSpPr>
            <p:cNvPr id="54" name="Freeform 121"/>
            <p:cNvSpPr>
              <a:spLocks noChangeArrowheads="1"/>
            </p:cNvSpPr>
            <p:nvPr/>
          </p:nvSpPr>
          <p:spPr bwMode="auto">
            <a:xfrm>
              <a:off x="3416300" y="1246188"/>
              <a:ext cx="280988" cy="1093788"/>
            </a:xfrm>
            <a:custGeom>
              <a:gdLst>
                <a:gd fmla="*/ 177 w 177" name="T0"/>
                <a:gd fmla="*/ 689 h 689" name="T1"/>
                <a:gd fmla="*/ 0 w 177" name="T2"/>
                <a:gd fmla="*/ 689 h 689" name="T3"/>
                <a:gd fmla="*/ 54 w 177" name="T4"/>
                <a:gd fmla="*/ 0 h 689" name="T5"/>
                <a:gd fmla="*/ 120 w 177" name="T6"/>
                <a:gd fmla="*/ 0 h 689" name="T7"/>
                <a:gd fmla="*/ 177 w 177" name="T8"/>
                <a:gd fmla="*/ 689 h 689" name="T9"/>
                <a:gd fmla="*/ 0 60000 65536" name="T10"/>
                <a:gd fmla="*/ 0 60000 65536" name="T11"/>
                <a:gd fmla="*/ 0 60000 65536" name="T12"/>
                <a:gd fmla="*/ 0 60000 65536" name="T13"/>
                <a:gd fmla="*/ 0 60000 65536" name="T14"/>
                <a:gd fmla="*/ 0 w 177" name="T15"/>
                <a:gd fmla="*/ 0 h 689" name="T16"/>
                <a:gd fmla="*/ 177 w 177" name="T17"/>
                <a:gd fmla="*/ 689 h 689" name="T18"/>
              </a:gdLst>
              <a:cxnLst>
                <a:cxn ang="T10">
                  <a:pos x="T0" y="T1"/>
                </a:cxn>
                <a:cxn ang="T11">
                  <a:pos x="T2" y="T3"/>
                </a:cxn>
                <a:cxn ang="T12">
                  <a:pos x="T4" y="T5"/>
                </a:cxn>
                <a:cxn ang="T13">
                  <a:pos x="T6" y="T7"/>
                </a:cxn>
                <a:cxn ang="T14">
                  <a:pos x="T8" y="T9"/>
                </a:cxn>
              </a:cxnLst>
              <a:rect b="T18" l="T15" r="T17" t="T16"/>
              <a:pathLst>
                <a:path h="689" w="177">
                  <a:moveTo>
                    <a:pt x="177" y="689"/>
                  </a:moveTo>
                  <a:lnTo>
                    <a:pt x="0" y="689"/>
                  </a:lnTo>
                  <a:lnTo>
                    <a:pt x="54" y="0"/>
                  </a:lnTo>
                  <a:lnTo>
                    <a:pt x="120" y="0"/>
                  </a:lnTo>
                  <a:lnTo>
                    <a:pt x="177" y="689"/>
                  </a:lnTo>
                  <a:close/>
                </a:path>
              </a:pathLst>
            </a:custGeom>
            <a:solidFill>
              <a:srgbClr val="575857"/>
            </a:solidFill>
            <a:ln>
              <a:noFill/>
            </a:ln>
            <a:extLst>
              <a:ext uri="{91240B29-F687-4F45-9708-019B960494DF}">
                <a14:hiddenLine cmpd="sng" w="9525">
                  <a:solidFill>
                    <a:srgbClr val="000000"/>
                  </a:solidFill>
                  <a:bevel/>
                  <a:headEnd/>
                  <a:tailEnd/>
                </a14:hiddenLine>
              </a:ext>
            </a:extLst>
          </p:spPr>
          <p:txBody>
            <a:bodyPr/>
            <a:lstStyle/>
            <a:p>
              <a:endParaRPr altLang="zh-CN" lang="zh-CN">
                <a:solidFill>
                  <a:srgbClr val="000000"/>
                </a:solidFill>
                <a:latin charset="-122" panose="020b0503020204020204" pitchFamily="34" typeface="微软雅黑"/>
                <a:ea charset="-122" pitchFamily="34" typeface="微软雅黑"/>
                <a:sym charset="-122" panose="020b0503020204020204" pitchFamily="34" typeface="微软雅黑"/>
              </a:endParaRPr>
            </a:p>
          </p:txBody>
        </p:sp>
        <p:sp>
          <p:nvSpPr>
            <p:cNvPr id="57" name="Oval 122"/>
            <p:cNvSpPr>
              <a:spLocks noChangeArrowheads="1"/>
            </p:cNvSpPr>
            <p:nvPr/>
          </p:nvSpPr>
          <p:spPr bwMode="auto">
            <a:xfrm>
              <a:off x="5340350" y="0"/>
              <a:ext cx="985838" cy="990600"/>
            </a:xfrm>
            <a:prstGeom prst="ellipse">
              <a:avLst/>
            </a:prstGeom>
            <a:solidFill>
              <a:srgbClr val="008DCA"/>
            </a:solidFill>
            <a:ln>
              <a:noFill/>
            </a:ln>
            <a:extLst>
              <a:ext uri="{91240B29-F687-4F45-9708-019B960494DF}">
                <a14:hiddenLine cmpd="sng" w="9525">
                  <a:solidFill>
                    <a:srgbClr val="000000"/>
                  </a:solidFill>
                  <a:bevel/>
                  <a:headEnd/>
                  <a:tailEnd/>
                </a14:hiddenLine>
              </a:ext>
            </a:extLst>
          </p:spPr>
          <p:txBody>
            <a:bodyPr/>
            <a:lstStyle/>
            <a:p>
              <a:endParaRPr altLang="zh-CN" lang="zh-CN">
                <a:solidFill>
                  <a:srgbClr val="000000"/>
                </a:solidFill>
                <a:latin charset="-122" panose="020b0503020204020204" pitchFamily="34" typeface="微软雅黑"/>
                <a:ea charset="-122" pitchFamily="34" typeface="微软雅黑"/>
                <a:sym charset="-122" panose="020b0503020204020204" pitchFamily="34" typeface="微软雅黑"/>
              </a:endParaRPr>
            </a:p>
          </p:txBody>
        </p:sp>
        <p:sp>
          <p:nvSpPr>
            <p:cNvPr id="61" name="Freeform 123"/>
            <p:cNvSpPr>
              <a:spLocks noChangeArrowheads="1"/>
            </p:cNvSpPr>
            <p:nvPr/>
          </p:nvSpPr>
          <p:spPr bwMode="auto">
            <a:xfrm>
              <a:off x="4806950" y="1122363"/>
              <a:ext cx="2052638" cy="1228725"/>
            </a:xfrm>
            <a:custGeom>
              <a:gdLst>
                <a:gd fmla="*/ 498 w 547" name="T0"/>
                <a:gd fmla="*/ 0 h 328" name="T1"/>
                <a:gd fmla="*/ 348 w 547" name="T2"/>
                <a:gd fmla="*/ 0 h 328" name="T3"/>
                <a:gd fmla="*/ 274 w 547" name="T4"/>
                <a:gd fmla="*/ 323 h 328" name="T5"/>
                <a:gd fmla="*/ 199 w 547" name="T6"/>
                <a:gd fmla="*/ 0 h 328" name="T7"/>
                <a:gd fmla="*/ 49 w 547" name="T8"/>
                <a:gd fmla="*/ 0 h 328" name="T9"/>
                <a:gd fmla="*/ 0 w 547" name="T10"/>
                <a:gd fmla="*/ 50 h 328" name="T11"/>
                <a:gd fmla="*/ 0 w 547" name="T12"/>
                <a:gd fmla="*/ 108 h 328" name="T13"/>
                <a:gd fmla="*/ 0 w 547" name="T14"/>
                <a:gd fmla="*/ 189 h 328" name="T15"/>
                <a:gd fmla="*/ 0 w 547" name="T16"/>
                <a:gd fmla="*/ 328 h 328" name="T17"/>
                <a:gd fmla="*/ 102 w 547" name="T18"/>
                <a:gd fmla="*/ 328 h 328" name="T19"/>
                <a:gd fmla="*/ 102 w 547" name="T20"/>
                <a:gd fmla="*/ 238 h 328" name="T21"/>
                <a:gd fmla="*/ 132 w 547" name="T22"/>
                <a:gd fmla="*/ 238 h 328" name="T23"/>
                <a:gd fmla="*/ 132 w 547" name="T24"/>
                <a:gd fmla="*/ 328 h 328" name="T25"/>
                <a:gd fmla="*/ 415 w 547" name="T26"/>
                <a:gd fmla="*/ 328 h 328" name="T27"/>
                <a:gd fmla="*/ 415 w 547" name="T28"/>
                <a:gd fmla="*/ 238 h 328" name="T29"/>
                <a:gd fmla="*/ 445 w 547" name="T30"/>
                <a:gd fmla="*/ 238 h 328" name="T31"/>
                <a:gd fmla="*/ 445 w 547" name="T32"/>
                <a:gd fmla="*/ 328 h 328" name="T33"/>
                <a:gd fmla="*/ 547 w 547" name="T34"/>
                <a:gd fmla="*/ 328 h 328" name="T35"/>
                <a:gd fmla="*/ 547 w 547" name="T36"/>
                <a:gd fmla="*/ 189 h 328" name="T37"/>
                <a:gd fmla="*/ 547 w 547" name="T38"/>
                <a:gd fmla="*/ 108 h 328" name="T39"/>
                <a:gd fmla="*/ 547 w 547" name="T40"/>
                <a:gd fmla="*/ 50 h 328" name="T41"/>
                <a:gd fmla="*/ 498 w 547" name="T42"/>
                <a:gd fmla="*/ 0 h 328" name="T43"/>
                <a:gd fmla="*/ 0 60000 65536" name="T44"/>
                <a:gd fmla="*/ 0 60000 65536" name="T45"/>
                <a:gd fmla="*/ 0 60000 65536" name="T46"/>
                <a:gd fmla="*/ 0 60000 65536" name="T47"/>
                <a:gd fmla="*/ 0 60000 65536" name="T48"/>
                <a:gd fmla="*/ 0 60000 65536" name="T49"/>
                <a:gd fmla="*/ 0 60000 65536" name="T50"/>
                <a:gd fmla="*/ 0 60000 65536" name="T51"/>
                <a:gd fmla="*/ 0 60000 65536" name="T52"/>
                <a:gd fmla="*/ 0 60000 65536" name="T53"/>
                <a:gd fmla="*/ 0 60000 65536" name="T54"/>
                <a:gd fmla="*/ 0 60000 65536" name="T55"/>
                <a:gd fmla="*/ 0 60000 65536" name="T56"/>
                <a:gd fmla="*/ 0 60000 65536" name="T57"/>
                <a:gd fmla="*/ 0 60000 65536" name="T58"/>
                <a:gd fmla="*/ 0 60000 65536" name="T59"/>
                <a:gd fmla="*/ 0 60000 65536" name="T60"/>
                <a:gd fmla="*/ 0 60000 65536" name="T61"/>
                <a:gd fmla="*/ 0 60000 65536" name="T62"/>
                <a:gd fmla="*/ 0 60000 65536" name="T63"/>
                <a:gd fmla="*/ 0 60000 65536" name="T64"/>
                <a:gd fmla="*/ 0 60000 65536" name="T65"/>
                <a:gd fmla="*/ 0 w 547" name="T66"/>
                <a:gd fmla="*/ 0 h 328" name="T67"/>
                <a:gd fmla="*/ 547 w 547" name="T68"/>
                <a:gd fmla="*/ 328 h 328" name="T69"/>
              </a:gd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b="T69" l="T66" r="T68" t="T67"/>
              <a:pathLst>
                <a:path h="328" w="547">
                  <a:moveTo>
                    <a:pt x="498" y="0"/>
                  </a:moveTo>
                  <a:cubicBezTo>
                    <a:pt x="348" y="0"/>
                    <a:pt x="348" y="0"/>
                    <a:pt x="348" y="0"/>
                  </a:cubicBezTo>
                  <a:cubicBezTo>
                    <a:pt x="274" y="323"/>
                    <a:pt x="274" y="323"/>
                    <a:pt x="274" y="323"/>
                  </a:cubicBezTo>
                  <a:cubicBezTo>
                    <a:pt x="199" y="0"/>
                    <a:pt x="199" y="0"/>
                    <a:pt x="199" y="0"/>
                  </a:cubicBezTo>
                  <a:cubicBezTo>
                    <a:pt x="49" y="0"/>
                    <a:pt x="49" y="0"/>
                    <a:pt x="49" y="0"/>
                  </a:cubicBezTo>
                  <a:cubicBezTo>
                    <a:pt x="22" y="0"/>
                    <a:pt x="0" y="22"/>
                    <a:pt x="0" y="50"/>
                  </a:cubicBezTo>
                  <a:cubicBezTo>
                    <a:pt x="0" y="108"/>
                    <a:pt x="0" y="108"/>
                    <a:pt x="0" y="108"/>
                  </a:cubicBezTo>
                  <a:cubicBezTo>
                    <a:pt x="0" y="189"/>
                    <a:pt x="0" y="189"/>
                    <a:pt x="0" y="189"/>
                  </a:cubicBezTo>
                  <a:cubicBezTo>
                    <a:pt x="0" y="328"/>
                    <a:pt x="0" y="328"/>
                    <a:pt x="0" y="328"/>
                  </a:cubicBezTo>
                  <a:cubicBezTo>
                    <a:pt x="102" y="328"/>
                    <a:pt x="102" y="328"/>
                    <a:pt x="102" y="328"/>
                  </a:cubicBezTo>
                  <a:cubicBezTo>
                    <a:pt x="102" y="238"/>
                    <a:pt x="102" y="238"/>
                    <a:pt x="102" y="238"/>
                  </a:cubicBezTo>
                  <a:cubicBezTo>
                    <a:pt x="132" y="238"/>
                    <a:pt x="132" y="238"/>
                    <a:pt x="132" y="238"/>
                  </a:cubicBezTo>
                  <a:cubicBezTo>
                    <a:pt x="132" y="328"/>
                    <a:pt x="132" y="328"/>
                    <a:pt x="132" y="328"/>
                  </a:cubicBezTo>
                  <a:cubicBezTo>
                    <a:pt x="415" y="328"/>
                    <a:pt x="415" y="328"/>
                    <a:pt x="415" y="328"/>
                  </a:cubicBezTo>
                  <a:cubicBezTo>
                    <a:pt x="415" y="238"/>
                    <a:pt x="415" y="238"/>
                    <a:pt x="415" y="238"/>
                  </a:cubicBezTo>
                  <a:cubicBezTo>
                    <a:pt x="445" y="238"/>
                    <a:pt x="445" y="238"/>
                    <a:pt x="445" y="238"/>
                  </a:cubicBezTo>
                  <a:cubicBezTo>
                    <a:pt x="445" y="328"/>
                    <a:pt x="445" y="328"/>
                    <a:pt x="445" y="328"/>
                  </a:cubicBezTo>
                  <a:cubicBezTo>
                    <a:pt x="547" y="328"/>
                    <a:pt x="547" y="328"/>
                    <a:pt x="547" y="328"/>
                  </a:cubicBezTo>
                  <a:cubicBezTo>
                    <a:pt x="547" y="189"/>
                    <a:pt x="547" y="189"/>
                    <a:pt x="547" y="189"/>
                  </a:cubicBezTo>
                  <a:cubicBezTo>
                    <a:pt x="547" y="108"/>
                    <a:pt x="547" y="108"/>
                    <a:pt x="547" y="108"/>
                  </a:cubicBezTo>
                  <a:cubicBezTo>
                    <a:pt x="547" y="50"/>
                    <a:pt x="547" y="50"/>
                    <a:pt x="547" y="50"/>
                  </a:cubicBezTo>
                  <a:cubicBezTo>
                    <a:pt x="547" y="22"/>
                    <a:pt x="525" y="0"/>
                    <a:pt x="498" y="0"/>
                  </a:cubicBezTo>
                  <a:close/>
                </a:path>
              </a:pathLst>
            </a:custGeom>
            <a:solidFill>
              <a:srgbClr val="575857"/>
            </a:solidFill>
            <a:ln>
              <a:noFill/>
            </a:ln>
            <a:extLst>
              <a:ext uri="{91240B29-F687-4F45-9708-019B960494DF}">
                <a14:hiddenLine cmpd="sng" w="9525">
                  <a:solidFill>
                    <a:srgbClr val="000000"/>
                  </a:solidFill>
                  <a:bevel/>
                  <a:headEnd/>
                  <a:tailEnd/>
                </a14:hiddenLine>
              </a:ext>
            </a:extLst>
          </p:spPr>
          <p:txBody>
            <a:bodyPr/>
            <a:lstStyle/>
            <a:p>
              <a:endParaRPr altLang="zh-CN" lang="zh-CN">
                <a:solidFill>
                  <a:srgbClr val="000000"/>
                </a:solidFill>
                <a:latin charset="-122" panose="020b0503020204020204" pitchFamily="34" typeface="微软雅黑"/>
                <a:ea charset="-122" pitchFamily="34" typeface="微软雅黑"/>
                <a:sym charset="-122" panose="020b0503020204020204" pitchFamily="34" typeface="微软雅黑"/>
              </a:endParaRPr>
            </a:p>
          </p:txBody>
        </p:sp>
        <p:sp>
          <p:nvSpPr>
            <p:cNvPr id="62" name="Oval 124"/>
            <p:cNvSpPr>
              <a:spLocks noChangeArrowheads="1"/>
            </p:cNvSpPr>
            <p:nvPr/>
          </p:nvSpPr>
          <p:spPr bwMode="auto">
            <a:xfrm>
              <a:off x="5659438" y="1122363"/>
              <a:ext cx="347663" cy="134938"/>
            </a:xfrm>
            <a:prstGeom prst="ellipse">
              <a:avLst/>
            </a:prstGeom>
            <a:solidFill>
              <a:srgbClr val="575857"/>
            </a:solidFill>
            <a:ln>
              <a:noFill/>
            </a:ln>
            <a:extLst>
              <a:ext uri="{91240B29-F687-4F45-9708-019B960494DF}">
                <a14:hiddenLine cmpd="sng" w="9525">
                  <a:solidFill>
                    <a:srgbClr val="000000"/>
                  </a:solidFill>
                  <a:bevel/>
                  <a:headEnd/>
                  <a:tailEnd/>
                </a14:hiddenLine>
              </a:ext>
            </a:extLst>
          </p:spPr>
          <p:txBody>
            <a:bodyPr/>
            <a:lstStyle/>
            <a:p>
              <a:endParaRPr altLang="zh-CN" lang="zh-CN">
                <a:solidFill>
                  <a:srgbClr val="000000"/>
                </a:solidFill>
                <a:latin charset="-122" panose="020b0503020204020204" pitchFamily="34" typeface="微软雅黑"/>
                <a:ea charset="-122" pitchFamily="34" typeface="微软雅黑"/>
                <a:sym charset="-122" panose="020b0503020204020204" pitchFamily="34" typeface="微软雅黑"/>
              </a:endParaRPr>
            </a:p>
          </p:txBody>
        </p:sp>
        <p:sp>
          <p:nvSpPr>
            <p:cNvPr id="63" name="Freeform 125"/>
            <p:cNvSpPr>
              <a:spLocks noChangeArrowheads="1"/>
            </p:cNvSpPr>
            <p:nvPr/>
          </p:nvSpPr>
          <p:spPr bwMode="auto">
            <a:xfrm>
              <a:off x="5692775" y="1246188"/>
              <a:ext cx="280988" cy="1093788"/>
            </a:xfrm>
            <a:custGeom>
              <a:gdLst>
                <a:gd fmla="*/ 177 w 177" name="T0"/>
                <a:gd fmla="*/ 689 h 689" name="T1"/>
                <a:gd fmla="*/ 0 w 177" name="T2"/>
                <a:gd fmla="*/ 689 h 689" name="T3"/>
                <a:gd fmla="*/ 54 w 177" name="T4"/>
                <a:gd fmla="*/ 0 h 689" name="T5"/>
                <a:gd fmla="*/ 123 w 177" name="T6"/>
                <a:gd fmla="*/ 0 h 689" name="T7"/>
                <a:gd fmla="*/ 177 w 177" name="T8"/>
                <a:gd fmla="*/ 689 h 689" name="T9"/>
                <a:gd fmla="*/ 0 60000 65536" name="T10"/>
                <a:gd fmla="*/ 0 60000 65536" name="T11"/>
                <a:gd fmla="*/ 0 60000 65536" name="T12"/>
                <a:gd fmla="*/ 0 60000 65536" name="T13"/>
                <a:gd fmla="*/ 0 60000 65536" name="T14"/>
                <a:gd fmla="*/ 0 w 177" name="T15"/>
                <a:gd fmla="*/ 0 h 689" name="T16"/>
                <a:gd fmla="*/ 177 w 177" name="T17"/>
                <a:gd fmla="*/ 689 h 689" name="T18"/>
              </a:gdLst>
              <a:cxnLst>
                <a:cxn ang="T10">
                  <a:pos x="T0" y="T1"/>
                </a:cxn>
                <a:cxn ang="T11">
                  <a:pos x="T2" y="T3"/>
                </a:cxn>
                <a:cxn ang="T12">
                  <a:pos x="T4" y="T5"/>
                </a:cxn>
                <a:cxn ang="T13">
                  <a:pos x="T6" y="T7"/>
                </a:cxn>
                <a:cxn ang="T14">
                  <a:pos x="T8" y="T9"/>
                </a:cxn>
              </a:cxnLst>
              <a:rect b="T18" l="T15" r="T17" t="T16"/>
              <a:pathLst>
                <a:path h="689" w="177">
                  <a:moveTo>
                    <a:pt x="177" y="689"/>
                  </a:moveTo>
                  <a:lnTo>
                    <a:pt x="0" y="689"/>
                  </a:lnTo>
                  <a:lnTo>
                    <a:pt x="54" y="0"/>
                  </a:lnTo>
                  <a:lnTo>
                    <a:pt x="123" y="0"/>
                  </a:lnTo>
                  <a:lnTo>
                    <a:pt x="177" y="689"/>
                  </a:lnTo>
                  <a:close/>
                </a:path>
              </a:pathLst>
            </a:custGeom>
            <a:solidFill>
              <a:srgbClr val="575857"/>
            </a:solidFill>
            <a:ln>
              <a:noFill/>
            </a:ln>
            <a:extLst>
              <a:ext uri="{91240B29-F687-4F45-9708-019B960494DF}">
                <a14:hiddenLine cmpd="sng" w="9525">
                  <a:solidFill>
                    <a:srgbClr val="000000"/>
                  </a:solidFill>
                  <a:bevel/>
                  <a:headEnd/>
                  <a:tailEnd/>
                </a14:hiddenLine>
              </a:ext>
            </a:extLst>
          </p:spPr>
          <p:txBody>
            <a:bodyPr/>
            <a:lstStyle/>
            <a:p>
              <a:endParaRPr altLang="zh-CN" lang="zh-CN">
                <a:solidFill>
                  <a:srgbClr val="000000"/>
                </a:solidFill>
                <a:latin charset="-122" panose="020b0503020204020204" pitchFamily="34" typeface="微软雅黑"/>
                <a:ea charset="-122" pitchFamily="34" typeface="微软雅黑"/>
                <a:sym charset="-122" panose="020b0503020204020204" pitchFamily="34" typeface="微软雅黑"/>
              </a:endParaRPr>
            </a:p>
          </p:txBody>
        </p:sp>
        <p:sp>
          <p:nvSpPr>
            <p:cNvPr id="64" name="Freeform 126"/>
            <p:cNvSpPr>
              <a:spLocks noChangeArrowheads="1"/>
            </p:cNvSpPr>
            <p:nvPr/>
          </p:nvSpPr>
          <p:spPr bwMode="auto">
            <a:xfrm>
              <a:off x="198438" y="2070100"/>
              <a:ext cx="1447800" cy="468313"/>
            </a:xfrm>
            <a:custGeom>
              <a:gdLst>
                <a:gd fmla="*/ 0 w 386" name="T0"/>
                <a:gd fmla="*/ 125 h 125" name="T1"/>
                <a:gd fmla="*/ 339 w 386" name="T2"/>
                <a:gd fmla="*/ 125 h 125" name="T3"/>
                <a:gd fmla="*/ 386 w 386" name="T4"/>
                <a:gd fmla="*/ 77 h 125" name="T5"/>
                <a:gd fmla="*/ 386 w 386" name="T6"/>
                <a:gd fmla="*/ 47 h 125" name="T7"/>
                <a:gd fmla="*/ 339 w 386" name="T8"/>
                <a:gd fmla="*/ 0 h 125" name="T9"/>
                <a:gd fmla="*/ 0 w 386" name="T10"/>
                <a:gd fmla="*/ 0 h 125" name="T11"/>
                <a:gd fmla="*/ 0 w 386" name="T12"/>
                <a:gd fmla="*/ 125 h 125" name="T13"/>
                <a:gd fmla="*/ 0 60000 65536" name="T14"/>
                <a:gd fmla="*/ 0 60000 65536" name="T15"/>
                <a:gd fmla="*/ 0 60000 65536" name="T16"/>
                <a:gd fmla="*/ 0 60000 65536" name="T17"/>
                <a:gd fmla="*/ 0 60000 65536" name="T18"/>
                <a:gd fmla="*/ 0 60000 65536" name="T19"/>
                <a:gd fmla="*/ 0 60000 65536" name="T20"/>
                <a:gd fmla="*/ 0 w 386" name="T21"/>
                <a:gd fmla="*/ 0 h 125" name="T22"/>
                <a:gd fmla="*/ 386 w 386" name="T23"/>
                <a:gd fmla="*/ 125 h 125" name="T24"/>
              </a:gdLst>
              <a:cxnLst>
                <a:cxn ang="T14">
                  <a:pos x="T0" y="T1"/>
                </a:cxn>
                <a:cxn ang="T15">
                  <a:pos x="T2" y="T3"/>
                </a:cxn>
                <a:cxn ang="T16">
                  <a:pos x="T4" y="T5"/>
                </a:cxn>
                <a:cxn ang="T17">
                  <a:pos x="T6" y="T7"/>
                </a:cxn>
                <a:cxn ang="T18">
                  <a:pos x="T8" y="T9"/>
                </a:cxn>
                <a:cxn ang="T19">
                  <a:pos x="T10" y="T11"/>
                </a:cxn>
                <a:cxn ang="T20">
                  <a:pos x="T12" y="T13"/>
                </a:cxn>
              </a:cxnLst>
              <a:rect b="T24" l="T21" r="T23" t="T22"/>
              <a:pathLst>
                <a:path h="125" w="386">
                  <a:moveTo>
                    <a:pt x="0" y="125"/>
                  </a:moveTo>
                  <a:cubicBezTo>
                    <a:pt x="339" y="125"/>
                    <a:pt x="339" y="125"/>
                    <a:pt x="339" y="125"/>
                  </a:cubicBezTo>
                  <a:cubicBezTo>
                    <a:pt x="365" y="125"/>
                    <a:pt x="386" y="103"/>
                    <a:pt x="386" y="77"/>
                  </a:cubicBezTo>
                  <a:cubicBezTo>
                    <a:pt x="386" y="47"/>
                    <a:pt x="386" y="47"/>
                    <a:pt x="386" y="47"/>
                  </a:cubicBezTo>
                  <a:cubicBezTo>
                    <a:pt x="386" y="21"/>
                    <a:pt x="365" y="0"/>
                    <a:pt x="339" y="0"/>
                  </a:cubicBezTo>
                  <a:cubicBezTo>
                    <a:pt x="0" y="0"/>
                    <a:pt x="0" y="0"/>
                    <a:pt x="0" y="0"/>
                  </a:cubicBezTo>
                  <a:lnTo>
                    <a:pt x="0" y="125"/>
                  </a:lnTo>
                  <a:close/>
                </a:path>
              </a:pathLst>
            </a:custGeom>
            <a:solidFill>
              <a:srgbClr val="575857"/>
            </a:solidFill>
            <a:ln>
              <a:noFill/>
            </a:ln>
            <a:extLst>
              <a:ext uri="{91240B29-F687-4F45-9708-019B960494DF}">
                <a14:hiddenLine cmpd="sng" w="9525">
                  <a:solidFill>
                    <a:srgbClr val="000000"/>
                  </a:solidFill>
                  <a:bevel/>
                  <a:headEnd/>
                  <a:tailEnd/>
                </a14:hiddenLine>
              </a:ext>
            </a:extLst>
          </p:spPr>
          <p:txBody>
            <a:bodyPr/>
            <a:lstStyle/>
            <a:p>
              <a:endParaRPr altLang="zh-CN" lang="zh-CN">
                <a:solidFill>
                  <a:srgbClr val="000000"/>
                </a:solidFill>
                <a:latin charset="-122" panose="020b0503020204020204" pitchFamily="34" typeface="微软雅黑"/>
                <a:ea charset="-122" pitchFamily="34" typeface="微软雅黑"/>
                <a:sym charset="-122" panose="020b0503020204020204" pitchFamily="34" typeface="微软雅黑"/>
              </a:endParaRPr>
            </a:p>
          </p:txBody>
        </p:sp>
        <p:sp>
          <p:nvSpPr>
            <p:cNvPr id="65" name="Freeform 127"/>
            <p:cNvSpPr>
              <a:spLocks noChangeArrowheads="1"/>
            </p:cNvSpPr>
            <p:nvPr/>
          </p:nvSpPr>
          <p:spPr bwMode="auto">
            <a:xfrm>
              <a:off x="1414463" y="3532188"/>
              <a:ext cx="463550" cy="1450975"/>
            </a:xfrm>
            <a:custGeom>
              <a:gdLst>
                <a:gd fmla="*/ 124 w 124" name="T0"/>
                <a:gd fmla="*/ 387 h 387" name="T1"/>
                <a:gd fmla="*/ 124 w 124" name="T2"/>
                <a:gd fmla="*/ 47 h 387" name="T3"/>
                <a:gd fmla="*/ 77 w 124" name="T4"/>
                <a:gd fmla="*/ 0 h 387" name="T5"/>
                <a:gd fmla="*/ 47 w 124" name="T6"/>
                <a:gd fmla="*/ 0 h 387" name="T7"/>
                <a:gd fmla="*/ 0 w 124" name="T8"/>
                <a:gd fmla="*/ 47 h 387" name="T9"/>
                <a:gd fmla="*/ 0 w 124" name="T10"/>
                <a:gd fmla="*/ 387 h 387" name="T11"/>
                <a:gd fmla="*/ 124 w 124" name="T12"/>
                <a:gd fmla="*/ 387 h 387" name="T13"/>
                <a:gd fmla="*/ 0 60000 65536" name="T14"/>
                <a:gd fmla="*/ 0 60000 65536" name="T15"/>
                <a:gd fmla="*/ 0 60000 65536" name="T16"/>
                <a:gd fmla="*/ 0 60000 65536" name="T17"/>
                <a:gd fmla="*/ 0 60000 65536" name="T18"/>
                <a:gd fmla="*/ 0 60000 65536" name="T19"/>
                <a:gd fmla="*/ 0 60000 65536" name="T20"/>
                <a:gd fmla="*/ 0 w 124" name="T21"/>
                <a:gd fmla="*/ 0 h 387" name="T22"/>
                <a:gd fmla="*/ 124 w 124" name="T23"/>
                <a:gd fmla="*/ 387 h 387" name="T24"/>
              </a:gdLst>
              <a:cxnLst>
                <a:cxn ang="T14">
                  <a:pos x="T0" y="T1"/>
                </a:cxn>
                <a:cxn ang="T15">
                  <a:pos x="T2" y="T3"/>
                </a:cxn>
                <a:cxn ang="T16">
                  <a:pos x="T4" y="T5"/>
                </a:cxn>
                <a:cxn ang="T17">
                  <a:pos x="T6" y="T7"/>
                </a:cxn>
                <a:cxn ang="T18">
                  <a:pos x="T8" y="T9"/>
                </a:cxn>
                <a:cxn ang="T19">
                  <a:pos x="T10" y="T11"/>
                </a:cxn>
                <a:cxn ang="T20">
                  <a:pos x="T12" y="T13"/>
                </a:cxn>
              </a:cxnLst>
              <a:rect b="T24" l="T21" r="T23" t="T22"/>
              <a:pathLst>
                <a:path h="387" w="124">
                  <a:moveTo>
                    <a:pt x="124" y="387"/>
                  </a:moveTo>
                  <a:cubicBezTo>
                    <a:pt x="124" y="47"/>
                    <a:pt x="124" y="47"/>
                    <a:pt x="124" y="47"/>
                  </a:cubicBezTo>
                  <a:cubicBezTo>
                    <a:pt x="124" y="21"/>
                    <a:pt x="103" y="0"/>
                    <a:pt x="77" y="0"/>
                  </a:cubicBezTo>
                  <a:cubicBezTo>
                    <a:pt x="47" y="0"/>
                    <a:pt x="47" y="0"/>
                    <a:pt x="47" y="0"/>
                  </a:cubicBezTo>
                  <a:cubicBezTo>
                    <a:pt x="21" y="0"/>
                    <a:pt x="0" y="21"/>
                    <a:pt x="0" y="47"/>
                  </a:cubicBezTo>
                  <a:cubicBezTo>
                    <a:pt x="0" y="387"/>
                    <a:pt x="0" y="387"/>
                    <a:pt x="0" y="387"/>
                  </a:cubicBezTo>
                  <a:lnTo>
                    <a:pt x="124" y="387"/>
                  </a:lnTo>
                  <a:close/>
                </a:path>
              </a:pathLst>
            </a:custGeom>
            <a:solidFill>
              <a:srgbClr val="575857"/>
            </a:solidFill>
            <a:ln>
              <a:noFill/>
            </a:ln>
            <a:extLst>
              <a:ext uri="{91240B29-F687-4F45-9708-019B960494DF}">
                <a14:hiddenLine cmpd="sng" w="9525">
                  <a:solidFill>
                    <a:srgbClr val="000000"/>
                  </a:solidFill>
                  <a:bevel/>
                  <a:headEnd/>
                  <a:tailEnd/>
                </a14:hiddenLine>
              </a:ext>
            </a:extLst>
          </p:spPr>
          <p:txBody>
            <a:bodyPr/>
            <a:lstStyle/>
            <a:p>
              <a:endParaRPr altLang="zh-CN" lang="zh-CN">
                <a:solidFill>
                  <a:srgbClr val="000000"/>
                </a:solidFill>
                <a:latin charset="-122" panose="020b0503020204020204" pitchFamily="34" typeface="微软雅黑"/>
                <a:ea charset="-122" pitchFamily="34" typeface="微软雅黑"/>
                <a:sym charset="-122" panose="020b0503020204020204" pitchFamily="34" typeface="微软雅黑"/>
              </a:endParaRPr>
            </a:p>
          </p:txBody>
        </p:sp>
        <p:sp>
          <p:nvSpPr>
            <p:cNvPr id="66" name="Freeform 128"/>
            <p:cNvSpPr>
              <a:spLocks noChangeArrowheads="1"/>
            </p:cNvSpPr>
            <p:nvPr/>
          </p:nvSpPr>
          <p:spPr bwMode="auto">
            <a:xfrm>
              <a:off x="525463" y="3532188"/>
              <a:ext cx="1162050" cy="469900"/>
            </a:xfrm>
            <a:custGeom>
              <a:gdLst>
                <a:gd fmla="*/ 310 w 310" name="T0"/>
                <a:gd fmla="*/ 0 h 125" name="T1"/>
                <a:gd fmla="*/ 38 w 310" name="T2"/>
                <a:gd fmla="*/ 0 h 125" name="T3"/>
                <a:gd fmla="*/ 0 w 310" name="T4"/>
                <a:gd fmla="*/ 47 h 125" name="T5"/>
                <a:gd fmla="*/ 0 w 310" name="T6"/>
                <a:gd fmla="*/ 77 h 125" name="T7"/>
                <a:gd fmla="*/ 38 w 310" name="T8"/>
                <a:gd fmla="*/ 125 h 125" name="T9"/>
                <a:gd fmla="*/ 310 w 310" name="T10"/>
                <a:gd fmla="*/ 125 h 125" name="T11"/>
                <a:gd fmla="*/ 310 w 310" name="T12"/>
                <a:gd fmla="*/ 0 h 125" name="T13"/>
                <a:gd fmla="*/ 0 60000 65536" name="T14"/>
                <a:gd fmla="*/ 0 60000 65536" name="T15"/>
                <a:gd fmla="*/ 0 60000 65536" name="T16"/>
                <a:gd fmla="*/ 0 60000 65536" name="T17"/>
                <a:gd fmla="*/ 0 60000 65536" name="T18"/>
                <a:gd fmla="*/ 0 60000 65536" name="T19"/>
                <a:gd fmla="*/ 0 60000 65536" name="T20"/>
                <a:gd fmla="*/ 0 w 310" name="T21"/>
                <a:gd fmla="*/ 0 h 125" name="T22"/>
                <a:gd fmla="*/ 310 w 310" name="T23"/>
                <a:gd fmla="*/ 125 h 125" name="T24"/>
              </a:gdLst>
              <a:cxnLst>
                <a:cxn ang="T14">
                  <a:pos x="T0" y="T1"/>
                </a:cxn>
                <a:cxn ang="T15">
                  <a:pos x="T2" y="T3"/>
                </a:cxn>
                <a:cxn ang="T16">
                  <a:pos x="T4" y="T5"/>
                </a:cxn>
                <a:cxn ang="T17">
                  <a:pos x="T6" y="T7"/>
                </a:cxn>
                <a:cxn ang="T18">
                  <a:pos x="T8" y="T9"/>
                </a:cxn>
                <a:cxn ang="T19">
                  <a:pos x="T10" y="T11"/>
                </a:cxn>
                <a:cxn ang="T20">
                  <a:pos x="T12" y="T13"/>
                </a:cxn>
              </a:cxnLst>
              <a:rect b="T24" l="T21" r="T23" t="T22"/>
              <a:pathLst>
                <a:path h="125" w="310">
                  <a:moveTo>
                    <a:pt x="310" y="0"/>
                  </a:moveTo>
                  <a:cubicBezTo>
                    <a:pt x="38" y="0"/>
                    <a:pt x="38" y="0"/>
                    <a:pt x="38" y="0"/>
                  </a:cubicBezTo>
                  <a:cubicBezTo>
                    <a:pt x="17" y="0"/>
                    <a:pt x="0" y="21"/>
                    <a:pt x="0" y="47"/>
                  </a:cubicBezTo>
                  <a:cubicBezTo>
                    <a:pt x="0" y="77"/>
                    <a:pt x="0" y="77"/>
                    <a:pt x="0" y="77"/>
                  </a:cubicBezTo>
                  <a:cubicBezTo>
                    <a:pt x="0" y="103"/>
                    <a:pt x="17" y="125"/>
                    <a:pt x="38" y="125"/>
                  </a:cubicBezTo>
                  <a:cubicBezTo>
                    <a:pt x="310" y="125"/>
                    <a:pt x="310" y="125"/>
                    <a:pt x="310" y="125"/>
                  </a:cubicBezTo>
                  <a:lnTo>
                    <a:pt x="310" y="0"/>
                  </a:lnTo>
                  <a:close/>
                </a:path>
              </a:pathLst>
            </a:custGeom>
            <a:solidFill>
              <a:srgbClr val="575857"/>
            </a:solidFill>
            <a:ln>
              <a:noFill/>
            </a:ln>
            <a:extLst>
              <a:ext uri="{91240B29-F687-4F45-9708-019B960494DF}">
                <a14:hiddenLine cmpd="sng" w="9525">
                  <a:solidFill>
                    <a:srgbClr val="000000"/>
                  </a:solidFill>
                  <a:bevel/>
                  <a:headEnd/>
                  <a:tailEnd/>
                </a14:hiddenLine>
              </a:ext>
            </a:extLst>
          </p:spPr>
          <p:txBody>
            <a:bodyPr/>
            <a:lstStyle/>
            <a:p>
              <a:endParaRPr altLang="zh-CN" lang="zh-CN">
                <a:solidFill>
                  <a:srgbClr val="000000"/>
                </a:solidFill>
                <a:latin charset="-122" panose="020b0503020204020204" pitchFamily="34" typeface="微软雅黑"/>
                <a:ea charset="-122" pitchFamily="34" typeface="微软雅黑"/>
                <a:sym charset="-122" panose="020b0503020204020204" pitchFamily="34" typeface="微软雅黑"/>
              </a:endParaRPr>
            </a:p>
          </p:txBody>
        </p:sp>
        <p:sp>
          <p:nvSpPr>
            <p:cNvPr id="67" name="Freeform 129"/>
            <p:cNvSpPr>
              <a:spLocks noChangeArrowheads="1"/>
            </p:cNvSpPr>
            <p:nvPr/>
          </p:nvSpPr>
          <p:spPr bwMode="auto">
            <a:xfrm>
              <a:off x="3175" y="1362075"/>
              <a:ext cx="982663" cy="2640013"/>
            </a:xfrm>
            <a:custGeom>
              <a:gdLst>
                <a:gd fmla="*/ 171 w 262" name="T0"/>
                <a:gd fmla="*/ 0 h 704" name="T1"/>
                <a:gd fmla="*/ 164 w 262" name="T2"/>
                <a:gd fmla="*/ 0 h 704" name="T3"/>
                <a:gd fmla="*/ 98 w 262" name="T4"/>
                <a:gd fmla="*/ 0 h 704" name="T5"/>
                <a:gd fmla="*/ 0 w 262" name="T6"/>
                <a:gd fmla="*/ 127 h 704" name="T7"/>
                <a:gd fmla="*/ 0 w 262" name="T8"/>
                <a:gd fmla="*/ 577 h 704" name="T9"/>
                <a:gd fmla="*/ 98 w 262" name="T10"/>
                <a:gd fmla="*/ 704 h 704" name="T11"/>
                <a:gd fmla="*/ 164 w 262" name="T12"/>
                <a:gd fmla="*/ 704 h 704" name="T13"/>
                <a:gd fmla="*/ 262 w 262" name="T14"/>
                <a:gd fmla="*/ 577 h 704" name="T15"/>
                <a:gd fmla="*/ 262 w 262" name="T16"/>
                <a:gd fmla="*/ 283 h 704" name="T17"/>
                <a:gd fmla="*/ 171 w 262" name="T18"/>
                <a:gd fmla="*/ 0 h 704" name="T19"/>
                <a:gd fmla="*/ 0 60000 65536" name="T20"/>
                <a:gd fmla="*/ 0 60000 65536" name="T21"/>
                <a:gd fmla="*/ 0 60000 65536" name="T22"/>
                <a:gd fmla="*/ 0 60000 65536" name="T23"/>
                <a:gd fmla="*/ 0 60000 65536" name="T24"/>
                <a:gd fmla="*/ 0 60000 65536" name="T25"/>
                <a:gd fmla="*/ 0 60000 65536" name="T26"/>
                <a:gd fmla="*/ 0 60000 65536" name="T27"/>
                <a:gd fmla="*/ 0 60000 65536" name="T28"/>
                <a:gd fmla="*/ 0 60000 65536" name="T29"/>
                <a:gd fmla="*/ 0 w 262" name="T30"/>
                <a:gd fmla="*/ 0 h 704" name="T31"/>
                <a:gd fmla="*/ 262 w 262" name="T32"/>
                <a:gd fmla="*/ 704 h 704" name="T33"/>
              </a:gd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b="T33" l="T30" r="T32" t="T31"/>
              <a:pathLst>
                <a:path h="704" w="262">
                  <a:moveTo>
                    <a:pt x="171" y="0"/>
                  </a:moveTo>
                  <a:cubicBezTo>
                    <a:pt x="169" y="0"/>
                    <a:pt x="167" y="0"/>
                    <a:pt x="164" y="0"/>
                  </a:cubicBezTo>
                  <a:cubicBezTo>
                    <a:pt x="98" y="0"/>
                    <a:pt x="98" y="0"/>
                    <a:pt x="98" y="0"/>
                  </a:cubicBezTo>
                  <a:cubicBezTo>
                    <a:pt x="44" y="0"/>
                    <a:pt x="0" y="57"/>
                    <a:pt x="0" y="127"/>
                  </a:cubicBezTo>
                  <a:cubicBezTo>
                    <a:pt x="0" y="577"/>
                    <a:pt x="0" y="577"/>
                    <a:pt x="0" y="577"/>
                  </a:cubicBezTo>
                  <a:cubicBezTo>
                    <a:pt x="0" y="647"/>
                    <a:pt x="44" y="704"/>
                    <a:pt x="98" y="704"/>
                  </a:cubicBezTo>
                  <a:cubicBezTo>
                    <a:pt x="164" y="704"/>
                    <a:pt x="164" y="704"/>
                    <a:pt x="164" y="704"/>
                  </a:cubicBezTo>
                  <a:cubicBezTo>
                    <a:pt x="218" y="704"/>
                    <a:pt x="262" y="647"/>
                    <a:pt x="262" y="577"/>
                  </a:cubicBezTo>
                  <a:cubicBezTo>
                    <a:pt x="262" y="283"/>
                    <a:pt x="262" y="283"/>
                    <a:pt x="262" y="283"/>
                  </a:cubicBezTo>
                  <a:cubicBezTo>
                    <a:pt x="238" y="232"/>
                    <a:pt x="187" y="32"/>
                    <a:pt x="171" y="0"/>
                  </a:cubicBezTo>
                  <a:close/>
                </a:path>
              </a:pathLst>
            </a:custGeom>
            <a:solidFill>
              <a:srgbClr val="575857"/>
            </a:solidFill>
            <a:ln>
              <a:noFill/>
            </a:ln>
            <a:extLst>
              <a:ext uri="{91240B29-F687-4F45-9708-019B960494DF}">
                <a14:hiddenLine cmpd="sng" w="9525">
                  <a:solidFill>
                    <a:srgbClr val="000000"/>
                  </a:solidFill>
                  <a:bevel/>
                  <a:headEnd/>
                  <a:tailEnd/>
                </a14:hiddenLine>
              </a:ext>
            </a:extLst>
          </p:spPr>
          <p:txBody>
            <a:bodyPr/>
            <a:lstStyle/>
            <a:p>
              <a:endParaRPr altLang="zh-CN" lang="zh-CN">
                <a:solidFill>
                  <a:srgbClr val="000000"/>
                </a:solidFill>
                <a:latin charset="-122" panose="020b0503020204020204" pitchFamily="34" typeface="微软雅黑"/>
                <a:ea charset="-122" pitchFamily="34" typeface="微软雅黑"/>
                <a:sym charset="-122" panose="020b0503020204020204" pitchFamily="34" typeface="微软雅黑"/>
              </a:endParaRPr>
            </a:p>
          </p:txBody>
        </p:sp>
        <p:sp>
          <p:nvSpPr>
            <p:cNvPr id="68" name="Oval 130"/>
            <p:cNvSpPr>
              <a:spLocks noChangeArrowheads="1"/>
            </p:cNvSpPr>
            <p:nvPr/>
          </p:nvSpPr>
          <p:spPr bwMode="auto">
            <a:xfrm>
              <a:off x="0" y="153988"/>
              <a:ext cx="990600" cy="990600"/>
            </a:xfrm>
            <a:prstGeom prst="ellipse">
              <a:avLst/>
            </a:prstGeom>
            <a:solidFill>
              <a:srgbClr val="008DCA"/>
            </a:solidFill>
            <a:ln>
              <a:noFill/>
            </a:ln>
            <a:extLst>
              <a:ext uri="{91240B29-F687-4F45-9708-019B960494DF}">
                <a14:hiddenLine cmpd="sng" w="9525">
                  <a:solidFill>
                    <a:srgbClr val="000000"/>
                  </a:solidFill>
                  <a:bevel/>
                  <a:headEnd/>
                  <a:tailEnd/>
                </a14:hiddenLine>
              </a:ext>
            </a:extLst>
          </p:spPr>
          <p:txBody>
            <a:bodyPr/>
            <a:lstStyle/>
            <a:p>
              <a:endParaRPr altLang="zh-CN" lang="zh-CN">
                <a:solidFill>
                  <a:srgbClr val="000000"/>
                </a:solidFill>
                <a:latin charset="-122" panose="020b0503020204020204" pitchFamily="34" typeface="微软雅黑"/>
                <a:ea charset="-122" pitchFamily="34" typeface="微软雅黑"/>
                <a:sym charset="-122" panose="020b0503020204020204" pitchFamily="34" typeface="微软雅黑"/>
              </a:endParaRPr>
            </a:p>
          </p:txBody>
        </p:sp>
        <p:sp>
          <p:nvSpPr>
            <p:cNvPr id="69" name="Freeform 131"/>
            <p:cNvSpPr>
              <a:spLocks noChangeArrowheads="1"/>
            </p:cNvSpPr>
            <p:nvPr/>
          </p:nvSpPr>
          <p:spPr bwMode="auto">
            <a:xfrm>
              <a:off x="7829550" y="2070100"/>
              <a:ext cx="1452563" cy="468313"/>
            </a:xfrm>
            <a:custGeom>
              <a:gdLst>
                <a:gd fmla="*/ 387 w 387" name="T0"/>
                <a:gd fmla="*/ 125 h 125" name="T1"/>
                <a:gd fmla="*/ 47 w 387" name="T2"/>
                <a:gd fmla="*/ 125 h 125" name="T3"/>
                <a:gd fmla="*/ 0 w 387" name="T4"/>
                <a:gd fmla="*/ 77 h 125" name="T5"/>
                <a:gd fmla="*/ 0 w 387" name="T6"/>
                <a:gd fmla="*/ 47 h 125" name="T7"/>
                <a:gd fmla="*/ 47 w 387" name="T8"/>
                <a:gd fmla="*/ 0 h 125" name="T9"/>
                <a:gd fmla="*/ 387 w 387" name="T10"/>
                <a:gd fmla="*/ 0 h 125" name="T11"/>
                <a:gd fmla="*/ 387 w 387" name="T12"/>
                <a:gd fmla="*/ 125 h 125" name="T13"/>
                <a:gd fmla="*/ 0 60000 65536" name="T14"/>
                <a:gd fmla="*/ 0 60000 65536" name="T15"/>
                <a:gd fmla="*/ 0 60000 65536" name="T16"/>
                <a:gd fmla="*/ 0 60000 65536" name="T17"/>
                <a:gd fmla="*/ 0 60000 65536" name="T18"/>
                <a:gd fmla="*/ 0 60000 65536" name="T19"/>
                <a:gd fmla="*/ 0 60000 65536" name="T20"/>
                <a:gd fmla="*/ 0 w 387" name="T21"/>
                <a:gd fmla="*/ 0 h 125" name="T22"/>
                <a:gd fmla="*/ 387 w 387" name="T23"/>
                <a:gd fmla="*/ 125 h 125" name="T24"/>
              </a:gdLst>
              <a:cxnLst>
                <a:cxn ang="T14">
                  <a:pos x="T0" y="T1"/>
                </a:cxn>
                <a:cxn ang="T15">
                  <a:pos x="T2" y="T3"/>
                </a:cxn>
                <a:cxn ang="T16">
                  <a:pos x="T4" y="T5"/>
                </a:cxn>
                <a:cxn ang="T17">
                  <a:pos x="T6" y="T7"/>
                </a:cxn>
                <a:cxn ang="T18">
                  <a:pos x="T8" y="T9"/>
                </a:cxn>
                <a:cxn ang="T19">
                  <a:pos x="T10" y="T11"/>
                </a:cxn>
                <a:cxn ang="T20">
                  <a:pos x="T12" y="T13"/>
                </a:cxn>
              </a:cxnLst>
              <a:rect b="T24" l="T21" r="T23" t="T22"/>
              <a:pathLst>
                <a:path h="125" w="387">
                  <a:moveTo>
                    <a:pt x="387" y="125"/>
                  </a:moveTo>
                  <a:cubicBezTo>
                    <a:pt x="47" y="125"/>
                    <a:pt x="47" y="125"/>
                    <a:pt x="47" y="125"/>
                  </a:cubicBezTo>
                  <a:cubicBezTo>
                    <a:pt x="21" y="125"/>
                    <a:pt x="0" y="103"/>
                    <a:pt x="0" y="77"/>
                  </a:cubicBezTo>
                  <a:cubicBezTo>
                    <a:pt x="0" y="47"/>
                    <a:pt x="0" y="47"/>
                    <a:pt x="0" y="47"/>
                  </a:cubicBezTo>
                  <a:cubicBezTo>
                    <a:pt x="0" y="21"/>
                    <a:pt x="21" y="0"/>
                    <a:pt x="47" y="0"/>
                  </a:cubicBezTo>
                  <a:cubicBezTo>
                    <a:pt x="387" y="0"/>
                    <a:pt x="387" y="0"/>
                    <a:pt x="387" y="0"/>
                  </a:cubicBezTo>
                  <a:lnTo>
                    <a:pt x="387" y="125"/>
                  </a:lnTo>
                  <a:close/>
                </a:path>
              </a:pathLst>
            </a:custGeom>
            <a:solidFill>
              <a:srgbClr val="575857"/>
            </a:solidFill>
            <a:ln>
              <a:noFill/>
            </a:ln>
            <a:extLst>
              <a:ext uri="{91240B29-F687-4F45-9708-019B960494DF}">
                <a14:hiddenLine cmpd="sng" w="9525">
                  <a:solidFill>
                    <a:srgbClr val="000000"/>
                  </a:solidFill>
                  <a:bevel/>
                  <a:headEnd/>
                  <a:tailEnd/>
                </a14:hiddenLine>
              </a:ext>
            </a:extLst>
          </p:spPr>
          <p:txBody>
            <a:bodyPr/>
            <a:lstStyle/>
            <a:p>
              <a:endParaRPr altLang="zh-CN" lang="zh-CN">
                <a:solidFill>
                  <a:srgbClr val="000000"/>
                </a:solidFill>
                <a:latin charset="-122" panose="020b0503020204020204" pitchFamily="34" typeface="微软雅黑"/>
                <a:ea charset="-122" pitchFamily="34" typeface="微软雅黑"/>
                <a:sym charset="-122" panose="020b0503020204020204" pitchFamily="34" typeface="微软雅黑"/>
              </a:endParaRPr>
            </a:p>
          </p:txBody>
        </p:sp>
        <p:sp>
          <p:nvSpPr>
            <p:cNvPr id="70" name="Freeform 132"/>
            <p:cNvSpPr>
              <a:spLocks noChangeArrowheads="1"/>
            </p:cNvSpPr>
            <p:nvPr/>
          </p:nvSpPr>
          <p:spPr bwMode="auto">
            <a:xfrm>
              <a:off x="7597775" y="3532188"/>
              <a:ext cx="468313" cy="1450975"/>
            </a:xfrm>
            <a:custGeom>
              <a:gdLst>
                <a:gd fmla="*/ 0 w 125" name="T0"/>
                <a:gd fmla="*/ 387 h 387" name="T1"/>
                <a:gd fmla="*/ 0 w 125" name="T2"/>
                <a:gd fmla="*/ 47 h 387" name="T3"/>
                <a:gd fmla="*/ 47 w 125" name="T4"/>
                <a:gd fmla="*/ 0 h 387" name="T5"/>
                <a:gd fmla="*/ 77 w 125" name="T6"/>
                <a:gd fmla="*/ 0 h 387" name="T7"/>
                <a:gd fmla="*/ 125 w 125" name="T8"/>
                <a:gd fmla="*/ 47 h 387" name="T9"/>
                <a:gd fmla="*/ 125 w 125" name="T10"/>
                <a:gd fmla="*/ 387 h 387" name="T11"/>
                <a:gd fmla="*/ 0 w 125" name="T12"/>
                <a:gd fmla="*/ 387 h 387" name="T13"/>
                <a:gd fmla="*/ 0 60000 65536" name="T14"/>
                <a:gd fmla="*/ 0 60000 65536" name="T15"/>
                <a:gd fmla="*/ 0 60000 65536" name="T16"/>
                <a:gd fmla="*/ 0 60000 65536" name="T17"/>
                <a:gd fmla="*/ 0 60000 65536" name="T18"/>
                <a:gd fmla="*/ 0 60000 65536" name="T19"/>
                <a:gd fmla="*/ 0 60000 65536" name="T20"/>
                <a:gd fmla="*/ 0 w 125" name="T21"/>
                <a:gd fmla="*/ 0 h 387" name="T22"/>
                <a:gd fmla="*/ 125 w 125" name="T23"/>
                <a:gd fmla="*/ 387 h 387" name="T24"/>
              </a:gdLst>
              <a:cxnLst>
                <a:cxn ang="T14">
                  <a:pos x="T0" y="T1"/>
                </a:cxn>
                <a:cxn ang="T15">
                  <a:pos x="T2" y="T3"/>
                </a:cxn>
                <a:cxn ang="T16">
                  <a:pos x="T4" y="T5"/>
                </a:cxn>
                <a:cxn ang="T17">
                  <a:pos x="T6" y="T7"/>
                </a:cxn>
                <a:cxn ang="T18">
                  <a:pos x="T8" y="T9"/>
                </a:cxn>
                <a:cxn ang="T19">
                  <a:pos x="T10" y="T11"/>
                </a:cxn>
                <a:cxn ang="T20">
                  <a:pos x="T12" y="T13"/>
                </a:cxn>
              </a:cxnLst>
              <a:rect b="T24" l="T21" r="T23" t="T22"/>
              <a:pathLst>
                <a:path h="387" w="125">
                  <a:moveTo>
                    <a:pt x="0" y="387"/>
                  </a:moveTo>
                  <a:cubicBezTo>
                    <a:pt x="0" y="47"/>
                    <a:pt x="0" y="47"/>
                    <a:pt x="0" y="47"/>
                  </a:cubicBezTo>
                  <a:cubicBezTo>
                    <a:pt x="0" y="21"/>
                    <a:pt x="21" y="0"/>
                    <a:pt x="47" y="0"/>
                  </a:cubicBezTo>
                  <a:cubicBezTo>
                    <a:pt x="77" y="0"/>
                    <a:pt x="77" y="0"/>
                    <a:pt x="77" y="0"/>
                  </a:cubicBezTo>
                  <a:cubicBezTo>
                    <a:pt x="103" y="0"/>
                    <a:pt x="125" y="21"/>
                    <a:pt x="125" y="47"/>
                  </a:cubicBezTo>
                  <a:cubicBezTo>
                    <a:pt x="125" y="387"/>
                    <a:pt x="125" y="387"/>
                    <a:pt x="125" y="387"/>
                  </a:cubicBezTo>
                  <a:lnTo>
                    <a:pt x="0" y="387"/>
                  </a:lnTo>
                  <a:close/>
                </a:path>
              </a:pathLst>
            </a:custGeom>
            <a:solidFill>
              <a:srgbClr val="575857"/>
            </a:solidFill>
            <a:ln>
              <a:noFill/>
            </a:ln>
            <a:extLst>
              <a:ext uri="{91240B29-F687-4F45-9708-019B960494DF}">
                <a14:hiddenLine cmpd="sng" w="9525">
                  <a:solidFill>
                    <a:srgbClr val="000000"/>
                  </a:solidFill>
                  <a:bevel/>
                  <a:headEnd/>
                  <a:tailEnd/>
                </a14:hiddenLine>
              </a:ext>
            </a:extLst>
          </p:spPr>
          <p:txBody>
            <a:bodyPr/>
            <a:lstStyle/>
            <a:p>
              <a:endParaRPr altLang="zh-CN" lang="zh-CN">
                <a:solidFill>
                  <a:srgbClr val="000000"/>
                </a:solidFill>
                <a:latin charset="-122" panose="020b0503020204020204" pitchFamily="34" typeface="微软雅黑"/>
                <a:ea charset="-122" pitchFamily="34" typeface="微软雅黑"/>
                <a:sym charset="-122" panose="020b0503020204020204" pitchFamily="34" typeface="微软雅黑"/>
              </a:endParaRPr>
            </a:p>
          </p:txBody>
        </p:sp>
        <p:sp>
          <p:nvSpPr>
            <p:cNvPr id="71" name="Freeform 133"/>
            <p:cNvSpPr>
              <a:spLocks noChangeArrowheads="1"/>
            </p:cNvSpPr>
            <p:nvPr/>
          </p:nvSpPr>
          <p:spPr bwMode="auto">
            <a:xfrm>
              <a:off x="7788275" y="3532188"/>
              <a:ext cx="1163638" cy="469900"/>
            </a:xfrm>
            <a:custGeom>
              <a:gdLst>
                <a:gd fmla="*/ 0 w 310" name="T0"/>
                <a:gd fmla="*/ 0 h 125" name="T1"/>
                <a:gd fmla="*/ 273 w 310" name="T2"/>
                <a:gd fmla="*/ 0 h 125" name="T3"/>
                <a:gd fmla="*/ 310 w 310" name="T4"/>
                <a:gd fmla="*/ 47 h 125" name="T5"/>
                <a:gd fmla="*/ 310 w 310" name="T6"/>
                <a:gd fmla="*/ 77 h 125" name="T7"/>
                <a:gd fmla="*/ 273 w 310" name="T8"/>
                <a:gd fmla="*/ 125 h 125" name="T9"/>
                <a:gd fmla="*/ 0 w 310" name="T10"/>
                <a:gd fmla="*/ 125 h 125" name="T11"/>
                <a:gd fmla="*/ 0 w 310" name="T12"/>
                <a:gd fmla="*/ 0 h 125" name="T13"/>
                <a:gd fmla="*/ 0 60000 65536" name="T14"/>
                <a:gd fmla="*/ 0 60000 65536" name="T15"/>
                <a:gd fmla="*/ 0 60000 65536" name="T16"/>
                <a:gd fmla="*/ 0 60000 65536" name="T17"/>
                <a:gd fmla="*/ 0 60000 65536" name="T18"/>
                <a:gd fmla="*/ 0 60000 65536" name="T19"/>
                <a:gd fmla="*/ 0 60000 65536" name="T20"/>
                <a:gd fmla="*/ 0 w 310" name="T21"/>
                <a:gd fmla="*/ 0 h 125" name="T22"/>
                <a:gd fmla="*/ 310 w 310" name="T23"/>
                <a:gd fmla="*/ 125 h 125" name="T24"/>
              </a:gdLst>
              <a:cxnLst>
                <a:cxn ang="T14">
                  <a:pos x="T0" y="T1"/>
                </a:cxn>
                <a:cxn ang="T15">
                  <a:pos x="T2" y="T3"/>
                </a:cxn>
                <a:cxn ang="T16">
                  <a:pos x="T4" y="T5"/>
                </a:cxn>
                <a:cxn ang="T17">
                  <a:pos x="T6" y="T7"/>
                </a:cxn>
                <a:cxn ang="T18">
                  <a:pos x="T8" y="T9"/>
                </a:cxn>
                <a:cxn ang="T19">
                  <a:pos x="T10" y="T11"/>
                </a:cxn>
                <a:cxn ang="T20">
                  <a:pos x="T12" y="T13"/>
                </a:cxn>
              </a:cxnLst>
              <a:rect b="T24" l="T21" r="T23" t="T22"/>
              <a:pathLst>
                <a:path h="125" w="310">
                  <a:moveTo>
                    <a:pt x="0" y="0"/>
                  </a:moveTo>
                  <a:cubicBezTo>
                    <a:pt x="273" y="0"/>
                    <a:pt x="273" y="0"/>
                    <a:pt x="273" y="0"/>
                  </a:cubicBezTo>
                  <a:cubicBezTo>
                    <a:pt x="293" y="0"/>
                    <a:pt x="310" y="21"/>
                    <a:pt x="310" y="47"/>
                  </a:cubicBezTo>
                  <a:cubicBezTo>
                    <a:pt x="310" y="77"/>
                    <a:pt x="310" y="77"/>
                    <a:pt x="310" y="77"/>
                  </a:cubicBezTo>
                  <a:cubicBezTo>
                    <a:pt x="310" y="103"/>
                    <a:pt x="293" y="125"/>
                    <a:pt x="273" y="125"/>
                  </a:cubicBezTo>
                  <a:cubicBezTo>
                    <a:pt x="0" y="125"/>
                    <a:pt x="0" y="125"/>
                    <a:pt x="0" y="125"/>
                  </a:cubicBezTo>
                  <a:lnTo>
                    <a:pt x="0" y="0"/>
                  </a:lnTo>
                  <a:close/>
                </a:path>
              </a:pathLst>
            </a:custGeom>
            <a:solidFill>
              <a:srgbClr val="575857"/>
            </a:solidFill>
            <a:ln>
              <a:noFill/>
            </a:ln>
            <a:extLst>
              <a:ext uri="{91240B29-F687-4F45-9708-019B960494DF}">
                <a14:hiddenLine cmpd="sng" w="9525">
                  <a:solidFill>
                    <a:srgbClr val="000000"/>
                  </a:solidFill>
                  <a:bevel/>
                  <a:headEnd/>
                  <a:tailEnd/>
                </a14:hiddenLine>
              </a:ext>
            </a:extLst>
          </p:spPr>
          <p:txBody>
            <a:bodyPr/>
            <a:lstStyle/>
            <a:p>
              <a:endParaRPr altLang="zh-CN" lang="zh-CN">
                <a:solidFill>
                  <a:srgbClr val="000000"/>
                </a:solidFill>
                <a:latin charset="-122" panose="020b0503020204020204" pitchFamily="34" typeface="微软雅黑"/>
                <a:ea charset="-122" pitchFamily="34" typeface="微软雅黑"/>
                <a:sym charset="-122" panose="020b0503020204020204" pitchFamily="34" typeface="微软雅黑"/>
              </a:endParaRPr>
            </a:p>
          </p:txBody>
        </p:sp>
        <p:sp>
          <p:nvSpPr>
            <p:cNvPr id="72" name="Freeform 134"/>
            <p:cNvSpPr>
              <a:spLocks noChangeArrowheads="1"/>
            </p:cNvSpPr>
            <p:nvPr/>
          </p:nvSpPr>
          <p:spPr bwMode="auto">
            <a:xfrm>
              <a:off x="8494713" y="1362075"/>
              <a:ext cx="977900" cy="2640013"/>
            </a:xfrm>
            <a:custGeom>
              <a:gdLst>
                <a:gd fmla="*/ 90 w 261" name="T0"/>
                <a:gd fmla="*/ 0 h 704" name="T1"/>
                <a:gd fmla="*/ 97 w 261" name="T2"/>
                <a:gd fmla="*/ 0 h 704" name="T3"/>
                <a:gd fmla="*/ 163 w 261" name="T4"/>
                <a:gd fmla="*/ 0 h 704" name="T5"/>
                <a:gd fmla="*/ 261 w 261" name="T6"/>
                <a:gd fmla="*/ 127 h 704" name="T7"/>
                <a:gd fmla="*/ 261 w 261" name="T8"/>
                <a:gd fmla="*/ 577 h 704" name="T9"/>
                <a:gd fmla="*/ 163 w 261" name="T10"/>
                <a:gd fmla="*/ 704 h 704" name="T11"/>
                <a:gd fmla="*/ 97 w 261" name="T12"/>
                <a:gd fmla="*/ 704 h 704" name="T13"/>
                <a:gd fmla="*/ 0 w 261" name="T14"/>
                <a:gd fmla="*/ 577 h 704" name="T15"/>
                <a:gd fmla="*/ 0 w 261" name="T16"/>
                <a:gd fmla="*/ 283 h 704" name="T17"/>
                <a:gd fmla="*/ 90 w 261" name="T18"/>
                <a:gd fmla="*/ 0 h 704" name="T19"/>
                <a:gd fmla="*/ 0 60000 65536" name="T20"/>
                <a:gd fmla="*/ 0 60000 65536" name="T21"/>
                <a:gd fmla="*/ 0 60000 65536" name="T22"/>
                <a:gd fmla="*/ 0 60000 65536" name="T23"/>
                <a:gd fmla="*/ 0 60000 65536" name="T24"/>
                <a:gd fmla="*/ 0 60000 65536" name="T25"/>
                <a:gd fmla="*/ 0 60000 65536" name="T26"/>
                <a:gd fmla="*/ 0 60000 65536" name="T27"/>
                <a:gd fmla="*/ 0 60000 65536" name="T28"/>
                <a:gd fmla="*/ 0 60000 65536" name="T29"/>
                <a:gd fmla="*/ 0 w 261" name="T30"/>
                <a:gd fmla="*/ 0 h 704" name="T31"/>
                <a:gd fmla="*/ 261 w 261" name="T32"/>
                <a:gd fmla="*/ 704 h 704" name="T33"/>
              </a:gd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b="T33" l="T30" r="T32" t="T31"/>
              <a:pathLst>
                <a:path h="704" w="261">
                  <a:moveTo>
                    <a:pt x="90" y="0"/>
                  </a:moveTo>
                  <a:cubicBezTo>
                    <a:pt x="92" y="0"/>
                    <a:pt x="95" y="0"/>
                    <a:pt x="97" y="0"/>
                  </a:cubicBezTo>
                  <a:cubicBezTo>
                    <a:pt x="163" y="0"/>
                    <a:pt x="163" y="0"/>
                    <a:pt x="163" y="0"/>
                  </a:cubicBezTo>
                  <a:cubicBezTo>
                    <a:pt x="217" y="0"/>
                    <a:pt x="261" y="57"/>
                    <a:pt x="261" y="127"/>
                  </a:cubicBezTo>
                  <a:cubicBezTo>
                    <a:pt x="261" y="577"/>
                    <a:pt x="261" y="577"/>
                    <a:pt x="261" y="577"/>
                  </a:cubicBezTo>
                  <a:cubicBezTo>
                    <a:pt x="261" y="647"/>
                    <a:pt x="217" y="704"/>
                    <a:pt x="163" y="704"/>
                  </a:cubicBezTo>
                  <a:cubicBezTo>
                    <a:pt x="97" y="704"/>
                    <a:pt x="97" y="704"/>
                    <a:pt x="97" y="704"/>
                  </a:cubicBezTo>
                  <a:cubicBezTo>
                    <a:pt x="43" y="704"/>
                    <a:pt x="0" y="647"/>
                    <a:pt x="0" y="577"/>
                  </a:cubicBezTo>
                  <a:cubicBezTo>
                    <a:pt x="0" y="283"/>
                    <a:pt x="0" y="283"/>
                    <a:pt x="0" y="283"/>
                  </a:cubicBezTo>
                  <a:cubicBezTo>
                    <a:pt x="23" y="232"/>
                    <a:pt x="75" y="32"/>
                    <a:pt x="90" y="0"/>
                  </a:cubicBezTo>
                  <a:close/>
                </a:path>
              </a:pathLst>
            </a:custGeom>
            <a:solidFill>
              <a:srgbClr val="575857"/>
            </a:solidFill>
            <a:ln>
              <a:noFill/>
            </a:ln>
            <a:extLst>
              <a:ext uri="{91240B29-F687-4F45-9708-019B960494DF}">
                <a14:hiddenLine cmpd="sng" w="9525">
                  <a:solidFill>
                    <a:srgbClr val="000000"/>
                  </a:solidFill>
                  <a:bevel/>
                  <a:headEnd/>
                  <a:tailEnd/>
                </a14:hiddenLine>
              </a:ext>
            </a:extLst>
          </p:spPr>
          <p:txBody>
            <a:bodyPr/>
            <a:lstStyle/>
            <a:p>
              <a:endParaRPr altLang="zh-CN" lang="zh-CN">
                <a:solidFill>
                  <a:srgbClr val="000000"/>
                </a:solidFill>
                <a:latin charset="-122" panose="020b0503020204020204" pitchFamily="34" typeface="微软雅黑"/>
                <a:ea charset="-122" pitchFamily="34" typeface="微软雅黑"/>
                <a:sym charset="-122" panose="020b0503020204020204" pitchFamily="34" typeface="微软雅黑"/>
              </a:endParaRPr>
            </a:p>
          </p:txBody>
        </p:sp>
        <p:sp>
          <p:nvSpPr>
            <p:cNvPr id="73" name="Oval 135"/>
            <p:cNvSpPr>
              <a:spLocks noChangeArrowheads="1"/>
            </p:cNvSpPr>
            <p:nvPr/>
          </p:nvSpPr>
          <p:spPr bwMode="auto">
            <a:xfrm>
              <a:off x="8486775" y="153988"/>
              <a:ext cx="989013" cy="990600"/>
            </a:xfrm>
            <a:prstGeom prst="ellipse">
              <a:avLst/>
            </a:prstGeom>
            <a:solidFill>
              <a:srgbClr val="008DCA"/>
            </a:solidFill>
            <a:ln>
              <a:noFill/>
            </a:ln>
            <a:extLst>
              <a:ext uri="{91240B29-F687-4F45-9708-019B960494DF}">
                <a14:hiddenLine cmpd="sng" w="9525">
                  <a:solidFill>
                    <a:srgbClr val="000000"/>
                  </a:solidFill>
                  <a:bevel/>
                  <a:headEnd/>
                  <a:tailEnd/>
                </a14:hiddenLine>
              </a:ext>
            </a:extLst>
          </p:spPr>
          <p:txBody>
            <a:bodyPr/>
            <a:lstStyle/>
            <a:p>
              <a:endParaRPr altLang="zh-CN" lang="zh-CN">
                <a:solidFill>
                  <a:srgbClr val="008DCA"/>
                </a:solidFill>
                <a:latin charset="-122" panose="020b0503020204020204" pitchFamily="34" typeface="微软雅黑"/>
                <a:ea charset="-122" pitchFamily="34" typeface="微软雅黑"/>
                <a:sym charset="-122" panose="020b0503020204020204" pitchFamily="34" typeface="微软雅黑"/>
              </a:endParaRPr>
            </a:p>
          </p:txBody>
        </p:sp>
      </p:grpSp>
      <p:sp>
        <p:nvSpPr>
          <p:cNvPr id="74" name="矩形 57"/>
          <p:cNvSpPr/>
          <p:nvPr/>
        </p:nvSpPr>
        <p:spPr>
          <a:xfrm>
            <a:off x="3396106" y="-2763"/>
            <a:ext cx="6294992" cy="791651"/>
          </a:xfrm>
          <a:custGeom>
            <a:gdLst>
              <a:gd fmla="*/ 0 w 6314150" name="connsiteX0"/>
              <a:gd fmla="*/ 342900 h 791651" name="connsiteY0"/>
              <a:gd fmla="*/ 6314150 w 6314150" name="connsiteX1"/>
              <a:gd fmla="*/ 0 h 791651" name="connsiteY1"/>
              <a:gd fmla="*/ 0 w 6314150" name="connsiteX2"/>
              <a:gd fmla="*/ 791651 h 791651" name="connsiteY2"/>
              <a:gd fmla="*/ 0 w 6314150" name="connsiteX3"/>
              <a:gd fmla="*/ 342900 h 791651" name="connsiteY3"/>
              <a:gd fmla="*/ 0 w 2631150" name="connsiteX4"/>
              <a:gd fmla="*/ 330200 h 778951" name="connsiteY4"/>
            </a:gdLst>
            <a:cxnLst>
              <a:cxn ang="0">
                <a:pos x="connsiteX0" y="connsiteY0"/>
              </a:cxn>
              <a:cxn ang="0">
                <a:pos x="connsiteX1" y="connsiteY1"/>
              </a:cxn>
              <a:cxn ang="0">
                <a:pos x="connsiteX2" y="connsiteY2"/>
              </a:cxn>
              <a:cxn ang="0">
                <a:pos x="connsiteX3" y="connsiteY3"/>
              </a:cxn>
            </a:cxnLst>
            <a:rect b="b" l="l" r="r" t="t"/>
            <a:pathLst>
              <a:path h="791651" w="6314150">
                <a:moveTo>
                  <a:pt x="0" y="342900"/>
                </a:moveTo>
                <a:lnTo>
                  <a:pt x="6314150" y="0"/>
                </a:lnTo>
                <a:lnTo>
                  <a:pt x="0" y="791651"/>
                </a:lnTo>
                <a:lnTo>
                  <a:pt x="0" y="342900"/>
                </a:lnTo>
                <a:close/>
              </a:path>
            </a:pathLst>
          </a:custGeom>
          <a:solidFill>
            <a:schemeClr val="bg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36293" lIns="72585" rIns="72585" rtlCol="0" tIns="36293"/>
          <a:lstStyle/>
          <a:p>
            <a:pPr algn="ctr"/>
            <a:endParaRPr altLang="en-US" lang="zh-CN"/>
          </a:p>
        </p:txBody>
      </p:sp>
      <p:sp>
        <p:nvSpPr>
          <p:cNvPr id="75" name="矩形 74"/>
          <p:cNvSpPr/>
          <p:nvPr/>
        </p:nvSpPr>
        <p:spPr>
          <a:xfrm>
            <a:off x="0" y="207231"/>
            <a:ext cx="4078950" cy="448751"/>
          </a:xfrm>
          <a:prstGeom prst="rect">
            <a:avLst/>
          </a:prstGeom>
          <a:solidFill>
            <a:schemeClr val="bg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36293" lIns="72585" rIns="72585" rtlCol="0" tIns="36293"/>
          <a:lstStyle/>
          <a:p>
            <a:pPr algn="ctr"/>
            <a:endParaRPr altLang="en-US" lang="zh-CN"/>
          </a:p>
        </p:txBody>
      </p:sp>
      <p:sp>
        <p:nvSpPr>
          <p:cNvPr id="76" name="直角三角形 75"/>
          <p:cNvSpPr/>
          <p:nvPr/>
        </p:nvSpPr>
        <p:spPr>
          <a:xfrm flipV="1">
            <a:off x="3396106" y="651509"/>
            <a:ext cx="682844" cy="137160"/>
          </a:xfrm>
          <a:prstGeom prst="rtTriangle">
            <a:avLst/>
          </a:prstGeom>
          <a:solidFill>
            <a:schemeClr val="bg2">
              <a:lumMod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36293" lIns="72585" rIns="72585" rtlCol="0" tIns="36293"/>
          <a:lstStyle/>
          <a:p>
            <a:pPr algn="ctr"/>
            <a:endParaRPr altLang="en-US" lang="zh-CN"/>
          </a:p>
        </p:txBody>
      </p:sp>
      <p:sp>
        <p:nvSpPr>
          <p:cNvPr id="77" name="文本框 6"/>
          <p:cNvSpPr>
            <a:spLocks noChangeArrowheads="1"/>
          </p:cNvSpPr>
          <p:nvPr/>
        </p:nvSpPr>
        <p:spPr bwMode="auto">
          <a:xfrm>
            <a:off x="497584" y="273875"/>
            <a:ext cx="3295650" cy="312410"/>
          </a:xfrm>
          <a:prstGeom prst="rect">
            <a:avLst/>
          </a:prstGeom>
          <a:noFill/>
          <a:ln>
            <a:noFill/>
          </a:ln>
          <a:extLst/>
        </p:spPr>
        <p:txBody>
          <a:bodyPr bIns="34285" lIns="68571" rIns="68571" tIns="34285">
            <a:spAutoFit/>
          </a:bodyPr>
          <a:lstStyle/>
          <a:p>
            <a:pPr defTabSz="967801" fontAlgn="auto">
              <a:spcBef>
                <a:spcPct val="0"/>
              </a:spcBef>
              <a:spcAft>
                <a:spcPct val="0"/>
              </a:spcAft>
              <a:defRPr/>
            </a:pPr>
            <a:r>
              <a:rPr altLang="zh-CN" b="1" lang="en-US" smtClean="0" sz="1600">
                <a:solidFill>
                  <a:schemeClr val="bg1"/>
                </a:solidFill>
                <a:latin charset="-122" panose="020b0503020204020204" pitchFamily="34" typeface="微软雅黑"/>
                <a:ea charset="-122" pitchFamily="34" typeface="微软雅黑"/>
                <a:sym charset="-122" panose="020b0503020204020204" pitchFamily="34" typeface="微软雅黑"/>
              </a:rPr>
              <a:t>· 在此输入您的标题内容</a:t>
            </a:r>
          </a:p>
        </p:txBody>
      </p:sp>
      <p:grpSp>
        <p:nvGrpSpPr>
          <p:cNvPr id="78" name="组合 77"/>
          <p:cNvGrpSpPr/>
          <p:nvPr/>
        </p:nvGrpSpPr>
        <p:grpSpPr>
          <a:xfrm flipH="1">
            <a:off x="8587951" y="212165"/>
            <a:ext cx="990052" cy="766369"/>
            <a:chExt cx="1865117" cy="1555038"/>
          </a:xfrm>
        </p:grpSpPr>
        <p:sp>
          <p:nvSpPr>
            <p:cNvPr id="79" name="矩形 78"/>
            <p:cNvSpPr/>
            <p:nvPr/>
          </p:nvSpPr>
          <p:spPr>
            <a:xfrm>
              <a:off x="0" y="0"/>
              <a:ext cx="919018" cy="907613"/>
            </a:xfrm>
            <a:prstGeom prst="rect">
              <a:avLst/>
            </a:prstGeom>
            <a:solidFill>
              <a:schemeClr val="bg2">
                <a:lumMod val="75000"/>
                <a:alpha val="58824"/>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36293" lIns="72585" rIns="72585" rtlCol="0" tIns="36293"/>
            <a:lstStyle/>
            <a:p>
              <a:pPr algn="ctr"/>
              <a:endParaRPr altLang="en-US" lang="zh-CN"/>
            </a:p>
          </p:txBody>
        </p:sp>
        <p:sp>
          <p:nvSpPr>
            <p:cNvPr id="80" name="矩形 79"/>
            <p:cNvSpPr/>
            <p:nvPr/>
          </p:nvSpPr>
          <p:spPr>
            <a:xfrm>
              <a:off x="1054437" y="106183"/>
              <a:ext cx="486093" cy="480060"/>
            </a:xfrm>
            <a:prstGeom prst="rect">
              <a:avLst/>
            </a:prstGeom>
            <a:solidFill>
              <a:srgbClr val="5FE8D6">
                <a:alpha val="65882"/>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36293" lIns="72585" rIns="72585" rtlCol="0" tIns="36293"/>
            <a:lstStyle/>
            <a:p>
              <a:pPr algn="ctr"/>
              <a:endParaRPr altLang="en-US" lang="zh-CN"/>
            </a:p>
          </p:txBody>
        </p:sp>
        <p:sp>
          <p:nvSpPr>
            <p:cNvPr id="81" name="矩形 80"/>
            <p:cNvSpPr/>
            <p:nvPr/>
          </p:nvSpPr>
          <p:spPr>
            <a:xfrm>
              <a:off x="86522" y="1004334"/>
              <a:ext cx="297951" cy="294253"/>
            </a:xfrm>
            <a:prstGeom prst="rect">
              <a:avLst/>
            </a:prstGeom>
            <a:solidFill>
              <a:srgbClr val="FF9F9F">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36293" lIns="72585" rIns="72585" rtlCol="0" tIns="36293"/>
            <a:lstStyle/>
            <a:p>
              <a:pPr algn="ctr"/>
              <a:endParaRPr altLang="en-US" lang="zh-CN"/>
            </a:p>
          </p:txBody>
        </p:sp>
        <p:sp>
          <p:nvSpPr>
            <p:cNvPr id="82" name="矩形 81"/>
            <p:cNvSpPr/>
            <p:nvPr/>
          </p:nvSpPr>
          <p:spPr>
            <a:xfrm>
              <a:off x="391245" y="1368218"/>
              <a:ext cx="189168" cy="186820"/>
            </a:xfrm>
            <a:prstGeom prst="rect">
              <a:avLst/>
            </a:prstGeom>
            <a:solidFill>
              <a:srgbClr val="9DDFBE">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36293" lIns="72585" rIns="72585" rtlCol="0" tIns="36293"/>
            <a:lstStyle/>
            <a:p>
              <a:pPr algn="ctr"/>
              <a:endParaRPr altLang="en-US" lang="zh-CN"/>
            </a:p>
          </p:txBody>
        </p:sp>
        <p:sp>
          <p:nvSpPr>
            <p:cNvPr id="83" name="矩形 82"/>
            <p:cNvSpPr/>
            <p:nvPr/>
          </p:nvSpPr>
          <p:spPr>
            <a:xfrm>
              <a:off x="1675949" y="106183"/>
              <a:ext cx="189168" cy="186820"/>
            </a:xfrm>
            <a:prstGeom prst="rect">
              <a:avLst/>
            </a:prstGeom>
            <a:solidFill>
              <a:srgbClr val="FFFFCC">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36293" lIns="72585" rIns="72585" rtlCol="0" tIns="36293"/>
            <a:lstStyle/>
            <a:p>
              <a:pPr algn="ctr"/>
              <a:endParaRPr altLang="en-US" lang="zh-CN"/>
            </a:p>
          </p:txBody>
        </p:sp>
        <p:sp>
          <p:nvSpPr>
            <p:cNvPr id="84" name="矩形 83"/>
            <p:cNvSpPr/>
            <p:nvPr/>
          </p:nvSpPr>
          <p:spPr>
            <a:xfrm>
              <a:off x="1051029" y="720793"/>
              <a:ext cx="189168" cy="186820"/>
            </a:xfrm>
            <a:prstGeom prst="rect">
              <a:avLst/>
            </a:prstGeom>
            <a:solidFill>
              <a:srgbClr val="FFFFCC">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36293" lIns="72585" rIns="72585" rtlCol="0" tIns="36293"/>
            <a:lstStyle/>
            <a:p>
              <a:pPr algn="ctr"/>
              <a:endParaRPr altLang="en-US" lang="zh-CN"/>
            </a:p>
          </p:txBody>
        </p:sp>
      </p:grpSp>
      <p:sp>
        <p:nvSpPr>
          <p:cNvPr id="85" name="文本框 50"/>
          <p:cNvSpPr>
            <a:spLocks noChangeArrowheads="1"/>
          </p:cNvSpPr>
          <p:nvPr/>
        </p:nvSpPr>
        <p:spPr bwMode="auto">
          <a:xfrm>
            <a:off x="4171181" y="3192067"/>
            <a:ext cx="1210695" cy="325062"/>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36293" lIns="72585" rIns="72585" tIns="36293">
            <a:spAutoFit/>
          </a:bodyPr>
          <a:lstStyle/>
          <a:p>
            <a:pPr algn="ctr">
              <a:lnSpc>
                <a:spcPts val="1988"/>
              </a:lnSpc>
            </a:pPr>
            <a:r>
              <a:rPr altLang="en-US" lang="zh-CN" sz="2000">
                <a:solidFill>
                  <a:schemeClr val="bg1"/>
                </a:solidFill>
                <a:latin charset="0" pitchFamily="34" typeface="Impact"/>
                <a:ea charset="-122" pitchFamily="34" typeface="微软雅黑"/>
                <a:sym charset="0" pitchFamily="34" typeface="Impact"/>
              </a:rPr>
              <a:t>内容说明</a:t>
            </a:r>
          </a:p>
        </p:txBody>
      </p:sp>
      <p:sp>
        <p:nvSpPr>
          <p:cNvPr id="86" name="矩形 25"/>
          <p:cNvSpPr>
            <a:spLocks noChangeArrowheads="1"/>
          </p:cNvSpPr>
          <p:nvPr/>
        </p:nvSpPr>
        <p:spPr bwMode="auto">
          <a:xfrm>
            <a:off x="1586195" y="4500573"/>
            <a:ext cx="6380667" cy="621226"/>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36293" lIns="72585" rIns="72585" tIns="36293" wrap="square">
            <a:spAutoFit/>
          </a:bodyPr>
          <a:lstStyle/>
          <a:p>
            <a:pPr>
              <a:lnSpc>
                <a:spcPct val="150000"/>
              </a:lnSpc>
            </a:pPr>
            <a:r>
              <a:rPr altLang="en-US" lang="zh-CN" sz="1200">
                <a:solidFill>
                  <a:srgbClr val="434154"/>
                </a:solidFill>
                <a:latin charset="0" pitchFamily="34" typeface="Impact"/>
                <a:ea charset="-122" pitchFamily="34" typeface="微软雅黑"/>
                <a:sym charset="0" pitchFamily="34" typeface="Impact"/>
              </a:rPr>
              <a:t>请输入您的文字内容请输入您的文字内容请输入您的文字内容请输入您的文字内容请输入您的文字内容请输入您的文字内容请输入您的文字内容请输入您的文字内容请输入您的文字内</a:t>
            </a:r>
          </a:p>
        </p:txBody>
      </p:sp>
      <p:sp>
        <p:nvSpPr>
          <p:cNvPr id="87" name="云形标注 10"/>
          <p:cNvSpPr>
            <a:spLocks noChangeArrowheads="1"/>
          </p:cNvSpPr>
          <p:nvPr/>
        </p:nvSpPr>
        <p:spPr bwMode="auto">
          <a:xfrm>
            <a:off x="7766420" y="2826683"/>
            <a:ext cx="1643062" cy="1022350"/>
          </a:xfrm>
          <a:prstGeom prst="cloudCallout">
            <a:avLst>
              <a:gd fmla="val -74444" name="adj1"/>
              <a:gd fmla="val -15106" name="adj2"/>
            </a:avLst>
          </a:prstGeom>
          <a:solidFill>
            <a:srgbClr val="EE9065"/>
          </a:solidFill>
          <a:ln w="12700">
            <a:noFill/>
            <a:miter lim="800000"/>
          </a:ln>
        </p:spPr>
        <p:txBody>
          <a:bodyPr anchor="ctr" bIns="36293" lIns="72585" rIns="72585" tIns="36293"/>
          <a:lstStyle/>
          <a:p>
            <a:pPr algn="ctr"/>
            <a:endParaRPr altLang="zh-CN" lang="zh-CN">
              <a:solidFill>
                <a:srgbClr val="FFFFFF"/>
              </a:solidFill>
            </a:endParaRPr>
          </a:p>
        </p:txBody>
      </p:sp>
      <p:sp>
        <p:nvSpPr>
          <p:cNvPr id="88" name="文本框 19"/>
          <p:cNvSpPr>
            <a:spLocks noChangeArrowheads="1"/>
          </p:cNvSpPr>
          <p:nvPr/>
        </p:nvSpPr>
        <p:spPr bwMode="auto">
          <a:xfrm>
            <a:off x="7906120" y="3034646"/>
            <a:ext cx="736600" cy="605986"/>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36293" lIns="72585" rIns="72585" tIns="36293">
            <a:spAutoFit/>
          </a:bodyPr>
          <a:lstStyle/>
          <a:p>
            <a:pPr algn="ctr"/>
            <a:r>
              <a:rPr altLang="zh-CN" lang="en-US" smtClean="0" sz="3500">
                <a:solidFill>
                  <a:schemeClr val="bg1"/>
                </a:solidFill>
                <a:ea charset="-128" pitchFamily="49" typeface="MS Gothic"/>
              </a:rPr>
              <a:t>04</a:t>
            </a:r>
          </a:p>
        </p:txBody>
      </p:sp>
      <p:sp>
        <p:nvSpPr>
          <p:cNvPr id="89" name="矩形 20"/>
          <p:cNvSpPr>
            <a:spLocks noChangeArrowheads="1"/>
          </p:cNvSpPr>
          <p:nvPr/>
        </p:nvSpPr>
        <p:spPr bwMode="auto">
          <a:xfrm>
            <a:off x="8509370" y="3107671"/>
            <a:ext cx="780170" cy="453586"/>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36293" lIns="72585" rIns="72585" tIns="36293" wrap="none">
            <a:spAutoFit/>
          </a:bodyPr>
          <a:lstStyle/>
          <a:p>
            <a:r>
              <a:rPr altLang="en-US" b="1" lang="zh-CN" sz="2500">
                <a:solidFill>
                  <a:schemeClr val="bg1"/>
                </a:solidFill>
                <a:latin charset="0" pitchFamily="34" typeface="Impact"/>
                <a:ea charset="-122" pitchFamily="34" typeface="微软雅黑"/>
                <a:sym charset="0" pitchFamily="34" typeface="Impact"/>
              </a:rPr>
              <a:t>内容</a:t>
            </a:r>
          </a:p>
        </p:txBody>
      </p:sp>
      <p:sp>
        <p:nvSpPr>
          <p:cNvPr id="90" name="云形标注 9"/>
          <p:cNvSpPr>
            <a:spLocks noChangeArrowheads="1"/>
          </p:cNvSpPr>
          <p:nvPr/>
        </p:nvSpPr>
        <p:spPr bwMode="auto">
          <a:xfrm>
            <a:off x="5667862" y="880444"/>
            <a:ext cx="1643063" cy="1022350"/>
          </a:xfrm>
          <a:prstGeom prst="cloudCallout">
            <a:avLst>
              <a:gd fmla="val -41333" name="adj1"/>
              <a:gd fmla="val 82644" name="adj2"/>
            </a:avLst>
          </a:prstGeom>
          <a:solidFill>
            <a:schemeClr val="bg2">
              <a:lumMod val="75000"/>
            </a:schemeClr>
          </a:solidFill>
          <a:ln w="12700">
            <a:noFill/>
            <a:miter lim="800000"/>
          </a:ln>
        </p:spPr>
        <p:txBody>
          <a:bodyPr anchor="ctr" bIns="36293" lIns="72585" rIns="72585" tIns="36293"/>
          <a:lstStyle/>
          <a:p>
            <a:pPr algn="ctr"/>
            <a:endParaRPr altLang="zh-CN" lang="zh-CN">
              <a:solidFill>
                <a:srgbClr val="FFFFFF"/>
              </a:solidFill>
            </a:endParaRPr>
          </a:p>
        </p:txBody>
      </p:sp>
      <p:sp>
        <p:nvSpPr>
          <p:cNvPr id="91" name="文本框 17"/>
          <p:cNvSpPr>
            <a:spLocks noChangeArrowheads="1"/>
          </p:cNvSpPr>
          <p:nvPr/>
        </p:nvSpPr>
        <p:spPr bwMode="auto">
          <a:xfrm>
            <a:off x="5786925" y="1056657"/>
            <a:ext cx="738187" cy="605986"/>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36293" lIns="72585" rIns="72585" tIns="36293">
            <a:spAutoFit/>
          </a:bodyPr>
          <a:lstStyle/>
          <a:p>
            <a:pPr algn="ctr"/>
            <a:r>
              <a:rPr altLang="zh-CN" lang="en-US" smtClean="0" sz="3500">
                <a:solidFill>
                  <a:schemeClr val="bg1"/>
                </a:solidFill>
                <a:ea charset="-128" pitchFamily="49" typeface="MS Gothic"/>
              </a:rPr>
              <a:t>03</a:t>
            </a:r>
          </a:p>
        </p:txBody>
      </p:sp>
      <p:sp>
        <p:nvSpPr>
          <p:cNvPr id="92" name="矩形 18"/>
          <p:cNvSpPr>
            <a:spLocks noChangeArrowheads="1"/>
          </p:cNvSpPr>
          <p:nvPr/>
        </p:nvSpPr>
        <p:spPr bwMode="auto">
          <a:xfrm>
            <a:off x="6390175" y="1129682"/>
            <a:ext cx="780170" cy="453586"/>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36293" lIns="72585" rIns="72585" tIns="36293" wrap="none">
            <a:spAutoFit/>
          </a:bodyPr>
          <a:lstStyle/>
          <a:p>
            <a:r>
              <a:rPr altLang="en-US" b="1" lang="zh-CN" smtClean="0" sz="2500">
                <a:solidFill>
                  <a:schemeClr val="bg1"/>
                </a:solidFill>
                <a:latin charset="0" pitchFamily="34" typeface="Impact"/>
                <a:ea charset="-122" pitchFamily="34" typeface="微软雅黑"/>
                <a:sym charset="0" pitchFamily="34" typeface="Impact"/>
              </a:rPr>
              <a:t>内容</a:t>
            </a:r>
          </a:p>
        </p:txBody>
      </p:sp>
      <p:sp>
        <p:nvSpPr>
          <p:cNvPr id="93" name="云形标注 7"/>
          <p:cNvSpPr>
            <a:spLocks noChangeArrowheads="1"/>
          </p:cNvSpPr>
          <p:nvPr/>
        </p:nvSpPr>
        <p:spPr bwMode="auto">
          <a:xfrm>
            <a:off x="2436680" y="932499"/>
            <a:ext cx="1643063" cy="1022350"/>
          </a:xfrm>
          <a:prstGeom prst="cloudCallout">
            <a:avLst>
              <a:gd fmla="val 27537" name="adj1"/>
              <a:gd fmla="val 83694" name="adj2"/>
            </a:avLst>
          </a:prstGeom>
          <a:solidFill>
            <a:schemeClr val="tx2">
              <a:lumMod val="40000"/>
              <a:lumOff val="60000"/>
            </a:schemeClr>
          </a:solidFill>
          <a:ln w="12700">
            <a:noFill/>
            <a:miter lim="800000"/>
          </a:ln>
        </p:spPr>
        <p:txBody>
          <a:bodyPr anchor="ctr" bIns="36293" lIns="72585" rIns="72585" tIns="36293"/>
          <a:lstStyle/>
          <a:p>
            <a:pPr algn="ctr"/>
            <a:endParaRPr altLang="zh-CN" lang="zh-CN">
              <a:solidFill>
                <a:srgbClr val="FFFFFF"/>
              </a:solidFill>
            </a:endParaRPr>
          </a:p>
        </p:txBody>
      </p:sp>
      <p:sp>
        <p:nvSpPr>
          <p:cNvPr id="94" name="文本框 13"/>
          <p:cNvSpPr>
            <a:spLocks noChangeArrowheads="1"/>
          </p:cNvSpPr>
          <p:nvPr/>
        </p:nvSpPr>
        <p:spPr bwMode="auto">
          <a:xfrm>
            <a:off x="2606645" y="1140461"/>
            <a:ext cx="738187" cy="605986"/>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36293" lIns="72585" rIns="72585" tIns="36293">
            <a:spAutoFit/>
          </a:bodyPr>
          <a:lstStyle/>
          <a:p>
            <a:pPr algn="ctr"/>
            <a:r>
              <a:rPr altLang="zh-CN" lang="en-US" sz="3500">
                <a:solidFill>
                  <a:schemeClr val="bg1"/>
                </a:solidFill>
                <a:ea charset="-128" pitchFamily="49" typeface="MS Gothic"/>
              </a:rPr>
              <a:t>02</a:t>
            </a:r>
          </a:p>
        </p:txBody>
      </p:sp>
      <p:sp>
        <p:nvSpPr>
          <p:cNvPr id="95" name="矩形 14"/>
          <p:cNvSpPr>
            <a:spLocks noChangeArrowheads="1"/>
          </p:cNvSpPr>
          <p:nvPr/>
        </p:nvSpPr>
        <p:spPr bwMode="auto">
          <a:xfrm>
            <a:off x="3199521" y="1210312"/>
            <a:ext cx="780170" cy="453586"/>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36293" lIns="72585" rIns="72585" tIns="36293" wrap="none">
            <a:spAutoFit/>
          </a:bodyPr>
          <a:lstStyle/>
          <a:p>
            <a:r>
              <a:rPr altLang="en-US" b="1" lang="zh-CN" sz="2500">
                <a:solidFill>
                  <a:schemeClr val="bg1"/>
                </a:solidFill>
                <a:latin charset="0" pitchFamily="34" typeface="Impact"/>
                <a:ea charset="-122" pitchFamily="34" typeface="微软雅黑"/>
                <a:sym charset="0" pitchFamily="34" typeface="Impact"/>
              </a:rPr>
              <a:t>内容</a:t>
            </a:r>
          </a:p>
        </p:txBody>
      </p:sp>
      <p:sp>
        <p:nvSpPr>
          <p:cNvPr id="96" name="云形标注 6"/>
          <p:cNvSpPr>
            <a:spLocks noChangeArrowheads="1"/>
          </p:cNvSpPr>
          <p:nvPr/>
        </p:nvSpPr>
        <p:spPr bwMode="auto">
          <a:xfrm>
            <a:off x="497584" y="2339017"/>
            <a:ext cx="1643062" cy="1022350"/>
          </a:xfrm>
          <a:prstGeom prst="cloudCallout">
            <a:avLst>
              <a:gd fmla="val 65287" name="adj1"/>
              <a:gd fmla="val 43755" name="adj2"/>
            </a:avLst>
          </a:prstGeom>
          <a:solidFill>
            <a:schemeClr val="accent6">
              <a:lumMod val="60000"/>
              <a:lumOff val="40000"/>
            </a:schemeClr>
          </a:solidFill>
          <a:ln w="12700">
            <a:noFill/>
            <a:miter lim="800000"/>
          </a:ln>
        </p:spPr>
        <p:txBody>
          <a:bodyPr anchor="ctr" bIns="36293" lIns="72585" rIns="72585" tIns="36293"/>
          <a:lstStyle/>
          <a:p>
            <a:pPr algn="ctr"/>
            <a:endParaRPr altLang="zh-CN" lang="zh-CN">
              <a:solidFill>
                <a:srgbClr val="FFFFFF"/>
              </a:solidFill>
            </a:endParaRPr>
          </a:p>
        </p:txBody>
      </p:sp>
      <p:sp>
        <p:nvSpPr>
          <p:cNvPr id="97" name="文本框 11"/>
          <p:cNvSpPr>
            <a:spLocks noChangeArrowheads="1"/>
          </p:cNvSpPr>
          <p:nvPr/>
        </p:nvSpPr>
        <p:spPr bwMode="auto">
          <a:xfrm>
            <a:off x="589659" y="2546980"/>
            <a:ext cx="738187" cy="605986"/>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36293" lIns="72585" rIns="72585" tIns="36293">
            <a:spAutoFit/>
          </a:bodyPr>
          <a:lstStyle/>
          <a:p>
            <a:pPr algn="ctr"/>
            <a:r>
              <a:rPr altLang="zh-CN" lang="en-US" sz="3500">
                <a:solidFill>
                  <a:schemeClr val="bg1"/>
                </a:solidFill>
                <a:ea charset="-128" pitchFamily="49" typeface="MS Gothic"/>
              </a:rPr>
              <a:t>01</a:t>
            </a:r>
          </a:p>
        </p:txBody>
      </p:sp>
      <p:sp>
        <p:nvSpPr>
          <p:cNvPr id="98" name="矩形 12"/>
          <p:cNvSpPr>
            <a:spLocks noChangeArrowheads="1"/>
          </p:cNvSpPr>
          <p:nvPr/>
        </p:nvSpPr>
        <p:spPr bwMode="auto">
          <a:xfrm>
            <a:off x="1192909" y="2620005"/>
            <a:ext cx="780170" cy="453586"/>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36293" lIns="72585" rIns="72585" tIns="36293" wrap="none">
            <a:spAutoFit/>
          </a:bodyPr>
          <a:lstStyle/>
          <a:p>
            <a:r>
              <a:rPr altLang="en-US" b="1" lang="zh-CN" sz="2500">
                <a:solidFill>
                  <a:schemeClr val="bg1"/>
                </a:solidFill>
                <a:latin charset="0" pitchFamily="34" typeface="Impact"/>
                <a:ea charset="-122" pitchFamily="34" typeface="微软雅黑"/>
                <a:sym charset="0" pitchFamily="34" typeface="Impact"/>
              </a:rPr>
              <a:t>内容</a:t>
            </a:r>
          </a:p>
        </p:txBody>
      </p:sp>
    </p:spTree>
    <p:extLst>
      <p:ext uri="{BB962C8B-B14F-4D97-AF65-F5344CB8AC3E}">
        <p14:creationId val="2488024642"/>
      </p:ext>
    </p:extLst>
  </p:cSld>
  <p:clrMapOvr>
    <a:masterClrMapping/>
  </p:clrMapOvr>
  <p:transition spd="med">
    <p:pull/>
  </p:transition>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grpId="0" id="5" nodeType="afterEffect" presetClass="entr" presetID="2" presetSubtype="8">
                                  <p:stCondLst>
                                    <p:cond delay="0"/>
                                  </p:stCondLst>
                                  <p:childTnLst>
                                    <p:set>
                                      <p:cBhvr>
                                        <p:cTn dur="1" fill="hold" id="6">
                                          <p:stCondLst>
                                            <p:cond delay="0"/>
                                          </p:stCondLst>
                                        </p:cTn>
                                        <p:tgtEl>
                                          <p:spTgt spid="75"/>
                                        </p:tgtEl>
                                        <p:attrNameLst>
                                          <p:attrName>style.visibility</p:attrName>
                                        </p:attrNameLst>
                                      </p:cBhvr>
                                      <p:to>
                                        <p:strVal val="visible"/>
                                      </p:to>
                                    </p:set>
                                    <p:anim calcmode="lin" valueType="num">
                                      <p:cBhvr additive="base">
                                        <p:cTn dur="500" fill="hold" id="7"/>
                                        <p:tgtEl>
                                          <p:spTgt spid="75"/>
                                        </p:tgtEl>
                                        <p:attrNameLst>
                                          <p:attrName>ppt_x</p:attrName>
                                        </p:attrNameLst>
                                      </p:cBhvr>
                                      <p:tavLst>
                                        <p:tav tm="0">
                                          <p:val>
                                            <p:strVal val="0-#ppt_w/2"/>
                                          </p:val>
                                        </p:tav>
                                        <p:tav tm="100000">
                                          <p:val>
                                            <p:strVal val="#ppt_x"/>
                                          </p:val>
                                        </p:tav>
                                      </p:tavLst>
                                    </p:anim>
                                    <p:anim calcmode="lin" valueType="num">
                                      <p:cBhvr additive="base">
                                        <p:cTn dur="500" fill="hold" id="8"/>
                                        <p:tgtEl>
                                          <p:spTgt spid="75"/>
                                        </p:tgtEl>
                                        <p:attrNameLst>
                                          <p:attrName>ppt_y</p:attrName>
                                        </p:attrNameLst>
                                      </p:cBhvr>
                                      <p:tavLst>
                                        <p:tav tm="0">
                                          <p:val>
                                            <p:strVal val="#ppt_y"/>
                                          </p:val>
                                        </p:tav>
                                        <p:tav tm="100000">
                                          <p:val>
                                            <p:strVal val="#ppt_y"/>
                                          </p:val>
                                        </p:tav>
                                      </p:tavLst>
                                    </p:anim>
                                  </p:childTnLst>
                                </p:cTn>
                              </p:par>
                            </p:childTnLst>
                          </p:cTn>
                        </p:par>
                        <p:par>
                          <p:cTn fill="hold" id="9" nodeType="afterGroup">
                            <p:stCondLst>
                              <p:cond delay="500"/>
                            </p:stCondLst>
                            <p:childTnLst>
                              <p:par>
                                <p:cTn fill="hold" grpId="0" id="10" nodeType="afterEffect" presetClass="entr" presetID="22" presetSubtype="2">
                                  <p:stCondLst>
                                    <p:cond delay="0"/>
                                  </p:stCondLst>
                                  <p:childTnLst>
                                    <p:set>
                                      <p:cBhvr>
                                        <p:cTn dur="1" fill="hold" id="11">
                                          <p:stCondLst>
                                            <p:cond delay="0"/>
                                          </p:stCondLst>
                                        </p:cTn>
                                        <p:tgtEl>
                                          <p:spTgt spid="76"/>
                                        </p:tgtEl>
                                        <p:attrNameLst>
                                          <p:attrName>style.visibility</p:attrName>
                                        </p:attrNameLst>
                                      </p:cBhvr>
                                      <p:to>
                                        <p:strVal val="visible"/>
                                      </p:to>
                                    </p:set>
                                    <p:animEffect filter="wipe(right)" transition="in">
                                      <p:cBhvr>
                                        <p:cTn dur="500" id="12"/>
                                        <p:tgtEl>
                                          <p:spTgt spid="76"/>
                                        </p:tgtEl>
                                      </p:cBhvr>
                                    </p:animEffect>
                                  </p:childTnLst>
                                </p:cTn>
                              </p:par>
                            </p:childTnLst>
                          </p:cTn>
                        </p:par>
                        <p:par>
                          <p:cTn fill="hold" id="13" nodeType="afterGroup">
                            <p:stCondLst>
                              <p:cond delay="1000"/>
                            </p:stCondLst>
                            <p:childTnLst>
                              <p:par>
                                <p:cTn fill="hold" grpId="0" id="14" nodeType="afterEffect" presetClass="entr" presetID="22" presetSubtype="8">
                                  <p:stCondLst>
                                    <p:cond delay="0"/>
                                  </p:stCondLst>
                                  <p:childTnLst>
                                    <p:set>
                                      <p:cBhvr>
                                        <p:cTn dur="1" fill="hold" id="15">
                                          <p:stCondLst>
                                            <p:cond delay="0"/>
                                          </p:stCondLst>
                                        </p:cTn>
                                        <p:tgtEl>
                                          <p:spTgt spid="74"/>
                                        </p:tgtEl>
                                        <p:attrNameLst>
                                          <p:attrName>style.visibility</p:attrName>
                                        </p:attrNameLst>
                                      </p:cBhvr>
                                      <p:to>
                                        <p:strVal val="visible"/>
                                      </p:to>
                                    </p:set>
                                    <p:animEffect filter="wipe(left)" transition="in">
                                      <p:cBhvr>
                                        <p:cTn dur="500" id="16"/>
                                        <p:tgtEl>
                                          <p:spTgt spid="74"/>
                                        </p:tgtEl>
                                      </p:cBhvr>
                                    </p:animEffect>
                                  </p:childTnLst>
                                </p:cTn>
                              </p:par>
                              <p:par>
                                <p:cTn fill="hold" grpId="0" id="17" nodeType="withEffect" presetClass="entr" presetID="41" presetSubtype="0">
                                  <p:stCondLst>
                                    <p:cond delay="0"/>
                                  </p:stCondLst>
                                  <p:iterate type="lt">
                                    <p:tmPct val="10000"/>
                                  </p:iterate>
                                  <p:childTnLst>
                                    <p:set>
                                      <p:cBhvr>
                                        <p:cTn dur="1" fill="hold" id="18">
                                          <p:stCondLst>
                                            <p:cond delay="0"/>
                                          </p:stCondLst>
                                        </p:cTn>
                                        <p:tgtEl>
                                          <p:spTgt spid="77"/>
                                        </p:tgtEl>
                                        <p:attrNameLst>
                                          <p:attrName>style.visibility</p:attrName>
                                        </p:attrNameLst>
                                      </p:cBhvr>
                                      <p:to>
                                        <p:strVal val="visible"/>
                                      </p:to>
                                    </p:set>
                                    <p:anim calcmode="lin" valueType="num">
                                      <p:cBhvr>
                                        <p:cTn dur="500" fill="hold" id="19"/>
                                        <p:tgtEl>
                                          <p:spTgt spid="77"/>
                                        </p:tgtEl>
                                        <p:attrNameLst>
                                          <p:attrName>ppt_x</p:attrName>
                                        </p:attrNameLst>
                                      </p:cBhvr>
                                      <p:tavLst>
                                        <p:tav tm="0">
                                          <p:val>
                                            <p:strVal val="#ppt_x"/>
                                          </p:val>
                                        </p:tav>
                                        <p:tav tm="50000">
                                          <p:val>
                                            <p:strVal val="#ppt_x+.1"/>
                                          </p:val>
                                        </p:tav>
                                        <p:tav tm="100000">
                                          <p:val>
                                            <p:strVal val="#ppt_x"/>
                                          </p:val>
                                        </p:tav>
                                      </p:tavLst>
                                    </p:anim>
                                    <p:anim calcmode="lin" valueType="num">
                                      <p:cBhvr>
                                        <p:cTn dur="500" fill="hold" id="20"/>
                                        <p:tgtEl>
                                          <p:spTgt spid="77"/>
                                        </p:tgtEl>
                                        <p:attrNameLst>
                                          <p:attrName>ppt_y</p:attrName>
                                        </p:attrNameLst>
                                      </p:cBhvr>
                                      <p:tavLst>
                                        <p:tav tm="0">
                                          <p:val>
                                            <p:strVal val="#ppt_y"/>
                                          </p:val>
                                        </p:tav>
                                        <p:tav tm="100000">
                                          <p:val>
                                            <p:strVal val="#ppt_y"/>
                                          </p:val>
                                        </p:tav>
                                      </p:tavLst>
                                    </p:anim>
                                    <p:anim calcmode="lin" valueType="num">
                                      <p:cBhvr>
                                        <p:cTn dur="500" fill="hold" id="21"/>
                                        <p:tgtEl>
                                          <p:spTgt spid="77"/>
                                        </p:tgtEl>
                                        <p:attrNameLst>
                                          <p:attrName>ppt_h</p:attrName>
                                        </p:attrNameLst>
                                      </p:cBhvr>
                                      <p:tavLst>
                                        <p:tav tm="0">
                                          <p:val>
                                            <p:strVal val="#ppt_h/10"/>
                                          </p:val>
                                        </p:tav>
                                        <p:tav tm="50000">
                                          <p:val>
                                            <p:strVal val="#ppt_h+.01"/>
                                          </p:val>
                                        </p:tav>
                                        <p:tav tm="100000">
                                          <p:val>
                                            <p:strVal val="#ppt_h"/>
                                          </p:val>
                                        </p:tav>
                                      </p:tavLst>
                                    </p:anim>
                                    <p:anim calcmode="lin" valueType="num">
                                      <p:cBhvr>
                                        <p:cTn dur="500" fill="hold" id="22"/>
                                        <p:tgtEl>
                                          <p:spTgt spid="77"/>
                                        </p:tgtEl>
                                        <p:attrNameLst>
                                          <p:attrName>ppt_w</p:attrName>
                                        </p:attrNameLst>
                                      </p:cBhvr>
                                      <p:tavLst>
                                        <p:tav tm="0">
                                          <p:val>
                                            <p:strVal val="#ppt_w/10"/>
                                          </p:val>
                                        </p:tav>
                                        <p:tav tm="50000">
                                          <p:val>
                                            <p:strVal val="#ppt_w+.01"/>
                                          </p:val>
                                        </p:tav>
                                        <p:tav tm="100000">
                                          <p:val>
                                            <p:strVal val="#ppt_w"/>
                                          </p:val>
                                        </p:tav>
                                      </p:tavLst>
                                    </p:anim>
                                    <p:animEffect filter="">
                                      <p:cBhvr>
                                        <p:cTn dur="500" id="23" tmFilter="0,0; .5, 1; 1, 1"/>
                                        <p:tgtEl>
                                          <p:spTgt spid="77"/>
                                        </p:tgtEl>
                                      </p:cBhvr>
                                    </p:animEffect>
                                  </p:childTnLst>
                                </p:cTn>
                              </p:par>
                              <p:par>
                                <p:cTn fill="hold" id="24" nodeType="withEffect" presetClass="entr" presetID="53" presetSubtype="0">
                                  <p:stCondLst>
                                    <p:cond delay="0"/>
                                  </p:stCondLst>
                                  <p:childTnLst>
                                    <p:set>
                                      <p:cBhvr>
                                        <p:cTn dur="1" fill="hold" id="25">
                                          <p:stCondLst>
                                            <p:cond delay="0"/>
                                          </p:stCondLst>
                                        </p:cTn>
                                        <p:tgtEl>
                                          <p:spTgt spid="78"/>
                                        </p:tgtEl>
                                        <p:attrNameLst>
                                          <p:attrName>style.visibility</p:attrName>
                                        </p:attrNameLst>
                                      </p:cBhvr>
                                      <p:to>
                                        <p:strVal val="visible"/>
                                      </p:to>
                                    </p:set>
                                    <p:anim calcmode="lin" valueType="num">
                                      <p:cBhvr>
                                        <p:cTn dur="500" fill="hold" id="26"/>
                                        <p:tgtEl>
                                          <p:spTgt spid="78"/>
                                        </p:tgtEl>
                                        <p:attrNameLst>
                                          <p:attrName>ppt_w</p:attrName>
                                        </p:attrNameLst>
                                      </p:cBhvr>
                                      <p:tavLst>
                                        <p:tav tm="0">
                                          <p:val>
                                            <p:fltVal val="0"/>
                                          </p:val>
                                        </p:tav>
                                        <p:tav tm="100000">
                                          <p:val>
                                            <p:strVal val="#ppt_w"/>
                                          </p:val>
                                        </p:tav>
                                      </p:tavLst>
                                    </p:anim>
                                    <p:anim calcmode="lin" valueType="num">
                                      <p:cBhvr>
                                        <p:cTn dur="500" fill="hold" id="27"/>
                                        <p:tgtEl>
                                          <p:spTgt spid="78"/>
                                        </p:tgtEl>
                                        <p:attrNameLst>
                                          <p:attrName>ppt_h</p:attrName>
                                        </p:attrNameLst>
                                      </p:cBhvr>
                                      <p:tavLst>
                                        <p:tav tm="0">
                                          <p:val>
                                            <p:fltVal val="0"/>
                                          </p:val>
                                        </p:tav>
                                        <p:tav tm="100000">
                                          <p:val>
                                            <p:strVal val="#ppt_h"/>
                                          </p:val>
                                        </p:tav>
                                      </p:tavLst>
                                    </p:anim>
                                    <p:animEffect filter="fade" transition="in">
                                      <p:cBhvr>
                                        <p:cTn dur="500" id="28"/>
                                        <p:tgtEl>
                                          <p:spTgt spid="78"/>
                                        </p:tgtEl>
                                      </p:cBhvr>
                                    </p:animEffect>
                                  </p:childTnLst>
                                </p:cTn>
                              </p:par>
                            </p:childTnLst>
                          </p:cTn>
                        </p:par>
                        <p:par>
                          <p:cTn fill="hold" id="29" nodeType="afterGroup">
                            <p:stCondLst>
                              <p:cond delay="1500"/>
                            </p:stCondLst>
                            <p:childTnLst>
                              <p:par>
                                <p:cTn fill="hold" id="30" nodeType="afterEffect" presetClass="entr" presetID="42" presetSubtype="0">
                                  <p:stCondLst>
                                    <p:cond delay="0"/>
                                  </p:stCondLst>
                                  <p:childTnLst>
                                    <p:set>
                                      <p:cBhvr>
                                        <p:cTn dur="1" fill="hold" id="31">
                                          <p:stCondLst>
                                            <p:cond delay="0"/>
                                          </p:stCondLst>
                                        </p:cTn>
                                        <p:tgtEl>
                                          <p:spTgt spid="26"/>
                                        </p:tgtEl>
                                        <p:attrNameLst>
                                          <p:attrName>style.visibility</p:attrName>
                                        </p:attrNameLst>
                                      </p:cBhvr>
                                      <p:to>
                                        <p:strVal val="visible"/>
                                      </p:to>
                                    </p:set>
                                    <p:animEffect filter="fade" transition="in">
                                      <p:cBhvr>
                                        <p:cTn dur="1000" id="32"/>
                                        <p:tgtEl>
                                          <p:spTgt spid="26"/>
                                        </p:tgtEl>
                                      </p:cBhvr>
                                    </p:animEffect>
                                    <p:anim calcmode="lin" valueType="num">
                                      <p:cBhvr>
                                        <p:cTn dur="1000" fill="hold" id="33"/>
                                        <p:tgtEl>
                                          <p:spTgt spid="26"/>
                                        </p:tgtEl>
                                        <p:attrNameLst>
                                          <p:attrName>ppt_x</p:attrName>
                                        </p:attrNameLst>
                                      </p:cBhvr>
                                      <p:tavLst>
                                        <p:tav tm="0">
                                          <p:val>
                                            <p:strVal val="#ppt_x"/>
                                          </p:val>
                                        </p:tav>
                                        <p:tav tm="100000">
                                          <p:val>
                                            <p:strVal val="#ppt_x"/>
                                          </p:val>
                                        </p:tav>
                                      </p:tavLst>
                                    </p:anim>
                                    <p:anim calcmode="lin" valueType="num">
                                      <p:cBhvr>
                                        <p:cTn dur="1000" fill="hold" id="34"/>
                                        <p:tgtEl>
                                          <p:spTgt spid="26"/>
                                        </p:tgtEl>
                                        <p:attrNameLst>
                                          <p:attrName>ppt_y</p:attrName>
                                        </p:attrNameLst>
                                      </p:cBhvr>
                                      <p:tavLst>
                                        <p:tav tm="0">
                                          <p:val>
                                            <p:strVal val="#ppt_y+.1"/>
                                          </p:val>
                                        </p:tav>
                                        <p:tav tm="100000">
                                          <p:val>
                                            <p:strVal val="#ppt_y"/>
                                          </p:val>
                                        </p:tav>
                                      </p:tavLst>
                                    </p:anim>
                                  </p:childTnLst>
                                </p:cTn>
                              </p:par>
                            </p:childTnLst>
                          </p:cTn>
                        </p:par>
                        <p:par>
                          <p:cTn fill="hold" id="35" nodeType="afterGroup">
                            <p:stCondLst>
                              <p:cond delay="2500"/>
                            </p:stCondLst>
                            <p:childTnLst>
                              <p:par>
                                <p:cTn fill="hold" grpId="0" id="36" nodeType="afterEffect" presetClass="entr" presetID="16" presetSubtype="37">
                                  <p:stCondLst>
                                    <p:cond delay="0"/>
                                  </p:stCondLst>
                                  <p:childTnLst>
                                    <p:set>
                                      <p:cBhvr>
                                        <p:cTn dur="1" fill="hold" id="37">
                                          <p:stCondLst>
                                            <p:cond delay="0"/>
                                          </p:stCondLst>
                                        </p:cTn>
                                        <p:tgtEl>
                                          <p:spTgt spid="85"/>
                                        </p:tgtEl>
                                        <p:attrNameLst>
                                          <p:attrName>style.visibility</p:attrName>
                                        </p:attrNameLst>
                                      </p:cBhvr>
                                      <p:to>
                                        <p:strVal val="visible"/>
                                      </p:to>
                                    </p:set>
                                    <p:animEffect filter="barn(outVertical)" transition="in">
                                      <p:cBhvr>
                                        <p:cTn dur="500" id="38"/>
                                        <p:tgtEl>
                                          <p:spTgt spid="85"/>
                                        </p:tgtEl>
                                      </p:cBhvr>
                                    </p:animEffect>
                                  </p:childTnLst>
                                </p:cTn>
                              </p:par>
                            </p:childTnLst>
                          </p:cTn>
                        </p:par>
                        <p:par>
                          <p:cTn fill="hold" id="39" nodeType="afterGroup">
                            <p:stCondLst>
                              <p:cond delay="3000"/>
                            </p:stCondLst>
                            <p:childTnLst>
                              <p:par>
                                <p:cTn fill="hold" grpId="0" id="40" nodeType="afterEffect" presetClass="entr" presetID="14" presetSubtype="10">
                                  <p:stCondLst>
                                    <p:cond delay="0"/>
                                  </p:stCondLst>
                                  <p:childTnLst>
                                    <p:set>
                                      <p:cBhvr>
                                        <p:cTn dur="1" fill="hold" id="41">
                                          <p:stCondLst>
                                            <p:cond delay="0"/>
                                          </p:stCondLst>
                                        </p:cTn>
                                        <p:tgtEl>
                                          <p:spTgt spid="86"/>
                                        </p:tgtEl>
                                        <p:attrNameLst>
                                          <p:attrName>style.visibility</p:attrName>
                                        </p:attrNameLst>
                                      </p:cBhvr>
                                      <p:to>
                                        <p:strVal val="visible"/>
                                      </p:to>
                                    </p:set>
                                    <p:animEffect filter="randombar(horizontal)" transition="in">
                                      <p:cBhvr>
                                        <p:cTn dur="500" id="42"/>
                                        <p:tgtEl>
                                          <p:spTgt spid="86"/>
                                        </p:tgtEl>
                                      </p:cBhvr>
                                    </p:animEffect>
                                  </p:childTnLst>
                                </p:cTn>
                              </p:par>
                            </p:childTnLst>
                          </p:cTn>
                        </p:par>
                        <p:par>
                          <p:cTn fill="hold" id="43" nodeType="afterGroup">
                            <p:stCondLst>
                              <p:cond delay="3500"/>
                            </p:stCondLst>
                            <p:childTnLst>
                              <p:par>
                                <p:cTn fill="hold" grpId="0" id="44" nodeType="afterEffect" presetClass="entr" presetID="22" presetSubtype="2">
                                  <p:stCondLst>
                                    <p:cond delay="0"/>
                                  </p:stCondLst>
                                  <p:childTnLst>
                                    <p:set>
                                      <p:cBhvr>
                                        <p:cTn dur="1" fill="hold" id="45">
                                          <p:stCondLst>
                                            <p:cond delay="0"/>
                                          </p:stCondLst>
                                        </p:cTn>
                                        <p:tgtEl>
                                          <p:spTgt spid="96"/>
                                        </p:tgtEl>
                                        <p:attrNameLst>
                                          <p:attrName>style.visibility</p:attrName>
                                        </p:attrNameLst>
                                      </p:cBhvr>
                                      <p:to>
                                        <p:strVal val="visible"/>
                                      </p:to>
                                    </p:set>
                                    <p:animEffect filter="wipe(right)" transition="in">
                                      <p:cBhvr>
                                        <p:cTn dur="500" id="46"/>
                                        <p:tgtEl>
                                          <p:spTgt spid="96"/>
                                        </p:tgtEl>
                                      </p:cBhvr>
                                    </p:animEffect>
                                  </p:childTnLst>
                                </p:cTn>
                              </p:par>
                            </p:childTnLst>
                          </p:cTn>
                        </p:par>
                        <p:par>
                          <p:cTn fill="hold" id="47" nodeType="afterGroup">
                            <p:stCondLst>
                              <p:cond delay="4000"/>
                            </p:stCondLst>
                            <p:childTnLst>
                              <p:par>
                                <p:cTn fill="hold" grpId="0" id="48" nodeType="afterEffect" presetClass="entr" presetID="22" presetSubtype="4">
                                  <p:stCondLst>
                                    <p:cond delay="0"/>
                                  </p:stCondLst>
                                  <p:childTnLst>
                                    <p:set>
                                      <p:cBhvr>
                                        <p:cTn dur="1" fill="hold" id="49">
                                          <p:stCondLst>
                                            <p:cond delay="0"/>
                                          </p:stCondLst>
                                        </p:cTn>
                                        <p:tgtEl>
                                          <p:spTgt spid="97"/>
                                        </p:tgtEl>
                                        <p:attrNameLst>
                                          <p:attrName>style.visibility</p:attrName>
                                        </p:attrNameLst>
                                      </p:cBhvr>
                                      <p:to>
                                        <p:strVal val="visible"/>
                                      </p:to>
                                    </p:set>
                                    <p:animEffect filter="wipe(down)" transition="in">
                                      <p:cBhvr>
                                        <p:cTn dur="500" id="50"/>
                                        <p:tgtEl>
                                          <p:spTgt spid="97"/>
                                        </p:tgtEl>
                                      </p:cBhvr>
                                    </p:animEffect>
                                  </p:childTnLst>
                                </p:cTn>
                              </p:par>
                              <p:par>
                                <p:cTn fill="hold" grpId="0" id="51" nodeType="withEffect" presetClass="entr" presetID="22" presetSubtype="4">
                                  <p:stCondLst>
                                    <p:cond delay="0"/>
                                  </p:stCondLst>
                                  <p:childTnLst>
                                    <p:set>
                                      <p:cBhvr>
                                        <p:cTn dur="1" fill="hold" id="52">
                                          <p:stCondLst>
                                            <p:cond delay="0"/>
                                          </p:stCondLst>
                                        </p:cTn>
                                        <p:tgtEl>
                                          <p:spTgt spid="98"/>
                                        </p:tgtEl>
                                        <p:attrNameLst>
                                          <p:attrName>style.visibility</p:attrName>
                                        </p:attrNameLst>
                                      </p:cBhvr>
                                      <p:to>
                                        <p:strVal val="visible"/>
                                      </p:to>
                                    </p:set>
                                    <p:animEffect filter="wipe(down)" transition="in">
                                      <p:cBhvr>
                                        <p:cTn dur="500" id="53"/>
                                        <p:tgtEl>
                                          <p:spTgt spid="98"/>
                                        </p:tgtEl>
                                      </p:cBhvr>
                                    </p:animEffect>
                                  </p:childTnLst>
                                </p:cTn>
                              </p:par>
                            </p:childTnLst>
                          </p:cTn>
                        </p:par>
                        <p:par>
                          <p:cTn fill="hold" id="54" nodeType="afterGroup">
                            <p:stCondLst>
                              <p:cond delay="4500"/>
                            </p:stCondLst>
                            <p:childTnLst>
                              <p:par>
                                <p:cTn fill="hold" grpId="0" id="55" nodeType="afterEffect" presetClass="entr" presetID="22" presetSubtype="4">
                                  <p:stCondLst>
                                    <p:cond delay="0"/>
                                  </p:stCondLst>
                                  <p:childTnLst>
                                    <p:set>
                                      <p:cBhvr>
                                        <p:cTn dur="1" fill="hold" id="56">
                                          <p:stCondLst>
                                            <p:cond delay="0"/>
                                          </p:stCondLst>
                                        </p:cTn>
                                        <p:tgtEl>
                                          <p:spTgt spid="93"/>
                                        </p:tgtEl>
                                        <p:attrNameLst>
                                          <p:attrName>style.visibility</p:attrName>
                                        </p:attrNameLst>
                                      </p:cBhvr>
                                      <p:to>
                                        <p:strVal val="visible"/>
                                      </p:to>
                                    </p:set>
                                    <p:animEffect filter="wipe(down)" transition="in">
                                      <p:cBhvr>
                                        <p:cTn dur="500" id="57"/>
                                        <p:tgtEl>
                                          <p:spTgt spid="93"/>
                                        </p:tgtEl>
                                      </p:cBhvr>
                                    </p:animEffect>
                                  </p:childTnLst>
                                </p:cTn>
                              </p:par>
                            </p:childTnLst>
                          </p:cTn>
                        </p:par>
                        <p:par>
                          <p:cTn fill="hold" id="58" nodeType="afterGroup">
                            <p:stCondLst>
                              <p:cond delay="5000"/>
                            </p:stCondLst>
                            <p:childTnLst>
                              <p:par>
                                <p:cTn fill="hold" grpId="0" id="59" nodeType="afterEffect" presetClass="entr" presetID="22" presetSubtype="4">
                                  <p:stCondLst>
                                    <p:cond delay="0"/>
                                  </p:stCondLst>
                                  <p:childTnLst>
                                    <p:set>
                                      <p:cBhvr>
                                        <p:cTn dur="1" fill="hold" id="60">
                                          <p:stCondLst>
                                            <p:cond delay="0"/>
                                          </p:stCondLst>
                                        </p:cTn>
                                        <p:tgtEl>
                                          <p:spTgt spid="94"/>
                                        </p:tgtEl>
                                        <p:attrNameLst>
                                          <p:attrName>style.visibility</p:attrName>
                                        </p:attrNameLst>
                                      </p:cBhvr>
                                      <p:to>
                                        <p:strVal val="visible"/>
                                      </p:to>
                                    </p:set>
                                    <p:animEffect filter="wipe(down)" transition="in">
                                      <p:cBhvr>
                                        <p:cTn dur="500" id="61"/>
                                        <p:tgtEl>
                                          <p:spTgt spid="94"/>
                                        </p:tgtEl>
                                      </p:cBhvr>
                                    </p:animEffect>
                                  </p:childTnLst>
                                </p:cTn>
                              </p:par>
                              <p:par>
                                <p:cTn fill="hold" grpId="0" id="62" nodeType="withEffect" presetClass="entr" presetID="22" presetSubtype="4">
                                  <p:stCondLst>
                                    <p:cond delay="0"/>
                                  </p:stCondLst>
                                  <p:childTnLst>
                                    <p:set>
                                      <p:cBhvr>
                                        <p:cTn dur="1" fill="hold" id="63">
                                          <p:stCondLst>
                                            <p:cond delay="0"/>
                                          </p:stCondLst>
                                        </p:cTn>
                                        <p:tgtEl>
                                          <p:spTgt spid="95"/>
                                        </p:tgtEl>
                                        <p:attrNameLst>
                                          <p:attrName>style.visibility</p:attrName>
                                        </p:attrNameLst>
                                      </p:cBhvr>
                                      <p:to>
                                        <p:strVal val="visible"/>
                                      </p:to>
                                    </p:set>
                                    <p:animEffect filter="wipe(down)" transition="in">
                                      <p:cBhvr>
                                        <p:cTn dur="500" id="64"/>
                                        <p:tgtEl>
                                          <p:spTgt spid="95"/>
                                        </p:tgtEl>
                                      </p:cBhvr>
                                    </p:animEffect>
                                  </p:childTnLst>
                                </p:cTn>
                              </p:par>
                            </p:childTnLst>
                          </p:cTn>
                        </p:par>
                        <p:par>
                          <p:cTn fill="hold" id="65" nodeType="afterGroup">
                            <p:stCondLst>
                              <p:cond delay="5500"/>
                            </p:stCondLst>
                            <p:childTnLst>
                              <p:par>
                                <p:cTn fill="hold" grpId="0" id="66" nodeType="afterEffect" presetClass="entr" presetID="22" presetSubtype="4">
                                  <p:stCondLst>
                                    <p:cond delay="0"/>
                                  </p:stCondLst>
                                  <p:childTnLst>
                                    <p:set>
                                      <p:cBhvr>
                                        <p:cTn dur="1" fill="hold" id="67">
                                          <p:stCondLst>
                                            <p:cond delay="0"/>
                                          </p:stCondLst>
                                        </p:cTn>
                                        <p:tgtEl>
                                          <p:spTgt spid="90"/>
                                        </p:tgtEl>
                                        <p:attrNameLst>
                                          <p:attrName>style.visibility</p:attrName>
                                        </p:attrNameLst>
                                      </p:cBhvr>
                                      <p:to>
                                        <p:strVal val="visible"/>
                                      </p:to>
                                    </p:set>
                                    <p:animEffect filter="wipe(down)" transition="in">
                                      <p:cBhvr>
                                        <p:cTn dur="500" id="68"/>
                                        <p:tgtEl>
                                          <p:spTgt spid="90"/>
                                        </p:tgtEl>
                                      </p:cBhvr>
                                    </p:animEffect>
                                  </p:childTnLst>
                                </p:cTn>
                              </p:par>
                            </p:childTnLst>
                          </p:cTn>
                        </p:par>
                        <p:par>
                          <p:cTn fill="hold" id="69" nodeType="afterGroup">
                            <p:stCondLst>
                              <p:cond delay="6000"/>
                            </p:stCondLst>
                            <p:childTnLst>
                              <p:par>
                                <p:cTn fill="hold" grpId="0" id="70" nodeType="afterEffect" presetClass="entr" presetID="22" presetSubtype="4">
                                  <p:stCondLst>
                                    <p:cond delay="0"/>
                                  </p:stCondLst>
                                  <p:childTnLst>
                                    <p:set>
                                      <p:cBhvr>
                                        <p:cTn dur="1" fill="hold" id="71">
                                          <p:stCondLst>
                                            <p:cond delay="0"/>
                                          </p:stCondLst>
                                        </p:cTn>
                                        <p:tgtEl>
                                          <p:spTgt spid="91"/>
                                        </p:tgtEl>
                                        <p:attrNameLst>
                                          <p:attrName>style.visibility</p:attrName>
                                        </p:attrNameLst>
                                      </p:cBhvr>
                                      <p:to>
                                        <p:strVal val="visible"/>
                                      </p:to>
                                    </p:set>
                                    <p:animEffect filter="wipe(down)" transition="in">
                                      <p:cBhvr>
                                        <p:cTn dur="500" id="72"/>
                                        <p:tgtEl>
                                          <p:spTgt spid="91"/>
                                        </p:tgtEl>
                                      </p:cBhvr>
                                    </p:animEffect>
                                  </p:childTnLst>
                                </p:cTn>
                              </p:par>
                              <p:par>
                                <p:cTn fill="hold" grpId="0" id="73" nodeType="withEffect" presetClass="entr" presetID="22" presetSubtype="4">
                                  <p:stCondLst>
                                    <p:cond delay="0"/>
                                  </p:stCondLst>
                                  <p:childTnLst>
                                    <p:set>
                                      <p:cBhvr>
                                        <p:cTn dur="1" fill="hold" id="74">
                                          <p:stCondLst>
                                            <p:cond delay="0"/>
                                          </p:stCondLst>
                                        </p:cTn>
                                        <p:tgtEl>
                                          <p:spTgt spid="92"/>
                                        </p:tgtEl>
                                        <p:attrNameLst>
                                          <p:attrName>style.visibility</p:attrName>
                                        </p:attrNameLst>
                                      </p:cBhvr>
                                      <p:to>
                                        <p:strVal val="visible"/>
                                      </p:to>
                                    </p:set>
                                    <p:animEffect filter="wipe(down)" transition="in">
                                      <p:cBhvr>
                                        <p:cTn dur="500" id="75"/>
                                        <p:tgtEl>
                                          <p:spTgt spid="92"/>
                                        </p:tgtEl>
                                      </p:cBhvr>
                                    </p:animEffect>
                                  </p:childTnLst>
                                </p:cTn>
                              </p:par>
                            </p:childTnLst>
                          </p:cTn>
                        </p:par>
                        <p:par>
                          <p:cTn fill="hold" id="76" nodeType="afterGroup">
                            <p:stCondLst>
                              <p:cond delay="6500"/>
                            </p:stCondLst>
                            <p:childTnLst>
                              <p:par>
                                <p:cTn fill="hold" grpId="0" id="77" nodeType="afterEffect" presetClass="entr" presetID="22" presetSubtype="8">
                                  <p:stCondLst>
                                    <p:cond delay="0"/>
                                  </p:stCondLst>
                                  <p:childTnLst>
                                    <p:set>
                                      <p:cBhvr>
                                        <p:cTn dur="1" fill="hold" id="78">
                                          <p:stCondLst>
                                            <p:cond delay="0"/>
                                          </p:stCondLst>
                                        </p:cTn>
                                        <p:tgtEl>
                                          <p:spTgt spid="87"/>
                                        </p:tgtEl>
                                        <p:attrNameLst>
                                          <p:attrName>style.visibility</p:attrName>
                                        </p:attrNameLst>
                                      </p:cBhvr>
                                      <p:to>
                                        <p:strVal val="visible"/>
                                      </p:to>
                                    </p:set>
                                    <p:animEffect filter="wipe(left)" transition="in">
                                      <p:cBhvr>
                                        <p:cTn dur="500" id="79"/>
                                        <p:tgtEl>
                                          <p:spTgt spid="87"/>
                                        </p:tgtEl>
                                      </p:cBhvr>
                                    </p:animEffect>
                                  </p:childTnLst>
                                </p:cTn>
                              </p:par>
                            </p:childTnLst>
                          </p:cTn>
                        </p:par>
                        <p:par>
                          <p:cTn fill="hold" id="80" nodeType="afterGroup">
                            <p:stCondLst>
                              <p:cond delay="7000"/>
                            </p:stCondLst>
                            <p:childTnLst>
                              <p:par>
                                <p:cTn fill="hold" grpId="0" id="81" nodeType="afterEffect" presetClass="entr" presetID="22" presetSubtype="4">
                                  <p:stCondLst>
                                    <p:cond delay="0"/>
                                  </p:stCondLst>
                                  <p:childTnLst>
                                    <p:set>
                                      <p:cBhvr>
                                        <p:cTn dur="1" fill="hold" id="82">
                                          <p:stCondLst>
                                            <p:cond delay="0"/>
                                          </p:stCondLst>
                                        </p:cTn>
                                        <p:tgtEl>
                                          <p:spTgt spid="88"/>
                                        </p:tgtEl>
                                        <p:attrNameLst>
                                          <p:attrName>style.visibility</p:attrName>
                                        </p:attrNameLst>
                                      </p:cBhvr>
                                      <p:to>
                                        <p:strVal val="visible"/>
                                      </p:to>
                                    </p:set>
                                    <p:animEffect filter="wipe(down)" transition="in">
                                      <p:cBhvr>
                                        <p:cTn dur="500" id="83"/>
                                        <p:tgtEl>
                                          <p:spTgt spid="88"/>
                                        </p:tgtEl>
                                      </p:cBhvr>
                                    </p:animEffect>
                                  </p:childTnLst>
                                </p:cTn>
                              </p:par>
                              <p:par>
                                <p:cTn fill="hold" grpId="0" id="84" nodeType="withEffect" presetClass="entr" presetID="22" presetSubtype="4">
                                  <p:stCondLst>
                                    <p:cond delay="0"/>
                                  </p:stCondLst>
                                  <p:childTnLst>
                                    <p:set>
                                      <p:cBhvr>
                                        <p:cTn dur="1" fill="hold" id="85">
                                          <p:stCondLst>
                                            <p:cond delay="0"/>
                                          </p:stCondLst>
                                        </p:cTn>
                                        <p:tgtEl>
                                          <p:spTgt spid="89"/>
                                        </p:tgtEl>
                                        <p:attrNameLst>
                                          <p:attrName>style.visibility</p:attrName>
                                        </p:attrNameLst>
                                      </p:cBhvr>
                                      <p:to>
                                        <p:strVal val="visible"/>
                                      </p:to>
                                    </p:set>
                                    <p:animEffect filter="wipe(down)" transition="in">
                                      <p:cBhvr>
                                        <p:cTn dur="500" id="86"/>
                                        <p:tgtEl>
                                          <p:spTgt spid="89"/>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74"/>
      <p:bldP grpId="0" spid="75"/>
      <p:bldP grpId="0" spid="76"/>
      <p:bldP grpId="0" spid="77"/>
      <p:bldP grpId="0" spid="85"/>
      <p:bldP grpId="0" spid="86"/>
      <p:bldP grpId="0" spid="87"/>
      <p:bldP grpId="0" spid="88"/>
      <p:bldP grpId="0" spid="89"/>
      <p:bldP grpId="0" spid="90"/>
      <p:bldP grpId="0" spid="91"/>
      <p:bldP grpId="0" spid="92"/>
      <p:bldP grpId="0" spid="93"/>
      <p:bldP grpId="0" spid="94"/>
      <p:bldP grpId="0" spid="95"/>
      <p:bldP grpId="0" spid="96"/>
      <p:bldP grpId="0" spid="97"/>
      <p:bldP grpId="0" spid="98"/>
    </p:bldLst>
  </p:timing>
</p:sld>
</file>

<file path=ppt/slides/slide7.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grpSp>
        <p:nvGrpSpPr>
          <p:cNvPr id="2" name="组合 1"/>
          <p:cNvGrpSpPr/>
          <p:nvPr/>
        </p:nvGrpSpPr>
        <p:grpSpPr>
          <a:xfrm>
            <a:off x="1156964" y="1227028"/>
            <a:ext cx="5529966" cy="913865"/>
            <a:chOff x="1156964" y="1227028"/>
            <a:chExt cx="5529966" cy="913865"/>
          </a:xfrm>
        </p:grpSpPr>
        <p:sp>
          <p:nvSpPr>
            <p:cNvPr id="25" name="圆角矩形 6"/>
            <p:cNvSpPr>
              <a:spLocks noChangeArrowheads="1"/>
            </p:cNvSpPr>
            <p:nvPr/>
          </p:nvSpPr>
          <p:spPr bwMode="auto">
            <a:xfrm>
              <a:off x="1602548" y="1227028"/>
              <a:ext cx="5084382" cy="913865"/>
            </a:xfrm>
            <a:prstGeom prst="roundRect">
              <a:avLst>
                <a:gd fmla="val 8426" name="adj"/>
              </a:avLst>
            </a:prstGeom>
            <a:solidFill>
              <a:srgbClr val="EE9065"/>
            </a:solidFill>
            <a:ln>
              <a:noFill/>
            </a:ln>
            <a:extLst>
              <a:ext uri="{91240B29-F687-4F45-9708-019B960494DF}">
                <a14:hiddenLine w="9525">
                  <a:solidFill>
                    <a:srgbClr val="000000"/>
                  </a:solidFill>
                  <a:round/>
                  <a:headEnd/>
                  <a:tailEnd/>
                </a14:hiddenLine>
              </a:ext>
            </a:extLst>
          </p:spPr>
          <p:txBody>
            <a:bodyPr anchor="ctr" bIns="36293" lIns="72585" rIns="72585" tIns="36293"/>
            <a:lstStyle/>
            <a:p>
              <a:pPr algn="ctr"/>
              <a:endParaRPr altLang="zh-CN" lang="zh-CN">
                <a:solidFill>
                  <a:srgbClr val="FFFFFF"/>
                </a:solidFill>
              </a:endParaRPr>
            </a:p>
          </p:txBody>
        </p:sp>
        <p:sp>
          <p:nvSpPr>
            <p:cNvPr id="26" name="椭圆 3"/>
            <p:cNvSpPr>
              <a:spLocks noChangeArrowheads="1"/>
            </p:cNvSpPr>
            <p:nvPr/>
          </p:nvSpPr>
          <p:spPr bwMode="auto">
            <a:xfrm>
              <a:off x="1156964" y="1227028"/>
              <a:ext cx="925348" cy="913865"/>
            </a:xfrm>
            <a:prstGeom prst="ellipse">
              <a:avLst/>
            </a:prstGeom>
            <a:solidFill>
              <a:srgbClr val="EE9065"/>
            </a:solidFill>
            <a:ln cap="flat" cmpd="sng" w="76200">
              <a:solidFill>
                <a:schemeClr val="bg1"/>
              </a:solidFill>
              <a:miter lim="800000"/>
            </a:ln>
          </p:spPr>
          <p:txBody>
            <a:bodyPr anchor="ctr" bIns="36293" lIns="72585" rIns="72585" tIns="36293"/>
            <a:lstStyle/>
            <a:p>
              <a:pPr algn="ctr"/>
              <a:endParaRPr altLang="zh-CN" lang="zh-CN">
                <a:solidFill>
                  <a:srgbClr val="FFFFFF"/>
                </a:solidFill>
              </a:endParaRPr>
            </a:p>
          </p:txBody>
        </p:sp>
        <p:pic>
          <p:nvPicPr>
            <p:cNvPr id="29" name="图片 15"/>
            <p:cNvPicPr>
              <a:picLocks noChangeArrowheads="1" noChangeAspect="1"/>
            </p:cNvPicPr>
            <p:nvPr/>
          </p:nvPicPr>
          <p:blipFill>
            <a:blip r:embed="rId3">
              <a:extLst>
                <a:ext uri="{28A0092B-C50C-407E-A947-70E740481C1C}">
                  <a14:useLocalDpi val="0"/>
                </a:ext>
              </a:extLst>
            </a:blip>
            <a:stretch>
              <a:fillRect/>
            </a:stretch>
          </p:blipFill>
          <p:spPr bwMode="auto">
            <a:xfrm>
              <a:off x="1370896" y="1415802"/>
              <a:ext cx="513942" cy="507563"/>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pic>
      </p:grpSp>
      <p:grpSp>
        <p:nvGrpSpPr>
          <p:cNvPr id="3" name="组合 2"/>
          <p:cNvGrpSpPr/>
          <p:nvPr/>
        </p:nvGrpSpPr>
        <p:grpSpPr>
          <a:xfrm>
            <a:off x="1156964" y="2534691"/>
            <a:ext cx="5529966" cy="915115"/>
            <a:chOff x="1156964" y="2534691"/>
            <a:chExt cx="5529966" cy="915115"/>
          </a:xfrm>
        </p:grpSpPr>
        <p:sp>
          <p:nvSpPr>
            <p:cNvPr id="23" name="圆角矩形 7"/>
            <p:cNvSpPr>
              <a:spLocks noChangeArrowheads="1"/>
            </p:cNvSpPr>
            <p:nvPr/>
          </p:nvSpPr>
          <p:spPr bwMode="auto">
            <a:xfrm>
              <a:off x="1602548" y="2535942"/>
              <a:ext cx="5084382" cy="913864"/>
            </a:xfrm>
            <a:prstGeom prst="roundRect">
              <a:avLst>
                <a:gd fmla="val 8426" name="adj"/>
              </a:avLst>
            </a:prstGeom>
            <a:solidFill>
              <a:srgbClr val="4BB0D0"/>
            </a:solidFill>
            <a:ln>
              <a:noFill/>
            </a:ln>
            <a:extLst>
              <a:ext uri="{91240B29-F687-4F45-9708-019B960494DF}">
                <a14:hiddenLine w="9525">
                  <a:solidFill>
                    <a:srgbClr val="000000"/>
                  </a:solidFill>
                  <a:round/>
                  <a:headEnd/>
                  <a:tailEnd/>
                </a14:hiddenLine>
              </a:ext>
            </a:extLst>
          </p:spPr>
          <p:txBody>
            <a:bodyPr anchor="ctr" bIns="36293" lIns="72585" rIns="72585" tIns="36293"/>
            <a:lstStyle/>
            <a:p>
              <a:pPr algn="ctr"/>
              <a:endParaRPr altLang="zh-CN" lang="zh-CN">
                <a:solidFill>
                  <a:srgbClr val="FFFFFF"/>
                </a:solidFill>
              </a:endParaRPr>
            </a:p>
          </p:txBody>
        </p:sp>
        <p:sp>
          <p:nvSpPr>
            <p:cNvPr id="27" name="椭圆 4"/>
            <p:cNvSpPr>
              <a:spLocks noChangeArrowheads="1"/>
            </p:cNvSpPr>
            <p:nvPr/>
          </p:nvSpPr>
          <p:spPr bwMode="auto">
            <a:xfrm>
              <a:off x="1156964" y="2534691"/>
              <a:ext cx="925348" cy="913865"/>
            </a:xfrm>
            <a:prstGeom prst="ellipse">
              <a:avLst/>
            </a:prstGeom>
            <a:solidFill>
              <a:srgbClr val="4BB0D0"/>
            </a:solidFill>
            <a:ln cap="flat" cmpd="sng" w="76200">
              <a:solidFill>
                <a:schemeClr val="bg1"/>
              </a:solidFill>
              <a:miter lim="800000"/>
            </a:ln>
          </p:spPr>
          <p:txBody>
            <a:bodyPr anchor="ctr" bIns="36293" lIns="72585" rIns="72585" tIns="36293"/>
            <a:lstStyle/>
            <a:p>
              <a:pPr algn="ctr"/>
              <a:endParaRPr altLang="zh-CN" lang="zh-CN">
                <a:solidFill>
                  <a:srgbClr val="FFFFFF"/>
                </a:solidFill>
              </a:endParaRPr>
            </a:p>
          </p:txBody>
        </p:sp>
        <p:pic>
          <p:nvPicPr>
            <p:cNvPr id="30" name="图片 16"/>
            <p:cNvPicPr>
              <a:picLocks noChangeArrowheads="1" noChangeAspect="1"/>
            </p:cNvPicPr>
            <p:nvPr/>
          </p:nvPicPr>
          <p:blipFill>
            <a:blip r:embed="rId4">
              <a:extLst>
                <a:ext uri="{28A0092B-C50C-407E-A947-70E740481C1C}">
                  <a14:useLocalDpi val="0"/>
                </a:ext>
              </a:extLst>
            </a:blip>
            <a:stretch>
              <a:fillRect/>
            </a:stretch>
          </p:blipFill>
          <p:spPr bwMode="auto">
            <a:xfrm>
              <a:off x="1370896" y="2779722"/>
              <a:ext cx="513942" cy="507563"/>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pic>
      </p:grpSp>
      <p:grpSp>
        <p:nvGrpSpPr>
          <p:cNvPr id="4" name="组合 3"/>
          <p:cNvGrpSpPr/>
          <p:nvPr/>
        </p:nvGrpSpPr>
        <p:grpSpPr>
          <a:xfrm>
            <a:off x="1156964" y="3843605"/>
            <a:ext cx="5529966" cy="913864"/>
            <a:chOff x="1156964" y="3843605"/>
            <a:chExt cx="5529966" cy="913864"/>
          </a:xfrm>
        </p:grpSpPr>
        <p:sp>
          <p:nvSpPr>
            <p:cNvPr id="24" name="圆角矩形 8"/>
            <p:cNvSpPr>
              <a:spLocks noChangeArrowheads="1"/>
            </p:cNvSpPr>
            <p:nvPr/>
          </p:nvSpPr>
          <p:spPr bwMode="auto">
            <a:xfrm>
              <a:off x="1602548" y="3843605"/>
              <a:ext cx="5084382" cy="913864"/>
            </a:xfrm>
            <a:prstGeom prst="roundRect">
              <a:avLst>
                <a:gd fmla="val 8426" name="adj"/>
              </a:avLst>
            </a:prstGeom>
            <a:solidFill>
              <a:srgbClr val="A6BABA"/>
            </a:solidFill>
            <a:ln>
              <a:noFill/>
            </a:ln>
            <a:extLst>
              <a:ext uri="{91240B29-F687-4F45-9708-019B960494DF}">
                <a14:hiddenLine w="9525">
                  <a:solidFill>
                    <a:srgbClr val="000000"/>
                  </a:solidFill>
                  <a:round/>
                  <a:headEnd/>
                  <a:tailEnd/>
                </a14:hiddenLine>
              </a:ext>
            </a:extLst>
          </p:spPr>
          <p:txBody>
            <a:bodyPr anchor="ctr" bIns="36293" lIns="72585" rIns="72585" tIns="36293"/>
            <a:lstStyle/>
            <a:p>
              <a:pPr algn="ctr"/>
              <a:endParaRPr altLang="zh-CN" lang="zh-CN">
                <a:solidFill>
                  <a:srgbClr val="FFFFFF"/>
                </a:solidFill>
              </a:endParaRPr>
            </a:p>
          </p:txBody>
        </p:sp>
        <p:sp>
          <p:nvSpPr>
            <p:cNvPr id="28" name="椭圆 5"/>
            <p:cNvSpPr>
              <a:spLocks noChangeArrowheads="1"/>
            </p:cNvSpPr>
            <p:nvPr/>
          </p:nvSpPr>
          <p:spPr bwMode="auto">
            <a:xfrm>
              <a:off x="1156964" y="3843605"/>
              <a:ext cx="925348" cy="913864"/>
            </a:xfrm>
            <a:prstGeom prst="ellipse">
              <a:avLst/>
            </a:prstGeom>
            <a:solidFill>
              <a:srgbClr val="A6BABA"/>
            </a:solidFill>
            <a:ln cap="flat" cmpd="sng" w="76200">
              <a:solidFill>
                <a:schemeClr val="bg1"/>
              </a:solidFill>
              <a:miter lim="800000"/>
            </a:ln>
          </p:spPr>
          <p:txBody>
            <a:bodyPr anchor="ctr" bIns="36293" lIns="72585" rIns="72585" tIns="36293"/>
            <a:lstStyle/>
            <a:p>
              <a:pPr algn="ctr"/>
              <a:endParaRPr altLang="zh-CN" lang="zh-CN">
                <a:solidFill>
                  <a:srgbClr val="FFFFFF"/>
                </a:solidFill>
              </a:endParaRPr>
            </a:p>
          </p:txBody>
        </p:sp>
        <p:pic>
          <p:nvPicPr>
            <p:cNvPr id="31" name="图片 17"/>
            <p:cNvPicPr>
              <a:picLocks noChangeArrowheads="1" noChangeAspect="1"/>
            </p:cNvPicPr>
            <p:nvPr/>
          </p:nvPicPr>
          <p:blipFill>
            <a:blip r:embed="rId5">
              <a:extLst>
                <a:ext uri="{28A0092B-C50C-407E-A947-70E740481C1C}">
                  <a14:useLocalDpi val="0"/>
                </a:ext>
              </a:extLst>
            </a:blip>
            <a:stretch>
              <a:fillRect/>
            </a:stretch>
          </p:blipFill>
          <p:spPr bwMode="auto">
            <a:xfrm>
              <a:off x="1450645" y="4046131"/>
              <a:ext cx="354442" cy="507563"/>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pic>
      </p:grpSp>
      <p:sp>
        <p:nvSpPr>
          <p:cNvPr id="35" name="矩形 20"/>
          <p:cNvSpPr>
            <a:spLocks noChangeArrowheads="1"/>
          </p:cNvSpPr>
          <p:nvPr/>
        </p:nvSpPr>
        <p:spPr bwMode="auto">
          <a:xfrm>
            <a:off x="2162061" y="1404550"/>
            <a:ext cx="1567570" cy="499306"/>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36293" lIns="72585" rIns="72585" tIns="36293" wrap="none">
            <a:spAutoFit/>
          </a:bodyPr>
          <a:lstStyle/>
          <a:p>
            <a:r>
              <a:rPr altLang="en-US" b="1" lang="zh-CN" sz="2800">
                <a:solidFill>
                  <a:schemeClr val="bg1"/>
                </a:solidFill>
                <a:latin charset="0" pitchFamily="34" typeface="Impact"/>
                <a:ea charset="-122" pitchFamily="34" typeface="微软雅黑"/>
                <a:sym charset="0" pitchFamily="34" typeface="Impact"/>
              </a:rPr>
              <a:t>内容说明</a:t>
            </a:r>
          </a:p>
        </p:txBody>
      </p:sp>
      <p:sp>
        <p:nvSpPr>
          <p:cNvPr id="37" name="矩形 22"/>
          <p:cNvSpPr>
            <a:spLocks noChangeArrowheads="1"/>
          </p:cNvSpPr>
          <p:nvPr/>
        </p:nvSpPr>
        <p:spPr bwMode="auto">
          <a:xfrm>
            <a:off x="2162061" y="2724715"/>
            <a:ext cx="1567570" cy="499306"/>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36293" lIns="72585" rIns="72585" tIns="36293" wrap="none">
            <a:spAutoFit/>
          </a:bodyPr>
          <a:lstStyle/>
          <a:p>
            <a:r>
              <a:rPr altLang="en-US" b="1" lang="zh-CN" sz="2800">
                <a:solidFill>
                  <a:schemeClr val="bg1"/>
                </a:solidFill>
                <a:latin charset="0" pitchFamily="34" typeface="Impact"/>
                <a:ea charset="-122" pitchFamily="34" typeface="微软雅黑"/>
                <a:sym charset="0" pitchFamily="34" typeface="Impact"/>
              </a:rPr>
              <a:t>内容说明</a:t>
            </a:r>
          </a:p>
        </p:txBody>
      </p:sp>
      <p:sp>
        <p:nvSpPr>
          <p:cNvPr id="39" name="矩形 24"/>
          <p:cNvSpPr>
            <a:spLocks noChangeArrowheads="1"/>
          </p:cNvSpPr>
          <p:nvPr/>
        </p:nvSpPr>
        <p:spPr bwMode="auto">
          <a:xfrm>
            <a:off x="2162061" y="4046131"/>
            <a:ext cx="1567570" cy="499306"/>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36293" lIns="72585" rIns="72585" tIns="36293" wrap="none">
            <a:spAutoFit/>
          </a:bodyPr>
          <a:lstStyle/>
          <a:p>
            <a:r>
              <a:rPr altLang="en-US" b="1" lang="zh-CN" sz="2800">
                <a:solidFill>
                  <a:schemeClr val="bg1"/>
                </a:solidFill>
                <a:latin charset="0" pitchFamily="34" typeface="Impact"/>
                <a:ea charset="-122" pitchFamily="34" typeface="微软雅黑"/>
                <a:sym charset="0" pitchFamily="34" typeface="Impact"/>
              </a:rPr>
              <a:t>内容说明</a:t>
            </a:r>
          </a:p>
        </p:txBody>
      </p:sp>
      <p:sp>
        <p:nvSpPr>
          <p:cNvPr id="87" name="矩形 25"/>
          <p:cNvSpPr>
            <a:spLocks noChangeArrowheads="1"/>
          </p:cNvSpPr>
          <p:nvPr/>
        </p:nvSpPr>
        <p:spPr bwMode="auto">
          <a:xfrm>
            <a:off x="3780804" y="2693936"/>
            <a:ext cx="2757695" cy="621226"/>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36293" lIns="72585" rIns="72585" tIns="36293" wrap="square">
            <a:spAutoFit/>
          </a:bodyPr>
          <a:lstStyle/>
          <a:p>
            <a:pPr>
              <a:lnSpc>
                <a:spcPct val="150000"/>
              </a:lnSpc>
            </a:pPr>
            <a:r>
              <a:rPr altLang="en-US" lang="zh-CN" smtClean="0" sz="1200">
                <a:solidFill>
                  <a:schemeClr val="bg1"/>
                </a:solidFill>
                <a:latin charset="0" pitchFamily="34" typeface="Impact"/>
                <a:ea charset="-122" pitchFamily="34" typeface="微软雅黑"/>
                <a:sym charset="0" pitchFamily="34" typeface="Impact"/>
              </a:rPr>
              <a:t>请输入您的文字内容请输入您的文字内容请输入您的文字内容请输入您的文字</a:t>
            </a:r>
          </a:p>
        </p:txBody>
      </p:sp>
      <p:grpSp>
        <p:nvGrpSpPr>
          <p:cNvPr id="40" name="组合 111"/>
          <p:cNvGrpSpPr/>
          <p:nvPr/>
        </p:nvGrpSpPr>
        <p:grpSpPr>
          <a:xfrm>
            <a:off x="7473643" y="1366451"/>
            <a:ext cx="1544638" cy="4048125"/>
            <a:chExt cx="1544638" cy="4048125"/>
          </a:xfrm>
        </p:grpSpPr>
        <p:sp>
          <p:nvSpPr>
            <p:cNvPr id="41" name="Freeform 43"/>
            <p:cNvSpPr>
              <a:spLocks noChangeArrowheads="1"/>
            </p:cNvSpPr>
            <p:nvPr/>
          </p:nvSpPr>
          <p:spPr bwMode="auto">
            <a:xfrm>
              <a:off x="590550" y="2873375"/>
              <a:ext cx="954088" cy="1174750"/>
            </a:xfrm>
            <a:custGeom>
              <a:gdLst>
                <a:gd fmla="*/ 954088 w 601" name="T0"/>
                <a:gd fmla="*/ 839788 h 740" name="T1"/>
                <a:gd fmla="*/ 954088 w 601" name="T2"/>
                <a:gd fmla="*/ 1174750 h 740" name="T3"/>
                <a:gd fmla="*/ 141288 w 601" name="T4"/>
                <a:gd fmla="*/ 1174750 h 740" name="T5"/>
                <a:gd fmla="*/ 26988 w 601" name="T6"/>
                <a:gd fmla="*/ 284163 h 740" name="T7"/>
                <a:gd fmla="*/ 26988 w 601" name="T8"/>
                <a:gd fmla="*/ 279400 h 740" name="T9"/>
                <a:gd fmla="*/ 0 w 601" name="T10"/>
                <a:gd fmla="*/ 158750 h 740" name="T11"/>
                <a:gd fmla="*/ 576263 w 601" name="T12"/>
                <a:gd fmla="*/ 36513 h 740" name="T13"/>
                <a:gd fmla="*/ 636588 w 601" name="T14"/>
                <a:gd fmla="*/ 22225 h 740" name="T15"/>
                <a:gd fmla="*/ 744538 w 601" name="T16"/>
                <a:gd fmla="*/ 0 h 740" name="T17"/>
                <a:gd fmla="*/ 954088 w 601" name="T18"/>
                <a:gd fmla="*/ 839788 h 740" name="T19"/>
                <a:gd fmla="*/ 0 60000 65536" name="T20"/>
                <a:gd fmla="*/ 0 60000 65536" name="T21"/>
                <a:gd fmla="*/ 0 60000 65536" name="T22"/>
                <a:gd fmla="*/ 0 60000 65536" name="T23"/>
                <a:gd fmla="*/ 0 60000 65536" name="T24"/>
                <a:gd fmla="*/ 0 60000 65536" name="T25"/>
                <a:gd fmla="*/ 0 60000 65536" name="T26"/>
                <a:gd fmla="*/ 0 60000 65536" name="T27"/>
                <a:gd fmla="*/ 0 60000 65536" name="T28"/>
                <a:gd fmla="*/ 0 60000 65536" name="T29"/>
                <a:gd fmla="*/ 0 w 601" name="T30"/>
                <a:gd fmla="*/ 0 h 740" name="T31"/>
                <a:gd fmla="*/ 601 w 601" name="T32"/>
                <a:gd fmla="*/ 740 h 740" name="T33"/>
              </a:gd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b="T33" l="T30" r="T32" t="T31"/>
              <a:pathLst>
                <a:path h="740" w="601">
                  <a:moveTo>
                    <a:pt x="601" y="529"/>
                  </a:moveTo>
                  <a:lnTo>
                    <a:pt x="601" y="740"/>
                  </a:lnTo>
                  <a:lnTo>
                    <a:pt x="89" y="740"/>
                  </a:lnTo>
                  <a:lnTo>
                    <a:pt x="17" y="179"/>
                  </a:lnTo>
                  <a:lnTo>
                    <a:pt x="17" y="176"/>
                  </a:lnTo>
                  <a:lnTo>
                    <a:pt x="0" y="100"/>
                  </a:lnTo>
                  <a:lnTo>
                    <a:pt x="363" y="23"/>
                  </a:lnTo>
                  <a:lnTo>
                    <a:pt x="401" y="14"/>
                  </a:lnTo>
                  <a:lnTo>
                    <a:pt x="469" y="0"/>
                  </a:lnTo>
                  <a:lnTo>
                    <a:pt x="601" y="529"/>
                  </a:lnTo>
                  <a:close/>
                </a:path>
              </a:pathLst>
            </a:custGeom>
            <a:solidFill>
              <a:srgbClr val="F88A44"/>
            </a:solidFill>
            <a:ln>
              <a:noFill/>
            </a:ln>
            <a:extLst>
              <a:ext uri="{91240B29-F687-4F45-9708-019B960494DF}">
                <a14:hiddenLine cmpd="sng" w="9525">
                  <a:solidFill>
                    <a:srgbClr val="000000"/>
                  </a:solidFill>
                  <a:bevel/>
                  <a:headEnd/>
                  <a:tailEnd/>
                </a14:hiddenLine>
              </a:ext>
            </a:extLst>
          </p:spPr>
          <p:txBody>
            <a:bodyPr/>
            <a:lstStyle/>
            <a:p>
              <a:endParaRPr altLang="zh-CN" lang="zh-CN">
                <a:solidFill>
                  <a:srgbClr val="000000"/>
                </a:solidFill>
                <a:sym charset="-122" pitchFamily="2" typeface="宋体"/>
              </a:endParaRPr>
            </a:p>
          </p:txBody>
        </p:sp>
        <p:sp>
          <p:nvSpPr>
            <p:cNvPr id="42" name="Freeform 44"/>
            <p:cNvSpPr>
              <a:spLocks noChangeArrowheads="1"/>
            </p:cNvSpPr>
            <p:nvPr/>
          </p:nvSpPr>
          <p:spPr bwMode="auto">
            <a:xfrm>
              <a:off x="590550" y="2873375"/>
              <a:ext cx="954088" cy="1174750"/>
            </a:xfrm>
            <a:custGeom>
              <a:gdLst>
                <a:gd fmla="*/ 954088 w 601" name="T0"/>
                <a:gd fmla="*/ 839788 h 740" name="T1"/>
                <a:gd fmla="*/ 954088 w 601" name="T2"/>
                <a:gd fmla="*/ 1174750 h 740" name="T3"/>
                <a:gd fmla="*/ 141288 w 601" name="T4"/>
                <a:gd fmla="*/ 1174750 h 740" name="T5"/>
                <a:gd fmla="*/ 26988 w 601" name="T6"/>
                <a:gd fmla="*/ 284163 h 740" name="T7"/>
                <a:gd fmla="*/ 26988 w 601" name="T8"/>
                <a:gd fmla="*/ 279400 h 740" name="T9"/>
                <a:gd fmla="*/ 0 w 601" name="T10"/>
                <a:gd fmla="*/ 158750 h 740" name="T11"/>
                <a:gd fmla="*/ 576263 w 601" name="T12"/>
                <a:gd fmla="*/ 36513 h 740" name="T13"/>
                <a:gd fmla="*/ 636588 w 601" name="T14"/>
                <a:gd fmla="*/ 22225 h 740" name="T15"/>
                <a:gd fmla="*/ 744538 w 601" name="T16"/>
                <a:gd fmla="*/ 0 h 740" name="T17"/>
                <a:gd fmla="*/ 954088 w 601" name="T18"/>
                <a:gd fmla="*/ 839788 h 740" name="T19"/>
                <a:gd fmla="*/ 0 60000 65536" name="T20"/>
                <a:gd fmla="*/ 0 60000 65536" name="T21"/>
                <a:gd fmla="*/ 0 60000 65536" name="T22"/>
                <a:gd fmla="*/ 0 60000 65536" name="T23"/>
                <a:gd fmla="*/ 0 60000 65536" name="T24"/>
                <a:gd fmla="*/ 0 60000 65536" name="T25"/>
                <a:gd fmla="*/ 0 60000 65536" name="T26"/>
                <a:gd fmla="*/ 0 60000 65536" name="T27"/>
                <a:gd fmla="*/ 0 60000 65536" name="T28"/>
                <a:gd fmla="*/ 0 60000 65536" name="T29"/>
                <a:gd fmla="*/ 0 w 601" name="T30"/>
                <a:gd fmla="*/ 0 h 740" name="T31"/>
                <a:gd fmla="*/ 601 w 601" name="T32"/>
                <a:gd fmla="*/ 740 h 740" name="T33"/>
              </a:gd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b="T33" l="T30" r="T32" t="T31"/>
              <a:pathLst>
                <a:path h="740" w="601">
                  <a:moveTo>
                    <a:pt x="601" y="529"/>
                  </a:moveTo>
                  <a:lnTo>
                    <a:pt x="601" y="740"/>
                  </a:lnTo>
                  <a:lnTo>
                    <a:pt x="89" y="740"/>
                  </a:lnTo>
                  <a:lnTo>
                    <a:pt x="17" y="179"/>
                  </a:lnTo>
                  <a:lnTo>
                    <a:pt x="17" y="176"/>
                  </a:lnTo>
                  <a:lnTo>
                    <a:pt x="0" y="100"/>
                  </a:lnTo>
                  <a:lnTo>
                    <a:pt x="363" y="23"/>
                  </a:lnTo>
                  <a:lnTo>
                    <a:pt x="401" y="14"/>
                  </a:lnTo>
                  <a:lnTo>
                    <a:pt x="469" y="0"/>
                  </a:lnTo>
                  <a:lnTo>
                    <a:pt x="601" y="529"/>
                  </a:lnTo>
                </a:path>
              </a:pathLst>
            </a:custGeom>
            <a:noFill/>
            <a:ln>
              <a:noFill/>
            </a:ln>
            <a:extLst>
              <a:ext uri="{909E8E84-426E-40DD-AFC4-6F175D3DCCD1}">
                <a14:hiddenFill>
                  <a:solidFill>
                    <a:srgbClr val="FFFFFF"/>
                  </a:solidFill>
                </a14:hiddenFill>
              </a:ext>
              <a:ext uri="{91240B29-F687-4F45-9708-019B960494DF}">
                <a14:hiddenLine cmpd="sng" w="9525">
                  <a:solidFill>
                    <a:srgbClr val="000000"/>
                  </a:solidFill>
                  <a:bevel/>
                  <a:headEnd/>
                  <a:tailEnd/>
                </a14:hiddenLine>
              </a:ext>
            </a:extLst>
          </p:spPr>
          <p:txBody>
            <a:bodyPr/>
            <a:lstStyle/>
            <a:p>
              <a:endParaRPr altLang="zh-CN" lang="zh-CN">
                <a:solidFill>
                  <a:srgbClr val="000000"/>
                </a:solidFill>
                <a:sym charset="-122" pitchFamily="2" typeface="宋体"/>
              </a:endParaRPr>
            </a:p>
          </p:txBody>
        </p:sp>
        <p:sp>
          <p:nvSpPr>
            <p:cNvPr id="43" name="Freeform 45"/>
            <p:cNvSpPr>
              <a:spLocks noChangeArrowheads="1"/>
            </p:cNvSpPr>
            <p:nvPr/>
          </p:nvSpPr>
          <p:spPr bwMode="auto">
            <a:xfrm>
              <a:off x="273050" y="881063"/>
              <a:ext cx="168275" cy="279400"/>
            </a:xfrm>
            <a:custGeom>
              <a:gdLst>
                <a:gd fmla="*/ 168275 w 106" name="T0"/>
                <a:gd fmla="*/ 252413 h 176" name="T1"/>
                <a:gd fmla="*/ 58738 w 106" name="T2"/>
                <a:gd fmla="*/ 279400 h 176" name="T3"/>
                <a:gd fmla="*/ 0 w 106" name="T4"/>
                <a:gd fmla="*/ 26988 h 176" name="T5"/>
                <a:gd fmla="*/ 26988 w 106" name="T6"/>
                <a:gd fmla="*/ 17463 h 176" name="T7"/>
                <a:gd fmla="*/ 68263 w 106" name="T8"/>
                <a:gd fmla="*/ 9525 h 176" name="T9"/>
                <a:gd fmla="*/ 107950 w 106" name="T10"/>
                <a:gd fmla="*/ 0 h 176" name="T11"/>
                <a:gd fmla="*/ 168275 w 106" name="T12"/>
                <a:gd fmla="*/ 252413 h 176" name="T13"/>
                <a:gd fmla="*/ 0 60000 65536" name="T14"/>
                <a:gd fmla="*/ 0 60000 65536" name="T15"/>
                <a:gd fmla="*/ 0 60000 65536" name="T16"/>
                <a:gd fmla="*/ 0 60000 65536" name="T17"/>
                <a:gd fmla="*/ 0 60000 65536" name="T18"/>
                <a:gd fmla="*/ 0 60000 65536" name="T19"/>
                <a:gd fmla="*/ 0 60000 65536" name="T20"/>
                <a:gd fmla="*/ 0 w 106" name="T21"/>
                <a:gd fmla="*/ 0 h 176" name="T22"/>
                <a:gd fmla="*/ 106 w 106" name="T23"/>
                <a:gd fmla="*/ 176 h 176" name="T24"/>
              </a:gdLst>
              <a:cxnLst>
                <a:cxn ang="T14">
                  <a:pos x="T0" y="T1"/>
                </a:cxn>
                <a:cxn ang="T15">
                  <a:pos x="T2" y="T3"/>
                </a:cxn>
                <a:cxn ang="T16">
                  <a:pos x="T4" y="T5"/>
                </a:cxn>
                <a:cxn ang="T17">
                  <a:pos x="T6" y="T7"/>
                </a:cxn>
                <a:cxn ang="T18">
                  <a:pos x="T8" y="T9"/>
                </a:cxn>
                <a:cxn ang="T19">
                  <a:pos x="T10" y="T11"/>
                </a:cxn>
                <a:cxn ang="T20">
                  <a:pos x="T12" y="T13"/>
                </a:cxn>
              </a:cxnLst>
              <a:rect b="T24" l="T21" r="T23" t="T22"/>
              <a:pathLst>
                <a:path h="176" w="105">
                  <a:moveTo>
                    <a:pt x="106" y="159"/>
                  </a:moveTo>
                  <a:lnTo>
                    <a:pt x="37" y="176"/>
                  </a:lnTo>
                  <a:lnTo>
                    <a:pt x="0" y="17"/>
                  </a:lnTo>
                  <a:lnTo>
                    <a:pt x="17" y="11"/>
                  </a:lnTo>
                  <a:lnTo>
                    <a:pt x="43" y="6"/>
                  </a:lnTo>
                  <a:lnTo>
                    <a:pt x="68" y="0"/>
                  </a:lnTo>
                  <a:lnTo>
                    <a:pt x="106" y="159"/>
                  </a:lnTo>
                  <a:close/>
                </a:path>
              </a:pathLst>
            </a:custGeom>
            <a:solidFill>
              <a:srgbClr val="CCCCCC"/>
            </a:solidFill>
            <a:ln>
              <a:noFill/>
            </a:ln>
            <a:extLst>
              <a:ext uri="{91240B29-F687-4F45-9708-019B960494DF}">
                <a14:hiddenLine cmpd="sng" w="9525">
                  <a:solidFill>
                    <a:srgbClr val="000000"/>
                  </a:solidFill>
                  <a:bevel/>
                  <a:headEnd/>
                  <a:tailEnd/>
                </a14:hiddenLine>
              </a:ext>
            </a:extLst>
          </p:spPr>
          <p:txBody>
            <a:bodyPr/>
            <a:lstStyle/>
            <a:p>
              <a:endParaRPr altLang="zh-CN" lang="zh-CN">
                <a:solidFill>
                  <a:srgbClr val="000000"/>
                </a:solidFill>
                <a:sym charset="-122" pitchFamily="2" typeface="宋体"/>
              </a:endParaRPr>
            </a:p>
          </p:txBody>
        </p:sp>
        <p:sp>
          <p:nvSpPr>
            <p:cNvPr id="44" name="Freeform 46"/>
            <p:cNvSpPr>
              <a:spLocks noChangeArrowheads="1"/>
            </p:cNvSpPr>
            <p:nvPr/>
          </p:nvSpPr>
          <p:spPr bwMode="auto">
            <a:xfrm>
              <a:off x="0" y="1116013"/>
              <a:ext cx="463550" cy="460375"/>
            </a:xfrm>
            <a:custGeom>
              <a:gdLst>
                <a:gd fmla="*/ 381747 w 102" name="T0"/>
                <a:gd fmla="*/ 0 h 102" name="T1"/>
                <a:gd fmla="*/ 463550 w 102" name="T2"/>
                <a:gd fmla="*/ 370105 h 102" name="T3"/>
                <a:gd fmla="*/ 59080 w 102" name="T4"/>
                <a:gd fmla="*/ 460375 h 102" name="T5"/>
                <a:gd fmla="*/ 0 w 102" name="T6"/>
                <a:gd fmla="*/ 180539 h 102" name="T7"/>
                <a:gd fmla="*/ 381747 w 102" name="T8"/>
                <a:gd fmla="*/ 0 h 102" name="T9"/>
                <a:gd fmla="*/ 0 60000 65536" name="T10"/>
                <a:gd fmla="*/ 0 60000 65536" name="T11"/>
                <a:gd fmla="*/ 0 60000 65536" name="T12"/>
                <a:gd fmla="*/ 0 60000 65536" name="T13"/>
                <a:gd fmla="*/ 0 60000 65536" name="T14"/>
                <a:gd fmla="*/ 0 w 102" name="T15"/>
                <a:gd fmla="*/ 0 h 102" name="T16"/>
                <a:gd fmla="*/ 102 w 102" name="T17"/>
                <a:gd fmla="*/ 102 h 102" name="T18"/>
              </a:gdLst>
              <a:cxnLst>
                <a:cxn ang="T10">
                  <a:pos x="T0" y="T1"/>
                </a:cxn>
                <a:cxn ang="T11">
                  <a:pos x="T2" y="T3"/>
                </a:cxn>
                <a:cxn ang="T12">
                  <a:pos x="T4" y="T5"/>
                </a:cxn>
                <a:cxn ang="T13">
                  <a:pos x="T6" y="T7"/>
                </a:cxn>
                <a:cxn ang="T14">
                  <a:pos x="T8" y="T9"/>
                </a:cxn>
              </a:cxnLst>
              <a:rect b="T18" l="T15" r="T17" t="T16"/>
              <a:pathLst>
                <a:path h="102" w="102">
                  <a:moveTo>
                    <a:pt x="84" y="0"/>
                  </a:moveTo>
                  <a:cubicBezTo>
                    <a:pt x="102" y="82"/>
                    <a:pt x="102" y="82"/>
                    <a:pt x="102" y="82"/>
                  </a:cubicBezTo>
                  <a:cubicBezTo>
                    <a:pt x="13" y="102"/>
                    <a:pt x="13" y="102"/>
                    <a:pt x="13" y="102"/>
                  </a:cubicBezTo>
                  <a:cubicBezTo>
                    <a:pt x="0" y="40"/>
                    <a:pt x="0" y="40"/>
                    <a:pt x="0" y="40"/>
                  </a:cubicBezTo>
                  <a:cubicBezTo>
                    <a:pt x="0" y="40"/>
                    <a:pt x="35" y="11"/>
                    <a:pt x="84" y="0"/>
                  </a:cubicBezTo>
                </a:path>
              </a:pathLst>
            </a:custGeom>
            <a:solidFill>
              <a:srgbClr val="F2F2F2"/>
            </a:solidFill>
            <a:ln>
              <a:noFill/>
            </a:ln>
            <a:extLst>
              <a:ext uri="{91240B29-F687-4F45-9708-019B960494DF}">
                <a14:hiddenLine cmpd="sng" w="9525">
                  <a:solidFill>
                    <a:srgbClr val="000000"/>
                  </a:solidFill>
                  <a:bevel/>
                  <a:headEnd/>
                  <a:tailEnd/>
                </a14:hiddenLine>
              </a:ext>
            </a:extLst>
          </p:spPr>
          <p:txBody>
            <a:bodyPr/>
            <a:lstStyle/>
            <a:p>
              <a:endParaRPr altLang="zh-CN" lang="zh-CN">
                <a:solidFill>
                  <a:srgbClr val="000000"/>
                </a:solidFill>
                <a:sym charset="-122" pitchFamily="2" typeface="宋体"/>
              </a:endParaRPr>
            </a:p>
          </p:txBody>
        </p:sp>
        <p:sp>
          <p:nvSpPr>
            <p:cNvPr id="45" name="Freeform 47"/>
            <p:cNvSpPr>
              <a:spLocks noChangeArrowheads="1"/>
            </p:cNvSpPr>
            <p:nvPr/>
          </p:nvSpPr>
          <p:spPr bwMode="auto">
            <a:xfrm>
              <a:off x="381000" y="1093788"/>
              <a:ext cx="487363" cy="392113"/>
            </a:xfrm>
            <a:custGeom>
              <a:gdLst>
                <a:gd fmla="*/ 423596 w 107" name="T0"/>
                <a:gd fmla="*/ 22535 h 87" name="T1"/>
                <a:gd fmla="*/ 487363 w 107" name="T2"/>
                <a:gd fmla="*/ 301972 h 87" name="T3"/>
                <a:gd fmla="*/ 81986 w 107" name="T4"/>
                <a:gd fmla="*/ 392113 h 87" name="T5"/>
                <a:gd fmla="*/ 0 w 107" name="T6"/>
                <a:gd fmla="*/ 22535 h 87" name="T7"/>
                <a:gd fmla="*/ 296062 w 107" name="T8"/>
                <a:gd fmla="*/ 4507 h 87" name="T9"/>
                <a:gd fmla="*/ 423596 w 107" name="T10"/>
                <a:gd fmla="*/ 22535 h 87" name="T11"/>
                <a:gd fmla="*/ 0 60000 65536" name="T12"/>
                <a:gd fmla="*/ 0 60000 65536" name="T13"/>
                <a:gd fmla="*/ 0 60000 65536" name="T14"/>
                <a:gd fmla="*/ 0 60000 65536" name="T15"/>
                <a:gd fmla="*/ 0 60000 65536" name="T16"/>
                <a:gd fmla="*/ 0 60000 65536" name="T17"/>
                <a:gd fmla="*/ 0 w 107" name="T18"/>
                <a:gd fmla="*/ 0 h 87" name="T19"/>
                <a:gd fmla="*/ 107 w 107" name="T20"/>
                <a:gd fmla="*/ 87 h 87" name="T21"/>
              </a:gdLst>
              <a:cxnLst>
                <a:cxn ang="T12">
                  <a:pos x="T0" y="T1"/>
                </a:cxn>
                <a:cxn ang="T13">
                  <a:pos x="T2" y="T3"/>
                </a:cxn>
                <a:cxn ang="T14">
                  <a:pos x="T4" y="T5"/>
                </a:cxn>
                <a:cxn ang="T15">
                  <a:pos x="T6" y="T7"/>
                </a:cxn>
                <a:cxn ang="T16">
                  <a:pos x="T8" y="T9"/>
                </a:cxn>
                <a:cxn ang="T17">
                  <a:pos x="T10" y="T11"/>
                </a:cxn>
              </a:cxnLst>
              <a:rect b="T21" l="T18" r="T20" t="T19"/>
              <a:pathLst>
                <a:path h="87" w="107">
                  <a:moveTo>
                    <a:pt x="93" y="5"/>
                  </a:moveTo>
                  <a:cubicBezTo>
                    <a:pt x="107" y="67"/>
                    <a:pt x="107" y="67"/>
                    <a:pt x="107" y="67"/>
                  </a:cubicBezTo>
                  <a:cubicBezTo>
                    <a:pt x="18" y="87"/>
                    <a:pt x="18" y="87"/>
                    <a:pt x="18" y="87"/>
                  </a:cubicBezTo>
                  <a:cubicBezTo>
                    <a:pt x="0" y="5"/>
                    <a:pt x="0" y="5"/>
                    <a:pt x="0" y="5"/>
                  </a:cubicBezTo>
                  <a:cubicBezTo>
                    <a:pt x="24" y="0"/>
                    <a:pt x="48" y="0"/>
                    <a:pt x="65" y="1"/>
                  </a:cubicBezTo>
                  <a:cubicBezTo>
                    <a:pt x="82" y="3"/>
                    <a:pt x="93" y="5"/>
                    <a:pt x="93" y="5"/>
                  </a:cubicBezTo>
                </a:path>
              </a:pathLst>
            </a:custGeom>
            <a:solidFill>
              <a:srgbClr val="D9DBDC"/>
            </a:solidFill>
            <a:ln>
              <a:noFill/>
            </a:ln>
            <a:extLst>
              <a:ext uri="{91240B29-F687-4F45-9708-019B960494DF}">
                <a14:hiddenLine cmpd="sng" w="9525">
                  <a:solidFill>
                    <a:srgbClr val="000000"/>
                  </a:solidFill>
                  <a:bevel/>
                  <a:headEnd/>
                  <a:tailEnd/>
                </a14:hiddenLine>
              </a:ext>
            </a:extLst>
          </p:spPr>
          <p:txBody>
            <a:bodyPr/>
            <a:lstStyle/>
            <a:p>
              <a:endParaRPr altLang="zh-CN" lang="zh-CN">
                <a:solidFill>
                  <a:srgbClr val="000000"/>
                </a:solidFill>
                <a:sym charset="-122" pitchFamily="2" typeface="宋体"/>
              </a:endParaRPr>
            </a:p>
          </p:txBody>
        </p:sp>
        <p:sp>
          <p:nvSpPr>
            <p:cNvPr id="46" name="Freeform 48"/>
            <p:cNvSpPr>
              <a:spLocks noChangeArrowheads="1"/>
            </p:cNvSpPr>
            <p:nvPr/>
          </p:nvSpPr>
          <p:spPr bwMode="auto">
            <a:xfrm>
              <a:off x="58737" y="1395413"/>
              <a:ext cx="944563" cy="895350"/>
            </a:xfrm>
            <a:custGeom>
              <a:gdLst>
                <a:gd fmla="*/ 894610 w 208" name="T0"/>
                <a:gd fmla="*/ 388889 h 198" name="T1"/>
                <a:gd fmla="*/ 581270 w 208" name="T2"/>
                <a:gd fmla="*/ 877262 h 198" name="T3"/>
                <a:gd fmla="*/ 317882 w 208" name="T4"/>
                <a:gd fmla="*/ 850130 h 198" name="T5"/>
                <a:gd fmla="*/ 267929 w 208" name="T6"/>
                <a:gd fmla="*/ 822998 h 198" name="T7"/>
                <a:gd fmla="*/ 86282 w 208" name="T8"/>
                <a:gd fmla="*/ 565246 h 198" name="T9"/>
                <a:gd fmla="*/ 0 w 208" name="T10"/>
                <a:gd fmla="*/ 180879 h 198" name="T11"/>
                <a:gd fmla="*/ 740210 w 208" name="T12"/>
                <a:gd fmla="*/ 13566 h 198" name="T13"/>
                <a:gd fmla="*/ 808328 w 208" name="T14"/>
                <a:gd fmla="*/ 0 h 198" name="T15"/>
                <a:gd fmla="*/ 894610 w 208" name="T16"/>
                <a:gd fmla="*/ 388889 h 198" name="T17"/>
                <a:gd fmla="*/ 0 60000 65536" name="T18"/>
                <a:gd fmla="*/ 0 60000 65536" name="T19"/>
                <a:gd fmla="*/ 0 60000 65536" name="T20"/>
                <a:gd fmla="*/ 0 60000 65536" name="T21"/>
                <a:gd fmla="*/ 0 60000 65536" name="T22"/>
                <a:gd fmla="*/ 0 60000 65536" name="T23"/>
                <a:gd fmla="*/ 0 60000 65536" name="T24"/>
                <a:gd fmla="*/ 0 60000 65536" name="T25"/>
                <a:gd fmla="*/ 0 60000 65536" name="T26"/>
                <a:gd fmla="*/ 0 w 208" name="T27"/>
                <a:gd fmla="*/ 0 h 198" name="T28"/>
                <a:gd fmla="*/ 208 w 208" name="T29"/>
                <a:gd fmla="*/ 198 h 198" name="T30"/>
              </a:gd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b="T30" l="T27" r="T29" t="T28"/>
              <a:pathLst>
                <a:path h="198" w="208">
                  <a:moveTo>
                    <a:pt x="197" y="86"/>
                  </a:moveTo>
                  <a:cubicBezTo>
                    <a:pt x="208" y="135"/>
                    <a:pt x="177" y="183"/>
                    <a:pt x="128" y="194"/>
                  </a:cubicBezTo>
                  <a:cubicBezTo>
                    <a:pt x="108" y="198"/>
                    <a:pt x="87" y="196"/>
                    <a:pt x="70" y="188"/>
                  </a:cubicBezTo>
                  <a:cubicBezTo>
                    <a:pt x="66" y="186"/>
                    <a:pt x="63" y="184"/>
                    <a:pt x="59" y="182"/>
                  </a:cubicBezTo>
                  <a:cubicBezTo>
                    <a:pt x="40" y="169"/>
                    <a:pt x="25" y="149"/>
                    <a:pt x="19" y="125"/>
                  </a:cubicBezTo>
                  <a:cubicBezTo>
                    <a:pt x="0" y="40"/>
                    <a:pt x="0" y="40"/>
                    <a:pt x="0" y="40"/>
                  </a:cubicBezTo>
                  <a:cubicBezTo>
                    <a:pt x="163" y="3"/>
                    <a:pt x="163" y="3"/>
                    <a:pt x="163" y="3"/>
                  </a:cubicBezTo>
                  <a:cubicBezTo>
                    <a:pt x="178" y="0"/>
                    <a:pt x="178" y="0"/>
                    <a:pt x="178" y="0"/>
                  </a:cubicBezTo>
                  <a:cubicBezTo>
                    <a:pt x="197" y="86"/>
                    <a:pt x="197" y="86"/>
                    <a:pt x="197" y="86"/>
                  </a:cubicBezTo>
                </a:path>
              </a:pathLst>
            </a:custGeom>
            <a:solidFill>
              <a:srgbClr val="F2F2F2"/>
            </a:solidFill>
            <a:ln>
              <a:noFill/>
            </a:ln>
            <a:extLst>
              <a:ext uri="{91240B29-F687-4F45-9708-019B960494DF}">
                <a14:hiddenLine cmpd="sng" w="9525">
                  <a:solidFill>
                    <a:srgbClr val="000000"/>
                  </a:solidFill>
                  <a:bevel/>
                  <a:headEnd/>
                  <a:tailEnd/>
                </a14:hiddenLine>
              </a:ext>
            </a:extLst>
          </p:spPr>
          <p:txBody>
            <a:bodyPr/>
            <a:lstStyle/>
            <a:p>
              <a:endParaRPr altLang="zh-CN" lang="zh-CN">
                <a:solidFill>
                  <a:srgbClr val="000000"/>
                </a:solidFill>
                <a:sym charset="-122" pitchFamily="2" typeface="宋体"/>
              </a:endParaRPr>
            </a:p>
          </p:txBody>
        </p:sp>
        <p:sp>
          <p:nvSpPr>
            <p:cNvPr id="47" name="Freeform 49"/>
            <p:cNvSpPr>
              <a:spLocks noChangeArrowheads="1"/>
            </p:cNvSpPr>
            <p:nvPr/>
          </p:nvSpPr>
          <p:spPr bwMode="auto">
            <a:xfrm>
              <a:off x="381000" y="1301750"/>
              <a:ext cx="131763" cy="269875"/>
            </a:xfrm>
            <a:custGeom>
              <a:gdLst>
                <a:gd fmla="*/ 95415 w 29" name="T0"/>
                <a:gd fmla="*/ 269875 h 60" name="T1"/>
                <a:gd fmla="*/ 72697 w 29" name="T2"/>
                <a:gd fmla="*/ 269875 h 60" name="T3"/>
                <a:gd fmla="*/ 68153 w 29" name="T4"/>
                <a:gd fmla="*/ 265377 h 60" name="T5"/>
                <a:gd fmla="*/ 45436 w 29" name="T6"/>
                <a:gd fmla="*/ 238390 h 60" name="T7"/>
                <a:gd fmla="*/ 4544 w 29" name="T8"/>
                <a:gd fmla="*/ 49477 h 60" name="T9"/>
                <a:gd fmla="*/ 36348 w 29" name="T10"/>
                <a:gd fmla="*/ 0 h 60" name="T11"/>
                <a:gd fmla="*/ 63610 w 29" name="T12"/>
                <a:gd fmla="*/ 4498 h 60" name="T13"/>
                <a:gd fmla="*/ 81784 w 29" name="T14"/>
                <a:gd fmla="*/ 31485 h 60" name="T15"/>
                <a:gd fmla="*/ 81784 w 29" name="T16"/>
                <a:gd fmla="*/ 31485 h 60" name="T17"/>
                <a:gd fmla="*/ 127219 w 29" name="T18"/>
                <a:gd fmla="*/ 224896 h 60" name="T19"/>
                <a:gd fmla="*/ 95415 w 29" name="T20"/>
                <a:gd fmla="*/ 269875 h 60" name="T21"/>
                <a:gd fmla="*/ 0 60000 65536" name="T22"/>
                <a:gd fmla="*/ 0 60000 65536" name="T23"/>
                <a:gd fmla="*/ 0 60000 65536" name="T24"/>
                <a:gd fmla="*/ 0 60000 65536" name="T25"/>
                <a:gd fmla="*/ 0 60000 65536" name="T26"/>
                <a:gd fmla="*/ 0 60000 65536" name="T27"/>
                <a:gd fmla="*/ 0 60000 65536" name="T28"/>
                <a:gd fmla="*/ 0 60000 65536" name="T29"/>
                <a:gd fmla="*/ 0 60000 65536" name="T30"/>
                <a:gd fmla="*/ 0 60000 65536" name="T31"/>
                <a:gd fmla="*/ 0 60000 65536" name="T32"/>
                <a:gd fmla="*/ 0 w 29" name="T33"/>
                <a:gd fmla="*/ 0 h 60" name="T34"/>
                <a:gd fmla="*/ 29 w 29" name="T35"/>
                <a:gd fmla="*/ 60 h 60" name="T36"/>
              </a:gd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b="T36" l="T33" r="T35" t="T34"/>
              <a:pathLst>
                <a:path h="60" w="28">
                  <a:moveTo>
                    <a:pt x="21" y="60"/>
                  </a:moveTo>
                  <a:cubicBezTo>
                    <a:pt x="19" y="60"/>
                    <a:pt x="18" y="60"/>
                    <a:pt x="16" y="60"/>
                  </a:cubicBezTo>
                  <a:cubicBezTo>
                    <a:pt x="16" y="60"/>
                    <a:pt x="15" y="59"/>
                    <a:pt x="15" y="59"/>
                  </a:cubicBezTo>
                  <a:cubicBezTo>
                    <a:pt x="13" y="58"/>
                    <a:pt x="11" y="56"/>
                    <a:pt x="10" y="53"/>
                  </a:cubicBezTo>
                  <a:cubicBezTo>
                    <a:pt x="1" y="11"/>
                    <a:pt x="1" y="11"/>
                    <a:pt x="1" y="11"/>
                  </a:cubicBezTo>
                  <a:cubicBezTo>
                    <a:pt x="0" y="6"/>
                    <a:pt x="3" y="1"/>
                    <a:pt x="8" y="0"/>
                  </a:cubicBezTo>
                  <a:cubicBezTo>
                    <a:pt x="10" y="0"/>
                    <a:pt x="12" y="0"/>
                    <a:pt x="14" y="1"/>
                  </a:cubicBezTo>
                  <a:cubicBezTo>
                    <a:pt x="16" y="2"/>
                    <a:pt x="18" y="4"/>
                    <a:pt x="18" y="7"/>
                  </a:cubicBezTo>
                  <a:cubicBezTo>
                    <a:pt x="18" y="7"/>
                    <a:pt x="18" y="7"/>
                    <a:pt x="18" y="7"/>
                  </a:cubicBezTo>
                  <a:cubicBezTo>
                    <a:pt x="28" y="50"/>
                    <a:pt x="28" y="50"/>
                    <a:pt x="28" y="50"/>
                  </a:cubicBezTo>
                  <a:cubicBezTo>
                    <a:pt x="29" y="54"/>
                    <a:pt x="26" y="59"/>
                    <a:pt x="21" y="60"/>
                  </a:cubicBezTo>
                </a:path>
              </a:pathLst>
            </a:custGeom>
            <a:solidFill>
              <a:srgbClr val="FFFFFF"/>
            </a:solidFill>
            <a:ln>
              <a:noFill/>
            </a:ln>
            <a:extLst>
              <a:ext uri="{91240B29-F687-4F45-9708-019B960494DF}">
                <a14:hiddenLine cmpd="sng" w="9525">
                  <a:solidFill>
                    <a:srgbClr val="000000"/>
                  </a:solidFill>
                  <a:bevel/>
                  <a:headEnd/>
                  <a:tailEnd/>
                </a14:hiddenLine>
              </a:ext>
            </a:extLst>
          </p:spPr>
          <p:txBody>
            <a:bodyPr/>
            <a:lstStyle/>
            <a:p>
              <a:endParaRPr altLang="zh-CN" lang="zh-CN">
                <a:solidFill>
                  <a:srgbClr val="000000"/>
                </a:solidFill>
                <a:sym charset="-122" pitchFamily="2" typeface="宋体"/>
              </a:endParaRPr>
            </a:p>
          </p:txBody>
        </p:sp>
        <p:sp>
          <p:nvSpPr>
            <p:cNvPr id="48" name="Freeform 50"/>
            <p:cNvSpPr>
              <a:spLocks noChangeArrowheads="1"/>
            </p:cNvSpPr>
            <p:nvPr/>
          </p:nvSpPr>
          <p:spPr bwMode="auto">
            <a:xfrm>
              <a:off x="1200150" y="2782888"/>
              <a:ext cx="7938" cy="53975"/>
            </a:xfrm>
            <a:custGeom>
              <a:gdLst>
                <a:gd fmla="*/ 0 w 5" name="T0"/>
                <a:gd fmla="*/ 0 h 34" name="T1"/>
                <a:gd fmla="*/ 0 w 5" name="T2"/>
                <a:gd fmla="*/ 0 h 34" name="T3"/>
                <a:gd fmla="*/ 7938 w 5" name="T4"/>
                <a:gd fmla="*/ 53975 h 34" name="T5"/>
                <a:gd fmla="*/ 0 w 5" name="T6"/>
                <a:gd fmla="*/ 0 h 34" name="T7"/>
                <a:gd fmla="*/ 0 60000 65536" name="T8"/>
                <a:gd fmla="*/ 0 60000 65536" name="T9"/>
                <a:gd fmla="*/ 0 60000 65536" name="T10"/>
                <a:gd fmla="*/ 0 60000 65536" name="T11"/>
                <a:gd fmla="*/ 0 w 5" name="T12"/>
                <a:gd fmla="*/ 0 h 34" name="T13"/>
                <a:gd fmla="*/ 5 w 5" name="T14"/>
                <a:gd fmla="*/ 34 h 34" name="T15"/>
              </a:gdLst>
              <a:cxnLst>
                <a:cxn ang="T8">
                  <a:pos x="T0" y="T1"/>
                </a:cxn>
                <a:cxn ang="T9">
                  <a:pos x="T2" y="T3"/>
                </a:cxn>
                <a:cxn ang="T10">
                  <a:pos x="T4" y="T5"/>
                </a:cxn>
                <a:cxn ang="T11">
                  <a:pos x="T6" y="T7"/>
                </a:cxn>
              </a:cxnLst>
              <a:rect b="T15" l="T12" r="T14" t="T13"/>
              <a:pathLst>
                <a:path h="34" w="5">
                  <a:moveTo>
                    <a:pt x="0" y="0"/>
                  </a:moveTo>
                  <a:lnTo>
                    <a:pt x="0" y="0"/>
                  </a:lnTo>
                  <a:lnTo>
                    <a:pt x="5" y="34"/>
                  </a:lnTo>
                  <a:lnTo>
                    <a:pt x="0" y="0"/>
                  </a:lnTo>
                  <a:close/>
                </a:path>
              </a:pathLst>
            </a:custGeom>
            <a:solidFill>
              <a:srgbClr val="2F977E"/>
            </a:solidFill>
            <a:ln>
              <a:noFill/>
            </a:ln>
            <a:extLst>
              <a:ext uri="{91240B29-F687-4F45-9708-019B960494DF}">
                <a14:hiddenLine cmpd="sng" w="9525">
                  <a:solidFill>
                    <a:srgbClr val="000000"/>
                  </a:solidFill>
                  <a:bevel/>
                  <a:headEnd/>
                  <a:tailEnd/>
                </a14:hiddenLine>
              </a:ext>
            </a:extLst>
          </p:spPr>
          <p:txBody>
            <a:bodyPr/>
            <a:lstStyle/>
            <a:p>
              <a:endParaRPr altLang="zh-CN" lang="zh-CN">
                <a:solidFill>
                  <a:srgbClr val="000000"/>
                </a:solidFill>
                <a:sym charset="-122" pitchFamily="2" typeface="宋体"/>
              </a:endParaRPr>
            </a:p>
          </p:txBody>
        </p:sp>
        <p:sp>
          <p:nvSpPr>
            <p:cNvPr id="49" name="Freeform 51"/>
            <p:cNvSpPr>
              <a:spLocks noChangeArrowheads="1"/>
            </p:cNvSpPr>
            <p:nvPr/>
          </p:nvSpPr>
          <p:spPr bwMode="auto">
            <a:xfrm>
              <a:off x="254000" y="1684338"/>
              <a:ext cx="127000" cy="55563"/>
            </a:xfrm>
            <a:custGeom>
              <a:gdLst>
                <a:gd fmla="*/ 18143 w 28" name="T0"/>
                <a:gd fmla="*/ 50933 h 12" name="T1"/>
                <a:gd fmla="*/ 113393 w 28" name="T2"/>
                <a:gd fmla="*/ 18521 h 12" name="T3"/>
                <a:gd fmla="*/ 113393 w 28" name="T4"/>
                <a:gd fmla="*/ 4630 h 12" name="T5"/>
                <a:gd fmla="*/ 13607 w 28" name="T6"/>
                <a:gd fmla="*/ 37042 h 12" name="T7"/>
                <a:gd fmla="*/ 18143 w 28" name="T8"/>
                <a:gd fmla="*/ 50933 h 12" name="T9"/>
                <a:gd fmla="*/ 0 60000 65536" name="T10"/>
                <a:gd fmla="*/ 0 60000 65536" name="T11"/>
                <a:gd fmla="*/ 0 60000 65536" name="T12"/>
                <a:gd fmla="*/ 0 60000 65536" name="T13"/>
                <a:gd fmla="*/ 0 60000 65536" name="T14"/>
                <a:gd fmla="*/ 0 w 28" name="T15"/>
                <a:gd fmla="*/ 0 h 12" name="T16"/>
                <a:gd fmla="*/ 28 w 28" name="T17"/>
                <a:gd fmla="*/ 12 h 12" name="T18"/>
              </a:gdLst>
              <a:cxnLst>
                <a:cxn ang="T10">
                  <a:pos x="T0" y="T1"/>
                </a:cxn>
                <a:cxn ang="T11">
                  <a:pos x="T2" y="T3"/>
                </a:cxn>
                <a:cxn ang="T12">
                  <a:pos x="T4" y="T5"/>
                </a:cxn>
                <a:cxn ang="T13">
                  <a:pos x="T6" y="T7"/>
                </a:cxn>
                <a:cxn ang="T14">
                  <a:pos x="T8" y="T9"/>
                </a:cxn>
              </a:cxnLst>
              <a:rect b="T18" l="T15" r="T17" t="T16"/>
              <a:pathLst>
                <a:path h="12" w="28">
                  <a:moveTo>
                    <a:pt x="4" y="11"/>
                  </a:moveTo>
                  <a:cubicBezTo>
                    <a:pt x="11" y="9"/>
                    <a:pt x="18" y="6"/>
                    <a:pt x="25" y="4"/>
                  </a:cubicBezTo>
                  <a:cubicBezTo>
                    <a:pt x="27" y="3"/>
                    <a:pt x="28" y="0"/>
                    <a:pt x="25" y="1"/>
                  </a:cubicBezTo>
                  <a:cubicBezTo>
                    <a:pt x="17" y="2"/>
                    <a:pt x="11" y="6"/>
                    <a:pt x="3" y="8"/>
                  </a:cubicBezTo>
                  <a:cubicBezTo>
                    <a:pt x="1" y="8"/>
                    <a:pt x="0" y="12"/>
                    <a:pt x="4" y="11"/>
                  </a:cubicBezTo>
                  <a:close/>
                </a:path>
              </a:pathLst>
            </a:custGeom>
            <a:solidFill>
              <a:srgbClr val="F6ECE4"/>
            </a:solidFill>
            <a:ln>
              <a:noFill/>
            </a:ln>
            <a:extLst>
              <a:ext uri="{91240B29-F687-4F45-9708-019B960494DF}">
                <a14:hiddenLine cmpd="sng" w="9525">
                  <a:solidFill>
                    <a:srgbClr val="000000"/>
                  </a:solidFill>
                  <a:bevel/>
                  <a:headEnd/>
                  <a:tailEnd/>
                </a14:hiddenLine>
              </a:ext>
            </a:extLst>
          </p:spPr>
          <p:txBody>
            <a:bodyPr/>
            <a:lstStyle/>
            <a:p>
              <a:endParaRPr altLang="zh-CN" lang="zh-CN">
                <a:solidFill>
                  <a:srgbClr val="000000"/>
                </a:solidFill>
                <a:sym charset="-122" pitchFamily="2" typeface="宋体"/>
              </a:endParaRPr>
            </a:p>
          </p:txBody>
        </p:sp>
        <p:sp>
          <p:nvSpPr>
            <p:cNvPr id="50" name="Freeform 52"/>
            <p:cNvSpPr>
              <a:spLocks noChangeArrowheads="1"/>
            </p:cNvSpPr>
            <p:nvPr/>
          </p:nvSpPr>
          <p:spPr bwMode="auto">
            <a:xfrm>
              <a:off x="268287" y="1743075"/>
              <a:ext cx="122238" cy="46038"/>
            </a:xfrm>
            <a:custGeom>
              <a:gdLst>
                <a:gd fmla="*/ 13582 w 27" name="T0"/>
                <a:gd fmla="*/ 46038 h 10" name="T1"/>
                <a:gd fmla="*/ 108656 w 27" name="T2"/>
                <a:gd fmla="*/ 23019 h 10" name="T3"/>
                <a:gd fmla="*/ 108656 w 27" name="T4"/>
                <a:gd fmla="*/ 4604 h 10" name="T5"/>
                <a:gd fmla="*/ 9055 w 27" name="T6"/>
                <a:gd fmla="*/ 27623 h 10" name="T7"/>
                <a:gd fmla="*/ 13582 w 27" name="T8"/>
                <a:gd fmla="*/ 46038 h 10" name="T9"/>
                <a:gd fmla="*/ 0 60000 65536" name="T10"/>
                <a:gd fmla="*/ 0 60000 65536" name="T11"/>
                <a:gd fmla="*/ 0 60000 65536" name="T12"/>
                <a:gd fmla="*/ 0 60000 65536" name="T13"/>
                <a:gd fmla="*/ 0 60000 65536" name="T14"/>
                <a:gd fmla="*/ 0 w 27" name="T15"/>
                <a:gd fmla="*/ 0 h 10" name="T16"/>
                <a:gd fmla="*/ 27 w 27" name="T17"/>
                <a:gd fmla="*/ 10 h 10" name="T18"/>
              </a:gdLst>
              <a:cxnLst>
                <a:cxn ang="T10">
                  <a:pos x="T0" y="T1"/>
                </a:cxn>
                <a:cxn ang="T11">
                  <a:pos x="T2" y="T3"/>
                </a:cxn>
                <a:cxn ang="T12">
                  <a:pos x="T4" y="T5"/>
                </a:cxn>
                <a:cxn ang="T13">
                  <a:pos x="T6" y="T7"/>
                </a:cxn>
                <a:cxn ang="T14">
                  <a:pos x="T8" y="T9"/>
                </a:cxn>
              </a:cxnLst>
              <a:rect b="T18" l="T15" r="T17" t="T16"/>
              <a:pathLst>
                <a:path h="10" w="27">
                  <a:moveTo>
                    <a:pt x="3" y="10"/>
                  </a:moveTo>
                  <a:cubicBezTo>
                    <a:pt x="10" y="8"/>
                    <a:pt x="17" y="6"/>
                    <a:pt x="24" y="5"/>
                  </a:cubicBezTo>
                  <a:cubicBezTo>
                    <a:pt x="27" y="4"/>
                    <a:pt x="27" y="0"/>
                    <a:pt x="24" y="1"/>
                  </a:cubicBezTo>
                  <a:cubicBezTo>
                    <a:pt x="17" y="3"/>
                    <a:pt x="10" y="4"/>
                    <a:pt x="2" y="6"/>
                  </a:cubicBezTo>
                  <a:cubicBezTo>
                    <a:pt x="0" y="6"/>
                    <a:pt x="0" y="10"/>
                    <a:pt x="3" y="10"/>
                  </a:cubicBezTo>
                  <a:close/>
                </a:path>
              </a:pathLst>
            </a:custGeom>
            <a:solidFill>
              <a:srgbClr val="F6ECE4"/>
            </a:solidFill>
            <a:ln>
              <a:noFill/>
            </a:ln>
            <a:extLst>
              <a:ext uri="{91240B29-F687-4F45-9708-019B960494DF}">
                <a14:hiddenLine cmpd="sng" w="9525">
                  <a:solidFill>
                    <a:srgbClr val="000000"/>
                  </a:solidFill>
                  <a:bevel/>
                  <a:headEnd/>
                  <a:tailEnd/>
                </a14:hiddenLine>
              </a:ext>
            </a:extLst>
          </p:spPr>
          <p:txBody>
            <a:bodyPr/>
            <a:lstStyle/>
            <a:p>
              <a:endParaRPr altLang="zh-CN" lang="zh-CN">
                <a:solidFill>
                  <a:srgbClr val="000000"/>
                </a:solidFill>
                <a:sym charset="-122" pitchFamily="2" typeface="宋体"/>
              </a:endParaRPr>
            </a:p>
          </p:txBody>
        </p:sp>
        <p:sp>
          <p:nvSpPr>
            <p:cNvPr id="51" name="Freeform 53"/>
            <p:cNvSpPr>
              <a:spLocks noChangeArrowheads="1"/>
            </p:cNvSpPr>
            <p:nvPr/>
          </p:nvSpPr>
          <p:spPr bwMode="auto">
            <a:xfrm>
              <a:off x="173037" y="0"/>
              <a:ext cx="676275" cy="944563"/>
            </a:xfrm>
            <a:custGeom>
              <a:gdLst>
                <a:gd fmla="*/ 671736 w 149" name="T0"/>
                <a:gd fmla="*/ 818019 h 209" name="T1"/>
                <a:gd fmla="*/ 517418 w 149" name="T2"/>
                <a:gd fmla="*/ 935524 h 209" name="T3"/>
                <a:gd fmla="*/ 322252 w 149" name="T4"/>
                <a:gd fmla="*/ 601086 h 209" name="T5"/>
                <a:gd fmla="*/ 249632 w 149" name="T6"/>
                <a:gd fmla="*/ 347997 h 209" name="T7"/>
                <a:gd fmla="*/ 131624 w 149" name="T8"/>
                <a:gd fmla="*/ 221453 h 209" name="T9"/>
                <a:gd fmla="*/ 68081 w 149" name="T10"/>
                <a:gd fmla="*/ 456463 h 209" name="T11"/>
                <a:gd fmla="*/ 167934 w 149" name="T12"/>
                <a:gd fmla="*/ 890330 h 209" name="T13"/>
                <a:gd fmla="*/ 127085 w 149" name="T14"/>
                <a:gd fmla="*/ 899369 h 209" name="T15"/>
                <a:gd fmla="*/ 22694 w 149" name="T16"/>
                <a:gd fmla="*/ 442905 h 209" name="T17"/>
                <a:gd fmla="*/ 63543 w 149" name="T18"/>
                <a:gd fmla="*/ 221453 h 209" name="T19"/>
                <a:gd fmla="*/ 213322 w 149" name="T20"/>
                <a:gd fmla="*/ 203375 h 209" name="T21"/>
                <a:gd fmla="*/ 308636 w 149" name="T22"/>
                <a:gd fmla="*/ 370594 h 209" name="T23"/>
                <a:gd fmla="*/ 376717 w 149" name="T24"/>
                <a:gd fmla="*/ 628202 h 209" name="T25"/>
                <a:gd fmla="*/ 458415 w 149" name="T26"/>
                <a:gd fmla="*/ 845135 h 209" name="T27"/>
                <a:gd fmla="*/ 526496 w 149" name="T28"/>
                <a:gd fmla="*/ 903888 h 209" name="T29"/>
                <a:gd fmla="*/ 630887 w 149" name="T30"/>
                <a:gd fmla="*/ 808980 h 209" name="T31"/>
                <a:gd fmla="*/ 540112 w 149" name="T32"/>
                <a:gd fmla="*/ 424827 h 209" name="T33"/>
                <a:gd fmla="*/ 435721 w 149" name="T34"/>
                <a:gd fmla="*/ 9039 h 209" name="T35"/>
                <a:gd fmla="*/ 481108 w 149" name="T36"/>
                <a:gd fmla="*/ 0 h 209" name="T37"/>
                <a:gd fmla="*/ 590039 w 149" name="T38"/>
                <a:gd fmla="*/ 451944 h 209" name="T39"/>
                <a:gd fmla="*/ 649042 w 149" name="T40"/>
                <a:gd fmla="*/ 668877 h 209" name="T41"/>
                <a:gd fmla="*/ 671736 w 149" name="T42"/>
                <a:gd fmla="*/ 818019 h 209" name="T43"/>
                <a:gd fmla="*/ 0 60000 65536" name="T44"/>
                <a:gd fmla="*/ 0 60000 65536" name="T45"/>
                <a:gd fmla="*/ 0 60000 65536" name="T46"/>
                <a:gd fmla="*/ 0 60000 65536" name="T47"/>
                <a:gd fmla="*/ 0 60000 65536" name="T48"/>
                <a:gd fmla="*/ 0 60000 65536" name="T49"/>
                <a:gd fmla="*/ 0 60000 65536" name="T50"/>
                <a:gd fmla="*/ 0 60000 65536" name="T51"/>
                <a:gd fmla="*/ 0 60000 65536" name="T52"/>
                <a:gd fmla="*/ 0 60000 65536" name="T53"/>
                <a:gd fmla="*/ 0 60000 65536" name="T54"/>
                <a:gd fmla="*/ 0 60000 65536" name="T55"/>
                <a:gd fmla="*/ 0 60000 65536" name="T56"/>
                <a:gd fmla="*/ 0 60000 65536" name="T57"/>
                <a:gd fmla="*/ 0 60000 65536" name="T58"/>
                <a:gd fmla="*/ 0 60000 65536" name="T59"/>
                <a:gd fmla="*/ 0 60000 65536" name="T60"/>
                <a:gd fmla="*/ 0 60000 65536" name="T61"/>
                <a:gd fmla="*/ 0 60000 65536" name="T62"/>
                <a:gd fmla="*/ 0 60000 65536" name="T63"/>
                <a:gd fmla="*/ 0 60000 65536" name="T64"/>
                <a:gd fmla="*/ 0 60000 65536" name="T65"/>
                <a:gd fmla="*/ 0 w 149" name="T66"/>
                <a:gd fmla="*/ 0 h 209" name="T67"/>
                <a:gd fmla="*/ 149 w 149" name="T68"/>
                <a:gd fmla="*/ 209 h 209" name="T69"/>
              </a:gd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b="T69" l="T66" r="T68" t="T67"/>
              <a:pathLst>
                <a:path h="209" w="149">
                  <a:moveTo>
                    <a:pt x="148" y="181"/>
                  </a:moveTo>
                  <a:cubicBezTo>
                    <a:pt x="147" y="197"/>
                    <a:pt x="130" y="209"/>
                    <a:pt x="114" y="207"/>
                  </a:cubicBezTo>
                  <a:cubicBezTo>
                    <a:pt x="84" y="203"/>
                    <a:pt x="77" y="156"/>
                    <a:pt x="71" y="133"/>
                  </a:cubicBezTo>
                  <a:cubicBezTo>
                    <a:pt x="66" y="114"/>
                    <a:pt x="62" y="95"/>
                    <a:pt x="55" y="77"/>
                  </a:cubicBezTo>
                  <a:cubicBezTo>
                    <a:pt x="51" y="66"/>
                    <a:pt x="43" y="47"/>
                    <a:pt x="29" y="49"/>
                  </a:cubicBezTo>
                  <a:cubicBezTo>
                    <a:pt x="6" y="52"/>
                    <a:pt x="13" y="86"/>
                    <a:pt x="15" y="101"/>
                  </a:cubicBezTo>
                  <a:cubicBezTo>
                    <a:pt x="21" y="133"/>
                    <a:pt x="30" y="165"/>
                    <a:pt x="37" y="197"/>
                  </a:cubicBezTo>
                  <a:cubicBezTo>
                    <a:pt x="28" y="199"/>
                    <a:pt x="28" y="199"/>
                    <a:pt x="28" y="199"/>
                  </a:cubicBezTo>
                  <a:cubicBezTo>
                    <a:pt x="20" y="166"/>
                    <a:pt x="10" y="132"/>
                    <a:pt x="5" y="98"/>
                  </a:cubicBezTo>
                  <a:cubicBezTo>
                    <a:pt x="3" y="82"/>
                    <a:pt x="0" y="61"/>
                    <a:pt x="14" y="49"/>
                  </a:cubicBezTo>
                  <a:cubicBezTo>
                    <a:pt x="22" y="42"/>
                    <a:pt x="37" y="39"/>
                    <a:pt x="47" y="45"/>
                  </a:cubicBezTo>
                  <a:cubicBezTo>
                    <a:pt x="58" y="54"/>
                    <a:pt x="64" y="69"/>
                    <a:pt x="68" y="82"/>
                  </a:cubicBezTo>
                  <a:cubicBezTo>
                    <a:pt x="74" y="100"/>
                    <a:pt x="78" y="120"/>
                    <a:pt x="83" y="139"/>
                  </a:cubicBezTo>
                  <a:cubicBezTo>
                    <a:pt x="87" y="155"/>
                    <a:pt x="91" y="173"/>
                    <a:pt x="101" y="187"/>
                  </a:cubicBezTo>
                  <a:cubicBezTo>
                    <a:pt x="105" y="193"/>
                    <a:pt x="110" y="198"/>
                    <a:pt x="116" y="200"/>
                  </a:cubicBezTo>
                  <a:cubicBezTo>
                    <a:pt x="130" y="202"/>
                    <a:pt x="140" y="192"/>
                    <a:pt x="139" y="179"/>
                  </a:cubicBezTo>
                  <a:cubicBezTo>
                    <a:pt x="136" y="150"/>
                    <a:pt x="125" y="122"/>
                    <a:pt x="119" y="94"/>
                  </a:cubicBezTo>
                  <a:cubicBezTo>
                    <a:pt x="112" y="63"/>
                    <a:pt x="104" y="33"/>
                    <a:pt x="96" y="2"/>
                  </a:cubicBezTo>
                  <a:cubicBezTo>
                    <a:pt x="106" y="0"/>
                    <a:pt x="106" y="0"/>
                    <a:pt x="106" y="0"/>
                  </a:cubicBezTo>
                  <a:cubicBezTo>
                    <a:pt x="114" y="33"/>
                    <a:pt x="122" y="66"/>
                    <a:pt x="130" y="100"/>
                  </a:cubicBezTo>
                  <a:cubicBezTo>
                    <a:pt x="134" y="116"/>
                    <a:pt x="139" y="132"/>
                    <a:pt x="143" y="148"/>
                  </a:cubicBezTo>
                  <a:cubicBezTo>
                    <a:pt x="145" y="158"/>
                    <a:pt x="149" y="170"/>
                    <a:pt x="148" y="181"/>
                  </a:cubicBezTo>
                  <a:close/>
                </a:path>
              </a:pathLst>
            </a:custGeom>
            <a:solidFill>
              <a:srgbClr val="E5E5E5"/>
            </a:solidFill>
            <a:ln>
              <a:noFill/>
            </a:ln>
            <a:extLst>
              <a:ext uri="{91240B29-F687-4F45-9708-019B960494DF}">
                <a14:hiddenLine cmpd="sng" w="9525">
                  <a:solidFill>
                    <a:srgbClr val="000000"/>
                  </a:solidFill>
                  <a:bevel/>
                  <a:headEnd/>
                  <a:tailEnd/>
                </a14:hiddenLine>
              </a:ext>
            </a:extLst>
          </p:spPr>
          <p:txBody>
            <a:bodyPr/>
            <a:lstStyle/>
            <a:p>
              <a:endParaRPr altLang="zh-CN" lang="zh-CN">
                <a:solidFill>
                  <a:srgbClr val="000000"/>
                </a:solidFill>
                <a:sym charset="-122" pitchFamily="2" typeface="宋体"/>
              </a:endParaRPr>
            </a:p>
          </p:txBody>
        </p:sp>
        <p:sp>
          <p:nvSpPr>
            <p:cNvPr id="52" name="Freeform 54"/>
            <p:cNvSpPr>
              <a:spLocks noChangeArrowheads="1"/>
            </p:cNvSpPr>
            <p:nvPr/>
          </p:nvSpPr>
          <p:spPr bwMode="auto">
            <a:xfrm>
              <a:off x="1039812" y="1676400"/>
              <a:ext cx="1" cy="4763"/>
            </a:xfrm>
            <a:custGeom>
              <a:gdLst>
                <a:gd fmla="*/ 0 w 1" name="T0"/>
                <a:gd fmla="*/ 0 h 1" name="T1"/>
                <a:gd fmla="*/ 0 w 1" name="T2"/>
                <a:gd fmla="*/ 4763 h 1" name="T3"/>
                <a:gd fmla="*/ 0 w 1" name="T4"/>
                <a:gd fmla="*/ 4763 h 1" name="T5"/>
                <a:gd fmla="*/ 0 w 1" name="T6"/>
                <a:gd fmla="*/ 0 h 1" name="T7"/>
                <a:gd fmla="*/ 0 60000 65536" name="T8"/>
                <a:gd fmla="*/ 0 60000 65536" name="T9"/>
                <a:gd fmla="*/ 0 60000 65536" name="T10"/>
                <a:gd fmla="*/ 0 60000 65536" name="T11"/>
                <a:gd fmla="*/ 0 w 1" name="T12"/>
                <a:gd fmla="*/ 0 h 1" name="T13"/>
                <a:gd fmla="*/ 1 w 1" name="T14"/>
                <a:gd fmla="*/ 1 h 1" name="T15"/>
              </a:gdLst>
              <a:cxnLst>
                <a:cxn ang="T8">
                  <a:pos x="T0" y="T1"/>
                </a:cxn>
                <a:cxn ang="T9">
                  <a:pos x="T2" y="T3"/>
                </a:cxn>
                <a:cxn ang="T10">
                  <a:pos x="T4" y="T5"/>
                </a:cxn>
                <a:cxn ang="T11">
                  <a:pos x="T6" y="T7"/>
                </a:cxn>
              </a:cxnLst>
              <a:rect b="T15" l="T12" r="T14" t="T13"/>
              <a:pathLst>
                <a:path h="1" w="1">
                  <a:moveTo>
                    <a:pt x="0" y="0"/>
                  </a:moveTo>
                  <a:cubicBezTo>
                    <a:pt x="0" y="0"/>
                    <a:pt x="0" y="0"/>
                    <a:pt x="0" y="1"/>
                  </a:cubicBezTo>
                  <a:cubicBezTo>
                    <a:pt x="0" y="1"/>
                    <a:pt x="0" y="1"/>
                    <a:pt x="0" y="1"/>
                  </a:cubicBezTo>
                  <a:cubicBezTo>
                    <a:pt x="0" y="1"/>
                    <a:pt x="0" y="0"/>
                    <a:pt x="0" y="0"/>
                  </a:cubicBezTo>
                </a:path>
              </a:pathLst>
            </a:custGeom>
            <a:solidFill>
              <a:srgbClr val="CECECE"/>
            </a:solidFill>
            <a:ln>
              <a:noFill/>
            </a:ln>
            <a:extLst>
              <a:ext uri="{91240B29-F687-4F45-9708-019B960494DF}">
                <a14:hiddenLine cmpd="sng" w="9525">
                  <a:solidFill>
                    <a:srgbClr val="000000"/>
                  </a:solidFill>
                  <a:bevel/>
                  <a:headEnd/>
                  <a:tailEnd/>
                </a14:hiddenLine>
              </a:ext>
            </a:extLst>
          </p:spPr>
          <p:txBody>
            <a:bodyPr/>
            <a:lstStyle/>
            <a:p>
              <a:endParaRPr altLang="zh-CN" lang="zh-CN">
                <a:solidFill>
                  <a:srgbClr val="000000"/>
                </a:solidFill>
                <a:sym charset="-122" pitchFamily="2" typeface="宋体"/>
              </a:endParaRPr>
            </a:p>
          </p:txBody>
        </p:sp>
        <p:sp>
          <p:nvSpPr>
            <p:cNvPr id="53" name="Freeform 55"/>
            <p:cNvSpPr>
              <a:spLocks noChangeArrowheads="1"/>
            </p:cNvSpPr>
            <p:nvPr/>
          </p:nvSpPr>
          <p:spPr bwMode="auto">
            <a:xfrm>
              <a:off x="209550" y="1400175"/>
              <a:ext cx="90488" cy="46038"/>
            </a:xfrm>
            <a:custGeom>
              <a:gdLst>
                <a:gd fmla="*/ 90488 w 20" name="T0"/>
                <a:gd fmla="*/ 23019 h 10" name="T1"/>
                <a:gd fmla="*/ 90488 w 20" name="T2"/>
                <a:gd fmla="*/ 23019 h 10" name="T3"/>
                <a:gd fmla="*/ 40720 w 20" name="T4"/>
                <a:gd fmla="*/ 36830 h 10" name="T5"/>
                <a:gd fmla="*/ 0 w 20" name="T6"/>
                <a:gd fmla="*/ 46038 h 10" name="T7"/>
                <a:gd fmla="*/ 40720 w 20" name="T8"/>
                <a:gd fmla="*/ 0 h 10" name="T9"/>
                <a:gd fmla="*/ 90488 w 20" name="T10"/>
                <a:gd fmla="*/ 23019 h 10" name="T11"/>
                <a:gd fmla="*/ 0 60000 65536" name="T12"/>
                <a:gd fmla="*/ 0 60000 65536" name="T13"/>
                <a:gd fmla="*/ 0 60000 65536" name="T14"/>
                <a:gd fmla="*/ 0 60000 65536" name="T15"/>
                <a:gd fmla="*/ 0 60000 65536" name="T16"/>
                <a:gd fmla="*/ 0 60000 65536" name="T17"/>
                <a:gd fmla="*/ 0 w 20" name="T18"/>
                <a:gd fmla="*/ 0 h 10" name="T19"/>
                <a:gd fmla="*/ 20 w 20" name="T20"/>
                <a:gd fmla="*/ 10 h 10" name="T21"/>
              </a:gdLst>
              <a:cxnLst>
                <a:cxn ang="T12">
                  <a:pos x="T0" y="T1"/>
                </a:cxn>
                <a:cxn ang="T13">
                  <a:pos x="T2" y="T3"/>
                </a:cxn>
                <a:cxn ang="T14">
                  <a:pos x="T4" y="T5"/>
                </a:cxn>
                <a:cxn ang="T15">
                  <a:pos x="T6" y="T7"/>
                </a:cxn>
                <a:cxn ang="T16">
                  <a:pos x="T8" y="T9"/>
                </a:cxn>
                <a:cxn ang="T17">
                  <a:pos x="T10" y="T11"/>
                </a:cxn>
              </a:cxnLst>
              <a:rect b="T21" l="T18" r="T20" t="T19"/>
              <a:pathLst>
                <a:path h="10" w="20">
                  <a:moveTo>
                    <a:pt x="20" y="5"/>
                  </a:moveTo>
                  <a:cubicBezTo>
                    <a:pt x="20" y="5"/>
                    <a:pt x="20" y="5"/>
                    <a:pt x="20" y="5"/>
                  </a:cubicBezTo>
                  <a:cubicBezTo>
                    <a:pt x="17" y="6"/>
                    <a:pt x="13" y="7"/>
                    <a:pt x="9" y="8"/>
                  </a:cubicBezTo>
                  <a:cubicBezTo>
                    <a:pt x="7" y="9"/>
                    <a:pt x="3" y="9"/>
                    <a:pt x="0" y="10"/>
                  </a:cubicBezTo>
                  <a:cubicBezTo>
                    <a:pt x="1" y="5"/>
                    <a:pt x="3" y="0"/>
                    <a:pt x="9" y="0"/>
                  </a:cubicBezTo>
                  <a:cubicBezTo>
                    <a:pt x="12" y="0"/>
                    <a:pt x="17" y="2"/>
                    <a:pt x="20" y="5"/>
                  </a:cubicBezTo>
                  <a:close/>
                </a:path>
              </a:pathLst>
            </a:custGeom>
            <a:solidFill>
              <a:srgbClr val="FAF8F6"/>
            </a:solidFill>
            <a:ln>
              <a:noFill/>
            </a:ln>
            <a:extLst>
              <a:ext uri="{91240B29-F687-4F45-9708-019B960494DF}">
                <a14:hiddenLine cmpd="sng" w="9525">
                  <a:solidFill>
                    <a:srgbClr val="000000"/>
                  </a:solidFill>
                  <a:bevel/>
                  <a:headEnd/>
                  <a:tailEnd/>
                </a14:hiddenLine>
              </a:ext>
            </a:extLst>
          </p:spPr>
          <p:txBody>
            <a:bodyPr/>
            <a:lstStyle/>
            <a:p>
              <a:endParaRPr altLang="zh-CN" lang="zh-CN">
                <a:solidFill>
                  <a:srgbClr val="000000"/>
                </a:solidFill>
                <a:sym charset="-122" pitchFamily="2" typeface="宋体"/>
              </a:endParaRPr>
            </a:p>
          </p:txBody>
        </p:sp>
        <p:sp>
          <p:nvSpPr>
            <p:cNvPr id="55" name="Freeform 56"/>
            <p:cNvSpPr>
              <a:spLocks noChangeArrowheads="1" noEditPoints="1"/>
            </p:cNvSpPr>
            <p:nvPr/>
          </p:nvSpPr>
          <p:spPr bwMode="auto">
            <a:xfrm>
              <a:off x="36512" y="1336675"/>
              <a:ext cx="1217613" cy="1690688"/>
            </a:xfrm>
            <a:custGeom>
              <a:gdLst>
                <a:gd fmla="*/ 1076770 w 268" name="T0"/>
                <a:gd fmla="*/ 411371 h 374" name="T1"/>
                <a:gd fmla="*/ 1076770 w 268" name="T2"/>
                <a:gd fmla="*/ 411371 h 374" name="T3"/>
                <a:gd fmla="*/ 1072226 w 268" name="T4"/>
                <a:gd fmla="*/ 402329 h 374" name="T5"/>
                <a:gd fmla="*/ 1058596 w 268" name="T6"/>
                <a:gd fmla="*/ 384247 h 374" name="T7"/>
                <a:gd fmla="*/ 1040423 w 268" name="T8"/>
                <a:gd fmla="*/ 366165 h 374" name="T9"/>
                <a:gd fmla="*/ 1022250 w 268" name="T10"/>
                <a:gd fmla="*/ 357124 h 374" name="T11"/>
                <a:gd fmla="*/ 949556 w 268" name="T12"/>
                <a:gd fmla="*/ 361644 h 374" name="T13"/>
                <a:gd fmla="*/ 945013 w 268" name="T14"/>
                <a:gd fmla="*/ 361644 h 374" name="T15"/>
                <a:gd fmla="*/ 890493 w 268" name="T16"/>
                <a:gd fmla="*/ 424932 h 374" name="T17"/>
                <a:gd fmla="*/ 917753 w 268" name="T18"/>
                <a:gd fmla="*/ 592193 h 374" name="T19"/>
                <a:gd fmla="*/ 881406 w 268" name="T20"/>
                <a:gd fmla="*/ 596713 h 374" name="T21"/>
                <a:gd fmla="*/ 835973 w 268" name="T22"/>
                <a:gd fmla="*/ 388768 h 374" name="T23"/>
                <a:gd fmla="*/ 731476 w 268" name="T24"/>
                <a:gd fmla="*/ 320959 h 374" name="T25"/>
                <a:gd fmla="*/ 704216 w 268" name="T26"/>
                <a:gd fmla="*/ 325480 h 374" name="T27"/>
                <a:gd fmla="*/ 690586 w 268" name="T28"/>
                <a:gd fmla="*/ 637398 h 374" name="T29"/>
                <a:gd fmla="*/ 608806 w 268" name="T30"/>
                <a:gd fmla="*/ 379727 h 374" name="T31"/>
                <a:gd fmla="*/ 563373 w 268" name="T32"/>
                <a:gd fmla="*/ 316439 h 374" name="T33"/>
                <a:gd fmla="*/ 472507 w 268" name="T34"/>
                <a:gd fmla="*/ 311918 h 374" name="T35"/>
                <a:gd fmla="*/ 472507 w 268" name="T36"/>
                <a:gd fmla="*/ 687125 h 374" name="T37"/>
                <a:gd fmla="*/ 445247 w 268" name="T38"/>
                <a:gd fmla="*/ 691645 h 374" name="T39"/>
                <a:gd fmla="*/ 268057 w 268" name="T40"/>
                <a:gd fmla="*/ 22603 h 374" name="T41"/>
                <a:gd fmla="*/ 172647 w 268" name="T42"/>
                <a:gd fmla="*/ 13562 h 374" name="T43"/>
                <a:gd fmla="*/ 277143 w 268" name="T44"/>
                <a:gd fmla="*/ 840823 h 374" name="T45"/>
                <a:gd fmla="*/ 281687 w 268" name="T46"/>
                <a:gd fmla="*/ 872467 h 374" name="T47"/>
                <a:gd fmla="*/ 245340 w 268" name="T48"/>
                <a:gd fmla="*/ 980961 h 374" name="T49"/>
                <a:gd fmla="*/ 177190 w 268" name="T50"/>
                <a:gd fmla="*/ 858906 h 374" name="T51"/>
                <a:gd fmla="*/ 18173 w 268" name="T52"/>
                <a:gd fmla="*/ 732330 h 374" name="T53"/>
                <a:gd fmla="*/ 77237 w 268" name="T54"/>
                <a:gd fmla="*/ 1089454 h 374" name="T55"/>
                <a:gd fmla="*/ 109040 w 268" name="T56"/>
                <a:gd fmla="*/ 1139180 h 374" name="T57"/>
                <a:gd fmla="*/ 377097 w 268" name="T58"/>
                <a:gd fmla="*/ 1455619 h 374" name="T59"/>
                <a:gd fmla="*/ 417987 w 268" name="T60"/>
                <a:gd fmla="*/ 1487263 h 374" name="T61"/>
                <a:gd fmla="*/ 613350 w 268" name="T62"/>
                <a:gd fmla="*/ 1686167 h 374" name="T63"/>
                <a:gd fmla="*/ 808713 w 268" name="T64"/>
                <a:gd fmla="*/ 1645482 h 374" name="T65"/>
                <a:gd fmla="*/ 1176723 w 268" name="T66"/>
                <a:gd fmla="*/ 1564112 h 374" name="T67"/>
                <a:gd fmla="*/ 1203983 w 268" name="T68"/>
                <a:gd fmla="*/ 1202468 h 374" name="T69"/>
                <a:gd fmla="*/ 1108573 w 268" name="T70"/>
                <a:gd fmla="*/ 565070 h 374" name="T71"/>
                <a:gd fmla="*/ 1076770 w 268" name="T72"/>
                <a:gd fmla="*/ 411371 h 374" name="T73"/>
                <a:gd fmla="*/ 208993 w 268" name="T74"/>
                <a:gd fmla="*/ 31644 h 374" name="T75"/>
                <a:gd fmla="*/ 286230 w 268" name="T76"/>
                <a:gd fmla="*/ 140137 h 374" name="T77"/>
                <a:gd fmla="*/ 231710 w 268" name="T78"/>
                <a:gd fmla="*/ 153699 h 374" name="T79"/>
                <a:gd fmla="*/ 168103 w 268" name="T80"/>
                <a:gd fmla="*/ 167261 h 374" name="T81"/>
                <a:gd fmla="*/ 149930 w 268" name="T82"/>
                <a:gd fmla="*/ 113014 h 374" name="T83"/>
                <a:gd fmla="*/ 368010 w 268" name="T84"/>
                <a:gd fmla="*/ 488220 h 374" name="T85"/>
                <a:gd fmla="*/ 263513 w 268" name="T86"/>
                <a:gd fmla="*/ 528905 h 374" name="T87"/>
                <a:gd fmla="*/ 249883 w 268" name="T88"/>
                <a:gd fmla="*/ 488220 h 374" name="T89"/>
                <a:gd fmla="*/ 354380 w 268" name="T90"/>
                <a:gd fmla="*/ 479179 h 374" name="T91"/>
                <a:gd fmla="*/ 249883 w 268" name="T92"/>
                <a:gd fmla="*/ 488220 h 374" name="T93"/>
                <a:gd fmla="*/ 254427 w 268" name="T94"/>
                <a:gd fmla="*/ 470138 h 374" name="T95"/>
                <a:gd fmla="*/ 354380 w 268" name="T96"/>
                <a:gd fmla="*/ 424932 h 374" name="T97"/>
                <a:gd fmla="*/ 0 60000 65536" name="T98"/>
                <a:gd fmla="*/ 0 60000 65536" name="T99"/>
                <a:gd fmla="*/ 0 60000 65536" name="T100"/>
                <a:gd fmla="*/ 0 60000 65536" name="T101"/>
                <a:gd fmla="*/ 0 60000 65536" name="T102"/>
                <a:gd fmla="*/ 0 60000 65536" name="T103"/>
                <a:gd fmla="*/ 0 60000 65536" name="T104"/>
                <a:gd fmla="*/ 0 60000 65536" name="T105"/>
                <a:gd fmla="*/ 0 60000 65536" name="T106"/>
                <a:gd fmla="*/ 0 60000 65536" name="T107"/>
                <a:gd fmla="*/ 0 60000 65536" name="T108"/>
                <a:gd fmla="*/ 0 60000 65536" name="T109"/>
                <a:gd fmla="*/ 0 60000 65536" name="T110"/>
                <a:gd fmla="*/ 0 60000 65536" name="T111"/>
                <a:gd fmla="*/ 0 60000 65536" name="T112"/>
                <a:gd fmla="*/ 0 60000 65536" name="T113"/>
                <a:gd fmla="*/ 0 60000 65536" name="T114"/>
                <a:gd fmla="*/ 0 60000 65536" name="T115"/>
                <a:gd fmla="*/ 0 60000 65536" name="T116"/>
                <a:gd fmla="*/ 0 60000 65536" name="T117"/>
                <a:gd fmla="*/ 0 60000 65536" name="T118"/>
                <a:gd fmla="*/ 0 60000 65536" name="T119"/>
                <a:gd fmla="*/ 0 60000 65536" name="T120"/>
                <a:gd fmla="*/ 0 60000 65536" name="T121"/>
                <a:gd fmla="*/ 0 60000 65536" name="T122"/>
                <a:gd fmla="*/ 0 60000 65536" name="T123"/>
                <a:gd fmla="*/ 0 60000 65536" name="T124"/>
                <a:gd fmla="*/ 0 60000 65536" name="T125"/>
                <a:gd fmla="*/ 0 60000 65536" name="T126"/>
                <a:gd fmla="*/ 0 60000 65536" name="T127"/>
                <a:gd fmla="*/ 0 60000 65536" name="T128"/>
                <a:gd fmla="*/ 0 60000 65536" name="T129"/>
                <a:gd fmla="*/ 0 60000 65536" name="T130"/>
                <a:gd fmla="*/ 0 60000 65536" name="T131"/>
                <a:gd fmla="*/ 0 60000 65536" name="T132"/>
                <a:gd fmla="*/ 0 60000 65536" name="T133"/>
                <a:gd fmla="*/ 0 60000 65536" name="T134"/>
                <a:gd fmla="*/ 0 60000 65536" name="T135"/>
                <a:gd fmla="*/ 0 60000 65536" name="T136"/>
                <a:gd fmla="*/ 0 60000 65536" name="T137"/>
                <a:gd fmla="*/ 0 60000 65536" name="T138"/>
                <a:gd fmla="*/ 0 60000 65536" name="T139"/>
                <a:gd fmla="*/ 0 60000 65536" name="T140"/>
                <a:gd fmla="*/ 0 60000 65536" name="T141"/>
                <a:gd fmla="*/ 0 60000 65536" name="T142"/>
                <a:gd fmla="*/ 0 60000 65536" name="T143"/>
                <a:gd fmla="*/ 0 60000 65536" name="T144"/>
                <a:gd fmla="*/ 0 60000 65536" name="T145"/>
                <a:gd fmla="*/ 0 60000 65536" name="T146"/>
                <a:gd fmla="*/ 0 w 268" name="T147"/>
                <a:gd fmla="*/ 0 h 374" name="T148"/>
                <a:gd fmla="*/ 268 w 268" name="T149"/>
                <a:gd fmla="*/ 374 h 374" name="T150"/>
              </a:gdLst>
              <a:cxnLst>
                <a:cxn ang="T98">
                  <a:pos x="T0" y="T1"/>
                </a:cxn>
                <a:cxn ang="T99">
                  <a:pos x="T2" y="T3"/>
                </a:cxn>
                <a:cxn ang="T100">
                  <a:pos x="T4" y="T5"/>
                </a:cxn>
                <a:cxn ang="T101">
                  <a:pos x="T6" y="T7"/>
                </a:cxn>
                <a:cxn ang="T102">
                  <a:pos x="T8" y="T9"/>
                </a:cxn>
                <a:cxn ang="T103">
                  <a:pos x="T10" y="T11"/>
                </a:cxn>
                <a:cxn ang="T104">
                  <a:pos x="T12" y="T13"/>
                </a:cxn>
                <a:cxn ang="T105">
                  <a:pos x="T14" y="T15"/>
                </a:cxn>
                <a:cxn ang="T106">
                  <a:pos x="T16" y="T17"/>
                </a:cxn>
                <a:cxn ang="T107">
                  <a:pos x="T18" y="T19"/>
                </a:cxn>
                <a:cxn ang="T108">
                  <a:pos x="T20" y="T21"/>
                </a:cxn>
                <a:cxn ang="T109">
                  <a:pos x="T22" y="T23"/>
                </a:cxn>
                <a:cxn ang="T110">
                  <a:pos x="T24" y="T25"/>
                </a:cxn>
                <a:cxn ang="T111">
                  <a:pos x="T26" y="T27"/>
                </a:cxn>
                <a:cxn ang="T112">
                  <a:pos x="T28" y="T29"/>
                </a:cxn>
                <a:cxn ang="T113">
                  <a:pos x="T30" y="T31"/>
                </a:cxn>
                <a:cxn ang="T114">
                  <a:pos x="T32" y="T33"/>
                </a:cxn>
                <a:cxn ang="T115">
                  <a:pos x="T34" y="T35"/>
                </a:cxn>
                <a:cxn ang="T116">
                  <a:pos x="T36" y="T37"/>
                </a:cxn>
                <a:cxn ang="T117">
                  <a:pos x="T38" y="T39"/>
                </a:cxn>
                <a:cxn ang="T118">
                  <a:pos x="T40" y="T41"/>
                </a:cxn>
                <a:cxn ang="T119">
                  <a:pos x="T42" y="T43"/>
                </a:cxn>
                <a:cxn ang="T120">
                  <a:pos x="T44" y="T45"/>
                </a:cxn>
                <a:cxn ang="T121">
                  <a:pos x="T46" y="T47"/>
                </a:cxn>
                <a:cxn ang="T122">
                  <a:pos x="T48" y="T49"/>
                </a:cxn>
                <a:cxn ang="T123">
                  <a:pos x="T50" y="T51"/>
                </a:cxn>
                <a:cxn ang="T124">
                  <a:pos x="T52" y="T53"/>
                </a:cxn>
                <a:cxn ang="T125">
                  <a:pos x="T54" y="T55"/>
                </a:cxn>
                <a:cxn ang="T126">
                  <a:pos x="T56" y="T57"/>
                </a:cxn>
                <a:cxn ang="T127">
                  <a:pos x="T58" y="T59"/>
                </a:cxn>
                <a:cxn ang="T128">
                  <a:pos x="T60" y="T61"/>
                </a:cxn>
                <a:cxn ang="T129">
                  <a:pos x="T62" y="T63"/>
                </a:cxn>
                <a:cxn ang="T130">
                  <a:pos x="T64" y="T65"/>
                </a:cxn>
                <a:cxn ang="T131">
                  <a:pos x="T66" y="T67"/>
                </a:cxn>
                <a:cxn ang="T132">
                  <a:pos x="T68" y="T69"/>
                </a:cxn>
                <a:cxn ang="T133">
                  <a:pos x="T70" y="T71"/>
                </a:cxn>
                <a:cxn ang="T134">
                  <a:pos x="T72" y="T73"/>
                </a:cxn>
                <a:cxn ang="T135">
                  <a:pos x="T74" y="T75"/>
                </a:cxn>
                <a:cxn ang="T136">
                  <a:pos x="T76" y="T77"/>
                </a:cxn>
                <a:cxn ang="T137">
                  <a:pos x="T78" y="T79"/>
                </a:cxn>
                <a:cxn ang="T138">
                  <a:pos x="T80" y="T81"/>
                </a:cxn>
                <a:cxn ang="T139">
                  <a:pos x="T82" y="T83"/>
                </a:cxn>
                <a:cxn ang="T140">
                  <a:pos x="T84" y="T85"/>
                </a:cxn>
                <a:cxn ang="T141">
                  <a:pos x="T86" y="T87"/>
                </a:cxn>
                <a:cxn ang="T142">
                  <a:pos x="T88" y="T89"/>
                </a:cxn>
                <a:cxn ang="T143">
                  <a:pos x="T90" y="T91"/>
                </a:cxn>
                <a:cxn ang="T144">
                  <a:pos x="T92" y="T93"/>
                </a:cxn>
                <a:cxn ang="T145">
                  <a:pos x="T94" y="T95"/>
                </a:cxn>
                <a:cxn ang="T146">
                  <a:pos x="T96" y="T97"/>
                </a:cxn>
              </a:cxnLst>
              <a:rect b="T150" l="T147" r="T149" t="T148"/>
              <a:pathLst>
                <a:path h="374" w="268">
                  <a:moveTo>
                    <a:pt x="237" y="91"/>
                  </a:moveTo>
                  <a:cubicBezTo>
                    <a:pt x="237" y="91"/>
                    <a:pt x="237" y="91"/>
                    <a:pt x="237" y="91"/>
                  </a:cubicBezTo>
                  <a:cubicBezTo>
                    <a:pt x="237" y="91"/>
                    <a:pt x="237" y="91"/>
                    <a:pt x="237" y="91"/>
                  </a:cubicBezTo>
                  <a:cubicBezTo>
                    <a:pt x="237" y="91"/>
                    <a:pt x="237" y="91"/>
                    <a:pt x="237" y="91"/>
                  </a:cubicBezTo>
                  <a:cubicBezTo>
                    <a:pt x="236" y="90"/>
                    <a:pt x="236" y="90"/>
                    <a:pt x="236" y="90"/>
                  </a:cubicBezTo>
                  <a:cubicBezTo>
                    <a:pt x="236" y="90"/>
                    <a:pt x="236" y="89"/>
                    <a:pt x="236" y="89"/>
                  </a:cubicBezTo>
                  <a:cubicBezTo>
                    <a:pt x="235" y="88"/>
                    <a:pt x="235" y="88"/>
                    <a:pt x="234" y="87"/>
                  </a:cubicBezTo>
                  <a:cubicBezTo>
                    <a:pt x="234" y="86"/>
                    <a:pt x="234" y="86"/>
                    <a:pt x="233" y="85"/>
                  </a:cubicBezTo>
                  <a:cubicBezTo>
                    <a:pt x="232" y="84"/>
                    <a:pt x="231" y="83"/>
                    <a:pt x="230" y="83"/>
                  </a:cubicBezTo>
                  <a:cubicBezTo>
                    <a:pt x="230" y="82"/>
                    <a:pt x="229" y="82"/>
                    <a:pt x="229" y="81"/>
                  </a:cubicBezTo>
                  <a:cubicBezTo>
                    <a:pt x="228" y="81"/>
                    <a:pt x="227" y="81"/>
                    <a:pt x="227" y="80"/>
                  </a:cubicBezTo>
                  <a:cubicBezTo>
                    <a:pt x="226" y="80"/>
                    <a:pt x="226" y="80"/>
                    <a:pt x="225" y="79"/>
                  </a:cubicBezTo>
                  <a:cubicBezTo>
                    <a:pt x="221" y="78"/>
                    <a:pt x="217" y="78"/>
                    <a:pt x="212" y="78"/>
                  </a:cubicBezTo>
                  <a:cubicBezTo>
                    <a:pt x="211" y="79"/>
                    <a:pt x="210" y="79"/>
                    <a:pt x="209" y="80"/>
                  </a:cubicBezTo>
                  <a:cubicBezTo>
                    <a:pt x="208" y="80"/>
                    <a:pt x="208" y="80"/>
                    <a:pt x="208" y="80"/>
                  </a:cubicBezTo>
                  <a:cubicBezTo>
                    <a:pt x="208" y="80"/>
                    <a:pt x="208" y="80"/>
                    <a:pt x="208" y="80"/>
                  </a:cubicBezTo>
                  <a:cubicBezTo>
                    <a:pt x="206" y="81"/>
                    <a:pt x="204" y="82"/>
                    <a:pt x="203" y="83"/>
                  </a:cubicBezTo>
                  <a:cubicBezTo>
                    <a:pt x="200" y="86"/>
                    <a:pt x="197" y="89"/>
                    <a:pt x="196" y="94"/>
                  </a:cubicBezTo>
                  <a:cubicBezTo>
                    <a:pt x="195" y="97"/>
                    <a:pt x="195" y="100"/>
                    <a:pt x="196" y="104"/>
                  </a:cubicBezTo>
                  <a:cubicBezTo>
                    <a:pt x="202" y="131"/>
                    <a:pt x="202" y="131"/>
                    <a:pt x="202" y="131"/>
                  </a:cubicBezTo>
                  <a:cubicBezTo>
                    <a:pt x="201" y="131"/>
                    <a:pt x="200" y="131"/>
                    <a:pt x="199" y="131"/>
                  </a:cubicBezTo>
                  <a:cubicBezTo>
                    <a:pt x="194" y="132"/>
                    <a:pt x="194" y="132"/>
                    <a:pt x="194" y="132"/>
                  </a:cubicBezTo>
                  <a:cubicBezTo>
                    <a:pt x="185" y="87"/>
                    <a:pt x="185" y="87"/>
                    <a:pt x="185" y="87"/>
                  </a:cubicBezTo>
                  <a:cubicBezTo>
                    <a:pt x="185" y="87"/>
                    <a:pt x="185" y="86"/>
                    <a:pt x="184" y="86"/>
                  </a:cubicBezTo>
                  <a:cubicBezTo>
                    <a:pt x="183" y="81"/>
                    <a:pt x="180" y="77"/>
                    <a:pt x="175" y="74"/>
                  </a:cubicBezTo>
                  <a:cubicBezTo>
                    <a:pt x="171" y="71"/>
                    <a:pt x="166" y="70"/>
                    <a:pt x="161" y="71"/>
                  </a:cubicBezTo>
                  <a:cubicBezTo>
                    <a:pt x="160" y="71"/>
                    <a:pt x="160" y="71"/>
                    <a:pt x="159" y="71"/>
                  </a:cubicBezTo>
                  <a:cubicBezTo>
                    <a:pt x="158" y="71"/>
                    <a:pt x="156" y="72"/>
                    <a:pt x="155" y="72"/>
                  </a:cubicBezTo>
                  <a:cubicBezTo>
                    <a:pt x="146" y="76"/>
                    <a:pt x="141" y="86"/>
                    <a:pt x="143" y="96"/>
                  </a:cubicBezTo>
                  <a:cubicBezTo>
                    <a:pt x="152" y="141"/>
                    <a:pt x="152" y="141"/>
                    <a:pt x="152" y="141"/>
                  </a:cubicBezTo>
                  <a:cubicBezTo>
                    <a:pt x="146" y="143"/>
                    <a:pt x="146" y="143"/>
                    <a:pt x="146" y="143"/>
                  </a:cubicBezTo>
                  <a:cubicBezTo>
                    <a:pt x="134" y="84"/>
                    <a:pt x="134" y="84"/>
                    <a:pt x="134" y="84"/>
                  </a:cubicBezTo>
                  <a:cubicBezTo>
                    <a:pt x="133" y="83"/>
                    <a:pt x="133" y="82"/>
                    <a:pt x="133" y="81"/>
                  </a:cubicBezTo>
                  <a:cubicBezTo>
                    <a:pt x="131" y="76"/>
                    <a:pt x="128" y="73"/>
                    <a:pt x="124" y="70"/>
                  </a:cubicBezTo>
                  <a:cubicBezTo>
                    <a:pt x="120" y="67"/>
                    <a:pt x="114" y="66"/>
                    <a:pt x="108" y="67"/>
                  </a:cubicBezTo>
                  <a:cubicBezTo>
                    <a:pt x="107" y="68"/>
                    <a:pt x="105" y="68"/>
                    <a:pt x="104" y="69"/>
                  </a:cubicBezTo>
                  <a:cubicBezTo>
                    <a:pt x="95" y="73"/>
                    <a:pt x="89" y="83"/>
                    <a:pt x="92" y="93"/>
                  </a:cubicBezTo>
                  <a:cubicBezTo>
                    <a:pt x="104" y="152"/>
                    <a:pt x="104" y="152"/>
                    <a:pt x="104" y="152"/>
                  </a:cubicBezTo>
                  <a:cubicBezTo>
                    <a:pt x="100" y="152"/>
                    <a:pt x="100" y="152"/>
                    <a:pt x="100" y="152"/>
                  </a:cubicBezTo>
                  <a:cubicBezTo>
                    <a:pt x="99" y="153"/>
                    <a:pt x="98" y="153"/>
                    <a:pt x="98" y="153"/>
                  </a:cubicBezTo>
                  <a:cubicBezTo>
                    <a:pt x="69" y="22"/>
                    <a:pt x="69" y="22"/>
                    <a:pt x="69" y="22"/>
                  </a:cubicBezTo>
                  <a:cubicBezTo>
                    <a:pt x="68" y="15"/>
                    <a:pt x="64" y="9"/>
                    <a:pt x="59" y="5"/>
                  </a:cubicBezTo>
                  <a:cubicBezTo>
                    <a:pt x="54" y="2"/>
                    <a:pt x="49" y="0"/>
                    <a:pt x="43" y="1"/>
                  </a:cubicBezTo>
                  <a:cubicBezTo>
                    <a:pt x="41" y="1"/>
                    <a:pt x="40" y="2"/>
                    <a:pt x="38" y="3"/>
                  </a:cubicBezTo>
                  <a:cubicBezTo>
                    <a:pt x="29" y="8"/>
                    <a:pt x="25" y="19"/>
                    <a:pt x="27" y="31"/>
                  </a:cubicBezTo>
                  <a:cubicBezTo>
                    <a:pt x="61" y="186"/>
                    <a:pt x="61" y="186"/>
                    <a:pt x="61" y="186"/>
                  </a:cubicBezTo>
                  <a:cubicBezTo>
                    <a:pt x="61" y="187"/>
                    <a:pt x="61" y="188"/>
                    <a:pt x="62" y="190"/>
                  </a:cubicBezTo>
                  <a:cubicBezTo>
                    <a:pt x="62" y="191"/>
                    <a:pt x="62" y="192"/>
                    <a:pt x="62" y="193"/>
                  </a:cubicBezTo>
                  <a:cubicBezTo>
                    <a:pt x="71" y="233"/>
                    <a:pt x="71" y="233"/>
                    <a:pt x="71" y="233"/>
                  </a:cubicBezTo>
                  <a:cubicBezTo>
                    <a:pt x="54" y="217"/>
                    <a:pt x="54" y="217"/>
                    <a:pt x="54" y="217"/>
                  </a:cubicBezTo>
                  <a:cubicBezTo>
                    <a:pt x="38" y="203"/>
                    <a:pt x="38" y="203"/>
                    <a:pt x="38" y="203"/>
                  </a:cubicBezTo>
                  <a:cubicBezTo>
                    <a:pt x="39" y="190"/>
                    <a:pt x="39" y="190"/>
                    <a:pt x="39" y="190"/>
                  </a:cubicBezTo>
                  <a:cubicBezTo>
                    <a:pt x="38" y="157"/>
                    <a:pt x="15" y="146"/>
                    <a:pt x="4" y="153"/>
                  </a:cubicBezTo>
                  <a:cubicBezTo>
                    <a:pt x="3" y="155"/>
                    <a:pt x="4" y="159"/>
                    <a:pt x="4" y="162"/>
                  </a:cubicBezTo>
                  <a:cubicBezTo>
                    <a:pt x="4" y="173"/>
                    <a:pt x="1" y="191"/>
                    <a:pt x="1" y="202"/>
                  </a:cubicBezTo>
                  <a:cubicBezTo>
                    <a:pt x="0" y="217"/>
                    <a:pt x="9" y="228"/>
                    <a:pt x="17" y="241"/>
                  </a:cubicBezTo>
                  <a:cubicBezTo>
                    <a:pt x="17" y="241"/>
                    <a:pt x="17" y="241"/>
                    <a:pt x="17" y="241"/>
                  </a:cubicBezTo>
                  <a:cubicBezTo>
                    <a:pt x="19" y="245"/>
                    <a:pt x="22" y="248"/>
                    <a:pt x="24" y="252"/>
                  </a:cubicBezTo>
                  <a:cubicBezTo>
                    <a:pt x="35" y="266"/>
                    <a:pt x="43" y="279"/>
                    <a:pt x="52" y="291"/>
                  </a:cubicBezTo>
                  <a:cubicBezTo>
                    <a:pt x="59" y="301"/>
                    <a:pt x="73" y="313"/>
                    <a:pt x="83" y="322"/>
                  </a:cubicBezTo>
                  <a:cubicBezTo>
                    <a:pt x="86" y="324"/>
                    <a:pt x="88" y="326"/>
                    <a:pt x="91" y="328"/>
                  </a:cubicBezTo>
                  <a:cubicBezTo>
                    <a:pt x="92" y="329"/>
                    <a:pt x="92" y="329"/>
                    <a:pt x="92" y="329"/>
                  </a:cubicBezTo>
                  <a:cubicBezTo>
                    <a:pt x="105" y="336"/>
                    <a:pt x="120" y="344"/>
                    <a:pt x="130" y="374"/>
                  </a:cubicBezTo>
                  <a:cubicBezTo>
                    <a:pt x="135" y="373"/>
                    <a:pt x="135" y="373"/>
                    <a:pt x="135" y="373"/>
                  </a:cubicBezTo>
                  <a:cubicBezTo>
                    <a:pt x="139" y="372"/>
                    <a:pt x="139" y="372"/>
                    <a:pt x="139" y="372"/>
                  </a:cubicBezTo>
                  <a:cubicBezTo>
                    <a:pt x="178" y="364"/>
                    <a:pt x="178" y="364"/>
                    <a:pt x="178" y="364"/>
                  </a:cubicBezTo>
                  <a:cubicBezTo>
                    <a:pt x="195" y="360"/>
                    <a:pt x="195" y="360"/>
                    <a:pt x="195" y="360"/>
                  </a:cubicBezTo>
                  <a:cubicBezTo>
                    <a:pt x="259" y="346"/>
                    <a:pt x="259" y="346"/>
                    <a:pt x="259" y="346"/>
                  </a:cubicBezTo>
                  <a:cubicBezTo>
                    <a:pt x="268" y="344"/>
                    <a:pt x="268" y="344"/>
                    <a:pt x="268" y="344"/>
                  </a:cubicBezTo>
                  <a:cubicBezTo>
                    <a:pt x="261" y="313"/>
                    <a:pt x="266" y="291"/>
                    <a:pt x="265" y="266"/>
                  </a:cubicBezTo>
                  <a:cubicBezTo>
                    <a:pt x="265" y="245"/>
                    <a:pt x="265" y="224"/>
                    <a:pt x="261" y="203"/>
                  </a:cubicBezTo>
                  <a:cubicBezTo>
                    <a:pt x="244" y="125"/>
                    <a:pt x="244" y="125"/>
                    <a:pt x="244" y="125"/>
                  </a:cubicBezTo>
                  <a:cubicBezTo>
                    <a:pt x="238" y="95"/>
                    <a:pt x="238" y="95"/>
                    <a:pt x="238" y="95"/>
                  </a:cubicBezTo>
                  <a:cubicBezTo>
                    <a:pt x="238" y="94"/>
                    <a:pt x="237" y="92"/>
                    <a:pt x="237" y="91"/>
                  </a:cubicBezTo>
                  <a:moveTo>
                    <a:pt x="33" y="25"/>
                  </a:moveTo>
                  <a:cubicBezTo>
                    <a:pt x="33" y="18"/>
                    <a:pt x="38" y="8"/>
                    <a:pt x="46" y="7"/>
                  </a:cubicBezTo>
                  <a:cubicBezTo>
                    <a:pt x="56" y="6"/>
                    <a:pt x="62" y="16"/>
                    <a:pt x="66" y="24"/>
                  </a:cubicBezTo>
                  <a:cubicBezTo>
                    <a:pt x="67" y="28"/>
                    <a:pt x="68" y="30"/>
                    <a:pt x="63" y="31"/>
                  </a:cubicBezTo>
                  <a:cubicBezTo>
                    <a:pt x="63" y="31"/>
                    <a:pt x="63" y="31"/>
                    <a:pt x="63" y="31"/>
                  </a:cubicBezTo>
                  <a:cubicBezTo>
                    <a:pt x="59" y="32"/>
                    <a:pt x="55" y="34"/>
                    <a:pt x="51" y="34"/>
                  </a:cubicBezTo>
                  <a:cubicBezTo>
                    <a:pt x="49" y="35"/>
                    <a:pt x="44" y="36"/>
                    <a:pt x="41" y="36"/>
                  </a:cubicBezTo>
                  <a:cubicBezTo>
                    <a:pt x="39" y="36"/>
                    <a:pt x="38" y="37"/>
                    <a:pt x="37" y="37"/>
                  </a:cubicBezTo>
                  <a:cubicBezTo>
                    <a:pt x="36" y="37"/>
                    <a:pt x="34" y="37"/>
                    <a:pt x="34" y="35"/>
                  </a:cubicBezTo>
                  <a:cubicBezTo>
                    <a:pt x="33" y="32"/>
                    <a:pt x="33" y="28"/>
                    <a:pt x="33" y="25"/>
                  </a:cubicBezTo>
                  <a:moveTo>
                    <a:pt x="58" y="113"/>
                  </a:moveTo>
                  <a:cubicBezTo>
                    <a:pt x="81" y="108"/>
                    <a:pt x="81" y="108"/>
                    <a:pt x="81" y="108"/>
                  </a:cubicBezTo>
                  <a:cubicBezTo>
                    <a:pt x="84" y="107"/>
                    <a:pt x="84" y="111"/>
                    <a:pt x="81" y="112"/>
                  </a:cubicBezTo>
                  <a:cubicBezTo>
                    <a:pt x="58" y="117"/>
                    <a:pt x="58" y="117"/>
                    <a:pt x="58" y="117"/>
                  </a:cubicBezTo>
                  <a:cubicBezTo>
                    <a:pt x="55" y="118"/>
                    <a:pt x="55" y="113"/>
                    <a:pt x="58" y="113"/>
                  </a:cubicBezTo>
                  <a:moveTo>
                    <a:pt x="55" y="108"/>
                  </a:moveTo>
                  <a:cubicBezTo>
                    <a:pt x="63" y="105"/>
                    <a:pt x="71" y="103"/>
                    <a:pt x="79" y="101"/>
                  </a:cubicBezTo>
                  <a:cubicBezTo>
                    <a:pt x="83" y="101"/>
                    <a:pt x="81" y="105"/>
                    <a:pt x="78" y="106"/>
                  </a:cubicBezTo>
                  <a:cubicBezTo>
                    <a:pt x="70" y="107"/>
                    <a:pt x="63" y="109"/>
                    <a:pt x="55" y="112"/>
                  </a:cubicBezTo>
                  <a:cubicBezTo>
                    <a:pt x="52" y="113"/>
                    <a:pt x="52" y="109"/>
                    <a:pt x="55" y="108"/>
                  </a:cubicBezTo>
                  <a:moveTo>
                    <a:pt x="78" y="97"/>
                  </a:moveTo>
                  <a:cubicBezTo>
                    <a:pt x="71" y="99"/>
                    <a:pt x="64" y="102"/>
                    <a:pt x="56" y="104"/>
                  </a:cubicBezTo>
                  <a:cubicBezTo>
                    <a:pt x="52" y="105"/>
                    <a:pt x="53" y="102"/>
                    <a:pt x="56" y="101"/>
                  </a:cubicBezTo>
                  <a:cubicBezTo>
                    <a:pt x="63" y="99"/>
                    <a:pt x="71" y="95"/>
                    <a:pt x="78" y="94"/>
                  </a:cubicBezTo>
                  <a:cubicBezTo>
                    <a:pt x="82" y="93"/>
                    <a:pt x="81" y="96"/>
                    <a:pt x="78" y="97"/>
                  </a:cubicBezTo>
                </a:path>
              </a:pathLst>
            </a:custGeom>
            <a:solidFill>
              <a:srgbClr val="F4D7C5"/>
            </a:solidFill>
            <a:ln>
              <a:noFill/>
            </a:ln>
            <a:extLst>
              <a:ext uri="{91240B29-F687-4F45-9708-019B960494DF}">
                <a14:hiddenLine cmpd="sng" w="9525">
                  <a:solidFill>
                    <a:srgbClr val="000000"/>
                  </a:solidFill>
                  <a:bevel/>
                  <a:headEnd/>
                  <a:tailEnd/>
                </a14:hiddenLine>
              </a:ext>
            </a:extLst>
          </p:spPr>
          <p:txBody>
            <a:bodyPr/>
            <a:lstStyle/>
            <a:p>
              <a:endParaRPr altLang="zh-CN" lang="zh-CN">
                <a:solidFill>
                  <a:srgbClr val="000000"/>
                </a:solidFill>
                <a:sym charset="-122" pitchFamily="2" typeface="宋体"/>
              </a:endParaRPr>
            </a:p>
          </p:txBody>
        </p:sp>
        <p:sp>
          <p:nvSpPr>
            <p:cNvPr id="56" name="Freeform 57"/>
            <p:cNvSpPr>
              <a:spLocks noChangeArrowheads="1"/>
            </p:cNvSpPr>
            <p:nvPr/>
          </p:nvSpPr>
          <p:spPr bwMode="auto">
            <a:xfrm>
              <a:off x="273050" y="1757363"/>
              <a:ext cx="136525" cy="53975"/>
            </a:xfrm>
            <a:custGeom>
              <a:gdLst>
                <a:gd fmla="*/ 118322 w 30" name="T0"/>
                <a:gd fmla="*/ 17992 h 12" name="T1"/>
                <a:gd fmla="*/ 18203 w 30" name="T2"/>
                <a:gd fmla="*/ 49477 h 12" name="T3"/>
                <a:gd fmla="*/ 18203 w 30" name="T4"/>
                <a:gd fmla="*/ 35983 h 12" name="T5"/>
                <a:gd fmla="*/ 118322 w 30" name="T6"/>
                <a:gd fmla="*/ 0 h 12" name="T7"/>
                <a:gd fmla="*/ 118322 w 30" name="T8"/>
                <a:gd fmla="*/ 17992 h 12" name="T9"/>
                <a:gd fmla="*/ 0 60000 65536" name="T10"/>
                <a:gd fmla="*/ 0 60000 65536" name="T11"/>
                <a:gd fmla="*/ 0 60000 65536" name="T12"/>
                <a:gd fmla="*/ 0 60000 65536" name="T13"/>
                <a:gd fmla="*/ 0 60000 65536" name="T14"/>
                <a:gd fmla="*/ 0 w 30" name="T15"/>
                <a:gd fmla="*/ 0 h 12" name="T16"/>
                <a:gd fmla="*/ 30 w 30" name="T17"/>
                <a:gd fmla="*/ 12 h 12" name="T18"/>
              </a:gdLst>
              <a:cxnLst>
                <a:cxn ang="T10">
                  <a:pos x="T0" y="T1"/>
                </a:cxn>
                <a:cxn ang="T11">
                  <a:pos x="T2" y="T3"/>
                </a:cxn>
                <a:cxn ang="T12">
                  <a:pos x="T4" y="T5"/>
                </a:cxn>
                <a:cxn ang="T13">
                  <a:pos x="T6" y="T7"/>
                </a:cxn>
                <a:cxn ang="T14">
                  <a:pos x="T8" y="T9"/>
                </a:cxn>
              </a:cxnLst>
              <a:rect b="T18" l="T15" r="T17" t="T16"/>
              <a:pathLst>
                <a:path h="12" w="30">
                  <a:moveTo>
                    <a:pt x="26" y="4"/>
                  </a:moveTo>
                  <a:cubicBezTo>
                    <a:pt x="19" y="6"/>
                    <a:pt x="12" y="9"/>
                    <a:pt x="4" y="11"/>
                  </a:cubicBezTo>
                  <a:cubicBezTo>
                    <a:pt x="0" y="12"/>
                    <a:pt x="1" y="9"/>
                    <a:pt x="4" y="8"/>
                  </a:cubicBezTo>
                  <a:cubicBezTo>
                    <a:pt x="11" y="6"/>
                    <a:pt x="19" y="2"/>
                    <a:pt x="26" y="0"/>
                  </a:cubicBezTo>
                  <a:cubicBezTo>
                    <a:pt x="30" y="0"/>
                    <a:pt x="29" y="3"/>
                    <a:pt x="26" y="4"/>
                  </a:cubicBezTo>
                  <a:close/>
                </a:path>
              </a:pathLst>
            </a:custGeom>
            <a:solidFill>
              <a:srgbClr val="F6ECE4"/>
            </a:solidFill>
            <a:ln>
              <a:noFill/>
            </a:ln>
            <a:extLst>
              <a:ext uri="{91240B29-F687-4F45-9708-019B960494DF}">
                <a14:hiddenLine cmpd="sng" w="9525">
                  <a:solidFill>
                    <a:srgbClr val="000000"/>
                  </a:solidFill>
                  <a:bevel/>
                  <a:headEnd/>
                  <a:tailEnd/>
                </a14:hiddenLine>
              </a:ext>
            </a:extLst>
          </p:spPr>
          <p:txBody>
            <a:bodyPr/>
            <a:lstStyle/>
            <a:p>
              <a:endParaRPr altLang="zh-CN" lang="zh-CN">
                <a:solidFill>
                  <a:srgbClr val="000000"/>
                </a:solidFill>
                <a:sym charset="-122" pitchFamily="2" typeface="宋体"/>
              </a:endParaRPr>
            </a:p>
          </p:txBody>
        </p:sp>
        <p:sp>
          <p:nvSpPr>
            <p:cNvPr id="58" name="Freeform 58"/>
            <p:cNvSpPr>
              <a:spLocks noChangeArrowheads="1"/>
            </p:cNvSpPr>
            <p:nvPr/>
          </p:nvSpPr>
          <p:spPr bwMode="auto">
            <a:xfrm>
              <a:off x="273050" y="1793875"/>
              <a:ext cx="139700" cy="53975"/>
            </a:xfrm>
            <a:custGeom>
              <a:gdLst>
                <a:gd fmla="*/ 117168 w 31" name="T0"/>
                <a:gd fmla="*/ 22490 h 12" name="T1"/>
                <a:gd fmla="*/ 13519 w 31" name="T2"/>
                <a:gd fmla="*/ 49477 h 12" name="T3"/>
                <a:gd fmla="*/ 13519 w 31" name="T4"/>
                <a:gd fmla="*/ 31485 h 12" name="T5"/>
                <a:gd fmla="*/ 121674 w 31" name="T6"/>
                <a:gd fmla="*/ 0 h 12" name="T7"/>
                <a:gd fmla="*/ 117168 w 31" name="T8"/>
                <a:gd fmla="*/ 22490 h 12" name="T9"/>
                <a:gd fmla="*/ 0 60000 65536" name="T10"/>
                <a:gd fmla="*/ 0 60000 65536" name="T11"/>
                <a:gd fmla="*/ 0 60000 65536" name="T12"/>
                <a:gd fmla="*/ 0 60000 65536" name="T13"/>
                <a:gd fmla="*/ 0 60000 65536" name="T14"/>
                <a:gd fmla="*/ 0 w 31" name="T15"/>
                <a:gd fmla="*/ 0 h 12" name="T16"/>
                <a:gd fmla="*/ 31 w 31" name="T17"/>
                <a:gd fmla="*/ 12 h 12" name="T18"/>
              </a:gdLst>
              <a:cxnLst>
                <a:cxn ang="T10">
                  <a:pos x="T0" y="T1"/>
                </a:cxn>
                <a:cxn ang="T11">
                  <a:pos x="T2" y="T3"/>
                </a:cxn>
                <a:cxn ang="T12">
                  <a:pos x="T4" y="T5"/>
                </a:cxn>
                <a:cxn ang="T13">
                  <a:pos x="T6" y="T7"/>
                </a:cxn>
                <a:cxn ang="T14">
                  <a:pos x="T8" y="T9"/>
                </a:cxn>
              </a:cxnLst>
              <a:rect b="T18" l="T15" r="T17" t="T16"/>
              <a:pathLst>
                <a:path h="12" w="31">
                  <a:moveTo>
                    <a:pt x="26" y="5"/>
                  </a:moveTo>
                  <a:cubicBezTo>
                    <a:pt x="18" y="6"/>
                    <a:pt x="11" y="8"/>
                    <a:pt x="3" y="11"/>
                  </a:cubicBezTo>
                  <a:cubicBezTo>
                    <a:pt x="0" y="12"/>
                    <a:pt x="0" y="8"/>
                    <a:pt x="3" y="7"/>
                  </a:cubicBezTo>
                  <a:cubicBezTo>
                    <a:pt x="11" y="4"/>
                    <a:pt x="19" y="2"/>
                    <a:pt x="27" y="0"/>
                  </a:cubicBezTo>
                  <a:cubicBezTo>
                    <a:pt x="31" y="0"/>
                    <a:pt x="29" y="4"/>
                    <a:pt x="26" y="5"/>
                  </a:cubicBezTo>
                  <a:close/>
                </a:path>
              </a:pathLst>
            </a:custGeom>
            <a:solidFill>
              <a:srgbClr val="F6ECE4"/>
            </a:solidFill>
            <a:ln>
              <a:noFill/>
            </a:ln>
            <a:extLst>
              <a:ext uri="{91240B29-F687-4F45-9708-019B960494DF}">
                <a14:hiddenLine cmpd="sng" w="9525">
                  <a:solidFill>
                    <a:srgbClr val="000000"/>
                  </a:solidFill>
                  <a:bevel/>
                  <a:headEnd/>
                  <a:tailEnd/>
                </a14:hiddenLine>
              </a:ext>
            </a:extLst>
          </p:spPr>
          <p:txBody>
            <a:bodyPr/>
            <a:lstStyle/>
            <a:p>
              <a:endParaRPr altLang="zh-CN" lang="zh-CN">
                <a:solidFill>
                  <a:srgbClr val="000000"/>
                </a:solidFill>
                <a:sym charset="-122" pitchFamily="2" typeface="宋体"/>
              </a:endParaRPr>
            </a:p>
          </p:txBody>
        </p:sp>
        <p:sp>
          <p:nvSpPr>
            <p:cNvPr id="59" name="Freeform 59"/>
            <p:cNvSpPr>
              <a:spLocks noChangeArrowheads="1"/>
            </p:cNvSpPr>
            <p:nvPr/>
          </p:nvSpPr>
          <p:spPr bwMode="auto">
            <a:xfrm>
              <a:off x="285750" y="1820863"/>
              <a:ext cx="131763" cy="49213"/>
            </a:xfrm>
            <a:custGeom>
              <a:gdLst>
                <a:gd fmla="*/ 118132 w 29" name="T0"/>
                <a:gd fmla="*/ 22370 h 11" name="T1"/>
                <a:gd fmla="*/ 13631 w 29" name="T2"/>
                <a:gd fmla="*/ 44739 h 11" name="T3"/>
                <a:gd fmla="*/ 13631 w 29" name="T4"/>
                <a:gd fmla="*/ 26843 h 11" name="T5"/>
                <a:gd fmla="*/ 118132 w 29" name="T6"/>
                <a:gd fmla="*/ 4474 h 11" name="T7"/>
                <a:gd fmla="*/ 118132 w 29" name="T8"/>
                <a:gd fmla="*/ 22370 h 11" name="T9"/>
                <a:gd fmla="*/ 0 60000 65536" name="T10"/>
                <a:gd fmla="*/ 0 60000 65536" name="T11"/>
                <a:gd fmla="*/ 0 60000 65536" name="T12"/>
                <a:gd fmla="*/ 0 60000 65536" name="T13"/>
                <a:gd fmla="*/ 0 60000 65536" name="T14"/>
                <a:gd fmla="*/ 0 w 29" name="T15"/>
                <a:gd fmla="*/ 0 h 11" name="T16"/>
                <a:gd fmla="*/ 29 w 29" name="T17"/>
                <a:gd fmla="*/ 11 h 11" name="T18"/>
              </a:gdLst>
              <a:cxnLst>
                <a:cxn ang="T10">
                  <a:pos x="T0" y="T1"/>
                </a:cxn>
                <a:cxn ang="T11">
                  <a:pos x="T2" y="T3"/>
                </a:cxn>
                <a:cxn ang="T12">
                  <a:pos x="T4" y="T5"/>
                </a:cxn>
                <a:cxn ang="T13">
                  <a:pos x="T6" y="T7"/>
                </a:cxn>
                <a:cxn ang="T14">
                  <a:pos x="T8" y="T9"/>
                </a:cxn>
              </a:cxnLst>
              <a:rect b="T18" l="T15" r="T17" t="T16"/>
              <a:pathLst>
                <a:path h="11" w="28">
                  <a:moveTo>
                    <a:pt x="26" y="5"/>
                  </a:moveTo>
                  <a:cubicBezTo>
                    <a:pt x="3" y="10"/>
                    <a:pt x="3" y="10"/>
                    <a:pt x="3" y="10"/>
                  </a:cubicBezTo>
                  <a:cubicBezTo>
                    <a:pt x="0" y="11"/>
                    <a:pt x="0" y="6"/>
                    <a:pt x="3" y="6"/>
                  </a:cubicBezTo>
                  <a:cubicBezTo>
                    <a:pt x="26" y="1"/>
                    <a:pt x="26" y="1"/>
                    <a:pt x="26" y="1"/>
                  </a:cubicBezTo>
                  <a:cubicBezTo>
                    <a:pt x="29" y="0"/>
                    <a:pt x="29" y="4"/>
                    <a:pt x="26" y="5"/>
                  </a:cubicBezTo>
                  <a:close/>
                </a:path>
              </a:pathLst>
            </a:custGeom>
            <a:solidFill>
              <a:srgbClr val="F6ECE4"/>
            </a:solidFill>
            <a:ln>
              <a:noFill/>
            </a:ln>
            <a:extLst>
              <a:ext uri="{91240B29-F687-4F45-9708-019B960494DF}">
                <a14:hiddenLine cmpd="sng" w="9525">
                  <a:solidFill>
                    <a:srgbClr val="000000"/>
                  </a:solidFill>
                  <a:bevel/>
                  <a:headEnd/>
                  <a:tailEnd/>
                </a14:hiddenLine>
              </a:ext>
            </a:extLst>
          </p:spPr>
          <p:txBody>
            <a:bodyPr/>
            <a:lstStyle/>
            <a:p>
              <a:endParaRPr altLang="zh-CN" lang="zh-CN">
                <a:solidFill>
                  <a:srgbClr val="000000"/>
                </a:solidFill>
                <a:sym charset="-122" pitchFamily="2" typeface="宋体"/>
              </a:endParaRPr>
            </a:p>
          </p:txBody>
        </p:sp>
        <p:sp>
          <p:nvSpPr>
            <p:cNvPr id="60" name="Freeform 60"/>
            <p:cNvSpPr>
              <a:spLocks noChangeArrowheads="1"/>
            </p:cNvSpPr>
            <p:nvPr/>
          </p:nvSpPr>
          <p:spPr bwMode="auto">
            <a:xfrm>
              <a:off x="185737" y="1363663"/>
              <a:ext cx="160338" cy="141288"/>
            </a:xfrm>
            <a:custGeom>
              <a:gdLst>
                <a:gd fmla="*/ 137433 w 35" name="T0"/>
                <a:gd fmla="*/ 113942 h 31" name="T1"/>
                <a:gd fmla="*/ 82460 w 35" name="T2"/>
                <a:gd fmla="*/ 91154 h 31" name="T3"/>
                <a:gd fmla="*/ 36649 w 35" name="T4"/>
                <a:gd fmla="*/ 136730 h 31" name="T5"/>
                <a:gd fmla="*/ 18324 w 35" name="T6"/>
                <a:gd fmla="*/ 141288 h 31" name="T7"/>
                <a:gd fmla="*/ 4581 w 35" name="T8"/>
                <a:gd fmla="*/ 132173 h 31" name="T9"/>
                <a:gd fmla="*/ 0 w 35" name="T10"/>
                <a:gd fmla="*/ 86596 h 31" name="T11"/>
                <a:gd fmla="*/ 59554 w 35" name="T12"/>
                <a:gd fmla="*/ 4558 h 31" name="T13"/>
                <a:gd fmla="*/ 151176 w 35" name="T14"/>
                <a:gd fmla="*/ 82038 h 31" name="T15"/>
                <a:gd fmla="*/ 137433 w 35" name="T16"/>
                <a:gd fmla="*/ 113942 h 31" name="T17"/>
                <a:gd fmla="*/ 0 60000 65536" name="T18"/>
                <a:gd fmla="*/ 0 60000 65536" name="T19"/>
                <a:gd fmla="*/ 0 60000 65536" name="T20"/>
                <a:gd fmla="*/ 0 60000 65536" name="T21"/>
                <a:gd fmla="*/ 0 60000 65536" name="T22"/>
                <a:gd fmla="*/ 0 60000 65536" name="T23"/>
                <a:gd fmla="*/ 0 60000 65536" name="T24"/>
                <a:gd fmla="*/ 0 60000 65536" name="T25"/>
                <a:gd fmla="*/ 0 60000 65536" name="T26"/>
                <a:gd fmla="*/ 0 w 35" name="T27"/>
                <a:gd fmla="*/ 0 h 31" name="T28"/>
                <a:gd fmla="*/ 35 w 35" name="T29"/>
                <a:gd fmla="*/ 31 h 31" name="T30"/>
              </a:gd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b="T30" l="T27" r="T29" t="T28"/>
              <a:pathLst>
                <a:path h="31" w="35">
                  <a:moveTo>
                    <a:pt x="30" y="25"/>
                  </a:moveTo>
                  <a:cubicBezTo>
                    <a:pt x="27" y="22"/>
                    <a:pt x="21" y="20"/>
                    <a:pt x="18" y="20"/>
                  </a:cubicBezTo>
                  <a:cubicBezTo>
                    <a:pt x="12" y="20"/>
                    <a:pt x="9" y="25"/>
                    <a:pt x="8" y="30"/>
                  </a:cubicBezTo>
                  <a:cubicBezTo>
                    <a:pt x="6" y="30"/>
                    <a:pt x="5" y="31"/>
                    <a:pt x="4" y="31"/>
                  </a:cubicBezTo>
                  <a:cubicBezTo>
                    <a:pt x="3" y="31"/>
                    <a:pt x="1" y="31"/>
                    <a:pt x="1" y="29"/>
                  </a:cubicBezTo>
                  <a:cubicBezTo>
                    <a:pt x="0" y="26"/>
                    <a:pt x="0" y="22"/>
                    <a:pt x="0" y="19"/>
                  </a:cubicBezTo>
                  <a:cubicBezTo>
                    <a:pt x="0" y="12"/>
                    <a:pt x="5" y="2"/>
                    <a:pt x="13" y="1"/>
                  </a:cubicBezTo>
                  <a:cubicBezTo>
                    <a:pt x="23" y="0"/>
                    <a:pt x="29" y="10"/>
                    <a:pt x="33" y="18"/>
                  </a:cubicBezTo>
                  <a:cubicBezTo>
                    <a:pt x="34" y="22"/>
                    <a:pt x="35" y="24"/>
                    <a:pt x="30" y="25"/>
                  </a:cubicBezTo>
                  <a:close/>
                </a:path>
              </a:pathLst>
            </a:custGeom>
            <a:solidFill>
              <a:srgbClr val="F6ECE4"/>
            </a:solidFill>
            <a:ln>
              <a:noFill/>
            </a:ln>
            <a:extLst>
              <a:ext uri="{91240B29-F687-4F45-9708-019B960494DF}">
                <a14:hiddenLine cmpd="sng" w="9525">
                  <a:solidFill>
                    <a:srgbClr val="000000"/>
                  </a:solidFill>
                  <a:bevel/>
                  <a:headEnd/>
                  <a:tailEnd/>
                </a14:hiddenLine>
              </a:ext>
            </a:extLst>
          </p:spPr>
          <p:txBody>
            <a:bodyPr/>
            <a:lstStyle/>
            <a:p>
              <a:endParaRPr altLang="zh-CN" lang="zh-CN">
                <a:solidFill>
                  <a:srgbClr val="000000"/>
                </a:solidFill>
                <a:sym charset="-122" pitchFamily="2" typeface="宋体"/>
              </a:endParaRPr>
            </a:p>
          </p:txBody>
        </p:sp>
        <p:sp>
          <p:nvSpPr>
            <p:cNvPr id="61" name="Freeform 61"/>
            <p:cNvSpPr>
              <a:spLocks noChangeArrowheads="1"/>
            </p:cNvSpPr>
            <p:nvPr/>
          </p:nvSpPr>
          <p:spPr bwMode="auto">
            <a:xfrm>
              <a:off x="222250" y="1454150"/>
              <a:ext cx="100013" cy="46038"/>
            </a:xfrm>
            <a:custGeom>
              <a:gdLst>
                <a:gd fmla="*/ 100013 w 22" name="T0"/>
                <a:gd fmla="*/ 23019 h 10" name="T1"/>
                <a:gd fmla="*/ 100013 w 22" name="T2"/>
                <a:gd fmla="*/ 23019 h 10" name="T3"/>
                <a:gd fmla="*/ 45460 w 22" name="T4"/>
                <a:gd fmla="*/ 36830 h 10" name="T5"/>
                <a:gd fmla="*/ 0 w 22" name="T6"/>
                <a:gd fmla="*/ 46038 h 10" name="T7"/>
                <a:gd fmla="*/ 45460 w 22" name="T8"/>
                <a:gd fmla="*/ 0 h 10" name="T9"/>
                <a:gd fmla="*/ 100013 w 22" name="T10"/>
                <a:gd fmla="*/ 23019 h 10" name="T11"/>
                <a:gd fmla="*/ 0 60000 65536" name="T12"/>
                <a:gd fmla="*/ 0 60000 65536" name="T13"/>
                <a:gd fmla="*/ 0 60000 65536" name="T14"/>
                <a:gd fmla="*/ 0 60000 65536" name="T15"/>
                <a:gd fmla="*/ 0 60000 65536" name="T16"/>
                <a:gd fmla="*/ 0 60000 65536" name="T17"/>
                <a:gd fmla="*/ 0 w 22" name="T18"/>
                <a:gd fmla="*/ 0 h 10" name="T19"/>
                <a:gd fmla="*/ 22 w 22" name="T20"/>
                <a:gd fmla="*/ 10 h 10" name="T21"/>
              </a:gdLst>
              <a:cxnLst>
                <a:cxn ang="T12">
                  <a:pos x="T0" y="T1"/>
                </a:cxn>
                <a:cxn ang="T13">
                  <a:pos x="T2" y="T3"/>
                </a:cxn>
                <a:cxn ang="T14">
                  <a:pos x="T4" y="T5"/>
                </a:cxn>
                <a:cxn ang="T15">
                  <a:pos x="T6" y="T7"/>
                </a:cxn>
                <a:cxn ang="T16">
                  <a:pos x="T8" y="T9"/>
                </a:cxn>
                <a:cxn ang="T17">
                  <a:pos x="T10" y="T11"/>
                </a:cxn>
              </a:cxnLst>
              <a:rect b="T21" l="T18" r="T20" t="T19"/>
              <a:pathLst>
                <a:path h="10" w="22">
                  <a:moveTo>
                    <a:pt x="22" y="5"/>
                  </a:moveTo>
                  <a:cubicBezTo>
                    <a:pt x="22" y="5"/>
                    <a:pt x="22" y="5"/>
                    <a:pt x="22" y="5"/>
                  </a:cubicBezTo>
                  <a:cubicBezTo>
                    <a:pt x="18" y="6"/>
                    <a:pt x="14" y="8"/>
                    <a:pt x="10" y="8"/>
                  </a:cubicBezTo>
                  <a:cubicBezTo>
                    <a:pt x="8" y="9"/>
                    <a:pt x="3" y="10"/>
                    <a:pt x="0" y="10"/>
                  </a:cubicBezTo>
                  <a:cubicBezTo>
                    <a:pt x="1" y="5"/>
                    <a:pt x="4" y="0"/>
                    <a:pt x="10" y="0"/>
                  </a:cubicBezTo>
                  <a:cubicBezTo>
                    <a:pt x="13" y="0"/>
                    <a:pt x="19" y="2"/>
                    <a:pt x="22" y="5"/>
                  </a:cubicBezTo>
                  <a:close/>
                </a:path>
              </a:pathLst>
            </a:custGeom>
            <a:solidFill>
              <a:srgbClr val="FAF8F6"/>
            </a:solidFill>
            <a:ln>
              <a:noFill/>
            </a:ln>
            <a:extLst>
              <a:ext uri="{91240B29-F687-4F45-9708-019B960494DF}">
                <a14:hiddenLine cmpd="sng" w="9525">
                  <a:solidFill>
                    <a:srgbClr val="000000"/>
                  </a:solidFill>
                  <a:bevel/>
                  <a:headEnd/>
                  <a:tailEnd/>
                </a14:hiddenLine>
              </a:ext>
            </a:extLst>
          </p:spPr>
          <p:txBody>
            <a:bodyPr/>
            <a:lstStyle/>
            <a:p>
              <a:endParaRPr altLang="zh-CN" lang="zh-CN">
                <a:solidFill>
                  <a:srgbClr val="000000"/>
                </a:solidFill>
                <a:sym charset="-122" pitchFamily="2" typeface="宋体"/>
              </a:endParaRPr>
            </a:p>
          </p:txBody>
        </p:sp>
        <p:sp>
          <p:nvSpPr>
            <p:cNvPr id="62" name="Freeform 62"/>
            <p:cNvSpPr>
              <a:spLocks noChangeArrowheads="1"/>
            </p:cNvSpPr>
            <p:nvPr/>
          </p:nvSpPr>
          <p:spPr bwMode="auto">
            <a:xfrm>
              <a:off x="368300" y="1495425"/>
              <a:ext cx="44450" cy="14288"/>
            </a:xfrm>
            <a:custGeom>
              <a:gdLst>
                <a:gd fmla="*/ 44450 w 28" name="T0"/>
                <a:gd fmla="*/ 0 h 9" name="T1"/>
                <a:gd fmla="*/ 0 w 28" name="T2"/>
                <a:gd fmla="*/ 14288 h 9" name="T3"/>
                <a:gd fmla="*/ 0 w 28" name="T4"/>
                <a:gd fmla="*/ 14288 h 9" name="T5"/>
                <a:gd fmla="*/ 44450 w 28" name="T6"/>
                <a:gd fmla="*/ 0 h 9" name="T7"/>
                <a:gd fmla="*/ 0 60000 65536" name="T8"/>
                <a:gd fmla="*/ 0 60000 65536" name="T9"/>
                <a:gd fmla="*/ 0 60000 65536" name="T10"/>
                <a:gd fmla="*/ 0 60000 65536" name="T11"/>
                <a:gd fmla="*/ 0 w 28" name="T12"/>
                <a:gd fmla="*/ 0 h 9" name="T13"/>
                <a:gd fmla="*/ 28 w 28" name="T14"/>
                <a:gd fmla="*/ 9 h 9" name="T15"/>
              </a:gdLst>
              <a:cxnLst>
                <a:cxn ang="T8">
                  <a:pos x="T0" y="T1"/>
                </a:cxn>
                <a:cxn ang="T9">
                  <a:pos x="T2" y="T3"/>
                </a:cxn>
                <a:cxn ang="T10">
                  <a:pos x="T4" y="T5"/>
                </a:cxn>
                <a:cxn ang="T11">
                  <a:pos x="T6" y="T7"/>
                </a:cxn>
              </a:cxnLst>
              <a:rect b="T15" l="T12" r="T14" t="T13"/>
              <a:pathLst>
                <a:path h="9" w="28">
                  <a:moveTo>
                    <a:pt x="28" y="0"/>
                  </a:moveTo>
                  <a:lnTo>
                    <a:pt x="0" y="9"/>
                  </a:lnTo>
                  <a:lnTo>
                    <a:pt x="28" y="0"/>
                  </a:lnTo>
                  <a:close/>
                </a:path>
              </a:pathLst>
            </a:custGeom>
            <a:solidFill>
              <a:srgbClr val="DFDFDF"/>
            </a:solidFill>
            <a:ln>
              <a:noFill/>
            </a:ln>
            <a:extLst>
              <a:ext uri="{91240B29-F687-4F45-9708-019B960494DF}">
                <a14:hiddenLine cmpd="sng" w="9525">
                  <a:solidFill>
                    <a:srgbClr val="000000"/>
                  </a:solidFill>
                  <a:bevel/>
                  <a:headEnd/>
                  <a:tailEnd/>
                </a14:hiddenLine>
              </a:ext>
            </a:extLst>
          </p:spPr>
          <p:txBody>
            <a:bodyPr/>
            <a:lstStyle/>
            <a:p>
              <a:endParaRPr altLang="zh-CN" lang="zh-CN">
                <a:solidFill>
                  <a:srgbClr val="000000"/>
                </a:solidFill>
                <a:sym charset="-122" pitchFamily="2" typeface="宋体"/>
              </a:endParaRPr>
            </a:p>
          </p:txBody>
        </p:sp>
        <p:sp>
          <p:nvSpPr>
            <p:cNvPr id="63" name="Freeform 63"/>
            <p:cNvSpPr>
              <a:spLocks noChangeArrowheads="1"/>
            </p:cNvSpPr>
            <p:nvPr/>
          </p:nvSpPr>
          <p:spPr bwMode="auto">
            <a:xfrm>
              <a:off x="368300" y="1495425"/>
              <a:ext cx="44450" cy="14288"/>
            </a:xfrm>
            <a:custGeom>
              <a:gdLst>
                <a:gd fmla="*/ 44450 w 28" name="T0"/>
                <a:gd fmla="*/ 0 h 9" name="T1"/>
                <a:gd fmla="*/ 0 w 28" name="T2"/>
                <a:gd fmla="*/ 14288 h 9" name="T3"/>
                <a:gd fmla="*/ 0 w 28" name="T4"/>
                <a:gd fmla="*/ 14288 h 9" name="T5"/>
                <a:gd fmla="*/ 44450 w 28" name="T6"/>
                <a:gd fmla="*/ 0 h 9" name="T7"/>
                <a:gd fmla="*/ 0 60000 65536" name="T8"/>
                <a:gd fmla="*/ 0 60000 65536" name="T9"/>
                <a:gd fmla="*/ 0 60000 65536" name="T10"/>
                <a:gd fmla="*/ 0 60000 65536" name="T11"/>
                <a:gd fmla="*/ 0 w 28" name="T12"/>
                <a:gd fmla="*/ 0 h 9" name="T13"/>
                <a:gd fmla="*/ 28 w 28" name="T14"/>
                <a:gd fmla="*/ 9 h 9" name="T15"/>
              </a:gdLst>
              <a:cxnLst>
                <a:cxn ang="T8">
                  <a:pos x="T0" y="T1"/>
                </a:cxn>
                <a:cxn ang="T9">
                  <a:pos x="T2" y="T3"/>
                </a:cxn>
                <a:cxn ang="T10">
                  <a:pos x="T4" y="T5"/>
                </a:cxn>
                <a:cxn ang="T11">
                  <a:pos x="T6" y="T7"/>
                </a:cxn>
              </a:cxnLst>
              <a:rect b="T15" l="T12" r="T14" t="T13"/>
              <a:pathLst>
                <a:path h="9" w="28">
                  <a:moveTo>
                    <a:pt x="28" y="0"/>
                  </a:moveTo>
                  <a:lnTo>
                    <a:pt x="0" y="9"/>
                  </a:lnTo>
                  <a:lnTo>
                    <a:pt x="28" y="0"/>
                  </a:lnTo>
                </a:path>
              </a:pathLst>
            </a:custGeom>
            <a:noFill/>
            <a:ln>
              <a:noFill/>
            </a:ln>
            <a:extLst>
              <a:ext uri="{909E8E84-426E-40DD-AFC4-6F175D3DCCD1}">
                <a14:hiddenFill>
                  <a:solidFill>
                    <a:srgbClr val="FFFFFF"/>
                  </a:solidFill>
                </a14:hiddenFill>
              </a:ext>
              <a:ext uri="{91240B29-F687-4F45-9708-019B960494DF}">
                <a14:hiddenLine cmpd="sng" w="9525">
                  <a:solidFill>
                    <a:srgbClr val="000000"/>
                  </a:solidFill>
                  <a:bevel/>
                  <a:headEnd/>
                  <a:tailEnd/>
                </a14:hiddenLine>
              </a:ext>
            </a:extLst>
          </p:spPr>
          <p:txBody>
            <a:bodyPr/>
            <a:lstStyle/>
            <a:p>
              <a:endParaRPr altLang="zh-CN" lang="zh-CN">
                <a:solidFill>
                  <a:srgbClr val="000000"/>
                </a:solidFill>
                <a:sym charset="-122" pitchFamily="2" typeface="宋体"/>
              </a:endParaRPr>
            </a:p>
          </p:txBody>
        </p:sp>
        <p:sp>
          <p:nvSpPr>
            <p:cNvPr id="64" name="Freeform 64"/>
            <p:cNvSpPr>
              <a:spLocks noChangeArrowheads="1"/>
            </p:cNvSpPr>
            <p:nvPr/>
          </p:nvSpPr>
          <p:spPr bwMode="auto">
            <a:xfrm>
              <a:off x="309562" y="1363663"/>
              <a:ext cx="107950" cy="146050"/>
            </a:xfrm>
            <a:custGeom>
              <a:gdLst>
                <a:gd fmla="*/ 0 w 24" name="T0"/>
                <a:gd fmla="*/ 0 h 32" name="T1"/>
                <a:gd fmla="*/ 44979 w 24" name="T2"/>
                <a:gd fmla="*/ 73025 h 32" name="T3"/>
                <a:gd fmla="*/ 58473 w 24" name="T4"/>
                <a:gd fmla="*/ 146050 h 32" name="T5"/>
                <a:gd fmla="*/ 103452 w 24" name="T6"/>
                <a:gd fmla="*/ 132358 h 32" name="T7"/>
                <a:gd fmla="*/ 107950 w 24" name="T8"/>
                <a:gd fmla="*/ 132358 h 32" name="T9"/>
                <a:gd fmla="*/ 94456 w 24" name="T10"/>
                <a:gd fmla="*/ 59333 h 32" name="T11"/>
                <a:gd fmla="*/ 0 w 24" name="T12"/>
                <a:gd fmla="*/ 0 h 32" name="T13"/>
                <a:gd fmla="*/ 0 60000 65536" name="T14"/>
                <a:gd fmla="*/ 0 60000 65536" name="T15"/>
                <a:gd fmla="*/ 0 60000 65536" name="T16"/>
                <a:gd fmla="*/ 0 60000 65536" name="T17"/>
                <a:gd fmla="*/ 0 60000 65536" name="T18"/>
                <a:gd fmla="*/ 0 60000 65536" name="T19"/>
                <a:gd fmla="*/ 0 60000 65536" name="T20"/>
                <a:gd fmla="*/ 0 w 24" name="T21"/>
                <a:gd fmla="*/ 0 h 32" name="T22"/>
                <a:gd fmla="*/ 24 w 24" name="T23"/>
                <a:gd fmla="*/ 32 h 32" name="T24"/>
              </a:gdLst>
              <a:cxnLst>
                <a:cxn ang="T14">
                  <a:pos x="T0" y="T1"/>
                </a:cxn>
                <a:cxn ang="T15">
                  <a:pos x="T2" y="T3"/>
                </a:cxn>
                <a:cxn ang="T16">
                  <a:pos x="T4" y="T5"/>
                </a:cxn>
                <a:cxn ang="T17">
                  <a:pos x="T6" y="T7"/>
                </a:cxn>
                <a:cxn ang="T18">
                  <a:pos x="T8" y="T9"/>
                </a:cxn>
                <a:cxn ang="T19">
                  <a:pos x="T10" y="T11"/>
                </a:cxn>
                <a:cxn ang="T20">
                  <a:pos x="T12" y="T13"/>
                </a:cxn>
              </a:cxnLst>
              <a:rect b="T24" l="T21" r="T23" t="T22"/>
              <a:pathLst>
                <a:path h="32" w="24">
                  <a:moveTo>
                    <a:pt x="0" y="0"/>
                  </a:moveTo>
                  <a:cubicBezTo>
                    <a:pt x="5" y="3"/>
                    <a:pt x="8" y="9"/>
                    <a:pt x="10" y="16"/>
                  </a:cubicBezTo>
                  <a:cubicBezTo>
                    <a:pt x="13" y="32"/>
                    <a:pt x="13" y="32"/>
                    <a:pt x="13" y="32"/>
                  </a:cubicBezTo>
                  <a:cubicBezTo>
                    <a:pt x="23" y="29"/>
                    <a:pt x="23" y="29"/>
                    <a:pt x="23" y="29"/>
                  </a:cubicBezTo>
                  <a:cubicBezTo>
                    <a:pt x="24" y="29"/>
                    <a:pt x="24" y="29"/>
                    <a:pt x="24" y="29"/>
                  </a:cubicBezTo>
                  <a:cubicBezTo>
                    <a:pt x="21" y="13"/>
                    <a:pt x="21" y="13"/>
                    <a:pt x="21" y="13"/>
                  </a:cubicBezTo>
                  <a:cubicBezTo>
                    <a:pt x="0" y="0"/>
                    <a:pt x="0" y="0"/>
                    <a:pt x="0" y="0"/>
                  </a:cubicBezTo>
                </a:path>
              </a:pathLst>
            </a:custGeom>
            <a:solidFill>
              <a:srgbClr val="1E1D3A"/>
            </a:solidFill>
            <a:ln>
              <a:noFill/>
            </a:ln>
            <a:extLst>
              <a:ext uri="{91240B29-F687-4F45-9708-019B960494DF}">
                <a14:hiddenLine cmpd="sng" w="9525">
                  <a:solidFill>
                    <a:srgbClr val="000000"/>
                  </a:solidFill>
                  <a:bevel/>
                  <a:headEnd/>
                  <a:tailEnd/>
                </a14:hiddenLine>
              </a:ext>
            </a:extLst>
          </p:spPr>
          <p:txBody>
            <a:bodyPr/>
            <a:lstStyle/>
            <a:p>
              <a:endParaRPr altLang="zh-CN" lang="zh-CN">
                <a:solidFill>
                  <a:srgbClr val="000000"/>
                </a:solidFill>
                <a:sym charset="-122" pitchFamily="2" typeface="宋体"/>
              </a:endParaRPr>
            </a:p>
          </p:txBody>
        </p:sp>
        <p:sp>
          <p:nvSpPr>
            <p:cNvPr id="73" name="Freeform 65"/>
            <p:cNvSpPr>
              <a:spLocks noChangeArrowheads="1"/>
            </p:cNvSpPr>
            <p:nvPr/>
          </p:nvSpPr>
          <p:spPr bwMode="auto">
            <a:xfrm>
              <a:off x="463550" y="1333500"/>
              <a:ext cx="53975" cy="144463"/>
            </a:xfrm>
            <a:custGeom>
              <a:gdLst>
                <a:gd fmla="*/ 0 w 12" name="T0"/>
                <a:gd fmla="*/ 0 h 32" name="T1"/>
                <a:gd fmla="*/ 26988 w 12" name="T2"/>
                <a:gd fmla="*/ 117376 h 32" name="T3"/>
                <a:gd fmla="*/ 31485 w 12" name="T4"/>
                <a:gd fmla="*/ 144463 h 32" name="T5"/>
                <a:gd fmla="*/ 53975 w 12" name="T6"/>
                <a:gd fmla="*/ 139949 h 32" name="T7"/>
                <a:gd fmla="*/ 26988 w 12" name="T8"/>
                <a:gd fmla="*/ 31601 h 32" name="T9"/>
                <a:gd fmla="*/ 8996 w 12" name="T10"/>
                <a:gd fmla="*/ 4514 h 32" name="T11"/>
                <a:gd fmla="*/ 0 w 12" name="T12"/>
                <a:gd fmla="*/ 0 h 32" name="T13"/>
                <a:gd fmla="*/ 0 60000 65536" name="T14"/>
                <a:gd fmla="*/ 0 60000 65536" name="T15"/>
                <a:gd fmla="*/ 0 60000 65536" name="T16"/>
                <a:gd fmla="*/ 0 60000 65536" name="T17"/>
                <a:gd fmla="*/ 0 60000 65536" name="T18"/>
                <a:gd fmla="*/ 0 60000 65536" name="T19"/>
                <a:gd fmla="*/ 0 60000 65536" name="T20"/>
                <a:gd fmla="*/ 0 w 12" name="T21"/>
                <a:gd fmla="*/ 0 h 32" name="T22"/>
                <a:gd fmla="*/ 12 w 12" name="T23"/>
                <a:gd fmla="*/ 32 h 32" name="T24"/>
              </a:gdLst>
              <a:cxnLst>
                <a:cxn ang="T14">
                  <a:pos x="T0" y="T1"/>
                </a:cxn>
                <a:cxn ang="T15">
                  <a:pos x="T2" y="T3"/>
                </a:cxn>
                <a:cxn ang="T16">
                  <a:pos x="T4" y="T5"/>
                </a:cxn>
                <a:cxn ang="T17">
                  <a:pos x="T6" y="T7"/>
                </a:cxn>
                <a:cxn ang="T18">
                  <a:pos x="T8" y="T9"/>
                </a:cxn>
                <a:cxn ang="T19">
                  <a:pos x="T10" y="T11"/>
                </a:cxn>
                <a:cxn ang="T20">
                  <a:pos x="T12" y="T13"/>
                </a:cxn>
              </a:cxnLst>
              <a:rect b="T24" l="T21" r="T23" t="T22"/>
              <a:pathLst>
                <a:path h="32" w="12">
                  <a:moveTo>
                    <a:pt x="0" y="0"/>
                  </a:moveTo>
                  <a:cubicBezTo>
                    <a:pt x="6" y="26"/>
                    <a:pt x="6" y="26"/>
                    <a:pt x="6" y="26"/>
                  </a:cubicBezTo>
                  <a:cubicBezTo>
                    <a:pt x="7" y="32"/>
                    <a:pt x="7" y="32"/>
                    <a:pt x="7" y="32"/>
                  </a:cubicBezTo>
                  <a:cubicBezTo>
                    <a:pt x="12" y="31"/>
                    <a:pt x="12" y="31"/>
                    <a:pt x="12" y="31"/>
                  </a:cubicBezTo>
                  <a:cubicBezTo>
                    <a:pt x="6" y="7"/>
                    <a:pt x="6" y="7"/>
                    <a:pt x="6" y="7"/>
                  </a:cubicBezTo>
                  <a:cubicBezTo>
                    <a:pt x="6" y="4"/>
                    <a:pt x="4" y="2"/>
                    <a:pt x="2" y="1"/>
                  </a:cubicBezTo>
                  <a:cubicBezTo>
                    <a:pt x="1" y="1"/>
                    <a:pt x="1" y="1"/>
                    <a:pt x="0" y="0"/>
                  </a:cubicBezTo>
                </a:path>
              </a:pathLst>
            </a:custGeom>
            <a:solidFill>
              <a:srgbClr val="BDBFBF"/>
            </a:solidFill>
            <a:ln>
              <a:noFill/>
            </a:ln>
            <a:extLst>
              <a:ext uri="{91240B29-F687-4F45-9708-019B960494DF}">
                <a14:hiddenLine cmpd="sng" w="9525">
                  <a:solidFill>
                    <a:srgbClr val="000000"/>
                  </a:solidFill>
                  <a:bevel/>
                  <a:headEnd/>
                  <a:tailEnd/>
                </a14:hiddenLine>
              </a:ext>
            </a:extLst>
          </p:spPr>
          <p:txBody>
            <a:bodyPr/>
            <a:lstStyle/>
            <a:p>
              <a:endParaRPr altLang="zh-CN" lang="zh-CN">
                <a:solidFill>
                  <a:srgbClr val="000000"/>
                </a:solidFill>
                <a:sym charset="-122" pitchFamily="2" typeface="宋体"/>
              </a:endParaRPr>
            </a:p>
          </p:txBody>
        </p:sp>
        <p:sp>
          <p:nvSpPr>
            <p:cNvPr id="75" name="Freeform 66"/>
            <p:cNvSpPr>
              <a:spLocks noChangeArrowheads="1"/>
            </p:cNvSpPr>
            <p:nvPr/>
          </p:nvSpPr>
          <p:spPr bwMode="auto">
            <a:xfrm>
              <a:off x="368300" y="1473200"/>
              <a:ext cx="395288" cy="555625"/>
            </a:xfrm>
            <a:custGeom>
              <a:gdLst>
                <a:gd fmla="*/ 149937 w 87" name="T0"/>
                <a:gd fmla="*/ 0 h 123" name="T1"/>
                <a:gd fmla="*/ 127219 w 87" name="T2"/>
                <a:gd fmla="*/ 4517 h 123" name="T3"/>
                <a:gd fmla="*/ 140850 w 87" name="T4"/>
                <a:gd fmla="*/ 54207 h 123" name="T5"/>
                <a:gd fmla="*/ 109045 w 87" name="T6"/>
                <a:gd fmla="*/ 99380 h 123" name="T7"/>
                <a:gd fmla="*/ 99958 w 87" name="T8"/>
                <a:gd fmla="*/ 99380 h 123" name="T9"/>
                <a:gd fmla="*/ 86327 w 87" name="T10"/>
                <a:gd fmla="*/ 99380 h 123" name="T11"/>
                <a:gd fmla="*/ 81784 w 87" name="T12"/>
                <a:gd fmla="*/ 94863 h 123" name="T13"/>
                <a:gd fmla="*/ 59066 w 87" name="T14"/>
                <a:gd fmla="*/ 67759 h 123" name="T15"/>
                <a:gd fmla="*/ 49979 w 87" name="T16"/>
                <a:gd fmla="*/ 22586 h 123" name="T17"/>
                <a:gd fmla="*/ 45435 w 87" name="T18"/>
                <a:gd fmla="*/ 22586 h 123" name="T19"/>
                <a:gd fmla="*/ 0 w 87" name="T20"/>
                <a:gd fmla="*/ 36138 h 123" name="T21"/>
                <a:gd fmla="*/ 113589 w 87" name="T22"/>
                <a:gd fmla="*/ 555625 h 123" name="T23"/>
                <a:gd fmla="*/ 122676 w 87" name="T24"/>
                <a:gd fmla="*/ 551108 h 123" name="T25"/>
                <a:gd fmla="*/ 140850 w 87" name="T26"/>
                <a:gd fmla="*/ 551108 h 123" name="T27"/>
                <a:gd fmla="*/ 140850 w 87" name="T28"/>
                <a:gd fmla="*/ 546590 h 123" name="T29"/>
                <a:gd fmla="*/ 86327 w 87" name="T30"/>
                <a:gd fmla="*/ 284588 h 123" name="T31"/>
                <a:gd fmla="*/ 140850 w 87" name="T32"/>
                <a:gd fmla="*/ 176174 h 123" name="T33"/>
                <a:gd fmla="*/ 159024 w 87" name="T34"/>
                <a:gd fmla="*/ 167139 h 123" name="T35"/>
                <a:gd fmla="*/ 181742 w 87" name="T36"/>
                <a:gd fmla="*/ 167139 h 123" name="T37"/>
                <a:gd fmla="*/ 231721 w 87" name="T38"/>
                <a:gd fmla="*/ 180691 h 123" name="T39"/>
                <a:gd fmla="*/ 272612 w 87" name="T40"/>
                <a:gd fmla="*/ 230381 h 123" name="T41"/>
                <a:gd fmla="*/ 277156 w 87" name="T42"/>
                <a:gd fmla="*/ 243933 h 123" name="T43"/>
                <a:gd fmla="*/ 331678 w 87" name="T44"/>
                <a:gd fmla="*/ 510452 h 123" name="T45"/>
                <a:gd fmla="*/ 358940 w 87" name="T46"/>
                <a:gd fmla="*/ 501418 h 123" name="T47"/>
                <a:gd fmla="*/ 318048 w 87" name="T48"/>
                <a:gd fmla="*/ 302658 h 123" name="T49"/>
                <a:gd fmla="*/ 313504 w 87" name="T50"/>
                <a:gd fmla="*/ 284588 h 123" name="T51"/>
                <a:gd fmla="*/ 372570 w 87" name="T52"/>
                <a:gd fmla="*/ 189726 h 123" name="T53"/>
                <a:gd fmla="*/ 390744 w 87" name="T54"/>
                <a:gd fmla="*/ 185208 h 123" name="T55"/>
                <a:gd fmla="*/ 395288 w 87" name="T56"/>
                <a:gd fmla="*/ 185208 h 123" name="T57"/>
                <a:gd fmla="*/ 154480 w 87" name="T58"/>
                <a:gd fmla="*/ 27104 h 123" name="T59"/>
                <a:gd fmla="*/ 149937 w 87" name="T60"/>
                <a:gd fmla="*/ 0 h 123" name="T61"/>
                <a:gd fmla="*/ 0 60000 65536" name="T62"/>
                <a:gd fmla="*/ 0 60000 65536" name="T63"/>
                <a:gd fmla="*/ 0 60000 65536" name="T64"/>
                <a:gd fmla="*/ 0 60000 65536" name="T65"/>
                <a:gd fmla="*/ 0 60000 65536" name="T66"/>
                <a:gd fmla="*/ 0 60000 65536" name="T67"/>
                <a:gd fmla="*/ 0 60000 65536" name="T68"/>
                <a:gd fmla="*/ 0 60000 65536" name="T69"/>
                <a:gd fmla="*/ 0 60000 65536" name="T70"/>
                <a:gd fmla="*/ 0 60000 65536" name="T71"/>
                <a:gd fmla="*/ 0 60000 65536" name="T72"/>
                <a:gd fmla="*/ 0 60000 65536" name="T73"/>
                <a:gd fmla="*/ 0 60000 65536" name="T74"/>
                <a:gd fmla="*/ 0 60000 65536" name="T75"/>
                <a:gd fmla="*/ 0 60000 65536" name="T76"/>
                <a:gd fmla="*/ 0 60000 65536" name="T77"/>
                <a:gd fmla="*/ 0 60000 65536" name="T78"/>
                <a:gd fmla="*/ 0 60000 65536" name="T79"/>
                <a:gd fmla="*/ 0 60000 65536" name="T80"/>
                <a:gd fmla="*/ 0 60000 65536" name="T81"/>
                <a:gd fmla="*/ 0 60000 65536" name="T82"/>
                <a:gd fmla="*/ 0 60000 65536" name="T83"/>
                <a:gd fmla="*/ 0 60000 65536" name="T84"/>
                <a:gd fmla="*/ 0 60000 65536" name="T85"/>
                <a:gd fmla="*/ 0 60000 65536" name="T86"/>
                <a:gd fmla="*/ 0 60000 65536" name="T87"/>
                <a:gd fmla="*/ 0 60000 65536" name="T88"/>
                <a:gd fmla="*/ 0 60000 65536" name="T89"/>
                <a:gd fmla="*/ 0 60000 65536" name="T90"/>
                <a:gd fmla="*/ 0 60000 65536" name="T91"/>
                <a:gd fmla="*/ 0 60000 65536" name="T92"/>
                <a:gd fmla="*/ 0 w 87" name="T93"/>
                <a:gd fmla="*/ 0 h 123" name="T94"/>
                <a:gd fmla="*/ 87 w 87" name="T95"/>
                <a:gd fmla="*/ 123 h 123" name="T96"/>
              </a:gdLst>
              <a:cxnLst>
                <a:cxn ang="T62">
                  <a:pos x="T0" y="T1"/>
                </a:cxn>
                <a:cxn ang="T63">
                  <a:pos x="T2" y="T3"/>
                </a:cxn>
                <a:cxn ang="T64">
                  <a:pos x="T4" y="T5"/>
                </a:cxn>
                <a:cxn ang="T65">
                  <a:pos x="T6" y="T7"/>
                </a:cxn>
                <a:cxn ang="T66">
                  <a:pos x="T8" y="T9"/>
                </a:cxn>
                <a:cxn ang="T67">
                  <a:pos x="T10" y="T11"/>
                </a:cxn>
                <a:cxn ang="T68">
                  <a:pos x="T12" y="T13"/>
                </a:cxn>
                <a:cxn ang="T69">
                  <a:pos x="T14" y="T15"/>
                </a:cxn>
                <a:cxn ang="T70">
                  <a:pos x="T16" y="T17"/>
                </a:cxn>
                <a:cxn ang="T71">
                  <a:pos x="T18" y="T19"/>
                </a:cxn>
                <a:cxn ang="T72">
                  <a:pos x="T20" y="T21"/>
                </a:cxn>
                <a:cxn ang="T73">
                  <a:pos x="T22" y="T23"/>
                </a:cxn>
                <a:cxn ang="T74">
                  <a:pos x="T24" y="T25"/>
                </a:cxn>
                <a:cxn ang="T75">
                  <a:pos x="T26" y="T27"/>
                </a:cxn>
                <a:cxn ang="T76">
                  <a:pos x="T28" y="T29"/>
                </a:cxn>
                <a:cxn ang="T77">
                  <a:pos x="T30" y="T31"/>
                </a:cxn>
                <a:cxn ang="T78">
                  <a:pos x="T32" y="T33"/>
                </a:cxn>
                <a:cxn ang="T79">
                  <a:pos x="T34" y="T35"/>
                </a:cxn>
                <a:cxn ang="T80">
                  <a:pos x="T36" y="T37"/>
                </a:cxn>
                <a:cxn ang="T81">
                  <a:pos x="T38" y="T39"/>
                </a:cxn>
                <a:cxn ang="T82">
                  <a:pos x="T40" y="T41"/>
                </a:cxn>
                <a:cxn ang="T83">
                  <a:pos x="T42" y="T43"/>
                </a:cxn>
                <a:cxn ang="T84">
                  <a:pos x="T44" y="T45"/>
                </a:cxn>
                <a:cxn ang="T85">
                  <a:pos x="T46" y="T47"/>
                </a:cxn>
                <a:cxn ang="T86">
                  <a:pos x="T48" y="T49"/>
                </a:cxn>
                <a:cxn ang="T87">
                  <a:pos x="T50" y="T51"/>
                </a:cxn>
                <a:cxn ang="T88">
                  <a:pos x="T52" y="T53"/>
                </a:cxn>
                <a:cxn ang="T89">
                  <a:pos x="T54" y="T55"/>
                </a:cxn>
                <a:cxn ang="T90">
                  <a:pos x="T56" y="T57"/>
                </a:cxn>
                <a:cxn ang="T91">
                  <a:pos x="T58" y="T59"/>
                </a:cxn>
                <a:cxn ang="T92">
                  <a:pos x="T60" y="T61"/>
                </a:cxn>
              </a:cxnLst>
              <a:rect b="T96" l="T93" r="T95" t="T94"/>
              <a:pathLst>
                <a:path h="123" w="87">
                  <a:moveTo>
                    <a:pt x="33" y="0"/>
                  </a:moveTo>
                  <a:cubicBezTo>
                    <a:pt x="28" y="1"/>
                    <a:pt x="28" y="1"/>
                    <a:pt x="28" y="1"/>
                  </a:cubicBezTo>
                  <a:cubicBezTo>
                    <a:pt x="31" y="12"/>
                    <a:pt x="31" y="12"/>
                    <a:pt x="31" y="12"/>
                  </a:cubicBezTo>
                  <a:cubicBezTo>
                    <a:pt x="32" y="16"/>
                    <a:pt x="29" y="21"/>
                    <a:pt x="24" y="22"/>
                  </a:cubicBezTo>
                  <a:cubicBezTo>
                    <a:pt x="23" y="22"/>
                    <a:pt x="23" y="22"/>
                    <a:pt x="22" y="22"/>
                  </a:cubicBezTo>
                  <a:cubicBezTo>
                    <a:pt x="21" y="22"/>
                    <a:pt x="20" y="22"/>
                    <a:pt x="19" y="22"/>
                  </a:cubicBezTo>
                  <a:cubicBezTo>
                    <a:pt x="19" y="22"/>
                    <a:pt x="18" y="21"/>
                    <a:pt x="18" y="21"/>
                  </a:cubicBezTo>
                  <a:cubicBezTo>
                    <a:pt x="16" y="20"/>
                    <a:pt x="14" y="18"/>
                    <a:pt x="13" y="15"/>
                  </a:cubicBezTo>
                  <a:cubicBezTo>
                    <a:pt x="11" y="5"/>
                    <a:pt x="11" y="5"/>
                    <a:pt x="11" y="5"/>
                  </a:cubicBezTo>
                  <a:cubicBezTo>
                    <a:pt x="10" y="5"/>
                    <a:pt x="10" y="5"/>
                    <a:pt x="10" y="5"/>
                  </a:cubicBezTo>
                  <a:cubicBezTo>
                    <a:pt x="0" y="8"/>
                    <a:pt x="0" y="8"/>
                    <a:pt x="0" y="8"/>
                  </a:cubicBezTo>
                  <a:cubicBezTo>
                    <a:pt x="25" y="123"/>
                    <a:pt x="25" y="123"/>
                    <a:pt x="25" y="123"/>
                  </a:cubicBezTo>
                  <a:cubicBezTo>
                    <a:pt x="25" y="123"/>
                    <a:pt x="26" y="123"/>
                    <a:pt x="27" y="122"/>
                  </a:cubicBezTo>
                  <a:cubicBezTo>
                    <a:pt x="31" y="122"/>
                    <a:pt x="31" y="122"/>
                    <a:pt x="31" y="122"/>
                  </a:cubicBezTo>
                  <a:cubicBezTo>
                    <a:pt x="31" y="121"/>
                    <a:pt x="31" y="121"/>
                    <a:pt x="31" y="121"/>
                  </a:cubicBezTo>
                  <a:cubicBezTo>
                    <a:pt x="19" y="63"/>
                    <a:pt x="19" y="63"/>
                    <a:pt x="19" y="63"/>
                  </a:cubicBezTo>
                  <a:cubicBezTo>
                    <a:pt x="16" y="53"/>
                    <a:pt x="22" y="43"/>
                    <a:pt x="31" y="39"/>
                  </a:cubicBezTo>
                  <a:cubicBezTo>
                    <a:pt x="32" y="38"/>
                    <a:pt x="34" y="38"/>
                    <a:pt x="35" y="37"/>
                  </a:cubicBezTo>
                  <a:cubicBezTo>
                    <a:pt x="37" y="37"/>
                    <a:pt x="38" y="37"/>
                    <a:pt x="40" y="37"/>
                  </a:cubicBezTo>
                  <a:cubicBezTo>
                    <a:pt x="44" y="37"/>
                    <a:pt x="48" y="38"/>
                    <a:pt x="51" y="40"/>
                  </a:cubicBezTo>
                  <a:cubicBezTo>
                    <a:pt x="55" y="43"/>
                    <a:pt x="58" y="46"/>
                    <a:pt x="60" y="51"/>
                  </a:cubicBezTo>
                  <a:cubicBezTo>
                    <a:pt x="60" y="52"/>
                    <a:pt x="60" y="53"/>
                    <a:pt x="61" y="54"/>
                  </a:cubicBezTo>
                  <a:cubicBezTo>
                    <a:pt x="73" y="113"/>
                    <a:pt x="73" y="113"/>
                    <a:pt x="73" y="113"/>
                  </a:cubicBezTo>
                  <a:cubicBezTo>
                    <a:pt x="79" y="111"/>
                    <a:pt x="79" y="111"/>
                    <a:pt x="79" y="111"/>
                  </a:cubicBezTo>
                  <a:cubicBezTo>
                    <a:pt x="70" y="67"/>
                    <a:pt x="70" y="67"/>
                    <a:pt x="70" y="67"/>
                  </a:cubicBezTo>
                  <a:cubicBezTo>
                    <a:pt x="69" y="65"/>
                    <a:pt x="69" y="64"/>
                    <a:pt x="69" y="63"/>
                  </a:cubicBezTo>
                  <a:cubicBezTo>
                    <a:pt x="69" y="54"/>
                    <a:pt x="74" y="46"/>
                    <a:pt x="82" y="42"/>
                  </a:cubicBezTo>
                  <a:cubicBezTo>
                    <a:pt x="83" y="42"/>
                    <a:pt x="85" y="41"/>
                    <a:pt x="86" y="41"/>
                  </a:cubicBezTo>
                  <a:cubicBezTo>
                    <a:pt x="87" y="41"/>
                    <a:pt x="87" y="41"/>
                    <a:pt x="87" y="41"/>
                  </a:cubicBezTo>
                  <a:cubicBezTo>
                    <a:pt x="34" y="6"/>
                    <a:pt x="34" y="6"/>
                    <a:pt x="34" y="6"/>
                  </a:cubicBezTo>
                  <a:cubicBezTo>
                    <a:pt x="33" y="0"/>
                    <a:pt x="33" y="0"/>
                    <a:pt x="33" y="0"/>
                  </a:cubicBezTo>
                </a:path>
              </a:pathLst>
            </a:custGeom>
            <a:solidFill>
              <a:srgbClr val="1E1D3A"/>
            </a:solidFill>
            <a:ln>
              <a:noFill/>
            </a:ln>
            <a:extLst>
              <a:ext uri="{91240B29-F687-4F45-9708-019B960494DF}">
                <a14:hiddenLine cmpd="sng" w="9525">
                  <a:solidFill>
                    <a:srgbClr val="000000"/>
                  </a:solidFill>
                  <a:bevel/>
                  <a:headEnd/>
                  <a:tailEnd/>
                </a14:hiddenLine>
              </a:ext>
            </a:extLst>
          </p:spPr>
          <p:txBody>
            <a:bodyPr/>
            <a:lstStyle/>
            <a:p>
              <a:endParaRPr altLang="zh-CN" lang="zh-CN">
                <a:solidFill>
                  <a:srgbClr val="000000"/>
                </a:solidFill>
                <a:sym charset="-122" pitchFamily="2" typeface="宋体"/>
              </a:endParaRPr>
            </a:p>
          </p:txBody>
        </p:sp>
        <p:sp>
          <p:nvSpPr>
            <p:cNvPr id="76" name="Freeform 67"/>
            <p:cNvSpPr>
              <a:spLocks noChangeArrowheads="1"/>
            </p:cNvSpPr>
            <p:nvPr/>
          </p:nvSpPr>
          <p:spPr bwMode="auto">
            <a:xfrm>
              <a:off x="404812" y="1422400"/>
              <a:ext cx="107950" cy="149225"/>
            </a:xfrm>
            <a:custGeom>
              <a:gdLst>
                <a:gd fmla="*/ 0 w 24" name="T0"/>
                <a:gd fmla="*/ 0 h 33" name="T1"/>
                <a:gd fmla="*/ 13494 w 24" name="T2"/>
                <a:gd fmla="*/ 72352 h 33" name="T3"/>
                <a:gd fmla="*/ 22490 w 24" name="T4"/>
                <a:gd fmla="*/ 117571 h 33" name="T5"/>
                <a:gd fmla="*/ 44979 w 24" name="T6"/>
                <a:gd fmla="*/ 144703 h 33" name="T7"/>
                <a:gd fmla="*/ 49477 w 24" name="T8"/>
                <a:gd fmla="*/ 149225 h 33" name="T9"/>
                <a:gd fmla="*/ 62971 w 24" name="T10"/>
                <a:gd fmla="*/ 149225 h 33" name="T11"/>
                <a:gd fmla="*/ 71967 w 24" name="T12"/>
                <a:gd fmla="*/ 149225 h 33" name="T13"/>
                <a:gd fmla="*/ 103452 w 24" name="T14"/>
                <a:gd fmla="*/ 104005 h 33" name="T15"/>
                <a:gd fmla="*/ 89958 w 24" name="T16"/>
                <a:gd fmla="*/ 54264 h 33" name="T17"/>
                <a:gd fmla="*/ 85460 w 24" name="T18"/>
                <a:gd fmla="*/ 27132 h 33" name="T19"/>
                <a:gd fmla="*/ 94456 w 24" name="T20"/>
                <a:gd fmla="*/ 63308 h 33" name="T21"/>
                <a:gd fmla="*/ 0 w 24" name="T22"/>
                <a:gd fmla="*/ 0 h 33" name="T23"/>
                <a:gd fmla="*/ 0 60000 65536" name="T24"/>
                <a:gd fmla="*/ 0 60000 65536" name="T25"/>
                <a:gd fmla="*/ 0 60000 65536" name="T26"/>
                <a:gd fmla="*/ 0 60000 65536" name="T27"/>
                <a:gd fmla="*/ 0 60000 65536" name="T28"/>
                <a:gd fmla="*/ 0 60000 65536" name="T29"/>
                <a:gd fmla="*/ 0 60000 65536" name="T30"/>
                <a:gd fmla="*/ 0 60000 65536" name="T31"/>
                <a:gd fmla="*/ 0 60000 65536" name="T32"/>
                <a:gd fmla="*/ 0 60000 65536" name="T33"/>
                <a:gd fmla="*/ 0 60000 65536" name="T34"/>
                <a:gd fmla="*/ 0 60000 65536" name="T35"/>
                <a:gd fmla="*/ 0 w 24" name="T36"/>
                <a:gd fmla="*/ 0 h 33" name="T37"/>
                <a:gd fmla="*/ 24 w 24" name="T38"/>
                <a:gd fmla="*/ 33 h 33" name="T39"/>
              </a:gd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b="T39" l="T36" r="T38" t="T37"/>
              <a:pathLst>
                <a:path h="33" w="24">
                  <a:moveTo>
                    <a:pt x="0" y="0"/>
                  </a:moveTo>
                  <a:cubicBezTo>
                    <a:pt x="3" y="16"/>
                    <a:pt x="3" y="16"/>
                    <a:pt x="3" y="16"/>
                  </a:cubicBezTo>
                  <a:cubicBezTo>
                    <a:pt x="5" y="26"/>
                    <a:pt x="5" y="26"/>
                    <a:pt x="5" y="26"/>
                  </a:cubicBezTo>
                  <a:cubicBezTo>
                    <a:pt x="6" y="29"/>
                    <a:pt x="8" y="31"/>
                    <a:pt x="10" y="32"/>
                  </a:cubicBezTo>
                  <a:cubicBezTo>
                    <a:pt x="10" y="32"/>
                    <a:pt x="11" y="33"/>
                    <a:pt x="11" y="33"/>
                  </a:cubicBezTo>
                  <a:cubicBezTo>
                    <a:pt x="12" y="33"/>
                    <a:pt x="13" y="33"/>
                    <a:pt x="14" y="33"/>
                  </a:cubicBezTo>
                  <a:cubicBezTo>
                    <a:pt x="15" y="33"/>
                    <a:pt x="15" y="33"/>
                    <a:pt x="16" y="33"/>
                  </a:cubicBezTo>
                  <a:cubicBezTo>
                    <a:pt x="21" y="32"/>
                    <a:pt x="24" y="27"/>
                    <a:pt x="23" y="23"/>
                  </a:cubicBezTo>
                  <a:cubicBezTo>
                    <a:pt x="20" y="12"/>
                    <a:pt x="20" y="12"/>
                    <a:pt x="20" y="12"/>
                  </a:cubicBezTo>
                  <a:cubicBezTo>
                    <a:pt x="19" y="6"/>
                    <a:pt x="19" y="6"/>
                    <a:pt x="19" y="6"/>
                  </a:cubicBezTo>
                  <a:cubicBezTo>
                    <a:pt x="21" y="14"/>
                    <a:pt x="21" y="14"/>
                    <a:pt x="21" y="14"/>
                  </a:cubicBezTo>
                  <a:cubicBezTo>
                    <a:pt x="0" y="0"/>
                    <a:pt x="0" y="0"/>
                    <a:pt x="0" y="0"/>
                  </a:cubicBezTo>
                </a:path>
              </a:pathLst>
            </a:custGeom>
            <a:solidFill>
              <a:srgbClr val="DFDFDF"/>
            </a:solidFill>
            <a:ln>
              <a:noFill/>
            </a:ln>
            <a:extLst>
              <a:ext uri="{91240B29-F687-4F45-9708-019B960494DF}">
                <a14:hiddenLine cmpd="sng" w="9525">
                  <a:solidFill>
                    <a:srgbClr val="000000"/>
                  </a:solidFill>
                  <a:bevel/>
                  <a:headEnd/>
                  <a:tailEnd/>
                </a14:hiddenLine>
              </a:ext>
            </a:extLst>
          </p:spPr>
          <p:txBody>
            <a:bodyPr/>
            <a:lstStyle/>
            <a:p>
              <a:endParaRPr altLang="zh-CN" lang="zh-CN">
                <a:solidFill>
                  <a:srgbClr val="000000"/>
                </a:solidFill>
                <a:sym charset="-122" pitchFamily="2" typeface="宋体"/>
              </a:endParaRPr>
            </a:p>
          </p:txBody>
        </p:sp>
        <p:sp>
          <p:nvSpPr>
            <p:cNvPr id="78" name="Freeform 68"/>
            <p:cNvSpPr>
              <a:spLocks noChangeArrowheads="1" noEditPoints="1"/>
            </p:cNvSpPr>
            <p:nvPr/>
          </p:nvSpPr>
          <p:spPr bwMode="auto">
            <a:xfrm>
              <a:off x="441325" y="1639888"/>
              <a:ext cx="327025" cy="388938"/>
            </a:xfrm>
            <a:custGeom>
              <a:gdLst>
                <a:gd fmla="*/ 68130 w 72" name="T0"/>
                <a:gd fmla="*/ 384415 h 86" name="T1"/>
                <a:gd fmla="*/ 49962 w 72" name="T2"/>
                <a:gd fmla="*/ 384415 h 86" name="T3"/>
                <a:gd fmla="*/ 40878 w 72" name="T4"/>
                <a:gd fmla="*/ 388938 h 86" name="T5"/>
                <a:gd fmla="*/ 40878 w 72" name="T6"/>
                <a:gd fmla="*/ 388938 h 86" name="T7"/>
                <a:gd fmla="*/ 49962 w 72" name="T8"/>
                <a:gd fmla="*/ 384415 h 86" name="T9"/>
                <a:gd fmla="*/ 68130 w 72" name="T10"/>
                <a:gd fmla="*/ 384415 h 86" name="T11"/>
                <a:gd fmla="*/ 68130 w 72" name="T12"/>
                <a:gd fmla="*/ 384415 h 86" name="T13"/>
                <a:gd fmla="*/ 322483 w 72" name="T14"/>
                <a:gd fmla="*/ 18090 h 86" name="T15"/>
                <a:gd fmla="*/ 317941 w 72" name="T16"/>
                <a:gd fmla="*/ 18090 h 86" name="T17"/>
                <a:gd fmla="*/ 299773 w 72" name="T18"/>
                <a:gd fmla="*/ 22613 h 86" name="T19"/>
                <a:gd fmla="*/ 240727 w 72" name="T20"/>
                <a:gd fmla="*/ 117586 h 86" name="T21"/>
                <a:gd fmla="*/ 299773 w 72" name="T22"/>
                <a:gd fmla="*/ 27135 h 86" name="T23"/>
                <a:gd fmla="*/ 317941 w 72" name="T24"/>
                <a:gd fmla="*/ 18090 h 86" name="T25"/>
                <a:gd fmla="*/ 327025 w 72" name="T26"/>
                <a:gd fmla="*/ 18090 h 86" name="T27"/>
                <a:gd fmla="*/ 322483 w 72" name="T28"/>
                <a:gd fmla="*/ 18090 h 86" name="T29"/>
                <a:gd fmla="*/ 109008 w 72" name="T30"/>
                <a:gd fmla="*/ 0 h 86" name="T31"/>
                <a:gd fmla="*/ 86298 w 72" name="T32"/>
                <a:gd fmla="*/ 0 h 86" name="T33"/>
                <a:gd fmla="*/ 68130 w 72" name="T34"/>
                <a:gd fmla="*/ 9045 h 86" name="T35"/>
                <a:gd fmla="*/ 13626 w 72" name="T36"/>
                <a:gd fmla="*/ 117586 h 86" name="T37"/>
                <a:gd fmla="*/ 68130 w 72" name="T38"/>
                <a:gd fmla="*/ 379893 h 86" name="T39"/>
                <a:gd fmla="*/ 13626 w 72" name="T40"/>
                <a:gd fmla="*/ 117586 h 86" name="T41"/>
                <a:gd fmla="*/ 68130 w 72" name="T42"/>
                <a:gd fmla="*/ 9045 h 86" name="T43"/>
                <a:gd fmla="*/ 86298 w 72" name="T44"/>
                <a:gd fmla="*/ 4523 h 86" name="T45"/>
                <a:gd fmla="*/ 109008 w 72" name="T46"/>
                <a:gd fmla="*/ 0 h 86" name="T47"/>
                <a:gd fmla="*/ 158970 w 72" name="T48"/>
                <a:gd fmla="*/ 18090 h 86" name="T49"/>
                <a:gd fmla="*/ 199849 w 72" name="T50"/>
                <a:gd fmla="*/ 63315 h 86" name="T51"/>
                <a:gd fmla="*/ 204391 w 72" name="T52"/>
                <a:gd fmla="*/ 76883 h 86" name="T53"/>
                <a:gd fmla="*/ 258895 w 72" name="T54"/>
                <a:gd fmla="*/ 343713 h 86" name="T55"/>
                <a:gd fmla="*/ 286147 w 72" name="T56"/>
                <a:gd fmla="*/ 334668 h 86" name="T57"/>
                <a:gd fmla="*/ 286147 w 72" name="T58"/>
                <a:gd fmla="*/ 334668 h 86" name="T59"/>
                <a:gd fmla="*/ 258895 w 72" name="T60"/>
                <a:gd fmla="*/ 343713 h 86" name="T61"/>
                <a:gd fmla="*/ 204391 w 72" name="T62"/>
                <a:gd fmla="*/ 76883 h 86" name="T63"/>
                <a:gd fmla="*/ 199849 w 72" name="T64"/>
                <a:gd fmla="*/ 63315 h 86" name="T65"/>
                <a:gd fmla="*/ 158970 w 72" name="T66"/>
                <a:gd fmla="*/ 13568 h 86" name="T67"/>
                <a:gd fmla="*/ 109008 w 72" name="T68"/>
                <a:gd fmla="*/ 0 h 86" name="T69"/>
                <a:gd fmla="*/ 0 60000 65536" name="T70"/>
                <a:gd fmla="*/ 0 60000 65536" name="T71"/>
                <a:gd fmla="*/ 0 60000 65536" name="T72"/>
                <a:gd fmla="*/ 0 60000 65536" name="T73"/>
                <a:gd fmla="*/ 0 60000 65536" name="T74"/>
                <a:gd fmla="*/ 0 60000 65536" name="T75"/>
                <a:gd fmla="*/ 0 60000 65536" name="T76"/>
                <a:gd fmla="*/ 0 60000 65536" name="T77"/>
                <a:gd fmla="*/ 0 60000 65536" name="T78"/>
                <a:gd fmla="*/ 0 60000 65536" name="T79"/>
                <a:gd fmla="*/ 0 60000 65536" name="T80"/>
                <a:gd fmla="*/ 0 60000 65536" name="T81"/>
                <a:gd fmla="*/ 0 60000 65536" name="T82"/>
                <a:gd fmla="*/ 0 60000 65536" name="T83"/>
                <a:gd fmla="*/ 0 60000 65536" name="T84"/>
                <a:gd fmla="*/ 0 60000 65536" name="T85"/>
                <a:gd fmla="*/ 0 60000 65536" name="T86"/>
                <a:gd fmla="*/ 0 60000 65536" name="T87"/>
                <a:gd fmla="*/ 0 60000 65536" name="T88"/>
                <a:gd fmla="*/ 0 60000 65536" name="T89"/>
                <a:gd fmla="*/ 0 60000 65536" name="T90"/>
                <a:gd fmla="*/ 0 60000 65536" name="T91"/>
                <a:gd fmla="*/ 0 60000 65536" name="T92"/>
                <a:gd fmla="*/ 0 60000 65536" name="T93"/>
                <a:gd fmla="*/ 0 60000 65536" name="T94"/>
                <a:gd fmla="*/ 0 60000 65536" name="T95"/>
                <a:gd fmla="*/ 0 60000 65536" name="T96"/>
                <a:gd fmla="*/ 0 60000 65536" name="T97"/>
                <a:gd fmla="*/ 0 60000 65536" name="T98"/>
                <a:gd fmla="*/ 0 60000 65536" name="T99"/>
                <a:gd fmla="*/ 0 60000 65536" name="T100"/>
                <a:gd fmla="*/ 0 60000 65536" name="T101"/>
                <a:gd fmla="*/ 0 60000 65536" name="T102"/>
                <a:gd fmla="*/ 0 60000 65536" name="T103"/>
                <a:gd fmla="*/ 0 60000 65536" name="T104"/>
                <a:gd fmla="*/ 0 w 72" name="T105"/>
                <a:gd fmla="*/ 0 h 86" name="T106"/>
                <a:gd fmla="*/ 72 w 72" name="T107"/>
                <a:gd fmla="*/ 86 h 86" name="T108"/>
              </a:gd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b="T108" l="T105" r="T107" t="T106"/>
              <a:pathLst>
                <a:path h="86" w="72">
                  <a:moveTo>
                    <a:pt x="15" y="85"/>
                  </a:moveTo>
                  <a:cubicBezTo>
                    <a:pt x="11" y="85"/>
                    <a:pt x="11" y="85"/>
                    <a:pt x="11" y="85"/>
                  </a:cubicBezTo>
                  <a:cubicBezTo>
                    <a:pt x="10" y="86"/>
                    <a:pt x="9" y="86"/>
                    <a:pt x="9" y="86"/>
                  </a:cubicBezTo>
                  <a:cubicBezTo>
                    <a:pt x="9" y="86"/>
                    <a:pt x="9" y="86"/>
                    <a:pt x="9" y="86"/>
                  </a:cubicBezTo>
                  <a:cubicBezTo>
                    <a:pt x="9" y="86"/>
                    <a:pt x="10" y="86"/>
                    <a:pt x="11" y="85"/>
                  </a:cubicBezTo>
                  <a:cubicBezTo>
                    <a:pt x="15" y="85"/>
                    <a:pt x="15" y="85"/>
                    <a:pt x="15" y="85"/>
                  </a:cubicBezTo>
                  <a:cubicBezTo>
                    <a:pt x="15" y="85"/>
                    <a:pt x="15" y="85"/>
                    <a:pt x="15" y="85"/>
                  </a:cubicBezTo>
                  <a:moveTo>
                    <a:pt x="71" y="4"/>
                  </a:moveTo>
                  <a:cubicBezTo>
                    <a:pt x="71" y="4"/>
                    <a:pt x="71" y="4"/>
                    <a:pt x="70" y="4"/>
                  </a:cubicBezTo>
                  <a:cubicBezTo>
                    <a:pt x="69" y="4"/>
                    <a:pt x="67" y="5"/>
                    <a:pt x="66" y="5"/>
                  </a:cubicBezTo>
                  <a:cubicBezTo>
                    <a:pt x="58" y="9"/>
                    <a:pt x="53" y="17"/>
                    <a:pt x="53" y="26"/>
                  </a:cubicBezTo>
                  <a:cubicBezTo>
                    <a:pt x="53" y="17"/>
                    <a:pt x="58" y="9"/>
                    <a:pt x="66" y="6"/>
                  </a:cubicBezTo>
                  <a:cubicBezTo>
                    <a:pt x="67" y="5"/>
                    <a:pt x="69" y="5"/>
                    <a:pt x="70" y="4"/>
                  </a:cubicBezTo>
                  <a:cubicBezTo>
                    <a:pt x="71" y="4"/>
                    <a:pt x="71" y="4"/>
                    <a:pt x="72" y="4"/>
                  </a:cubicBezTo>
                  <a:cubicBezTo>
                    <a:pt x="71" y="4"/>
                    <a:pt x="71" y="4"/>
                    <a:pt x="71" y="4"/>
                  </a:cubicBezTo>
                  <a:moveTo>
                    <a:pt x="24" y="0"/>
                  </a:moveTo>
                  <a:cubicBezTo>
                    <a:pt x="22" y="0"/>
                    <a:pt x="21" y="0"/>
                    <a:pt x="19" y="0"/>
                  </a:cubicBezTo>
                  <a:cubicBezTo>
                    <a:pt x="18" y="1"/>
                    <a:pt x="16" y="1"/>
                    <a:pt x="15" y="2"/>
                  </a:cubicBezTo>
                  <a:cubicBezTo>
                    <a:pt x="6" y="6"/>
                    <a:pt x="0" y="16"/>
                    <a:pt x="3" y="26"/>
                  </a:cubicBezTo>
                  <a:cubicBezTo>
                    <a:pt x="15" y="84"/>
                    <a:pt x="15" y="84"/>
                    <a:pt x="15" y="84"/>
                  </a:cubicBezTo>
                  <a:cubicBezTo>
                    <a:pt x="3" y="26"/>
                    <a:pt x="3" y="26"/>
                    <a:pt x="3" y="26"/>
                  </a:cubicBezTo>
                  <a:cubicBezTo>
                    <a:pt x="1" y="16"/>
                    <a:pt x="6" y="6"/>
                    <a:pt x="15" y="2"/>
                  </a:cubicBezTo>
                  <a:cubicBezTo>
                    <a:pt x="16" y="2"/>
                    <a:pt x="18" y="1"/>
                    <a:pt x="19" y="1"/>
                  </a:cubicBezTo>
                  <a:cubicBezTo>
                    <a:pt x="21" y="0"/>
                    <a:pt x="22" y="0"/>
                    <a:pt x="24" y="0"/>
                  </a:cubicBezTo>
                  <a:cubicBezTo>
                    <a:pt x="28" y="0"/>
                    <a:pt x="32" y="2"/>
                    <a:pt x="35" y="4"/>
                  </a:cubicBezTo>
                  <a:cubicBezTo>
                    <a:pt x="39" y="6"/>
                    <a:pt x="42" y="10"/>
                    <a:pt x="44" y="14"/>
                  </a:cubicBezTo>
                  <a:cubicBezTo>
                    <a:pt x="44" y="15"/>
                    <a:pt x="45" y="16"/>
                    <a:pt x="45" y="17"/>
                  </a:cubicBezTo>
                  <a:cubicBezTo>
                    <a:pt x="57" y="76"/>
                    <a:pt x="57" y="76"/>
                    <a:pt x="57" y="76"/>
                  </a:cubicBezTo>
                  <a:cubicBezTo>
                    <a:pt x="63" y="74"/>
                    <a:pt x="63" y="74"/>
                    <a:pt x="63" y="74"/>
                  </a:cubicBezTo>
                  <a:cubicBezTo>
                    <a:pt x="63" y="74"/>
                    <a:pt x="63" y="74"/>
                    <a:pt x="63" y="74"/>
                  </a:cubicBezTo>
                  <a:cubicBezTo>
                    <a:pt x="57" y="76"/>
                    <a:pt x="57" y="76"/>
                    <a:pt x="57" y="76"/>
                  </a:cubicBezTo>
                  <a:cubicBezTo>
                    <a:pt x="45" y="17"/>
                    <a:pt x="45" y="17"/>
                    <a:pt x="45" y="17"/>
                  </a:cubicBezTo>
                  <a:cubicBezTo>
                    <a:pt x="44" y="16"/>
                    <a:pt x="44" y="15"/>
                    <a:pt x="44" y="14"/>
                  </a:cubicBezTo>
                  <a:cubicBezTo>
                    <a:pt x="42" y="9"/>
                    <a:pt x="39" y="6"/>
                    <a:pt x="35" y="3"/>
                  </a:cubicBezTo>
                  <a:cubicBezTo>
                    <a:pt x="32" y="1"/>
                    <a:pt x="28" y="0"/>
                    <a:pt x="24" y="0"/>
                  </a:cubicBezTo>
                </a:path>
              </a:pathLst>
            </a:custGeom>
            <a:solidFill>
              <a:srgbClr val="D5BBAB"/>
            </a:solidFill>
            <a:ln>
              <a:noFill/>
            </a:ln>
            <a:extLst>
              <a:ext uri="{91240B29-F687-4F45-9708-019B960494DF}">
                <a14:hiddenLine cmpd="sng" w="9525">
                  <a:solidFill>
                    <a:srgbClr val="000000"/>
                  </a:solidFill>
                  <a:bevel/>
                  <a:headEnd/>
                  <a:tailEnd/>
                </a14:hiddenLine>
              </a:ext>
            </a:extLst>
          </p:spPr>
          <p:txBody>
            <a:bodyPr/>
            <a:lstStyle/>
            <a:p>
              <a:endParaRPr altLang="zh-CN" lang="zh-CN">
                <a:solidFill>
                  <a:srgbClr val="000000"/>
                </a:solidFill>
                <a:sym charset="-122" pitchFamily="2" typeface="宋体"/>
              </a:endParaRPr>
            </a:p>
          </p:txBody>
        </p:sp>
        <p:sp>
          <p:nvSpPr>
            <p:cNvPr id="79" name="Freeform 69"/>
            <p:cNvSpPr>
              <a:spLocks noChangeArrowheads="1"/>
            </p:cNvSpPr>
            <p:nvPr/>
          </p:nvSpPr>
          <p:spPr bwMode="auto">
            <a:xfrm>
              <a:off x="871537" y="1725613"/>
              <a:ext cx="77788" cy="207963"/>
            </a:xfrm>
            <a:custGeom>
              <a:gdLst>
                <a:gd fmla="*/ 0 w 17" name="T0"/>
                <a:gd fmla="*/ 0 h 46" name="T1"/>
                <a:gd fmla="*/ 4576 w 17" name="T2"/>
                <a:gd fmla="*/ 4521 h 46" name="T3"/>
                <a:gd fmla="*/ 45758 w 17" name="T4"/>
                <a:gd fmla="*/ 207963 h 46" name="T5"/>
                <a:gd fmla="*/ 68636 w 17" name="T6"/>
                <a:gd fmla="*/ 203442 h 46" name="T7"/>
                <a:gd fmla="*/ 77788 w 17" name="T8"/>
                <a:gd fmla="*/ 203442 h 46" name="T9"/>
                <a:gd fmla="*/ 54909 w 17" name="T10"/>
                <a:gd fmla="*/ 81377 h 46" name="T11"/>
                <a:gd fmla="*/ 54909 w 17" name="T12"/>
                <a:gd fmla="*/ 36167 h 46" name="T13"/>
                <a:gd fmla="*/ 0 w 17" name="T14"/>
                <a:gd fmla="*/ 0 h 46" name="T15"/>
                <a:gd fmla="*/ 0 60000 65536" name="T16"/>
                <a:gd fmla="*/ 0 60000 65536" name="T17"/>
                <a:gd fmla="*/ 0 60000 65536" name="T18"/>
                <a:gd fmla="*/ 0 60000 65536" name="T19"/>
                <a:gd fmla="*/ 0 60000 65536" name="T20"/>
                <a:gd fmla="*/ 0 60000 65536" name="T21"/>
                <a:gd fmla="*/ 0 60000 65536" name="T22"/>
                <a:gd fmla="*/ 0 60000 65536" name="T23"/>
                <a:gd fmla="*/ 0 w 17" name="T24"/>
                <a:gd fmla="*/ 0 h 46" name="T25"/>
                <a:gd fmla="*/ 17 w 17" name="T26"/>
                <a:gd fmla="*/ 46 h 46" name="T27"/>
              </a:gdLst>
              <a:cxnLst>
                <a:cxn ang="T16">
                  <a:pos x="T0" y="T1"/>
                </a:cxn>
                <a:cxn ang="T17">
                  <a:pos x="T2" y="T3"/>
                </a:cxn>
                <a:cxn ang="T18">
                  <a:pos x="T4" y="T5"/>
                </a:cxn>
                <a:cxn ang="T19">
                  <a:pos x="T6" y="T7"/>
                </a:cxn>
                <a:cxn ang="T20">
                  <a:pos x="T8" y="T9"/>
                </a:cxn>
                <a:cxn ang="T21">
                  <a:pos x="T10" y="T11"/>
                </a:cxn>
                <a:cxn ang="T22">
                  <a:pos x="T12" y="T13"/>
                </a:cxn>
                <a:cxn ang="T23">
                  <a:pos x="T14" y="T15"/>
                </a:cxn>
              </a:cxnLst>
              <a:rect b="T27" l="T24" r="T26" t="T25"/>
              <a:pathLst>
                <a:path h="46" w="17">
                  <a:moveTo>
                    <a:pt x="0" y="0"/>
                  </a:moveTo>
                  <a:cubicBezTo>
                    <a:pt x="1" y="0"/>
                    <a:pt x="1" y="1"/>
                    <a:pt x="1" y="1"/>
                  </a:cubicBezTo>
                  <a:cubicBezTo>
                    <a:pt x="10" y="46"/>
                    <a:pt x="10" y="46"/>
                    <a:pt x="10" y="46"/>
                  </a:cubicBezTo>
                  <a:cubicBezTo>
                    <a:pt x="15" y="45"/>
                    <a:pt x="15" y="45"/>
                    <a:pt x="15" y="45"/>
                  </a:cubicBezTo>
                  <a:cubicBezTo>
                    <a:pt x="16" y="45"/>
                    <a:pt x="17" y="45"/>
                    <a:pt x="17" y="45"/>
                  </a:cubicBezTo>
                  <a:cubicBezTo>
                    <a:pt x="12" y="18"/>
                    <a:pt x="12" y="18"/>
                    <a:pt x="12" y="18"/>
                  </a:cubicBezTo>
                  <a:cubicBezTo>
                    <a:pt x="11" y="15"/>
                    <a:pt x="11" y="11"/>
                    <a:pt x="12" y="8"/>
                  </a:cubicBezTo>
                  <a:cubicBezTo>
                    <a:pt x="0" y="0"/>
                    <a:pt x="0" y="0"/>
                    <a:pt x="0" y="0"/>
                  </a:cubicBezTo>
                </a:path>
              </a:pathLst>
            </a:custGeom>
            <a:solidFill>
              <a:srgbClr val="D3D3D3"/>
            </a:solidFill>
            <a:ln>
              <a:noFill/>
            </a:ln>
            <a:extLst>
              <a:ext uri="{91240B29-F687-4F45-9708-019B960494DF}">
                <a14:hiddenLine cmpd="sng" w="9525">
                  <a:solidFill>
                    <a:srgbClr val="000000"/>
                  </a:solidFill>
                  <a:bevel/>
                  <a:headEnd/>
                  <a:tailEnd/>
                </a14:hiddenLine>
              </a:ext>
            </a:extLst>
          </p:spPr>
          <p:txBody>
            <a:bodyPr/>
            <a:lstStyle/>
            <a:p>
              <a:endParaRPr altLang="zh-CN" lang="zh-CN">
                <a:solidFill>
                  <a:srgbClr val="000000"/>
                </a:solidFill>
                <a:sym charset="-122" pitchFamily="2" typeface="宋体"/>
              </a:endParaRPr>
            </a:p>
          </p:txBody>
        </p:sp>
        <p:sp>
          <p:nvSpPr>
            <p:cNvPr id="81" name="Freeform 70"/>
            <p:cNvSpPr>
              <a:spLocks noChangeArrowheads="1"/>
            </p:cNvSpPr>
            <p:nvPr/>
          </p:nvSpPr>
          <p:spPr bwMode="auto">
            <a:xfrm>
              <a:off x="871537" y="1725613"/>
              <a:ext cx="77788" cy="212725"/>
            </a:xfrm>
            <a:custGeom>
              <a:gdLst>
                <a:gd fmla="*/ 0 w 17" name="T0"/>
                <a:gd fmla="*/ 0 h 47" name="T1"/>
                <a:gd fmla="*/ 4576 w 17" name="T2"/>
                <a:gd fmla="*/ 9052 h 47" name="T3"/>
                <a:gd fmla="*/ 45758 w 17" name="T4"/>
                <a:gd fmla="*/ 212725 h 47" name="T5"/>
                <a:gd fmla="*/ 68636 w 17" name="T6"/>
                <a:gd fmla="*/ 208199 h 47" name="T7"/>
                <a:gd fmla="*/ 77788 w 17" name="T8"/>
                <a:gd fmla="*/ 203673 h 47" name="T9"/>
                <a:gd fmla="*/ 77788 w 17" name="T10"/>
                <a:gd fmla="*/ 203673 h 47" name="T11"/>
                <a:gd fmla="*/ 68636 w 17" name="T12"/>
                <a:gd fmla="*/ 203673 h 47" name="T13"/>
                <a:gd fmla="*/ 45758 w 17" name="T14"/>
                <a:gd fmla="*/ 208199 h 47" name="T15"/>
                <a:gd fmla="*/ 4576 w 17" name="T16"/>
                <a:gd fmla="*/ 4526 h 47" name="T17"/>
                <a:gd fmla="*/ 0 w 17" name="T18"/>
                <a:gd fmla="*/ 0 h 47" name="T19"/>
                <a:gd fmla="*/ 0 w 17" name="T20"/>
                <a:gd fmla="*/ 0 h 47" name="T21"/>
                <a:gd fmla="*/ 0 60000 65536" name="T22"/>
                <a:gd fmla="*/ 0 60000 65536" name="T23"/>
                <a:gd fmla="*/ 0 60000 65536" name="T24"/>
                <a:gd fmla="*/ 0 60000 65536" name="T25"/>
                <a:gd fmla="*/ 0 60000 65536" name="T26"/>
                <a:gd fmla="*/ 0 60000 65536" name="T27"/>
                <a:gd fmla="*/ 0 60000 65536" name="T28"/>
                <a:gd fmla="*/ 0 60000 65536" name="T29"/>
                <a:gd fmla="*/ 0 60000 65536" name="T30"/>
                <a:gd fmla="*/ 0 60000 65536" name="T31"/>
                <a:gd fmla="*/ 0 60000 65536" name="T32"/>
                <a:gd fmla="*/ 0 w 17" name="T33"/>
                <a:gd fmla="*/ 0 h 47" name="T34"/>
                <a:gd fmla="*/ 17 w 17" name="T35"/>
                <a:gd fmla="*/ 47 h 47" name="T36"/>
              </a:gd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b="T36" l="T33" r="T35" t="T34"/>
              <a:pathLst>
                <a:path h="47" w="17">
                  <a:moveTo>
                    <a:pt x="0" y="0"/>
                  </a:moveTo>
                  <a:cubicBezTo>
                    <a:pt x="0" y="0"/>
                    <a:pt x="0" y="1"/>
                    <a:pt x="1" y="2"/>
                  </a:cubicBezTo>
                  <a:cubicBezTo>
                    <a:pt x="10" y="47"/>
                    <a:pt x="10" y="47"/>
                    <a:pt x="10" y="47"/>
                  </a:cubicBezTo>
                  <a:cubicBezTo>
                    <a:pt x="15" y="46"/>
                    <a:pt x="15" y="46"/>
                    <a:pt x="15" y="46"/>
                  </a:cubicBezTo>
                  <a:cubicBezTo>
                    <a:pt x="16" y="45"/>
                    <a:pt x="16" y="45"/>
                    <a:pt x="17" y="45"/>
                  </a:cubicBezTo>
                  <a:cubicBezTo>
                    <a:pt x="17" y="45"/>
                    <a:pt x="17" y="45"/>
                    <a:pt x="17" y="45"/>
                  </a:cubicBezTo>
                  <a:cubicBezTo>
                    <a:pt x="17" y="45"/>
                    <a:pt x="16" y="45"/>
                    <a:pt x="15" y="45"/>
                  </a:cubicBezTo>
                  <a:cubicBezTo>
                    <a:pt x="10" y="46"/>
                    <a:pt x="10" y="46"/>
                    <a:pt x="10" y="46"/>
                  </a:cubicBezTo>
                  <a:cubicBezTo>
                    <a:pt x="1" y="1"/>
                    <a:pt x="1" y="1"/>
                    <a:pt x="1" y="1"/>
                  </a:cubicBezTo>
                  <a:cubicBezTo>
                    <a:pt x="1" y="1"/>
                    <a:pt x="1" y="0"/>
                    <a:pt x="0" y="0"/>
                  </a:cubicBezTo>
                  <a:cubicBezTo>
                    <a:pt x="0" y="0"/>
                    <a:pt x="0" y="0"/>
                    <a:pt x="0" y="0"/>
                  </a:cubicBezTo>
                </a:path>
              </a:pathLst>
            </a:custGeom>
            <a:solidFill>
              <a:srgbClr val="D5BBAB"/>
            </a:solidFill>
            <a:ln>
              <a:noFill/>
            </a:ln>
            <a:extLst>
              <a:ext uri="{91240B29-F687-4F45-9708-019B960494DF}">
                <a14:hiddenLine cmpd="sng" w="9525">
                  <a:solidFill>
                    <a:srgbClr val="000000"/>
                  </a:solidFill>
                  <a:bevel/>
                  <a:headEnd/>
                  <a:tailEnd/>
                </a14:hiddenLine>
              </a:ext>
            </a:extLst>
          </p:spPr>
          <p:txBody>
            <a:bodyPr/>
            <a:lstStyle/>
            <a:p>
              <a:endParaRPr altLang="zh-CN" lang="zh-CN">
                <a:solidFill>
                  <a:srgbClr val="000000"/>
                </a:solidFill>
                <a:sym charset="-122" pitchFamily="2" typeface="宋体"/>
              </a:endParaRPr>
            </a:p>
          </p:txBody>
        </p:sp>
        <p:sp>
          <p:nvSpPr>
            <p:cNvPr id="82" name="Freeform 72"/>
            <p:cNvSpPr>
              <a:spLocks noChangeArrowheads="1" noEditPoints="1"/>
            </p:cNvSpPr>
            <p:nvPr/>
          </p:nvSpPr>
          <p:spPr bwMode="auto">
            <a:xfrm>
              <a:off x="1112837" y="1747838"/>
              <a:ext cx="127000" cy="1071563"/>
            </a:xfrm>
            <a:custGeom>
              <a:gdLst>
                <a:gd fmla="*/ 127000 w 28" name="T0"/>
                <a:gd fmla="*/ 881666 h 237" name="T1"/>
                <a:gd fmla="*/ 127000 w 28" name="T2"/>
                <a:gd fmla="*/ 1071563 h 237" name="T3"/>
                <a:gd fmla="*/ 127000 w 28" name="T4"/>
                <a:gd fmla="*/ 881666 h 237" name="T5"/>
                <a:gd fmla="*/ 4536 w 28" name="T6"/>
                <a:gd fmla="*/ 18085 h 237" name="T7"/>
                <a:gd fmla="*/ 4536 w 28" name="T8"/>
                <a:gd fmla="*/ 18085 h 237" name="T9"/>
                <a:gd fmla="*/ 31750 w 28" name="T10"/>
                <a:gd fmla="*/ 153726 h 237" name="T11"/>
                <a:gd fmla="*/ 49893 w 28" name="T12"/>
                <a:gd fmla="*/ 230590 h 237" name="T13"/>
                <a:gd fmla="*/ 31750 w 28" name="T14"/>
                <a:gd fmla="*/ 153726 h 237" name="T15"/>
                <a:gd fmla="*/ 4536 w 28" name="T16"/>
                <a:gd fmla="*/ 18085 h 237" name="T17"/>
                <a:gd fmla="*/ 4536 w 28" name="T18"/>
                <a:gd fmla="*/ 18085 h 237" name="T19"/>
                <a:gd fmla="*/ 0 w 28" name="T20"/>
                <a:gd fmla="*/ 0 h 237" name="T21"/>
                <a:gd fmla="*/ 0 w 28" name="T22"/>
                <a:gd fmla="*/ 0 h 237" name="T23"/>
                <a:gd fmla="*/ 0 w 28" name="T24"/>
                <a:gd fmla="*/ 0 h 237" name="T25"/>
                <a:gd fmla="*/ 0 w 28" name="T26"/>
                <a:gd fmla="*/ 0 h 237" name="T27"/>
                <a:gd fmla="*/ 0 w 28" name="T28"/>
                <a:gd fmla="*/ 0 h 237" name="T29"/>
                <a:gd fmla="*/ 0 60000 65536" name="T30"/>
                <a:gd fmla="*/ 0 60000 65536" name="T31"/>
                <a:gd fmla="*/ 0 60000 65536" name="T32"/>
                <a:gd fmla="*/ 0 60000 65536" name="T33"/>
                <a:gd fmla="*/ 0 60000 65536" name="T34"/>
                <a:gd fmla="*/ 0 60000 65536" name="T35"/>
                <a:gd fmla="*/ 0 60000 65536" name="T36"/>
                <a:gd fmla="*/ 0 60000 65536" name="T37"/>
                <a:gd fmla="*/ 0 60000 65536" name="T38"/>
                <a:gd fmla="*/ 0 60000 65536" name="T39"/>
                <a:gd fmla="*/ 0 60000 65536" name="T40"/>
                <a:gd fmla="*/ 0 60000 65536" name="T41"/>
                <a:gd fmla="*/ 0 60000 65536" name="T42"/>
                <a:gd fmla="*/ 0 60000 65536" name="T43"/>
                <a:gd fmla="*/ 0 60000 65536" name="T44"/>
                <a:gd fmla="*/ 0 w 28" name="T45"/>
                <a:gd fmla="*/ 0 h 237" name="T46"/>
                <a:gd fmla="*/ 28 w 28" name="T47"/>
                <a:gd fmla="*/ 237 h 237" name="T48"/>
              </a:gd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b="T48" l="T45" r="T47" t="T46"/>
              <a:pathLst>
                <a:path h="236" w="28">
                  <a:moveTo>
                    <a:pt x="28" y="195"/>
                  </a:moveTo>
                  <a:cubicBezTo>
                    <a:pt x="27" y="208"/>
                    <a:pt x="26" y="221"/>
                    <a:pt x="28" y="237"/>
                  </a:cubicBezTo>
                  <a:cubicBezTo>
                    <a:pt x="26" y="221"/>
                    <a:pt x="27" y="208"/>
                    <a:pt x="28" y="195"/>
                  </a:cubicBezTo>
                  <a:moveTo>
                    <a:pt x="1" y="4"/>
                  </a:moveTo>
                  <a:cubicBezTo>
                    <a:pt x="1" y="4"/>
                    <a:pt x="1" y="4"/>
                    <a:pt x="1" y="4"/>
                  </a:cubicBezTo>
                  <a:cubicBezTo>
                    <a:pt x="7" y="34"/>
                    <a:pt x="7" y="34"/>
                    <a:pt x="7" y="34"/>
                  </a:cubicBezTo>
                  <a:cubicBezTo>
                    <a:pt x="11" y="51"/>
                    <a:pt x="11" y="51"/>
                    <a:pt x="11" y="51"/>
                  </a:cubicBezTo>
                  <a:cubicBezTo>
                    <a:pt x="7" y="34"/>
                    <a:pt x="7" y="34"/>
                    <a:pt x="7" y="34"/>
                  </a:cubicBezTo>
                  <a:cubicBezTo>
                    <a:pt x="1" y="4"/>
                    <a:pt x="1" y="4"/>
                    <a:pt x="1" y="4"/>
                  </a:cubicBezTo>
                  <a:cubicBezTo>
                    <a:pt x="1" y="4"/>
                    <a:pt x="1" y="4"/>
                    <a:pt x="1" y="4"/>
                  </a:cubicBezTo>
                  <a:moveTo>
                    <a:pt x="0" y="0"/>
                  </a:moveTo>
                  <a:cubicBezTo>
                    <a:pt x="0" y="0"/>
                    <a:pt x="0" y="0"/>
                    <a:pt x="0" y="0"/>
                  </a:cubicBezTo>
                  <a:cubicBezTo>
                    <a:pt x="0" y="0"/>
                    <a:pt x="0" y="0"/>
                    <a:pt x="0" y="0"/>
                  </a:cubicBezTo>
                  <a:cubicBezTo>
                    <a:pt x="0" y="0"/>
                    <a:pt x="0" y="0"/>
                    <a:pt x="0" y="0"/>
                  </a:cubicBezTo>
                  <a:cubicBezTo>
                    <a:pt x="0" y="0"/>
                    <a:pt x="0" y="0"/>
                    <a:pt x="0" y="0"/>
                  </a:cubicBezTo>
                </a:path>
              </a:pathLst>
            </a:custGeom>
            <a:solidFill>
              <a:srgbClr val="D8BFAF"/>
            </a:solidFill>
            <a:ln>
              <a:noFill/>
            </a:ln>
            <a:extLst>
              <a:ext uri="{91240B29-F687-4F45-9708-019B960494DF}">
                <a14:hiddenLine cmpd="sng" w="9525">
                  <a:solidFill>
                    <a:srgbClr val="000000"/>
                  </a:solidFill>
                  <a:bevel/>
                  <a:headEnd/>
                  <a:tailEnd/>
                </a14:hiddenLine>
              </a:ext>
            </a:extLst>
          </p:spPr>
          <p:txBody>
            <a:bodyPr/>
            <a:lstStyle/>
            <a:p>
              <a:endParaRPr altLang="zh-CN" lang="zh-CN">
                <a:solidFill>
                  <a:srgbClr val="000000"/>
                </a:solidFill>
                <a:sym charset="-122" pitchFamily="2" typeface="宋体"/>
              </a:endParaRPr>
            </a:p>
          </p:txBody>
        </p:sp>
      </p:grpSp>
      <p:sp>
        <p:nvSpPr>
          <p:cNvPr id="84" name="矩形 25"/>
          <p:cNvSpPr>
            <a:spLocks noChangeArrowheads="1"/>
          </p:cNvSpPr>
          <p:nvPr/>
        </p:nvSpPr>
        <p:spPr bwMode="auto">
          <a:xfrm>
            <a:off x="3780804" y="1366451"/>
            <a:ext cx="2757695" cy="621226"/>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36293" lIns="72585" rIns="72585" tIns="36293" wrap="square">
            <a:spAutoFit/>
          </a:bodyPr>
          <a:lstStyle/>
          <a:p>
            <a:pPr>
              <a:lnSpc>
                <a:spcPct val="150000"/>
              </a:lnSpc>
            </a:pPr>
            <a:r>
              <a:rPr altLang="en-US" lang="zh-CN" smtClean="0" sz="1200">
                <a:solidFill>
                  <a:schemeClr val="bg1"/>
                </a:solidFill>
                <a:latin charset="0" pitchFamily="34" typeface="Impact"/>
                <a:ea charset="-122" pitchFamily="34" typeface="微软雅黑"/>
                <a:sym charset="0" pitchFamily="34" typeface="Impact"/>
              </a:rPr>
              <a:t>请输入您的文字内容请输入您的文字内容请输入您的文字内容请输入您的文字</a:t>
            </a:r>
          </a:p>
        </p:txBody>
      </p:sp>
      <p:sp>
        <p:nvSpPr>
          <p:cNvPr id="86" name="矩形 25"/>
          <p:cNvSpPr>
            <a:spLocks noChangeArrowheads="1"/>
          </p:cNvSpPr>
          <p:nvPr/>
        </p:nvSpPr>
        <p:spPr bwMode="auto">
          <a:xfrm>
            <a:off x="3780804" y="4003658"/>
            <a:ext cx="2757695" cy="621226"/>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36293" lIns="72585" rIns="72585" tIns="36293" wrap="square">
            <a:spAutoFit/>
          </a:bodyPr>
          <a:lstStyle/>
          <a:p>
            <a:pPr>
              <a:lnSpc>
                <a:spcPct val="150000"/>
              </a:lnSpc>
            </a:pPr>
            <a:r>
              <a:rPr altLang="en-US" lang="zh-CN" smtClean="0" sz="1200">
                <a:solidFill>
                  <a:schemeClr val="bg1"/>
                </a:solidFill>
                <a:latin charset="0" pitchFamily="34" typeface="Impact"/>
                <a:ea charset="-122" pitchFamily="34" typeface="微软雅黑"/>
                <a:sym charset="0" pitchFamily="34" typeface="Impact"/>
              </a:rPr>
              <a:t>请输入您的文字内容请输入您的文字内容请输入您的文字内容请输入您的文字</a:t>
            </a:r>
          </a:p>
        </p:txBody>
      </p:sp>
      <p:sp>
        <p:nvSpPr>
          <p:cNvPr id="54" name="矩形 57"/>
          <p:cNvSpPr/>
          <p:nvPr/>
        </p:nvSpPr>
        <p:spPr>
          <a:xfrm>
            <a:off x="3396106" y="-2763"/>
            <a:ext cx="6294992" cy="791651"/>
          </a:xfrm>
          <a:custGeom>
            <a:gdLst>
              <a:gd fmla="*/ 0 w 6314150" name="connsiteX0"/>
              <a:gd fmla="*/ 342900 h 791651" name="connsiteY0"/>
              <a:gd fmla="*/ 6314150 w 6314150" name="connsiteX1"/>
              <a:gd fmla="*/ 0 h 791651" name="connsiteY1"/>
              <a:gd fmla="*/ 0 w 6314150" name="connsiteX2"/>
              <a:gd fmla="*/ 791651 h 791651" name="connsiteY2"/>
              <a:gd fmla="*/ 0 w 6314150" name="connsiteX3"/>
              <a:gd fmla="*/ 342900 h 791651" name="connsiteY3"/>
              <a:gd fmla="*/ 0 w 2631150" name="connsiteX4"/>
              <a:gd fmla="*/ 330200 h 778951" name="connsiteY4"/>
            </a:gdLst>
            <a:cxnLst>
              <a:cxn ang="0">
                <a:pos x="connsiteX0" y="connsiteY0"/>
              </a:cxn>
              <a:cxn ang="0">
                <a:pos x="connsiteX1" y="connsiteY1"/>
              </a:cxn>
              <a:cxn ang="0">
                <a:pos x="connsiteX2" y="connsiteY2"/>
              </a:cxn>
              <a:cxn ang="0">
                <a:pos x="connsiteX3" y="connsiteY3"/>
              </a:cxn>
            </a:cxnLst>
            <a:rect b="b" l="l" r="r" t="t"/>
            <a:pathLst>
              <a:path h="791651" w="6314150">
                <a:moveTo>
                  <a:pt x="0" y="342900"/>
                </a:moveTo>
                <a:lnTo>
                  <a:pt x="6314150" y="0"/>
                </a:lnTo>
                <a:lnTo>
                  <a:pt x="0" y="791651"/>
                </a:lnTo>
                <a:lnTo>
                  <a:pt x="0" y="342900"/>
                </a:lnTo>
                <a:close/>
              </a:path>
            </a:pathLst>
          </a:custGeom>
          <a:solidFill>
            <a:schemeClr val="bg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36293" lIns="72585" rIns="72585" rtlCol="0" tIns="36293"/>
          <a:lstStyle/>
          <a:p>
            <a:pPr algn="ctr"/>
            <a:endParaRPr altLang="en-US" lang="zh-CN"/>
          </a:p>
        </p:txBody>
      </p:sp>
      <p:sp>
        <p:nvSpPr>
          <p:cNvPr id="57" name="矩形 56"/>
          <p:cNvSpPr/>
          <p:nvPr/>
        </p:nvSpPr>
        <p:spPr>
          <a:xfrm>
            <a:off x="0" y="207231"/>
            <a:ext cx="4078950" cy="448751"/>
          </a:xfrm>
          <a:prstGeom prst="rect">
            <a:avLst/>
          </a:prstGeom>
          <a:solidFill>
            <a:schemeClr val="bg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36293" lIns="72585" rIns="72585" rtlCol="0" tIns="36293"/>
          <a:lstStyle/>
          <a:p>
            <a:pPr algn="ctr"/>
            <a:endParaRPr altLang="en-US" lang="zh-CN"/>
          </a:p>
        </p:txBody>
      </p:sp>
      <p:sp>
        <p:nvSpPr>
          <p:cNvPr id="65" name="直角三角形 64"/>
          <p:cNvSpPr/>
          <p:nvPr/>
        </p:nvSpPr>
        <p:spPr>
          <a:xfrm flipV="1">
            <a:off x="3396106" y="651509"/>
            <a:ext cx="682844" cy="137160"/>
          </a:xfrm>
          <a:prstGeom prst="rtTriangle">
            <a:avLst/>
          </a:prstGeom>
          <a:solidFill>
            <a:schemeClr val="bg2">
              <a:lumMod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36293" lIns="72585" rIns="72585" rtlCol="0" tIns="36293"/>
          <a:lstStyle/>
          <a:p>
            <a:pPr algn="ctr"/>
            <a:endParaRPr altLang="en-US" lang="zh-CN"/>
          </a:p>
        </p:txBody>
      </p:sp>
      <p:sp>
        <p:nvSpPr>
          <p:cNvPr id="66" name="文本框 6"/>
          <p:cNvSpPr>
            <a:spLocks noChangeArrowheads="1"/>
          </p:cNvSpPr>
          <p:nvPr/>
        </p:nvSpPr>
        <p:spPr bwMode="auto">
          <a:xfrm>
            <a:off x="497584" y="273875"/>
            <a:ext cx="3295650" cy="312410"/>
          </a:xfrm>
          <a:prstGeom prst="rect">
            <a:avLst/>
          </a:prstGeom>
          <a:noFill/>
          <a:ln>
            <a:noFill/>
          </a:ln>
          <a:extLst/>
        </p:spPr>
        <p:txBody>
          <a:bodyPr bIns="34285" lIns="68571" rIns="68571" tIns="34285">
            <a:spAutoFit/>
          </a:bodyPr>
          <a:lstStyle/>
          <a:p>
            <a:pPr defTabSz="967801" fontAlgn="auto">
              <a:spcBef>
                <a:spcPct val="0"/>
              </a:spcBef>
              <a:spcAft>
                <a:spcPct val="0"/>
              </a:spcAft>
              <a:defRPr/>
            </a:pPr>
            <a:r>
              <a:rPr altLang="zh-CN" b="1" lang="en-US" smtClean="0" sz="1600">
                <a:solidFill>
                  <a:schemeClr val="bg1"/>
                </a:solidFill>
                <a:latin charset="-122" panose="020b0503020204020204" pitchFamily="34" typeface="微软雅黑"/>
                <a:ea charset="-122" pitchFamily="34" typeface="微软雅黑"/>
                <a:sym charset="-122" panose="020b0503020204020204" pitchFamily="34" typeface="微软雅黑"/>
              </a:rPr>
              <a:t>· 在此输入您的标题内容</a:t>
            </a:r>
          </a:p>
        </p:txBody>
      </p:sp>
      <p:grpSp>
        <p:nvGrpSpPr>
          <p:cNvPr id="67" name="组合 66"/>
          <p:cNvGrpSpPr/>
          <p:nvPr/>
        </p:nvGrpSpPr>
        <p:grpSpPr>
          <a:xfrm flipH="1">
            <a:off x="8587951" y="212165"/>
            <a:ext cx="990052" cy="766369"/>
            <a:chExt cx="1865117" cy="1555038"/>
          </a:xfrm>
        </p:grpSpPr>
        <p:sp>
          <p:nvSpPr>
            <p:cNvPr id="68" name="矩形 67"/>
            <p:cNvSpPr/>
            <p:nvPr/>
          </p:nvSpPr>
          <p:spPr>
            <a:xfrm>
              <a:off x="0" y="0"/>
              <a:ext cx="919018" cy="907613"/>
            </a:xfrm>
            <a:prstGeom prst="rect">
              <a:avLst/>
            </a:prstGeom>
            <a:solidFill>
              <a:schemeClr val="bg2">
                <a:lumMod val="75000"/>
                <a:alpha val="58824"/>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36293" lIns="72585" rIns="72585" rtlCol="0" tIns="36293"/>
            <a:lstStyle/>
            <a:p>
              <a:pPr algn="ctr"/>
              <a:endParaRPr altLang="en-US" lang="zh-CN"/>
            </a:p>
          </p:txBody>
        </p:sp>
        <p:sp>
          <p:nvSpPr>
            <p:cNvPr id="69" name="矩形 68"/>
            <p:cNvSpPr/>
            <p:nvPr/>
          </p:nvSpPr>
          <p:spPr>
            <a:xfrm>
              <a:off x="1054437" y="106183"/>
              <a:ext cx="486093" cy="480060"/>
            </a:xfrm>
            <a:prstGeom prst="rect">
              <a:avLst/>
            </a:prstGeom>
            <a:solidFill>
              <a:srgbClr val="5FE8D6">
                <a:alpha val="65882"/>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36293" lIns="72585" rIns="72585" rtlCol="0" tIns="36293"/>
            <a:lstStyle/>
            <a:p>
              <a:pPr algn="ctr"/>
              <a:endParaRPr altLang="en-US" lang="zh-CN"/>
            </a:p>
          </p:txBody>
        </p:sp>
        <p:sp>
          <p:nvSpPr>
            <p:cNvPr id="70" name="矩形 69"/>
            <p:cNvSpPr/>
            <p:nvPr/>
          </p:nvSpPr>
          <p:spPr>
            <a:xfrm>
              <a:off x="86522" y="1004334"/>
              <a:ext cx="297951" cy="294253"/>
            </a:xfrm>
            <a:prstGeom prst="rect">
              <a:avLst/>
            </a:prstGeom>
            <a:solidFill>
              <a:srgbClr val="FF9F9F">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36293" lIns="72585" rIns="72585" rtlCol="0" tIns="36293"/>
            <a:lstStyle/>
            <a:p>
              <a:pPr algn="ctr"/>
              <a:endParaRPr altLang="en-US" lang="zh-CN"/>
            </a:p>
          </p:txBody>
        </p:sp>
        <p:sp>
          <p:nvSpPr>
            <p:cNvPr id="71" name="矩形 70"/>
            <p:cNvSpPr/>
            <p:nvPr/>
          </p:nvSpPr>
          <p:spPr>
            <a:xfrm>
              <a:off x="391245" y="1368218"/>
              <a:ext cx="189168" cy="186820"/>
            </a:xfrm>
            <a:prstGeom prst="rect">
              <a:avLst/>
            </a:prstGeom>
            <a:solidFill>
              <a:srgbClr val="9DDFBE">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36293" lIns="72585" rIns="72585" rtlCol="0" tIns="36293"/>
            <a:lstStyle/>
            <a:p>
              <a:pPr algn="ctr"/>
              <a:endParaRPr altLang="en-US" lang="zh-CN"/>
            </a:p>
          </p:txBody>
        </p:sp>
        <p:sp>
          <p:nvSpPr>
            <p:cNvPr id="72" name="矩形 71"/>
            <p:cNvSpPr/>
            <p:nvPr/>
          </p:nvSpPr>
          <p:spPr>
            <a:xfrm>
              <a:off x="1675949" y="106183"/>
              <a:ext cx="189168" cy="186820"/>
            </a:xfrm>
            <a:prstGeom prst="rect">
              <a:avLst/>
            </a:prstGeom>
            <a:solidFill>
              <a:srgbClr val="FFFFCC">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36293" lIns="72585" rIns="72585" rtlCol="0" tIns="36293"/>
            <a:lstStyle/>
            <a:p>
              <a:pPr algn="ctr"/>
              <a:endParaRPr altLang="en-US" lang="zh-CN"/>
            </a:p>
          </p:txBody>
        </p:sp>
        <p:sp>
          <p:nvSpPr>
            <p:cNvPr id="74" name="矩形 73"/>
            <p:cNvSpPr/>
            <p:nvPr/>
          </p:nvSpPr>
          <p:spPr>
            <a:xfrm>
              <a:off x="1051029" y="720793"/>
              <a:ext cx="189168" cy="186820"/>
            </a:xfrm>
            <a:prstGeom prst="rect">
              <a:avLst/>
            </a:prstGeom>
            <a:solidFill>
              <a:srgbClr val="FFFFCC">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36293" lIns="72585" rIns="72585" rtlCol="0" tIns="36293"/>
            <a:lstStyle/>
            <a:p>
              <a:pPr algn="ctr"/>
              <a:endParaRPr altLang="en-US" lang="zh-CN"/>
            </a:p>
          </p:txBody>
        </p:sp>
      </p:grpSp>
    </p:spTree>
    <p:extLst>
      <p:ext uri="{BB962C8B-B14F-4D97-AF65-F5344CB8AC3E}">
        <p14:creationId val="3423739152"/>
      </p:ext>
    </p:extLst>
  </p:cSld>
  <p:clrMapOvr>
    <a:masterClrMapping/>
  </p:clrMapOvr>
  <p:transition spd="med">
    <p:pull/>
  </p:transition>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grpId="0" id="5" nodeType="afterEffect" presetClass="entr" presetID="2" presetSubtype="8">
                                  <p:stCondLst>
                                    <p:cond delay="0"/>
                                  </p:stCondLst>
                                  <p:childTnLst>
                                    <p:set>
                                      <p:cBhvr>
                                        <p:cTn dur="1" fill="hold" id="6">
                                          <p:stCondLst>
                                            <p:cond delay="0"/>
                                          </p:stCondLst>
                                        </p:cTn>
                                        <p:tgtEl>
                                          <p:spTgt spid="57"/>
                                        </p:tgtEl>
                                        <p:attrNameLst>
                                          <p:attrName>style.visibility</p:attrName>
                                        </p:attrNameLst>
                                      </p:cBhvr>
                                      <p:to>
                                        <p:strVal val="visible"/>
                                      </p:to>
                                    </p:set>
                                    <p:anim calcmode="lin" valueType="num">
                                      <p:cBhvr additive="base">
                                        <p:cTn dur="500" fill="hold" id="7"/>
                                        <p:tgtEl>
                                          <p:spTgt spid="57"/>
                                        </p:tgtEl>
                                        <p:attrNameLst>
                                          <p:attrName>ppt_x</p:attrName>
                                        </p:attrNameLst>
                                      </p:cBhvr>
                                      <p:tavLst>
                                        <p:tav tm="0">
                                          <p:val>
                                            <p:strVal val="0-#ppt_w/2"/>
                                          </p:val>
                                        </p:tav>
                                        <p:tav tm="100000">
                                          <p:val>
                                            <p:strVal val="#ppt_x"/>
                                          </p:val>
                                        </p:tav>
                                      </p:tavLst>
                                    </p:anim>
                                    <p:anim calcmode="lin" valueType="num">
                                      <p:cBhvr additive="base">
                                        <p:cTn dur="500" fill="hold" id="8"/>
                                        <p:tgtEl>
                                          <p:spTgt spid="57"/>
                                        </p:tgtEl>
                                        <p:attrNameLst>
                                          <p:attrName>ppt_y</p:attrName>
                                        </p:attrNameLst>
                                      </p:cBhvr>
                                      <p:tavLst>
                                        <p:tav tm="0">
                                          <p:val>
                                            <p:strVal val="#ppt_y"/>
                                          </p:val>
                                        </p:tav>
                                        <p:tav tm="100000">
                                          <p:val>
                                            <p:strVal val="#ppt_y"/>
                                          </p:val>
                                        </p:tav>
                                      </p:tavLst>
                                    </p:anim>
                                  </p:childTnLst>
                                </p:cTn>
                              </p:par>
                            </p:childTnLst>
                          </p:cTn>
                        </p:par>
                        <p:par>
                          <p:cTn fill="hold" id="9" nodeType="afterGroup">
                            <p:stCondLst>
                              <p:cond delay="500"/>
                            </p:stCondLst>
                            <p:childTnLst>
                              <p:par>
                                <p:cTn fill="hold" grpId="0" id="10" nodeType="afterEffect" presetClass="entr" presetID="22" presetSubtype="2">
                                  <p:stCondLst>
                                    <p:cond delay="0"/>
                                  </p:stCondLst>
                                  <p:childTnLst>
                                    <p:set>
                                      <p:cBhvr>
                                        <p:cTn dur="1" fill="hold" id="11">
                                          <p:stCondLst>
                                            <p:cond delay="0"/>
                                          </p:stCondLst>
                                        </p:cTn>
                                        <p:tgtEl>
                                          <p:spTgt spid="65"/>
                                        </p:tgtEl>
                                        <p:attrNameLst>
                                          <p:attrName>style.visibility</p:attrName>
                                        </p:attrNameLst>
                                      </p:cBhvr>
                                      <p:to>
                                        <p:strVal val="visible"/>
                                      </p:to>
                                    </p:set>
                                    <p:animEffect filter="wipe(right)" transition="in">
                                      <p:cBhvr>
                                        <p:cTn dur="500" id="12"/>
                                        <p:tgtEl>
                                          <p:spTgt spid="65"/>
                                        </p:tgtEl>
                                      </p:cBhvr>
                                    </p:animEffect>
                                  </p:childTnLst>
                                </p:cTn>
                              </p:par>
                            </p:childTnLst>
                          </p:cTn>
                        </p:par>
                        <p:par>
                          <p:cTn fill="hold" id="13" nodeType="afterGroup">
                            <p:stCondLst>
                              <p:cond delay="1000"/>
                            </p:stCondLst>
                            <p:childTnLst>
                              <p:par>
                                <p:cTn fill="hold" grpId="0" id="14" nodeType="afterEffect" presetClass="entr" presetID="22" presetSubtype="8">
                                  <p:stCondLst>
                                    <p:cond delay="0"/>
                                  </p:stCondLst>
                                  <p:childTnLst>
                                    <p:set>
                                      <p:cBhvr>
                                        <p:cTn dur="1" fill="hold" id="15">
                                          <p:stCondLst>
                                            <p:cond delay="0"/>
                                          </p:stCondLst>
                                        </p:cTn>
                                        <p:tgtEl>
                                          <p:spTgt spid="54"/>
                                        </p:tgtEl>
                                        <p:attrNameLst>
                                          <p:attrName>style.visibility</p:attrName>
                                        </p:attrNameLst>
                                      </p:cBhvr>
                                      <p:to>
                                        <p:strVal val="visible"/>
                                      </p:to>
                                    </p:set>
                                    <p:animEffect filter="wipe(left)" transition="in">
                                      <p:cBhvr>
                                        <p:cTn dur="500" id="16"/>
                                        <p:tgtEl>
                                          <p:spTgt spid="54"/>
                                        </p:tgtEl>
                                      </p:cBhvr>
                                    </p:animEffect>
                                  </p:childTnLst>
                                </p:cTn>
                              </p:par>
                              <p:par>
                                <p:cTn fill="hold" grpId="0" id="17" nodeType="withEffect" presetClass="entr" presetID="41" presetSubtype="0">
                                  <p:stCondLst>
                                    <p:cond delay="0"/>
                                  </p:stCondLst>
                                  <p:iterate type="lt">
                                    <p:tmPct val="10000"/>
                                  </p:iterate>
                                  <p:childTnLst>
                                    <p:set>
                                      <p:cBhvr>
                                        <p:cTn dur="1" fill="hold" id="18">
                                          <p:stCondLst>
                                            <p:cond delay="0"/>
                                          </p:stCondLst>
                                        </p:cTn>
                                        <p:tgtEl>
                                          <p:spTgt spid="66"/>
                                        </p:tgtEl>
                                        <p:attrNameLst>
                                          <p:attrName>style.visibility</p:attrName>
                                        </p:attrNameLst>
                                      </p:cBhvr>
                                      <p:to>
                                        <p:strVal val="visible"/>
                                      </p:to>
                                    </p:set>
                                    <p:anim calcmode="lin" valueType="num">
                                      <p:cBhvr>
                                        <p:cTn dur="500" fill="hold" id="19"/>
                                        <p:tgtEl>
                                          <p:spTgt spid="66"/>
                                        </p:tgtEl>
                                        <p:attrNameLst>
                                          <p:attrName>ppt_x</p:attrName>
                                        </p:attrNameLst>
                                      </p:cBhvr>
                                      <p:tavLst>
                                        <p:tav tm="0">
                                          <p:val>
                                            <p:strVal val="#ppt_x"/>
                                          </p:val>
                                        </p:tav>
                                        <p:tav tm="50000">
                                          <p:val>
                                            <p:strVal val="#ppt_x+.1"/>
                                          </p:val>
                                        </p:tav>
                                        <p:tav tm="100000">
                                          <p:val>
                                            <p:strVal val="#ppt_x"/>
                                          </p:val>
                                        </p:tav>
                                      </p:tavLst>
                                    </p:anim>
                                    <p:anim calcmode="lin" valueType="num">
                                      <p:cBhvr>
                                        <p:cTn dur="500" fill="hold" id="20"/>
                                        <p:tgtEl>
                                          <p:spTgt spid="66"/>
                                        </p:tgtEl>
                                        <p:attrNameLst>
                                          <p:attrName>ppt_y</p:attrName>
                                        </p:attrNameLst>
                                      </p:cBhvr>
                                      <p:tavLst>
                                        <p:tav tm="0">
                                          <p:val>
                                            <p:strVal val="#ppt_y"/>
                                          </p:val>
                                        </p:tav>
                                        <p:tav tm="100000">
                                          <p:val>
                                            <p:strVal val="#ppt_y"/>
                                          </p:val>
                                        </p:tav>
                                      </p:tavLst>
                                    </p:anim>
                                    <p:anim calcmode="lin" valueType="num">
                                      <p:cBhvr>
                                        <p:cTn dur="500" fill="hold" id="21"/>
                                        <p:tgtEl>
                                          <p:spTgt spid="66"/>
                                        </p:tgtEl>
                                        <p:attrNameLst>
                                          <p:attrName>ppt_h</p:attrName>
                                        </p:attrNameLst>
                                      </p:cBhvr>
                                      <p:tavLst>
                                        <p:tav tm="0">
                                          <p:val>
                                            <p:strVal val="#ppt_h/10"/>
                                          </p:val>
                                        </p:tav>
                                        <p:tav tm="50000">
                                          <p:val>
                                            <p:strVal val="#ppt_h+.01"/>
                                          </p:val>
                                        </p:tav>
                                        <p:tav tm="100000">
                                          <p:val>
                                            <p:strVal val="#ppt_h"/>
                                          </p:val>
                                        </p:tav>
                                      </p:tavLst>
                                    </p:anim>
                                    <p:anim calcmode="lin" valueType="num">
                                      <p:cBhvr>
                                        <p:cTn dur="500" fill="hold" id="22"/>
                                        <p:tgtEl>
                                          <p:spTgt spid="66"/>
                                        </p:tgtEl>
                                        <p:attrNameLst>
                                          <p:attrName>ppt_w</p:attrName>
                                        </p:attrNameLst>
                                      </p:cBhvr>
                                      <p:tavLst>
                                        <p:tav tm="0">
                                          <p:val>
                                            <p:strVal val="#ppt_w/10"/>
                                          </p:val>
                                        </p:tav>
                                        <p:tav tm="50000">
                                          <p:val>
                                            <p:strVal val="#ppt_w+.01"/>
                                          </p:val>
                                        </p:tav>
                                        <p:tav tm="100000">
                                          <p:val>
                                            <p:strVal val="#ppt_w"/>
                                          </p:val>
                                        </p:tav>
                                      </p:tavLst>
                                    </p:anim>
                                    <p:animEffect filter="">
                                      <p:cBhvr>
                                        <p:cTn dur="500" id="23" tmFilter="0,0; .5, 1; 1, 1"/>
                                        <p:tgtEl>
                                          <p:spTgt spid="66"/>
                                        </p:tgtEl>
                                      </p:cBhvr>
                                    </p:animEffect>
                                  </p:childTnLst>
                                </p:cTn>
                              </p:par>
                              <p:par>
                                <p:cTn fill="hold" id="24" nodeType="withEffect" presetClass="entr" presetID="53" presetSubtype="0">
                                  <p:stCondLst>
                                    <p:cond delay="0"/>
                                  </p:stCondLst>
                                  <p:childTnLst>
                                    <p:set>
                                      <p:cBhvr>
                                        <p:cTn dur="1" fill="hold" id="25">
                                          <p:stCondLst>
                                            <p:cond delay="0"/>
                                          </p:stCondLst>
                                        </p:cTn>
                                        <p:tgtEl>
                                          <p:spTgt spid="67"/>
                                        </p:tgtEl>
                                        <p:attrNameLst>
                                          <p:attrName>style.visibility</p:attrName>
                                        </p:attrNameLst>
                                      </p:cBhvr>
                                      <p:to>
                                        <p:strVal val="visible"/>
                                      </p:to>
                                    </p:set>
                                    <p:anim calcmode="lin" valueType="num">
                                      <p:cBhvr>
                                        <p:cTn dur="500" fill="hold" id="26"/>
                                        <p:tgtEl>
                                          <p:spTgt spid="67"/>
                                        </p:tgtEl>
                                        <p:attrNameLst>
                                          <p:attrName>ppt_w</p:attrName>
                                        </p:attrNameLst>
                                      </p:cBhvr>
                                      <p:tavLst>
                                        <p:tav tm="0">
                                          <p:val>
                                            <p:fltVal val="0"/>
                                          </p:val>
                                        </p:tav>
                                        <p:tav tm="100000">
                                          <p:val>
                                            <p:strVal val="#ppt_w"/>
                                          </p:val>
                                        </p:tav>
                                      </p:tavLst>
                                    </p:anim>
                                    <p:anim calcmode="lin" valueType="num">
                                      <p:cBhvr>
                                        <p:cTn dur="500" fill="hold" id="27"/>
                                        <p:tgtEl>
                                          <p:spTgt spid="67"/>
                                        </p:tgtEl>
                                        <p:attrNameLst>
                                          <p:attrName>ppt_h</p:attrName>
                                        </p:attrNameLst>
                                      </p:cBhvr>
                                      <p:tavLst>
                                        <p:tav tm="0">
                                          <p:val>
                                            <p:fltVal val="0"/>
                                          </p:val>
                                        </p:tav>
                                        <p:tav tm="100000">
                                          <p:val>
                                            <p:strVal val="#ppt_h"/>
                                          </p:val>
                                        </p:tav>
                                      </p:tavLst>
                                    </p:anim>
                                    <p:animEffect filter="fade" transition="in">
                                      <p:cBhvr>
                                        <p:cTn dur="500" id="28"/>
                                        <p:tgtEl>
                                          <p:spTgt spid="67"/>
                                        </p:tgtEl>
                                      </p:cBhvr>
                                    </p:animEffect>
                                  </p:childTnLst>
                                </p:cTn>
                              </p:par>
                            </p:childTnLst>
                          </p:cTn>
                        </p:par>
                        <p:par>
                          <p:cTn fill="hold" id="29" nodeType="afterGroup">
                            <p:stCondLst>
                              <p:cond delay="1500"/>
                            </p:stCondLst>
                            <p:childTnLst>
                              <p:par>
                                <p:cTn fill="hold" id="30" nodeType="afterEffect" presetClass="entr" presetID="2" presetSubtype="4">
                                  <p:stCondLst>
                                    <p:cond delay="0"/>
                                  </p:stCondLst>
                                  <p:childTnLst>
                                    <p:set>
                                      <p:cBhvr>
                                        <p:cTn dur="1" fill="hold" id="31">
                                          <p:stCondLst>
                                            <p:cond delay="0"/>
                                          </p:stCondLst>
                                        </p:cTn>
                                        <p:tgtEl>
                                          <p:spTgt spid="40"/>
                                        </p:tgtEl>
                                        <p:attrNameLst>
                                          <p:attrName>style.visibility</p:attrName>
                                        </p:attrNameLst>
                                      </p:cBhvr>
                                      <p:to>
                                        <p:strVal val="visible"/>
                                      </p:to>
                                    </p:set>
                                    <p:anim calcmode="lin" valueType="num">
                                      <p:cBhvr additive="base">
                                        <p:cTn dur="500" fill="hold" id="32"/>
                                        <p:tgtEl>
                                          <p:spTgt spid="40"/>
                                        </p:tgtEl>
                                        <p:attrNameLst>
                                          <p:attrName>ppt_x</p:attrName>
                                        </p:attrNameLst>
                                      </p:cBhvr>
                                      <p:tavLst>
                                        <p:tav tm="0">
                                          <p:val>
                                            <p:strVal val="#ppt_x"/>
                                          </p:val>
                                        </p:tav>
                                        <p:tav tm="100000">
                                          <p:val>
                                            <p:strVal val="#ppt_x"/>
                                          </p:val>
                                        </p:tav>
                                      </p:tavLst>
                                    </p:anim>
                                    <p:anim calcmode="lin" valueType="num">
                                      <p:cBhvr additive="base">
                                        <p:cTn dur="500" fill="hold" id="33"/>
                                        <p:tgtEl>
                                          <p:spTgt spid="40"/>
                                        </p:tgtEl>
                                        <p:attrNameLst>
                                          <p:attrName>ppt_y</p:attrName>
                                        </p:attrNameLst>
                                      </p:cBhvr>
                                      <p:tavLst>
                                        <p:tav tm="0">
                                          <p:val>
                                            <p:strVal val="1+#ppt_h/2"/>
                                          </p:val>
                                        </p:tav>
                                        <p:tav tm="100000">
                                          <p:val>
                                            <p:strVal val="#ppt_y"/>
                                          </p:val>
                                        </p:tav>
                                      </p:tavLst>
                                    </p:anim>
                                  </p:childTnLst>
                                </p:cTn>
                              </p:par>
                            </p:childTnLst>
                          </p:cTn>
                        </p:par>
                        <p:par>
                          <p:cTn fill="hold" id="34" nodeType="afterGroup">
                            <p:stCondLst>
                              <p:cond delay="2000"/>
                            </p:stCondLst>
                            <p:childTnLst>
                              <p:par>
                                <p:cTn accel="50000" decel="50000" fill="hold" id="35" nodeType="afterEffect" presetClass="path" presetID="1" presetSubtype="0">
                                  <p:stCondLst>
                                    <p:cond delay="0"/>
                                  </p:stCondLst>
                                  <p:childTnLst>
                                    <p:animMotion origin="layout" path="M 0 0 C 0.069 0 0.125 0.056 0.125 0.125 C 0.125 0.194 0.069 0.25 0 0.25 C -0.069 0.25 -0.125 0.194 -0.125 0.125 C -0.125 0.056 -0.069 0 0 0 Z" pathEditMode="relative" ptsTypes="">
                                      <p:cBhvr>
                                        <p:cTn dur="2000" fill="hold" id="36"/>
                                        <p:tgtEl>
                                          <p:spTgt spid="40"/>
                                        </p:tgtEl>
                                        <p:attrNameLst>
                                          <p:attrName>ppt_x</p:attrName>
                                          <p:attrName>ppt_y</p:attrName>
                                        </p:attrNameLst>
                                      </p:cBhvr>
                                    </p:animMotion>
                                  </p:childTnLst>
                                </p:cTn>
                              </p:par>
                            </p:childTnLst>
                          </p:cTn>
                        </p:par>
                        <p:par>
                          <p:cTn fill="hold" id="37" nodeType="afterGroup">
                            <p:stCondLst>
                              <p:cond delay="4000"/>
                            </p:stCondLst>
                            <p:childTnLst>
                              <p:par>
                                <p:cTn fill="hold" id="38" nodeType="afterEffect" presetClass="entr" presetID="22" presetSubtype="8">
                                  <p:stCondLst>
                                    <p:cond delay="0"/>
                                  </p:stCondLst>
                                  <p:childTnLst>
                                    <p:set>
                                      <p:cBhvr>
                                        <p:cTn dur="1" fill="hold" id="39">
                                          <p:stCondLst>
                                            <p:cond delay="0"/>
                                          </p:stCondLst>
                                        </p:cTn>
                                        <p:tgtEl>
                                          <p:spTgt spid="2"/>
                                        </p:tgtEl>
                                        <p:attrNameLst>
                                          <p:attrName>style.visibility</p:attrName>
                                        </p:attrNameLst>
                                      </p:cBhvr>
                                      <p:to>
                                        <p:strVal val="visible"/>
                                      </p:to>
                                    </p:set>
                                    <p:animEffect filter="wipe(left)" transition="in">
                                      <p:cBhvr>
                                        <p:cTn dur="500" id="40"/>
                                        <p:tgtEl>
                                          <p:spTgt spid="2"/>
                                        </p:tgtEl>
                                      </p:cBhvr>
                                    </p:animEffect>
                                  </p:childTnLst>
                                </p:cTn>
                              </p:par>
                            </p:childTnLst>
                          </p:cTn>
                        </p:par>
                        <p:par>
                          <p:cTn fill="hold" id="41" nodeType="afterGroup">
                            <p:stCondLst>
                              <p:cond delay="4500"/>
                            </p:stCondLst>
                            <p:childTnLst>
                              <p:par>
                                <p:cTn fill="hold" grpId="0" id="42" nodeType="afterEffect" presetClass="entr" presetID="14" presetSubtype="10">
                                  <p:stCondLst>
                                    <p:cond delay="0"/>
                                  </p:stCondLst>
                                  <p:childTnLst>
                                    <p:set>
                                      <p:cBhvr>
                                        <p:cTn dur="1" fill="hold" id="43">
                                          <p:stCondLst>
                                            <p:cond delay="0"/>
                                          </p:stCondLst>
                                        </p:cTn>
                                        <p:tgtEl>
                                          <p:spTgt spid="35"/>
                                        </p:tgtEl>
                                        <p:attrNameLst>
                                          <p:attrName>style.visibility</p:attrName>
                                        </p:attrNameLst>
                                      </p:cBhvr>
                                      <p:to>
                                        <p:strVal val="visible"/>
                                      </p:to>
                                    </p:set>
                                    <p:animEffect filter="randombar(horizontal)" transition="in">
                                      <p:cBhvr>
                                        <p:cTn dur="500" id="44"/>
                                        <p:tgtEl>
                                          <p:spTgt spid="35"/>
                                        </p:tgtEl>
                                      </p:cBhvr>
                                    </p:animEffect>
                                  </p:childTnLst>
                                </p:cTn>
                              </p:par>
                              <p:par>
                                <p:cTn fill="hold" grpId="0" id="45" nodeType="withEffect" presetClass="entr" presetID="14" presetSubtype="10">
                                  <p:stCondLst>
                                    <p:cond delay="0"/>
                                  </p:stCondLst>
                                  <p:childTnLst>
                                    <p:set>
                                      <p:cBhvr>
                                        <p:cTn dur="1" fill="hold" id="46">
                                          <p:stCondLst>
                                            <p:cond delay="0"/>
                                          </p:stCondLst>
                                        </p:cTn>
                                        <p:tgtEl>
                                          <p:spTgt spid="84"/>
                                        </p:tgtEl>
                                        <p:attrNameLst>
                                          <p:attrName>style.visibility</p:attrName>
                                        </p:attrNameLst>
                                      </p:cBhvr>
                                      <p:to>
                                        <p:strVal val="visible"/>
                                      </p:to>
                                    </p:set>
                                    <p:animEffect filter="randombar(horizontal)" transition="in">
                                      <p:cBhvr>
                                        <p:cTn dur="500" id="47"/>
                                        <p:tgtEl>
                                          <p:spTgt spid="84"/>
                                        </p:tgtEl>
                                      </p:cBhvr>
                                    </p:animEffect>
                                  </p:childTnLst>
                                </p:cTn>
                              </p:par>
                            </p:childTnLst>
                          </p:cTn>
                        </p:par>
                        <p:par>
                          <p:cTn fill="hold" id="48" nodeType="afterGroup">
                            <p:stCondLst>
                              <p:cond delay="5000"/>
                            </p:stCondLst>
                            <p:childTnLst>
                              <p:par>
                                <p:cTn fill="hold" id="49" nodeType="afterEffect" presetClass="entr" presetID="2" presetSubtype="8">
                                  <p:stCondLst>
                                    <p:cond delay="0"/>
                                  </p:stCondLst>
                                  <p:childTnLst>
                                    <p:set>
                                      <p:cBhvr>
                                        <p:cTn dur="1" fill="hold" id="50">
                                          <p:stCondLst>
                                            <p:cond delay="0"/>
                                          </p:stCondLst>
                                        </p:cTn>
                                        <p:tgtEl>
                                          <p:spTgt spid="3"/>
                                        </p:tgtEl>
                                        <p:attrNameLst>
                                          <p:attrName>style.visibility</p:attrName>
                                        </p:attrNameLst>
                                      </p:cBhvr>
                                      <p:to>
                                        <p:strVal val="visible"/>
                                      </p:to>
                                    </p:set>
                                    <p:anim calcmode="lin" valueType="num">
                                      <p:cBhvr additive="base">
                                        <p:cTn dur="500" fill="hold" id="51"/>
                                        <p:tgtEl>
                                          <p:spTgt spid="3"/>
                                        </p:tgtEl>
                                        <p:attrNameLst>
                                          <p:attrName>ppt_x</p:attrName>
                                        </p:attrNameLst>
                                      </p:cBhvr>
                                      <p:tavLst>
                                        <p:tav tm="0">
                                          <p:val>
                                            <p:strVal val="0-#ppt_w/2"/>
                                          </p:val>
                                        </p:tav>
                                        <p:tav tm="100000">
                                          <p:val>
                                            <p:strVal val="#ppt_x"/>
                                          </p:val>
                                        </p:tav>
                                      </p:tavLst>
                                    </p:anim>
                                    <p:anim calcmode="lin" valueType="num">
                                      <p:cBhvr additive="base">
                                        <p:cTn dur="500" fill="hold" id="52"/>
                                        <p:tgtEl>
                                          <p:spTgt spid="3"/>
                                        </p:tgtEl>
                                        <p:attrNameLst>
                                          <p:attrName>ppt_y</p:attrName>
                                        </p:attrNameLst>
                                      </p:cBhvr>
                                      <p:tavLst>
                                        <p:tav tm="0">
                                          <p:val>
                                            <p:strVal val="#ppt_y"/>
                                          </p:val>
                                        </p:tav>
                                        <p:tav tm="100000">
                                          <p:val>
                                            <p:strVal val="#ppt_y"/>
                                          </p:val>
                                        </p:tav>
                                      </p:tavLst>
                                    </p:anim>
                                  </p:childTnLst>
                                </p:cTn>
                              </p:par>
                            </p:childTnLst>
                          </p:cTn>
                        </p:par>
                        <p:par>
                          <p:cTn fill="hold" id="53" nodeType="afterGroup">
                            <p:stCondLst>
                              <p:cond delay="5500"/>
                            </p:stCondLst>
                            <p:childTnLst>
                              <p:par>
                                <p:cTn fill="hold" grpId="0" id="54" nodeType="afterEffect" presetClass="entr" presetID="14" presetSubtype="10">
                                  <p:stCondLst>
                                    <p:cond delay="0"/>
                                  </p:stCondLst>
                                  <p:childTnLst>
                                    <p:set>
                                      <p:cBhvr>
                                        <p:cTn dur="1" fill="hold" id="55">
                                          <p:stCondLst>
                                            <p:cond delay="0"/>
                                          </p:stCondLst>
                                        </p:cTn>
                                        <p:tgtEl>
                                          <p:spTgt spid="37"/>
                                        </p:tgtEl>
                                        <p:attrNameLst>
                                          <p:attrName>style.visibility</p:attrName>
                                        </p:attrNameLst>
                                      </p:cBhvr>
                                      <p:to>
                                        <p:strVal val="visible"/>
                                      </p:to>
                                    </p:set>
                                    <p:animEffect filter="randombar(horizontal)" transition="in">
                                      <p:cBhvr>
                                        <p:cTn dur="500" id="56"/>
                                        <p:tgtEl>
                                          <p:spTgt spid="37"/>
                                        </p:tgtEl>
                                      </p:cBhvr>
                                    </p:animEffect>
                                  </p:childTnLst>
                                </p:cTn>
                              </p:par>
                              <p:par>
                                <p:cTn fill="hold" grpId="0" id="57" nodeType="withEffect" presetClass="entr" presetID="14" presetSubtype="10">
                                  <p:stCondLst>
                                    <p:cond delay="0"/>
                                  </p:stCondLst>
                                  <p:childTnLst>
                                    <p:set>
                                      <p:cBhvr>
                                        <p:cTn dur="1" fill="hold" id="58">
                                          <p:stCondLst>
                                            <p:cond delay="0"/>
                                          </p:stCondLst>
                                        </p:cTn>
                                        <p:tgtEl>
                                          <p:spTgt spid="87"/>
                                        </p:tgtEl>
                                        <p:attrNameLst>
                                          <p:attrName>style.visibility</p:attrName>
                                        </p:attrNameLst>
                                      </p:cBhvr>
                                      <p:to>
                                        <p:strVal val="visible"/>
                                      </p:to>
                                    </p:set>
                                    <p:animEffect filter="randombar(horizontal)" transition="in">
                                      <p:cBhvr>
                                        <p:cTn dur="500" id="59"/>
                                        <p:tgtEl>
                                          <p:spTgt spid="87"/>
                                        </p:tgtEl>
                                      </p:cBhvr>
                                    </p:animEffect>
                                  </p:childTnLst>
                                </p:cTn>
                              </p:par>
                            </p:childTnLst>
                          </p:cTn>
                        </p:par>
                        <p:par>
                          <p:cTn fill="hold" id="60" nodeType="afterGroup">
                            <p:stCondLst>
                              <p:cond delay="6000"/>
                            </p:stCondLst>
                            <p:childTnLst>
                              <p:par>
                                <p:cTn fill="hold" id="61" nodeType="afterEffect" presetClass="entr" presetID="22" presetSubtype="8">
                                  <p:stCondLst>
                                    <p:cond delay="0"/>
                                  </p:stCondLst>
                                  <p:childTnLst>
                                    <p:set>
                                      <p:cBhvr>
                                        <p:cTn dur="1" fill="hold" id="62">
                                          <p:stCondLst>
                                            <p:cond delay="0"/>
                                          </p:stCondLst>
                                        </p:cTn>
                                        <p:tgtEl>
                                          <p:spTgt spid="4"/>
                                        </p:tgtEl>
                                        <p:attrNameLst>
                                          <p:attrName>style.visibility</p:attrName>
                                        </p:attrNameLst>
                                      </p:cBhvr>
                                      <p:to>
                                        <p:strVal val="visible"/>
                                      </p:to>
                                    </p:set>
                                    <p:animEffect filter="wipe(left)" transition="in">
                                      <p:cBhvr>
                                        <p:cTn dur="500" id="63"/>
                                        <p:tgtEl>
                                          <p:spTgt spid="4"/>
                                        </p:tgtEl>
                                      </p:cBhvr>
                                    </p:animEffect>
                                  </p:childTnLst>
                                </p:cTn>
                              </p:par>
                            </p:childTnLst>
                          </p:cTn>
                        </p:par>
                        <p:par>
                          <p:cTn fill="hold" id="64" nodeType="afterGroup">
                            <p:stCondLst>
                              <p:cond delay="6500"/>
                            </p:stCondLst>
                            <p:childTnLst>
                              <p:par>
                                <p:cTn fill="hold" grpId="0" id="65" nodeType="afterEffect" presetClass="entr" presetID="14" presetSubtype="10">
                                  <p:stCondLst>
                                    <p:cond delay="0"/>
                                  </p:stCondLst>
                                  <p:childTnLst>
                                    <p:set>
                                      <p:cBhvr>
                                        <p:cTn dur="1" fill="hold" id="66">
                                          <p:stCondLst>
                                            <p:cond delay="0"/>
                                          </p:stCondLst>
                                        </p:cTn>
                                        <p:tgtEl>
                                          <p:spTgt spid="39"/>
                                        </p:tgtEl>
                                        <p:attrNameLst>
                                          <p:attrName>style.visibility</p:attrName>
                                        </p:attrNameLst>
                                      </p:cBhvr>
                                      <p:to>
                                        <p:strVal val="visible"/>
                                      </p:to>
                                    </p:set>
                                    <p:animEffect filter="randombar(horizontal)" transition="in">
                                      <p:cBhvr>
                                        <p:cTn dur="500" id="67"/>
                                        <p:tgtEl>
                                          <p:spTgt spid="39"/>
                                        </p:tgtEl>
                                      </p:cBhvr>
                                    </p:animEffect>
                                  </p:childTnLst>
                                </p:cTn>
                              </p:par>
                              <p:par>
                                <p:cTn fill="hold" grpId="0" id="68" nodeType="withEffect" presetClass="entr" presetID="14" presetSubtype="10">
                                  <p:stCondLst>
                                    <p:cond delay="0"/>
                                  </p:stCondLst>
                                  <p:childTnLst>
                                    <p:set>
                                      <p:cBhvr>
                                        <p:cTn dur="1" fill="hold" id="69">
                                          <p:stCondLst>
                                            <p:cond delay="0"/>
                                          </p:stCondLst>
                                        </p:cTn>
                                        <p:tgtEl>
                                          <p:spTgt spid="86"/>
                                        </p:tgtEl>
                                        <p:attrNameLst>
                                          <p:attrName>style.visibility</p:attrName>
                                        </p:attrNameLst>
                                      </p:cBhvr>
                                      <p:to>
                                        <p:strVal val="visible"/>
                                      </p:to>
                                    </p:set>
                                    <p:animEffect filter="randombar(horizontal)" transition="in">
                                      <p:cBhvr>
                                        <p:cTn dur="500" id="70"/>
                                        <p:tgtEl>
                                          <p:spTgt spid="86"/>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35"/>
      <p:bldP grpId="0" spid="37"/>
      <p:bldP grpId="0" spid="39"/>
      <p:bldP grpId="0" spid="87"/>
      <p:bldP grpId="0" spid="84"/>
      <p:bldP grpId="0" spid="86"/>
      <p:bldP grpId="0" spid="54"/>
      <p:bldP grpId="0" spid="57"/>
      <p:bldP grpId="0" spid="65"/>
      <p:bldP grpId="0" spid="66"/>
    </p:bldLst>
  </p:timing>
</p:sld>
</file>

<file path=ppt/slides/slide8.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cxnSp>
        <p:nvCxnSpPr>
          <p:cNvPr id="3" name="直接连接符 2"/>
          <p:cNvCxnSpPr/>
          <p:nvPr/>
        </p:nvCxnSpPr>
        <p:spPr>
          <a:xfrm>
            <a:off x="252413" y="5013126"/>
            <a:ext cx="9200582" cy="0"/>
          </a:xfrm>
          <a:prstGeom prst="line">
            <a:avLst/>
          </a:prstGeom>
          <a:ln>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grpSp>
        <p:nvGrpSpPr>
          <p:cNvPr id="4" name="组合 3"/>
          <p:cNvGrpSpPr/>
          <p:nvPr/>
        </p:nvGrpSpPr>
        <p:grpSpPr>
          <a:xfrm>
            <a:off x="3361296" y="1945243"/>
            <a:ext cx="3210236" cy="3067884"/>
            <a:chOff x="3361296" y="1945243"/>
            <a:chExt cx="3210236" cy="3067884"/>
          </a:xfrm>
        </p:grpSpPr>
        <p:sp>
          <p:nvSpPr>
            <p:cNvPr id="100" name="Freeform 737"/>
            <p:cNvSpPr>
              <a:spLocks noChangeArrowheads="1"/>
            </p:cNvSpPr>
            <p:nvPr/>
          </p:nvSpPr>
          <p:spPr bwMode="auto">
            <a:xfrm>
              <a:off x="3361296" y="2917865"/>
              <a:ext cx="435458" cy="197525"/>
            </a:xfrm>
            <a:custGeom>
              <a:gdLst>
                <a:gd fmla="*/ 318 w 344" name="T0"/>
                <a:gd fmla="*/ 6 h 158" name="T1"/>
                <a:gd fmla="*/ 318 w 344" name="T2"/>
                <a:gd fmla="*/ 6 h 158" name="T3"/>
                <a:gd fmla="*/ 314 w 344" name="T4"/>
                <a:gd fmla="*/ 4 h 158" name="T5"/>
                <a:gd fmla="*/ 310 w 344" name="T6"/>
                <a:gd fmla="*/ 2 h 158" name="T7"/>
                <a:gd fmla="*/ 306 w 344" name="T8"/>
                <a:gd fmla="*/ 0 h 158" name="T9"/>
                <a:gd fmla="*/ 300 w 344" name="T10"/>
                <a:gd fmla="*/ 0 h 158" name="T11"/>
                <a:gd fmla="*/ 46 w 344" name="T12"/>
                <a:gd fmla="*/ 0 h 158" name="T13"/>
                <a:gd fmla="*/ 46 w 344" name="T14"/>
                <a:gd fmla="*/ 0 h 158" name="T15"/>
                <a:gd fmla="*/ 36 w 344" name="T16"/>
                <a:gd fmla="*/ 0 h 158" name="T17"/>
                <a:gd fmla="*/ 26 w 344" name="T18"/>
                <a:gd fmla="*/ 4 h 158" name="T19"/>
                <a:gd fmla="*/ 18 w 344" name="T20"/>
                <a:gd fmla="*/ 8 h 158" name="T21"/>
                <a:gd fmla="*/ 12 w 344" name="T22"/>
                <a:gd fmla="*/ 14 h 158" name="T23"/>
                <a:gd fmla="*/ 6 w 344" name="T24"/>
                <a:gd fmla="*/ 22 h 158" name="T25"/>
                <a:gd fmla="*/ 2 w 344" name="T26"/>
                <a:gd fmla="*/ 30 h 158" name="T27"/>
                <a:gd fmla="*/ 0 w 344" name="T28"/>
                <a:gd fmla="*/ 38 h 158" name="T29"/>
                <a:gd fmla="*/ 0 w 344" name="T30"/>
                <a:gd fmla="*/ 46 h 158" name="T31"/>
                <a:gd fmla="*/ 0 w 344" name="T32"/>
                <a:gd fmla="*/ 46 h 158" name="T33"/>
                <a:gd fmla="*/ 0 w 344" name="T34"/>
                <a:gd fmla="*/ 58 h 158" name="T35"/>
                <a:gd fmla="*/ 2 w 344" name="T36"/>
                <a:gd fmla="*/ 68 h 158" name="T37"/>
                <a:gd fmla="*/ 6 w 344" name="T38"/>
                <a:gd fmla="*/ 76 h 158" name="T39"/>
                <a:gd fmla="*/ 12 w 344" name="T40"/>
                <a:gd fmla="*/ 82 h 158" name="T41"/>
                <a:gd fmla="*/ 18 w 344" name="T42"/>
                <a:gd fmla="*/ 88 h 158" name="T43"/>
                <a:gd fmla="*/ 26 w 344" name="T44"/>
                <a:gd fmla="*/ 92 h 158" name="T45"/>
                <a:gd fmla="*/ 36 w 344" name="T46"/>
                <a:gd fmla="*/ 96 h 158" name="T47"/>
                <a:gd fmla="*/ 46 w 344" name="T48"/>
                <a:gd fmla="*/ 96 h 158" name="T49"/>
                <a:gd fmla="*/ 222 w 344" name="T50"/>
                <a:gd fmla="*/ 158 h 158" name="T51"/>
                <a:gd fmla="*/ 344 w 344" name="T52"/>
                <a:gd fmla="*/ 18 h 158" name="T53"/>
                <a:gd fmla="*/ 344 w 344" name="T54"/>
                <a:gd fmla="*/ 18 h 158" name="T55"/>
                <a:gd fmla="*/ 330 w 344" name="T56"/>
                <a:gd fmla="*/ 12 h 158" name="T57"/>
                <a:gd fmla="*/ 318 w 344" name="T58"/>
                <a:gd fmla="*/ 6 h 158" name="T59"/>
                <a:gd fmla="*/ 318 w 344" name="T60"/>
                <a:gd fmla="*/ 6 h 158" name="T61"/>
                <a:gd fmla="*/ 0 60000 65536" name="T62"/>
                <a:gd fmla="*/ 0 60000 65536" name="T63"/>
                <a:gd fmla="*/ 0 60000 65536" name="T64"/>
                <a:gd fmla="*/ 0 60000 65536" name="T65"/>
                <a:gd fmla="*/ 0 60000 65536" name="T66"/>
                <a:gd fmla="*/ 0 60000 65536" name="T67"/>
                <a:gd fmla="*/ 0 60000 65536" name="T68"/>
                <a:gd fmla="*/ 0 60000 65536" name="T69"/>
                <a:gd fmla="*/ 0 60000 65536" name="T70"/>
                <a:gd fmla="*/ 0 60000 65536" name="T71"/>
                <a:gd fmla="*/ 0 60000 65536" name="T72"/>
                <a:gd fmla="*/ 0 60000 65536" name="T73"/>
                <a:gd fmla="*/ 0 60000 65536" name="T74"/>
                <a:gd fmla="*/ 0 60000 65536" name="T75"/>
                <a:gd fmla="*/ 0 60000 65536" name="T76"/>
                <a:gd fmla="*/ 0 60000 65536" name="T77"/>
                <a:gd fmla="*/ 0 60000 65536" name="T78"/>
                <a:gd fmla="*/ 0 60000 65536" name="T79"/>
                <a:gd fmla="*/ 0 60000 65536" name="T80"/>
                <a:gd fmla="*/ 0 60000 65536" name="T81"/>
                <a:gd fmla="*/ 0 60000 65536" name="T82"/>
                <a:gd fmla="*/ 0 60000 65536" name="T83"/>
                <a:gd fmla="*/ 0 60000 65536" name="T84"/>
                <a:gd fmla="*/ 0 60000 65536" name="T85"/>
                <a:gd fmla="*/ 0 60000 65536" name="T86"/>
                <a:gd fmla="*/ 0 60000 65536" name="T87"/>
                <a:gd fmla="*/ 0 60000 65536" name="T88"/>
                <a:gd fmla="*/ 0 60000 65536" name="T89"/>
                <a:gd fmla="*/ 0 60000 65536" name="T90"/>
                <a:gd fmla="*/ 0 60000 65536" name="T91"/>
                <a:gd fmla="*/ 0 60000 65536" name="T92"/>
                <a:gd fmla="*/ 0 w 344" name="T93"/>
                <a:gd fmla="*/ 0 h 158" name="T94"/>
                <a:gd fmla="*/ 344 w 344" name="T95"/>
                <a:gd fmla="*/ 158 h 158" name="T96"/>
              </a:gdLst>
              <a:cxnLst>
                <a:cxn ang="T62">
                  <a:pos x="T0" y="T1"/>
                </a:cxn>
                <a:cxn ang="T63">
                  <a:pos x="T2" y="T3"/>
                </a:cxn>
                <a:cxn ang="T64">
                  <a:pos x="T4" y="T5"/>
                </a:cxn>
                <a:cxn ang="T65">
                  <a:pos x="T6" y="T7"/>
                </a:cxn>
                <a:cxn ang="T66">
                  <a:pos x="T8" y="T9"/>
                </a:cxn>
                <a:cxn ang="T67">
                  <a:pos x="T10" y="T11"/>
                </a:cxn>
                <a:cxn ang="T68">
                  <a:pos x="T12" y="T13"/>
                </a:cxn>
                <a:cxn ang="T69">
                  <a:pos x="T14" y="T15"/>
                </a:cxn>
                <a:cxn ang="T70">
                  <a:pos x="T16" y="T17"/>
                </a:cxn>
                <a:cxn ang="T71">
                  <a:pos x="T18" y="T19"/>
                </a:cxn>
                <a:cxn ang="T72">
                  <a:pos x="T20" y="T21"/>
                </a:cxn>
                <a:cxn ang="T73">
                  <a:pos x="T22" y="T23"/>
                </a:cxn>
                <a:cxn ang="T74">
                  <a:pos x="T24" y="T25"/>
                </a:cxn>
                <a:cxn ang="T75">
                  <a:pos x="T26" y="T27"/>
                </a:cxn>
                <a:cxn ang="T76">
                  <a:pos x="T28" y="T29"/>
                </a:cxn>
                <a:cxn ang="T77">
                  <a:pos x="T30" y="T31"/>
                </a:cxn>
                <a:cxn ang="T78">
                  <a:pos x="T32" y="T33"/>
                </a:cxn>
                <a:cxn ang="T79">
                  <a:pos x="T34" y="T35"/>
                </a:cxn>
                <a:cxn ang="T80">
                  <a:pos x="T36" y="T37"/>
                </a:cxn>
                <a:cxn ang="T81">
                  <a:pos x="T38" y="T39"/>
                </a:cxn>
                <a:cxn ang="T82">
                  <a:pos x="T40" y="T41"/>
                </a:cxn>
                <a:cxn ang="T83">
                  <a:pos x="T42" y="T43"/>
                </a:cxn>
                <a:cxn ang="T84">
                  <a:pos x="T44" y="T45"/>
                </a:cxn>
                <a:cxn ang="T85">
                  <a:pos x="T46" y="T47"/>
                </a:cxn>
                <a:cxn ang="T86">
                  <a:pos x="T48" y="T49"/>
                </a:cxn>
                <a:cxn ang="T87">
                  <a:pos x="T50" y="T51"/>
                </a:cxn>
                <a:cxn ang="T88">
                  <a:pos x="T52" y="T53"/>
                </a:cxn>
                <a:cxn ang="T89">
                  <a:pos x="T54" y="T55"/>
                </a:cxn>
                <a:cxn ang="T90">
                  <a:pos x="T56" y="T57"/>
                </a:cxn>
                <a:cxn ang="T91">
                  <a:pos x="T58" y="T59"/>
                </a:cxn>
                <a:cxn ang="T92">
                  <a:pos x="T60" y="T61"/>
                </a:cxn>
              </a:cxnLst>
              <a:rect b="T96" l="T93" r="T95" t="T94"/>
              <a:pathLst>
                <a:path h="158" w="344">
                  <a:moveTo>
                    <a:pt x="318" y="6"/>
                  </a:moveTo>
                  <a:lnTo>
                    <a:pt x="318" y="6"/>
                  </a:lnTo>
                  <a:lnTo>
                    <a:pt x="314" y="4"/>
                  </a:lnTo>
                  <a:lnTo>
                    <a:pt x="310" y="2"/>
                  </a:lnTo>
                  <a:lnTo>
                    <a:pt x="306" y="0"/>
                  </a:lnTo>
                  <a:lnTo>
                    <a:pt x="300" y="0"/>
                  </a:lnTo>
                  <a:lnTo>
                    <a:pt x="46" y="0"/>
                  </a:lnTo>
                  <a:lnTo>
                    <a:pt x="46" y="0"/>
                  </a:lnTo>
                  <a:lnTo>
                    <a:pt x="36" y="0"/>
                  </a:lnTo>
                  <a:lnTo>
                    <a:pt x="26" y="4"/>
                  </a:lnTo>
                  <a:lnTo>
                    <a:pt x="18" y="8"/>
                  </a:lnTo>
                  <a:lnTo>
                    <a:pt x="12" y="14"/>
                  </a:lnTo>
                  <a:lnTo>
                    <a:pt x="6" y="22"/>
                  </a:lnTo>
                  <a:lnTo>
                    <a:pt x="2" y="30"/>
                  </a:lnTo>
                  <a:lnTo>
                    <a:pt x="0" y="38"/>
                  </a:lnTo>
                  <a:lnTo>
                    <a:pt x="0" y="46"/>
                  </a:lnTo>
                  <a:lnTo>
                    <a:pt x="0" y="46"/>
                  </a:lnTo>
                  <a:lnTo>
                    <a:pt x="0" y="58"/>
                  </a:lnTo>
                  <a:lnTo>
                    <a:pt x="2" y="68"/>
                  </a:lnTo>
                  <a:lnTo>
                    <a:pt x="6" y="76"/>
                  </a:lnTo>
                  <a:lnTo>
                    <a:pt x="12" y="82"/>
                  </a:lnTo>
                  <a:lnTo>
                    <a:pt x="18" y="88"/>
                  </a:lnTo>
                  <a:lnTo>
                    <a:pt x="26" y="92"/>
                  </a:lnTo>
                  <a:lnTo>
                    <a:pt x="36" y="96"/>
                  </a:lnTo>
                  <a:lnTo>
                    <a:pt x="46" y="96"/>
                  </a:lnTo>
                  <a:lnTo>
                    <a:pt x="222" y="158"/>
                  </a:lnTo>
                  <a:lnTo>
                    <a:pt x="344" y="18"/>
                  </a:lnTo>
                  <a:lnTo>
                    <a:pt x="344" y="18"/>
                  </a:lnTo>
                  <a:lnTo>
                    <a:pt x="330" y="12"/>
                  </a:lnTo>
                  <a:lnTo>
                    <a:pt x="318" y="6"/>
                  </a:lnTo>
                  <a:lnTo>
                    <a:pt x="318" y="6"/>
                  </a:lnTo>
                  <a:close/>
                </a:path>
              </a:pathLst>
            </a:custGeom>
            <a:solidFill>
              <a:srgbClr val="343434"/>
            </a:solidFill>
            <a:ln>
              <a:noFill/>
            </a:ln>
            <a:extLst>
              <a:ext uri="{91240B29-F687-4F45-9708-019B960494DF}">
                <a14:hiddenLine w="9525">
                  <a:solidFill>
                    <a:srgbClr val="000000"/>
                  </a:solidFill>
                  <a:miter lim="800000"/>
                  <a:headEnd/>
                  <a:tailEnd/>
                </a14:hiddenLine>
              </a:ext>
            </a:extLst>
          </p:spPr>
          <p:txBody>
            <a:bodyPr/>
            <a:lstStyle/>
            <a:p>
              <a:endParaRPr altLang="zh-CN" lang="zh-CN">
                <a:solidFill>
                  <a:srgbClr val="000000"/>
                </a:solidFill>
                <a:latin typeface="宋体"/>
                <a:ea charset="-122" pitchFamily="34" typeface="微软雅黑"/>
                <a:sym charset="0" pitchFamily="34" typeface="Impact"/>
              </a:endParaRPr>
            </a:p>
          </p:txBody>
        </p:sp>
        <p:grpSp>
          <p:nvGrpSpPr>
            <p:cNvPr id="2" name="组合 1"/>
            <p:cNvGrpSpPr/>
            <p:nvPr/>
          </p:nvGrpSpPr>
          <p:grpSpPr>
            <a:xfrm>
              <a:off x="3652445" y="1945243"/>
              <a:ext cx="2919087" cy="3067884"/>
              <a:chOff x="3652445" y="1945243"/>
              <a:chExt cx="2919087" cy="3067884"/>
            </a:xfrm>
          </p:grpSpPr>
          <p:sp>
            <p:nvSpPr>
              <p:cNvPr id="81" name="Freeform 718"/>
              <p:cNvSpPr>
                <a:spLocks noChangeArrowheads="1"/>
              </p:cNvSpPr>
              <p:nvPr/>
            </p:nvSpPr>
            <p:spPr bwMode="auto">
              <a:xfrm>
                <a:off x="5222119" y="4123015"/>
                <a:ext cx="346847" cy="890111"/>
              </a:xfrm>
              <a:custGeom>
                <a:gdLst>
                  <a:gd fmla="*/ 274 w 274" name="T0"/>
                  <a:gd fmla="*/ 594 h 712" name="T1"/>
                  <a:gd fmla="*/ 274 w 274" name="T2"/>
                  <a:gd fmla="*/ 594 h 712" name="T3"/>
                  <a:gd fmla="*/ 274 w 274" name="T4"/>
                  <a:gd fmla="*/ 606 h 712" name="T5"/>
                  <a:gd fmla="*/ 272 w 274" name="T6"/>
                  <a:gd fmla="*/ 618 h 712" name="T7"/>
                  <a:gd fmla="*/ 268 w 274" name="T8"/>
                  <a:gd fmla="*/ 628 h 712" name="T9"/>
                  <a:gd fmla="*/ 264 w 274" name="T10"/>
                  <a:gd fmla="*/ 640 h 712" name="T11"/>
                  <a:gd fmla="*/ 252 w 274" name="T12"/>
                  <a:gd fmla="*/ 660 h 712" name="T13"/>
                  <a:gd fmla="*/ 238 w 274" name="T14"/>
                  <a:gd fmla="*/ 676 h 712" name="T15"/>
                  <a:gd fmla="*/ 220 w 274" name="T16"/>
                  <a:gd fmla="*/ 692 h 712" name="T17"/>
                  <a:gd fmla="*/ 198 w 274" name="T18"/>
                  <a:gd fmla="*/ 702 h 712" name="T19"/>
                  <a:gd fmla="*/ 176 w 274" name="T20"/>
                  <a:gd fmla="*/ 710 h 712" name="T21"/>
                  <a:gd fmla="*/ 164 w 274" name="T22"/>
                  <a:gd fmla="*/ 710 h 712" name="T23"/>
                  <a:gd fmla="*/ 152 w 274" name="T24"/>
                  <a:gd fmla="*/ 712 h 712" name="T25"/>
                  <a:gd fmla="*/ 118 w 274" name="T26"/>
                  <a:gd fmla="*/ 712 h 712" name="T27"/>
                  <a:gd fmla="*/ 118 w 274" name="T28"/>
                  <a:gd fmla="*/ 712 h 712" name="T29"/>
                  <a:gd fmla="*/ 106 w 274" name="T30"/>
                  <a:gd fmla="*/ 710 h 712" name="T31"/>
                  <a:gd fmla="*/ 92 w 274" name="T32"/>
                  <a:gd fmla="*/ 710 h 712" name="T33"/>
                  <a:gd fmla="*/ 82 w 274" name="T34"/>
                  <a:gd fmla="*/ 706 h 712" name="T35"/>
                  <a:gd fmla="*/ 70 w 274" name="T36"/>
                  <a:gd fmla="*/ 702 h 712" name="T37"/>
                  <a:gd fmla="*/ 50 w 274" name="T38"/>
                  <a:gd fmla="*/ 692 h 712" name="T39"/>
                  <a:gd fmla="*/ 32 w 274" name="T40"/>
                  <a:gd fmla="*/ 676 h 712" name="T41"/>
                  <a:gd fmla="*/ 18 w 274" name="T42"/>
                  <a:gd fmla="*/ 660 h 712" name="T43"/>
                  <a:gd fmla="*/ 8 w 274" name="T44"/>
                  <a:gd fmla="*/ 640 h 712" name="T45"/>
                  <a:gd fmla="*/ 2 w 274" name="T46"/>
                  <a:gd fmla="*/ 618 h 712" name="T47"/>
                  <a:gd fmla="*/ 0 w 274" name="T48"/>
                  <a:gd fmla="*/ 594 h 712" name="T49"/>
                  <a:gd fmla="*/ 0 w 274" name="T50"/>
                  <a:gd fmla="*/ 118 h 712" name="T51"/>
                  <a:gd fmla="*/ 0 w 274" name="T52"/>
                  <a:gd fmla="*/ 118 h 712" name="T53"/>
                  <a:gd fmla="*/ 2 w 274" name="T54"/>
                  <a:gd fmla="*/ 96 h 712" name="T55"/>
                  <a:gd fmla="*/ 8 w 274" name="T56"/>
                  <a:gd fmla="*/ 74 h 712" name="T57"/>
                  <a:gd fmla="*/ 18 w 274" name="T58"/>
                  <a:gd fmla="*/ 54 h 712" name="T59"/>
                  <a:gd fmla="*/ 32 w 274" name="T60"/>
                  <a:gd fmla="*/ 36 h 712" name="T61"/>
                  <a:gd fmla="*/ 50 w 274" name="T62"/>
                  <a:gd fmla="*/ 20 h 712" name="T63"/>
                  <a:gd fmla="*/ 70 w 274" name="T64"/>
                  <a:gd fmla="*/ 10 h 712" name="T65"/>
                  <a:gd fmla="*/ 82 w 274" name="T66"/>
                  <a:gd fmla="*/ 6 h 712" name="T67"/>
                  <a:gd fmla="*/ 92 w 274" name="T68"/>
                  <a:gd fmla="*/ 2 h 712" name="T69"/>
                  <a:gd fmla="*/ 106 w 274" name="T70"/>
                  <a:gd fmla="*/ 0 h 712" name="T71"/>
                  <a:gd fmla="*/ 118 w 274" name="T72"/>
                  <a:gd fmla="*/ 0 h 712" name="T73"/>
                  <a:gd fmla="*/ 152 w 274" name="T74"/>
                  <a:gd fmla="*/ 0 h 712" name="T75"/>
                  <a:gd fmla="*/ 152 w 274" name="T76"/>
                  <a:gd fmla="*/ 0 h 712" name="T77"/>
                  <a:gd fmla="*/ 164 w 274" name="T78"/>
                  <a:gd fmla="*/ 0 h 712" name="T79"/>
                  <a:gd fmla="*/ 176 w 274" name="T80"/>
                  <a:gd fmla="*/ 2 h 712" name="T81"/>
                  <a:gd fmla="*/ 198 w 274" name="T82"/>
                  <a:gd fmla="*/ 10 h 712" name="T83"/>
                  <a:gd fmla="*/ 220 w 274" name="T84"/>
                  <a:gd fmla="*/ 20 h 712" name="T85"/>
                  <a:gd fmla="*/ 238 w 274" name="T86"/>
                  <a:gd fmla="*/ 36 h 712" name="T87"/>
                  <a:gd fmla="*/ 252 w 274" name="T88"/>
                  <a:gd fmla="*/ 54 h 712" name="T89"/>
                  <a:gd fmla="*/ 264 w 274" name="T90"/>
                  <a:gd fmla="*/ 74 h 712" name="T91"/>
                  <a:gd fmla="*/ 272 w 274" name="T92"/>
                  <a:gd fmla="*/ 96 h 712" name="T93"/>
                  <a:gd fmla="*/ 274 w 274" name="T94"/>
                  <a:gd fmla="*/ 108 h 712" name="T95"/>
                  <a:gd fmla="*/ 274 w 274" name="T96"/>
                  <a:gd fmla="*/ 118 h 712" name="T97"/>
                  <a:gd fmla="*/ 274 w 274" name="T98"/>
                  <a:gd fmla="*/ 594 h 712" name="T99"/>
                  <a:gd fmla="*/ 0 60000 65536" name="T100"/>
                  <a:gd fmla="*/ 0 60000 65536" name="T101"/>
                  <a:gd fmla="*/ 0 60000 65536" name="T102"/>
                  <a:gd fmla="*/ 0 60000 65536" name="T103"/>
                  <a:gd fmla="*/ 0 60000 65536" name="T104"/>
                  <a:gd fmla="*/ 0 60000 65536" name="T105"/>
                  <a:gd fmla="*/ 0 60000 65536" name="T106"/>
                  <a:gd fmla="*/ 0 60000 65536" name="T107"/>
                  <a:gd fmla="*/ 0 60000 65536" name="T108"/>
                  <a:gd fmla="*/ 0 60000 65536" name="T109"/>
                  <a:gd fmla="*/ 0 60000 65536" name="T110"/>
                  <a:gd fmla="*/ 0 60000 65536" name="T111"/>
                  <a:gd fmla="*/ 0 60000 65536" name="T112"/>
                  <a:gd fmla="*/ 0 60000 65536" name="T113"/>
                  <a:gd fmla="*/ 0 60000 65536" name="T114"/>
                  <a:gd fmla="*/ 0 60000 65536" name="T115"/>
                  <a:gd fmla="*/ 0 60000 65536" name="T116"/>
                  <a:gd fmla="*/ 0 60000 65536" name="T117"/>
                  <a:gd fmla="*/ 0 60000 65536" name="T118"/>
                  <a:gd fmla="*/ 0 60000 65536" name="T119"/>
                  <a:gd fmla="*/ 0 60000 65536" name="T120"/>
                  <a:gd fmla="*/ 0 60000 65536" name="T121"/>
                  <a:gd fmla="*/ 0 60000 65536" name="T122"/>
                  <a:gd fmla="*/ 0 60000 65536" name="T123"/>
                  <a:gd fmla="*/ 0 60000 65536" name="T124"/>
                  <a:gd fmla="*/ 0 60000 65536" name="T125"/>
                  <a:gd fmla="*/ 0 60000 65536" name="T126"/>
                  <a:gd fmla="*/ 0 60000 65536" name="T127"/>
                  <a:gd fmla="*/ 0 60000 65536" name="T128"/>
                  <a:gd fmla="*/ 0 60000 65536" name="T129"/>
                  <a:gd fmla="*/ 0 60000 65536" name="T130"/>
                  <a:gd fmla="*/ 0 60000 65536" name="T131"/>
                  <a:gd fmla="*/ 0 60000 65536" name="T132"/>
                  <a:gd fmla="*/ 0 60000 65536" name="T133"/>
                  <a:gd fmla="*/ 0 60000 65536" name="T134"/>
                  <a:gd fmla="*/ 0 60000 65536" name="T135"/>
                  <a:gd fmla="*/ 0 60000 65536" name="T136"/>
                  <a:gd fmla="*/ 0 60000 65536" name="T137"/>
                  <a:gd fmla="*/ 0 60000 65536" name="T138"/>
                  <a:gd fmla="*/ 0 60000 65536" name="T139"/>
                  <a:gd fmla="*/ 0 60000 65536" name="T140"/>
                  <a:gd fmla="*/ 0 60000 65536" name="T141"/>
                  <a:gd fmla="*/ 0 60000 65536" name="T142"/>
                  <a:gd fmla="*/ 0 60000 65536" name="T143"/>
                  <a:gd fmla="*/ 0 60000 65536" name="T144"/>
                  <a:gd fmla="*/ 0 60000 65536" name="T145"/>
                  <a:gd fmla="*/ 0 60000 65536" name="T146"/>
                  <a:gd fmla="*/ 0 60000 65536" name="T147"/>
                  <a:gd fmla="*/ 0 60000 65536" name="T148"/>
                  <a:gd fmla="*/ 0 60000 65536" name="T149"/>
                  <a:gd fmla="*/ 0 w 274" name="T150"/>
                  <a:gd fmla="*/ 0 h 712" name="T151"/>
                  <a:gd fmla="*/ 274 w 274" name="T152"/>
                  <a:gd fmla="*/ 712 h 712" name="T153"/>
                </a:gdLst>
                <a:cxnLst>
                  <a:cxn ang="T100">
                    <a:pos x="T0" y="T1"/>
                  </a:cxn>
                  <a:cxn ang="T101">
                    <a:pos x="T2" y="T3"/>
                  </a:cxn>
                  <a:cxn ang="T102">
                    <a:pos x="T4" y="T5"/>
                  </a:cxn>
                  <a:cxn ang="T103">
                    <a:pos x="T6" y="T7"/>
                  </a:cxn>
                  <a:cxn ang="T104">
                    <a:pos x="T8" y="T9"/>
                  </a:cxn>
                  <a:cxn ang="T105">
                    <a:pos x="T10" y="T11"/>
                  </a:cxn>
                  <a:cxn ang="T106">
                    <a:pos x="T12" y="T13"/>
                  </a:cxn>
                  <a:cxn ang="T107">
                    <a:pos x="T14" y="T15"/>
                  </a:cxn>
                  <a:cxn ang="T108">
                    <a:pos x="T16" y="T17"/>
                  </a:cxn>
                  <a:cxn ang="T109">
                    <a:pos x="T18" y="T19"/>
                  </a:cxn>
                  <a:cxn ang="T110">
                    <a:pos x="T20" y="T21"/>
                  </a:cxn>
                  <a:cxn ang="T111">
                    <a:pos x="T22" y="T23"/>
                  </a:cxn>
                  <a:cxn ang="T112">
                    <a:pos x="T24" y="T25"/>
                  </a:cxn>
                  <a:cxn ang="T113">
                    <a:pos x="T26" y="T27"/>
                  </a:cxn>
                  <a:cxn ang="T114">
                    <a:pos x="T28" y="T29"/>
                  </a:cxn>
                  <a:cxn ang="T115">
                    <a:pos x="T30" y="T31"/>
                  </a:cxn>
                  <a:cxn ang="T116">
                    <a:pos x="T32" y="T33"/>
                  </a:cxn>
                  <a:cxn ang="T117">
                    <a:pos x="T34" y="T35"/>
                  </a:cxn>
                  <a:cxn ang="T118">
                    <a:pos x="T36" y="T37"/>
                  </a:cxn>
                  <a:cxn ang="T119">
                    <a:pos x="T38" y="T39"/>
                  </a:cxn>
                  <a:cxn ang="T120">
                    <a:pos x="T40" y="T41"/>
                  </a:cxn>
                  <a:cxn ang="T121">
                    <a:pos x="T42" y="T43"/>
                  </a:cxn>
                  <a:cxn ang="T122">
                    <a:pos x="T44" y="T45"/>
                  </a:cxn>
                  <a:cxn ang="T123">
                    <a:pos x="T46" y="T47"/>
                  </a:cxn>
                  <a:cxn ang="T124">
                    <a:pos x="T48" y="T49"/>
                  </a:cxn>
                  <a:cxn ang="T125">
                    <a:pos x="T50" y="T51"/>
                  </a:cxn>
                  <a:cxn ang="T126">
                    <a:pos x="T52" y="T53"/>
                  </a:cxn>
                  <a:cxn ang="T127">
                    <a:pos x="T54" y="T55"/>
                  </a:cxn>
                  <a:cxn ang="T128">
                    <a:pos x="T56" y="T57"/>
                  </a:cxn>
                  <a:cxn ang="T129">
                    <a:pos x="T58" y="T59"/>
                  </a:cxn>
                  <a:cxn ang="T130">
                    <a:pos x="T60" y="T61"/>
                  </a:cxn>
                  <a:cxn ang="T131">
                    <a:pos x="T62" y="T63"/>
                  </a:cxn>
                  <a:cxn ang="T132">
                    <a:pos x="T64" y="T65"/>
                  </a:cxn>
                  <a:cxn ang="T133">
                    <a:pos x="T66" y="T67"/>
                  </a:cxn>
                  <a:cxn ang="T134">
                    <a:pos x="T68" y="T69"/>
                  </a:cxn>
                  <a:cxn ang="T135">
                    <a:pos x="T70" y="T71"/>
                  </a:cxn>
                  <a:cxn ang="T136">
                    <a:pos x="T72" y="T73"/>
                  </a:cxn>
                  <a:cxn ang="T137">
                    <a:pos x="T74" y="T75"/>
                  </a:cxn>
                  <a:cxn ang="T138">
                    <a:pos x="T76" y="T77"/>
                  </a:cxn>
                  <a:cxn ang="T139">
                    <a:pos x="T78" y="T79"/>
                  </a:cxn>
                  <a:cxn ang="T140">
                    <a:pos x="T80" y="T81"/>
                  </a:cxn>
                  <a:cxn ang="T141">
                    <a:pos x="T82" y="T83"/>
                  </a:cxn>
                  <a:cxn ang="T142">
                    <a:pos x="T84" y="T85"/>
                  </a:cxn>
                  <a:cxn ang="T143">
                    <a:pos x="T86" y="T87"/>
                  </a:cxn>
                  <a:cxn ang="T144">
                    <a:pos x="T88" y="T89"/>
                  </a:cxn>
                  <a:cxn ang="T145">
                    <a:pos x="T90" y="T91"/>
                  </a:cxn>
                  <a:cxn ang="T146">
                    <a:pos x="T92" y="T93"/>
                  </a:cxn>
                  <a:cxn ang="T147">
                    <a:pos x="T94" y="T95"/>
                  </a:cxn>
                  <a:cxn ang="T148">
                    <a:pos x="T96" y="T97"/>
                  </a:cxn>
                  <a:cxn ang="T149">
                    <a:pos x="T98" y="T99"/>
                  </a:cxn>
                </a:cxnLst>
                <a:rect b="T153" l="T150" r="T152" t="T151"/>
                <a:pathLst>
                  <a:path h="712" w="274">
                    <a:moveTo>
                      <a:pt x="274" y="594"/>
                    </a:moveTo>
                    <a:lnTo>
                      <a:pt x="274" y="594"/>
                    </a:lnTo>
                    <a:lnTo>
                      <a:pt x="274" y="606"/>
                    </a:lnTo>
                    <a:lnTo>
                      <a:pt x="272" y="618"/>
                    </a:lnTo>
                    <a:lnTo>
                      <a:pt x="268" y="628"/>
                    </a:lnTo>
                    <a:lnTo>
                      <a:pt x="264" y="640"/>
                    </a:lnTo>
                    <a:lnTo>
                      <a:pt x="252" y="660"/>
                    </a:lnTo>
                    <a:lnTo>
                      <a:pt x="238" y="676"/>
                    </a:lnTo>
                    <a:lnTo>
                      <a:pt x="220" y="692"/>
                    </a:lnTo>
                    <a:lnTo>
                      <a:pt x="198" y="702"/>
                    </a:lnTo>
                    <a:lnTo>
                      <a:pt x="176" y="710"/>
                    </a:lnTo>
                    <a:lnTo>
                      <a:pt x="164" y="710"/>
                    </a:lnTo>
                    <a:lnTo>
                      <a:pt x="152" y="712"/>
                    </a:lnTo>
                    <a:lnTo>
                      <a:pt x="118" y="712"/>
                    </a:lnTo>
                    <a:lnTo>
                      <a:pt x="118" y="712"/>
                    </a:lnTo>
                    <a:lnTo>
                      <a:pt x="106" y="710"/>
                    </a:lnTo>
                    <a:lnTo>
                      <a:pt x="92" y="710"/>
                    </a:lnTo>
                    <a:lnTo>
                      <a:pt x="82" y="706"/>
                    </a:lnTo>
                    <a:lnTo>
                      <a:pt x="70" y="702"/>
                    </a:lnTo>
                    <a:lnTo>
                      <a:pt x="50" y="692"/>
                    </a:lnTo>
                    <a:lnTo>
                      <a:pt x="32" y="676"/>
                    </a:lnTo>
                    <a:lnTo>
                      <a:pt x="18" y="660"/>
                    </a:lnTo>
                    <a:lnTo>
                      <a:pt x="8" y="640"/>
                    </a:lnTo>
                    <a:lnTo>
                      <a:pt x="2" y="618"/>
                    </a:lnTo>
                    <a:lnTo>
                      <a:pt x="0" y="594"/>
                    </a:lnTo>
                    <a:lnTo>
                      <a:pt x="0" y="118"/>
                    </a:lnTo>
                    <a:lnTo>
                      <a:pt x="0" y="118"/>
                    </a:lnTo>
                    <a:lnTo>
                      <a:pt x="2" y="96"/>
                    </a:lnTo>
                    <a:lnTo>
                      <a:pt x="8" y="74"/>
                    </a:lnTo>
                    <a:lnTo>
                      <a:pt x="18" y="54"/>
                    </a:lnTo>
                    <a:lnTo>
                      <a:pt x="32" y="36"/>
                    </a:lnTo>
                    <a:lnTo>
                      <a:pt x="50" y="20"/>
                    </a:lnTo>
                    <a:lnTo>
                      <a:pt x="70" y="10"/>
                    </a:lnTo>
                    <a:lnTo>
                      <a:pt x="82" y="6"/>
                    </a:lnTo>
                    <a:lnTo>
                      <a:pt x="92" y="2"/>
                    </a:lnTo>
                    <a:lnTo>
                      <a:pt x="106" y="0"/>
                    </a:lnTo>
                    <a:lnTo>
                      <a:pt x="118" y="0"/>
                    </a:lnTo>
                    <a:lnTo>
                      <a:pt x="152" y="0"/>
                    </a:lnTo>
                    <a:lnTo>
                      <a:pt x="152" y="0"/>
                    </a:lnTo>
                    <a:lnTo>
                      <a:pt x="164" y="0"/>
                    </a:lnTo>
                    <a:lnTo>
                      <a:pt x="176" y="2"/>
                    </a:lnTo>
                    <a:lnTo>
                      <a:pt x="198" y="10"/>
                    </a:lnTo>
                    <a:lnTo>
                      <a:pt x="220" y="20"/>
                    </a:lnTo>
                    <a:lnTo>
                      <a:pt x="238" y="36"/>
                    </a:lnTo>
                    <a:lnTo>
                      <a:pt x="252" y="54"/>
                    </a:lnTo>
                    <a:lnTo>
                      <a:pt x="264" y="74"/>
                    </a:lnTo>
                    <a:lnTo>
                      <a:pt x="272" y="96"/>
                    </a:lnTo>
                    <a:lnTo>
                      <a:pt x="274" y="108"/>
                    </a:lnTo>
                    <a:lnTo>
                      <a:pt x="274" y="118"/>
                    </a:lnTo>
                    <a:lnTo>
                      <a:pt x="274" y="594"/>
                    </a:lnTo>
                    <a:close/>
                  </a:path>
                </a:pathLst>
              </a:custGeom>
              <a:solidFill>
                <a:srgbClr val="343434"/>
              </a:solidFill>
              <a:ln>
                <a:noFill/>
              </a:ln>
              <a:extLst>
                <a:ext uri="{91240B29-F687-4F45-9708-019B960494DF}">
                  <a14:hiddenLine w="9525">
                    <a:solidFill>
                      <a:srgbClr val="000000"/>
                    </a:solidFill>
                    <a:miter lim="800000"/>
                    <a:headEnd/>
                    <a:tailEnd/>
                  </a14:hiddenLine>
                </a:ext>
              </a:extLst>
            </p:spPr>
            <p:txBody>
              <a:bodyPr/>
              <a:lstStyle/>
              <a:p>
                <a:endParaRPr altLang="zh-CN" lang="zh-CN">
                  <a:solidFill>
                    <a:srgbClr val="000000"/>
                  </a:solidFill>
                  <a:latin charset="0" pitchFamily="34" typeface="Impact"/>
                  <a:ea charset="-122" pitchFamily="34" typeface="微软雅黑"/>
                  <a:sym charset="0" pitchFamily="34" typeface="Impact"/>
                </a:endParaRPr>
              </a:p>
            </p:txBody>
          </p:sp>
          <p:sp>
            <p:nvSpPr>
              <p:cNvPr id="82" name="Freeform 719"/>
              <p:cNvSpPr>
                <a:spLocks noChangeArrowheads="1"/>
              </p:cNvSpPr>
              <p:nvPr/>
            </p:nvSpPr>
            <p:spPr bwMode="auto">
              <a:xfrm>
                <a:off x="4346140" y="4123015"/>
                <a:ext cx="356974" cy="890111"/>
              </a:xfrm>
              <a:custGeom>
                <a:gdLst>
                  <a:gd fmla="*/ 282 w 282" name="T0"/>
                  <a:gd fmla="*/ 594 h 712" name="T1"/>
                  <a:gd fmla="*/ 282 w 282" name="T2"/>
                  <a:gd fmla="*/ 594 h 712" name="T3"/>
                  <a:gd fmla="*/ 280 w 282" name="T4"/>
                  <a:gd fmla="*/ 606 h 712" name="T5"/>
                  <a:gd fmla="*/ 278 w 282" name="T6"/>
                  <a:gd fmla="*/ 618 h 712" name="T7"/>
                  <a:gd fmla="*/ 272 w 282" name="T8"/>
                  <a:gd fmla="*/ 640 h 712" name="T9"/>
                  <a:gd fmla="*/ 260 w 282" name="T10"/>
                  <a:gd fmla="*/ 660 h 712" name="T11"/>
                  <a:gd fmla="*/ 246 w 282" name="T12"/>
                  <a:gd fmla="*/ 676 h 712" name="T13"/>
                  <a:gd fmla="*/ 228 w 282" name="T14"/>
                  <a:gd fmla="*/ 692 h 712" name="T15"/>
                  <a:gd fmla="*/ 206 w 282" name="T16"/>
                  <a:gd fmla="*/ 702 h 712" name="T17"/>
                  <a:gd fmla="*/ 184 w 282" name="T18"/>
                  <a:gd fmla="*/ 710 h 712" name="T19"/>
                  <a:gd fmla="*/ 172 w 282" name="T20"/>
                  <a:gd fmla="*/ 710 h 712" name="T21"/>
                  <a:gd fmla="*/ 160 w 282" name="T22"/>
                  <a:gd fmla="*/ 712 h 712" name="T23"/>
                  <a:gd fmla="*/ 120 w 282" name="T24"/>
                  <a:gd fmla="*/ 712 h 712" name="T25"/>
                  <a:gd fmla="*/ 120 w 282" name="T26"/>
                  <a:gd fmla="*/ 712 h 712" name="T27"/>
                  <a:gd fmla="*/ 110 w 282" name="T28"/>
                  <a:gd fmla="*/ 710 h 712" name="T29"/>
                  <a:gd fmla="*/ 98 w 282" name="T30"/>
                  <a:gd fmla="*/ 710 h 712" name="T31"/>
                  <a:gd fmla="*/ 76 w 282" name="T32"/>
                  <a:gd fmla="*/ 702 h 712" name="T33"/>
                  <a:gd fmla="*/ 54 w 282" name="T34"/>
                  <a:gd fmla="*/ 692 h 712" name="T35"/>
                  <a:gd fmla="*/ 36 w 282" name="T36"/>
                  <a:gd fmla="*/ 676 h 712" name="T37"/>
                  <a:gd fmla="*/ 22 w 282" name="T38"/>
                  <a:gd fmla="*/ 660 h 712" name="T39"/>
                  <a:gd fmla="*/ 10 w 282" name="T40"/>
                  <a:gd fmla="*/ 640 h 712" name="T41"/>
                  <a:gd fmla="*/ 6 w 282" name="T42"/>
                  <a:gd fmla="*/ 628 h 712" name="T43"/>
                  <a:gd fmla="*/ 2 w 282" name="T44"/>
                  <a:gd fmla="*/ 618 h 712" name="T45"/>
                  <a:gd fmla="*/ 0 w 282" name="T46"/>
                  <a:gd fmla="*/ 606 h 712" name="T47"/>
                  <a:gd fmla="*/ 0 w 282" name="T48"/>
                  <a:gd fmla="*/ 594 h 712" name="T49"/>
                  <a:gd fmla="*/ 0 w 282" name="T50"/>
                  <a:gd fmla="*/ 118 h 712" name="T51"/>
                  <a:gd fmla="*/ 0 w 282" name="T52"/>
                  <a:gd fmla="*/ 118 h 712" name="T53"/>
                  <a:gd fmla="*/ 0 w 282" name="T54"/>
                  <a:gd fmla="*/ 108 h 712" name="T55"/>
                  <a:gd fmla="*/ 2 w 282" name="T56"/>
                  <a:gd fmla="*/ 96 h 712" name="T57"/>
                  <a:gd fmla="*/ 6 w 282" name="T58"/>
                  <a:gd fmla="*/ 84 h 712" name="T59"/>
                  <a:gd fmla="*/ 10 w 282" name="T60"/>
                  <a:gd fmla="*/ 74 h 712" name="T61"/>
                  <a:gd fmla="*/ 22 w 282" name="T62"/>
                  <a:gd fmla="*/ 54 h 712" name="T63"/>
                  <a:gd fmla="*/ 36 w 282" name="T64"/>
                  <a:gd fmla="*/ 36 h 712" name="T65"/>
                  <a:gd fmla="*/ 54 w 282" name="T66"/>
                  <a:gd fmla="*/ 20 h 712" name="T67"/>
                  <a:gd fmla="*/ 76 w 282" name="T68"/>
                  <a:gd fmla="*/ 10 h 712" name="T69"/>
                  <a:gd fmla="*/ 98 w 282" name="T70"/>
                  <a:gd fmla="*/ 2 h 712" name="T71"/>
                  <a:gd fmla="*/ 110 w 282" name="T72"/>
                  <a:gd fmla="*/ 0 h 712" name="T73"/>
                  <a:gd fmla="*/ 120 w 282" name="T74"/>
                  <a:gd fmla="*/ 0 h 712" name="T75"/>
                  <a:gd fmla="*/ 160 w 282" name="T76"/>
                  <a:gd fmla="*/ 0 h 712" name="T77"/>
                  <a:gd fmla="*/ 160 w 282" name="T78"/>
                  <a:gd fmla="*/ 0 h 712" name="T79"/>
                  <a:gd fmla="*/ 172 w 282" name="T80"/>
                  <a:gd fmla="*/ 0 h 712" name="T81"/>
                  <a:gd fmla="*/ 184 w 282" name="T82"/>
                  <a:gd fmla="*/ 2 h 712" name="T83"/>
                  <a:gd fmla="*/ 206 w 282" name="T84"/>
                  <a:gd fmla="*/ 10 h 712" name="T85"/>
                  <a:gd fmla="*/ 228 w 282" name="T86"/>
                  <a:gd fmla="*/ 20 h 712" name="T87"/>
                  <a:gd fmla="*/ 246 w 282" name="T88"/>
                  <a:gd fmla="*/ 36 h 712" name="T89"/>
                  <a:gd fmla="*/ 260 w 282" name="T90"/>
                  <a:gd fmla="*/ 54 h 712" name="T91"/>
                  <a:gd fmla="*/ 272 w 282" name="T92"/>
                  <a:gd fmla="*/ 74 h 712" name="T93"/>
                  <a:gd fmla="*/ 278 w 282" name="T94"/>
                  <a:gd fmla="*/ 96 h 712" name="T95"/>
                  <a:gd fmla="*/ 280 w 282" name="T96"/>
                  <a:gd fmla="*/ 108 h 712" name="T97"/>
                  <a:gd fmla="*/ 282 w 282" name="T98"/>
                  <a:gd fmla="*/ 118 h 712" name="T99"/>
                  <a:gd fmla="*/ 282 w 282" name="T100"/>
                  <a:gd fmla="*/ 594 h 712" name="T101"/>
                  <a:gd fmla="*/ 0 60000 65536" name="T102"/>
                  <a:gd fmla="*/ 0 60000 65536" name="T103"/>
                  <a:gd fmla="*/ 0 60000 65536" name="T104"/>
                  <a:gd fmla="*/ 0 60000 65536" name="T105"/>
                  <a:gd fmla="*/ 0 60000 65536" name="T106"/>
                  <a:gd fmla="*/ 0 60000 65536" name="T107"/>
                  <a:gd fmla="*/ 0 60000 65536" name="T108"/>
                  <a:gd fmla="*/ 0 60000 65536" name="T109"/>
                  <a:gd fmla="*/ 0 60000 65536" name="T110"/>
                  <a:gd fmla="*/ 0 60000 65536" name="T111"/>
                  <a:gd fmla="*/ 0 60000 65536" name="T112"/>
                  <a:gd fmla="*/ 0 60000 65536" name="T113"/>
                  <a:gd fmla="*/ 0 60000 65536" name="T114"/>
                  <a:gd fmla="*/ 0 60000 65536" name="T115"/>
                  <a:gd fmla="*/ 0 60000 65536" name="T116"/>
                  <a:gd fmla="*/ 0 60000 65536" name="T117"/>
                  <a:gd fmla="*/ 0 60000 65536" name="T118"/>
                  <a:gd fmla="*/ 0 60000 65536" name="T119"/>
                  <a:gd fmla="*/ 0 60000 65536" name="T120"/>
                  <a:gd fmla="*/ 0 60000 65536" name="T121"/>
                  <a:gd fmla="*/ 0 60000 65536" name="T122"/>
                  <a:gd fmla="*/ 0 60000 65536" name="T123"/>
                  <a:gd fmla="*/ 0 60000 65536" name="T124"/>
                  <a:gd fmla="*/ 0 60000 65536" name="T125"/>
                  <a:gd fmla="*/ 0 60000 65536" name="T126"/>
                  <a:gd fmla="*/ 0 60000 65536" name="T127"/>
                  <a:gd fmla="*/ 0 60000 65536" name="T128"/>
                  <a:gd fmla="*/ 0 60000 65536" name="T129"/>
                  <a:gd fmla="*/ 0 60000 65536" name="T130"/>
                  <a:gd fmla="*/ 0 60000 65536" name="T131"/>
                  <a:gd fmla="*/ 0 60000 65536" name="T132"/>
                  <a:gd fmla="*/ 0 60000 65536" name="T133"/>
                  <a:gd fmla="*/ 0 60000 65536" name="T134"/>
                  <a:gd fmla="*/ 0 60000 65536" name="T135"/>
                  <a:gd fmla="*/ 0 60000 65536" name="T136"/>
                  <a:gd fmla="*/ 0 60000 65536" name="T137"/>
                  <a:gd fmla="*/ 0 60000 65536" name="T138"/>
                  <a:gd fmla="*/ 0 60000 65536" name="T139"/>
                  <a:gd fmla="*/ 0 60000 65536" name="T140"/>
                  <a:gd fmla="*/ 0 60000 65536" name="T141"/>
                  <a:gd fmla="*/ 0 60000 65536" name="T142"/>
                  <a:gd fmla="*/ 0 60000 65536" name="T143"/>
                  <a:gd fmla="*/ 0 60000 65536" name="T144"/>
                  <a:gd fmla="*/ 0 60000 65536" name="T145"/>
                  <a:gd fmla="*/ 0 60000 65536" name="T146"/>
                  <a:gd fmla="*/ 0 60000 65536" name="T147"/>
                  <a:gd fmla="*/ 0 60000 65536" name="T148"/>
                  <a:gd fmla="*/ 0 60000 65536" name="T149"/>
                  <a:gd fmla="*/ 0 60000 65536" name="T150"/>
                  <a:gd fmla="*/ 0 60000 65536" name="T151"/>
                  <a:gd fmla="*/ 0 60000 65536" name="T152"/>
                  <a:gd fmla="*/ 0 w 282" name="T153"/>
                  <a:gd fmla="*/ 0 h 712" name="T154"/>
                  <a:gd fmla="*/ 282 w 282" name="T155"/>
                  <a:gd fmla="*/ 712 h 712" name="T156"/>
                </a:gdLst>
                <a:cxnLst>
                  <a:cxn ang="T102">
                    <a:pos x="T0" y="T1"/>
                  </a:cxn>
                  <a:cxn ang="T103">
                    <a:pos x="T2" y="T3"/>
                  </a:cxn>
                  <a:cxn ang="T104">
                    <a:pos x="T4" y="T5"/>
                  </a:cxn>
                  <a:cxn ang="T105">
                    <a:pos x="T6" y="T7"/>
                  </a:cxn>
                  <a:cxn ang="T106">
                    <a:pos x="T8" y="T9"/>
                  </a:cxn>
                  <a:cxn ang="T107">
                    <a:pos x="T10" y="T11"/>
                  </a:cxn>
                  <a:cxn ang="T108">
                    <a:pos x="T12" y="T13"/>
                  </a:cxn>
                  <a:cxn ang="T109">
                    <a:pos x="T14" y="T15"/>
                  </a:cxn>
                  <a:cxn ang="T110">
                    <a:pos x="T16" y="T17"/>
                  </a:cxn>
                  <a:cxn ang="T111">
                    <a:pos x="T18" y="T19"/>
                  </a:cxn>
                  <a:cxn ang="T112">
                    <a:pos x="T20" y="T21"/>
                  </a:cxn>
                  <a:cxn ang="T113">
                    <a:pos x="T22" y="T23"/>
                  </a:cxn>
                  <a:cxn ang="T114">
                    <a:pos x="T24" y="T25"/>
                  </a:cxn>
                  <a:cxn ang="T115">
                    <a:pos x="T26" y="T27"/>
                  </a:cxn>
                  <a:cxn ang="T116">
                    <a:pos x="T28" y="T29"/>
                  </a:cxn>
                  <a:cxn ang="T117">
                    <a:pos x="T30" y="T31"/>
                  </a:cxn>
                  <a:cxn ang="T118">
                    <a:pos x="T32" y="T33"/>
                  </a:cxn>
                  <a:cxn ang="T119">
                    <a:pos x="T34" y="T35"/>
                  </a:cxn>
                  <a:cxn ang="T120">
                    <a:pos x="T36" y="T37"/>
                  </a:cxn>
                  <a:cxn ang="T121">
                    <a:pos x="T38" y="T39"/>
                  </a:cxn>
                  <a:cxn ang="T122">
                    <a:pos x="T40" y="T41"/>
                  </a:cxn>
                  <a:cxn ang="T123">
                    <a:pos x="T42" y="T43"/>
                  </a:cxn>
                  <a:cxn ang="T124">
                    <a:pos x="T44" y="T45"/>
                  </a:cxn>
                  <a:cxn ang="T125">
                    <a:pos x="T46" y="T47"/>
                  </a:cxn>
                  <a:cxn ang="T126">
                    <a:pos x="T48" y="T49"/>
                  </a:cxn>
                  <a:cxn ang="T127">
                    <a:pos x="T50" y="T51"/>
                  </a:cxn>
                  <a:cxn ang="T128">
                    <a:pos x="T52" y="T53"/>
                  </a:cxn>
                  <a:cxn ang="T129">
                    <a:pos x="T54" y="T55"/>
                  </a:cxn>
                  <a:cxn ang="T130">
                    <a:pos x="T56" y="T57"/>
                  </a:cxn>
                  <a:cxn ang="T131">
                    <a:pos x="T58" y="T59"/>
                  </a:cxn>
                  <a:cxn ang="T132">
                    <a:pos x="T60" y="T61"/>
                  </a:cxn>
                  <a:cxn ang="T133">
                    <a:pos x="T62" y="T63"/>
                  </a:cxn>
                  <a:cxn ang="T134">
                    <a:pos x="T64" y="T65"/>
                  </a:cxn>
                  <a:cxn ang="T135">
                    <a:pos x="T66" y="T67"/>
                  </a:cxn>
                  <a:cxn ang="T136">
                    <a:pos x="T68" y="T69"/>
                  </a:cxn>
                  <a:cxn ang="T137">
                    <a:pos x="T70" y="T71"/>
                  </a:cxn>
                  <a:cxn ang="T138">
                    <a:pos x="T72" y="T73"/>
                  </a:cxn>
                  <a:cxn ang="T139">
                    <a:pos x="T74" y="T75"/>
                  </a:cxn>
                  <a:cxn ang="T140">
                    <a:pos x="T76" y="T77"/>
                  </a:cxn>
                  <a:cxn ang="T141">
                    <a:pos x="T78" y="T79"/>
                  </a:cxn>
                  <a:cxn ang="T142">
                    <a:pos x="T80" y="T81"/>
                  </a:cxn>
                  <a:cxn ang="T143">
                    <a:pos x="T82" y="T83"/>
                  </a:cxn>
                  <a:cxn ang="T144">
                    <a:pos x="T84" y="T85"/>
                  </a:cxn>
                  <a:cxn ang="T145">
                    <a:pos x="T86" y="T87"/>
                  </a:cxn>
                  <a:cxn ang="T146">
                    <a:pos x="T88" y="T89"/>
                  </a:cxn>
                  <a:cxn ang="T147">
                    <a:pos x="T90" y="T91"/>
                  </a:cxn>
                  <a:cxn ang="T148">
                    <a:pos x="T92" y="T93"/>
                  </a:cxn>
                  <a:cxn ang="T149">
                    <a:pos x="T94" y="T95"/>
                  </a:cxn>
                  <a:cxn ang="T150">
                    <a:pos x="T96" y="T97"/>
                  </a:cxn>
                  <a:cxn ang="T151">
                    <a:pos x="T98" y="T99"/>
                  </a:cxn>
                  <a:cxn ang="T152">
                    <a:pos x="T100" y="T101"/>
                  </a:cxn>
                </a:cxnLst>
                <a:rect b="T156" l="T153" r="T155" t="T154"/>
                <a:pathLst>
                  <a:path h="712" w="282">
                    <a:moveTo>
                      <a:pt x="282" y="594"/>
                    </a:moveTo>
                    <a:lnTo>
                      <a:pt x="282" y="594"/>
                    </a:lnTo>
                    <a:lnTo>
                      <a:pt x="280" y="606"/>
                    </a:lnTo>
                    <a:lnTo>
                      <a:pt x="278" y="618"/>
                    </a:lnTo>
                    <a:lnTo>
                      <a:pt x="272" y="640"/>
                    </a:lnTo>
                    <a:lnTo>
                      <a:pt x="260" y="660"/>
                    </a:lnTo>
                    <a:lnTo>
                      <a:pt x="246" y="676"/>
                    </a:lnTo>
                    <a:lnTo>
                      <a:pt x="228" y="692"/>
                    </a:lnTo>
                    <a:lnTo>
                      <a:pt x="206" y="702"/>
                    </a:lnTo>
                    <a:lnTo>
                      <a:pt x="184" y="710"/>
                    </a:lnTo>
                    <a:lnTo>
                      <a:pt x="172" y="710"/>
                    </a:lnTo>
                    <a:lnTo>
                      <a:pt x="160" y="712"/>
                    </a:lnTo>
                    <a:lnTo>
                      <a:pt x="120" y="712"/>
                    </a:lnTo>
                    <a:lnTo>
                      <a:pt x="120" y="712"/>
                    </a:lnTo>
                    <a:lnTo>
                      <a:pt x="110" y="710"/>
                    </a:lnTo>
                    <a:lnTo>
                      <a:pt x="98" y="710"/>
                    </a:lnTo>
                    <a:lnTo>
                      <a:pt x="76" y="702"/>
                    </a:lnTo>
                    <a:lnTo>
                      <a:pt x="54" y="692"/>
                    </a:lnTo>
                    <a:lnTo>
                      <a:pt x="36" y="676"/>
                    </a:lnTo>
                    <a:lnTo>
                      <a:pt x="22" y="660"/>
                    </a:lnTo>
                    <a:lnTo>
                      <a:pt x="10" y="640"/>
                    </a:lnTo>
                    <a:lnTo>
                      <a:pt x="6" y="628"/>
                    </a:lnTo>
                    <a:lnTo>
                      <a:pt x="2" y="618"/>
                    </a:lnTo>
                    <a:lnTo>
                      <a:pt x="0" y="606"/>
                    </a:lnTo>
                    <a:lnTo>
                      <a:pt x="0" y="594"/>
                    </a:lnTo>
                    <a:lnTo>
                      <a:pt x="0" y="118"/>
                    </a:lnTo>
                    <a:lnTo>
                      <a:pt x="0" y="118"/>
                    </a:lnTo>
                    <a:lnTo>
                      <a:pt x="0" y="108"/>
                    </a:lnTo>
                    <a:lnTo>
                      <a:pt x="2" y="96"/>
                    </a:lnTo>
                    <a:lnTo>
                      <a:pt x="6" y="84"/>
                    </a:lnTo>
                    <a:lnTo>
                      <a:pt x="10" y="74"/>
                    </a:lnTo>
                    <a:lnTo>
                      <a:pt x="22" y="54"/>
                    </a:lnTo>
                    <a:lnTo>
                      <a:pt x="36" y="36"/>
                    </a:lnTo>
                    <a:lnTo>
                      <a:pt x="54" y="20"/>
                    </a:lnTo>
                    <a:lnTo>
                      <a:pt x="76" y="10"/>
                    </a:lnTo>
                    <a:lnTo>
                      <a:pt x="98" y="2"/>
                    </a:lnTo>
                    <a:lnTo>
                      <a:pt x="110" y="0"/>
                    </a:lnTo>
                    <a:lnTo>
                      <a:pt x="120" y="0"/>
                    </a:lnTo>
                    <a:lnTo>
                      <a:pt x="160" y="0"/>
                    </a:lnTo>
                    <a:lnTo>
                      <a:pt x="160" y="0"/>
                    </a:lnTo>
                    <a:lnTo>
                      <a:pt x="172" y="0"/>
                    </a:lnTo>
                    <a:lnTo>
                      <a:pt x="184" y="2"/>
                    </a:lnTo>
                    <a:lnTo>
                      <a:pt x="206" y="10"/>
                    </a:lnTo>
                    <a:lnTo>
                      <a:pt x="228" y="20"/>
                    </a:lnTo>
                    <a:lnTo>
                      <a:pt x="246" y="36"/>
                    </a:lnTo>
                    <a:lnTo>
                      <a:pt x="260" y="54"/>
                    </a:lnTo>
                    <a:lnTo>
                      <a:pt x="272" y="74"/>
                    </a:lnTo>
                    <a:lnTo>
                      <a:pt x="278" y="96"/>
                    </a:lnTo>
                    <a:lnTo>
                      <a:pt x="280" y="108"/>
                    </a:lnTo>
                    <a:lnTo>
                      <a:pt x="282" y="118"/>
                    </a:lnTo>
                    <a:lnTo>
                      <a:pt x="282" y="594"/>
                    </a:lnTo>
                    <a:close/>
                  </a:path>
                </a:pathLst>
              </a:custGeom>
              <a:solidFill>
                <a:srgbClr val="343434"/>
              </a:solidFill>
              <a:ln>
                <a:noFill/>
              </a:ln>
              <a:extLst>
                <a:ext uri="{91240B29-F687-4F45-9708-019B960494DF}">
                  <a14:hiddenLine w="9525">
                    <a:solidFill>
                      <a:srgbClr val="000000"/>
                    </a:solidFill>
                    <a:miter lim="800000"/>
                    <a:headEnd/>
                    <a:tailEnd/>
                  </a14:hiddenLine>
                </a:ext>
              </a:extLst>
            </p:spPr>
            <p:txBody>
              <a:bodyPr/>
              <a:lstStyle/>
              <a:p>
                <a:endParaRPr altLang="zh-CN" lang="zh-CN">
                  <a:solidFill>
                    <a:srgbClr val="000000"/>
                  </a:solidFill>
                  <a:latin charset="0" pitchFamily="34" typeface="Impact"/>
                  <a:ea charset="-122" pitchFamily="34" typeface="微软雅黑"/>
                  <a:sym charset="0" pitchFamily="34" typeface="Impact"/>
                </a:endParaRPr>
              </a:p>
            </p:txBody>
          </p:sp>
          <p:sp>
            <p:nvSpPr>
              <p:cNvPr id="83" name="Freeform 720"/>
              <p:cNvSpPr>
                <a:spLocks noChangeArrowheads="1"/>
              </p:cNvSpPr>
              <p:nvPr/>
            </p:nvSpPr>
            <p:spPr bwMode="auto">
              <a:xfrm>
                <a:off x="4632225" y="1945243"/>
                <a:ext cx="658250" cy="645081"/>
              </a:xfrm>
              <a:custGeom>
                <a:gdLst>
                  <a:gd fmla="*/ 520 w 520" name="T0"/>
                  <a:gd fmla="*/ 258 h 516" name="T1"/>
                  <a:gd fmla="*/ 516 w 520" name="T2"/>
                  <a:gd fmla="*/ 310 h 516" name="T3"/>
                  <a:gd fmla="*/ 500 w 520" name="T4"/>
                  <a:gd fmla="*/ 358 h 516" name="T5"/>
                  <a:gd fmla="*/ 476 w 520" name="T6"/>
                  <a:gd fmla="*/ 402 h 516" name="T7"/>
                  <a:gd fmla="*/ 444 w 520" name="T8"/>
                  <a:gd fmla="*/ 440 h 516" name="T9"/>
                  <a:gd fmla="*/ 404 w 520" name="T10"/>
                  <a:gd fmla="*/ 472 h 516" name="T11"/>
                  <a:gd fmla="*/ 360 w 520" name="T12"/>
                  <a:gd fmla="*/ 496 h 516" name="T13"/>
                  <a:gd fmla="*/ 310 w 520" name="T14"/>
                  <a:gd fmla="*/ 510 h 516" name="T15"/>
                  <a:gd fmla="*/ 258 w 520" name="T16"/>
                  <a:gd fmla="*/ 516 h 516" name="T17"/>
                  <a:gd fmla="*/ 232 w 520" name="T18"/>
                  <a:gd fmla="*/ 514 h 516" name="T19"/>
                  <a:gd fmla="*/ 180 w 520" name="T20"/>
                  <a:gd fmla="*/ 504 h 516" name="T21"/>
                  <a:gd fmla="*/ 134 w 520" name="T22"/>
                  <a:gd fmla="*/ 486 h 516" name="T23"/>
                  <a:gd fmla="*/ 94 w 520" name="T24"/>
                  <a:gd fmla="*/ 458 h 516" name="T25"/>
                  <a:gd fmla="*/ 58 w 520" name="T26"/>
                  <a:gd fmla="*/ 422 h 516" name="T27"/>
                  <a:gd fmla="*/ 30 w 520" name="T28"/>
                  <a:gd fmla="*/ 382 h 516" name="T29"/>
                  <a:gd fmla="*/ 12 w 520" name="T30"/>
                  <a:gd fmla="*/ 334 h 516" name="T31"/>
                  <a:gd fmla="*/ 0 w 520" name="T32"/>
                  <a:gd fmla="*/ 284 h 516" name="T33"/>
                  <a:gd fmla="*/ 0 w 520" name="T34"/>
                  <a:gd fmla="*/ 258 h 516" name="T35"/>
                  <a:gd fmla="*/ 4 w 520" name="T36"/>
                  <a:gd fmla="*/ 206 h 516" name="T37"/>
                  <a:gd fmla="*/ 20 w 520" name="T38"/>
                  <a:gd fmla="*/ 156 h 516" name="T39"/>
                  <a:gd fmla="*/ 44 w 520" name="T40"/>
                  <a:gd fmla="*/ 112 h 516" name="T41"/>
                  <a:gd fmla="*/ 76 w 520" name="T42"/>
                  <a:gd fmla="*/ 74 h 516" name="T43"/>
                  <a:gd fmla="*/ 114 w 520" name="T44"/>
                  <a:gd fmla="*/ 44 h 516" name="T45"/>
                  <a:gd fmla="*/ 158 w 520" name="T46"/>
                  <a:gd fmla="*/ 20 h 516" name="T47"/>
                  <a:gd fmla="*/ 206 w 520" name="T48"/>
                  <a:gd fmla="*/ 4 h 516" name="T49"/>
                  <a:gd fmla="*/ 258 w 520" name="T50"/>
                  <a:gd fmla="*/ 0 h 516" name="T51"/>
                  <a:gd fmla="*/ 284 w 520" name="T52"/>
                  <a:gd fmla="*/ 0 h 516" name="T53"/>
                  <a:gd fmla="*/ 336 w 520" name="T54"/>
                  <a:gd fmla="*/ 10 h 516" name="T55"/>
                  <a:gd fmla="*/ 382 w 520" name="T56"/>
                  <a:gd fmla="*/ 30 h 516" name="T57"/>
                  <a:gd fmla="*/ 424 w 520" name="T58"/>
                  <a:gd fmla="*/ 58 h 516" name="T59"/>
                  <a:gd fmla="*/ 460 w 520" name="T60"/>
                  <a:gd fmla="*/ 92 h 516" name="T61"/>
                  <a:gd fmla="*/ 488 w 520" name="T62"/>
                  <a:gd fmla="*/ 134 h 516" name="T63"/>
                  <a:gd fmla="*/ 508 w 520" name="T64"/>
                  <a:gd fmla="*/ 180 h 516" name="T65"/>
                  <a:gd fmla="*/ 520 w 520" name="T66"/>
                  <a:gd fmla="*/ 230 h 516" name="T67"/>
                  <a:gd fmla="*/ 520 w 520" name="T68"/>
                  <a:gd fmla="*/ 258 h 516" name="T69"/>
                  <a:gd fmla="*/ 0 60000 65536" name="T70"/>
                  <a:gd fmla="*/ 0 60000 65536" name="T71"/>
                  <a:gd fmla="*/ 0 60000 65536" name="T72"/>
                  <a:gd fmla="*/ 0 60000 65536" name="T73"/>
                  <a:gd fmla="*/ 0 60000 65536" name="T74"/>
                  <a:gd fmla="*/ 0 60000 65536" name="T75"/>
                  <a:gd fmla="*/ 0 60000 65536" name="T76"/>
                  <a:gd fmla="*/ 0 60000 65536" name="T77"/>
                  <a:gd fmla="*/ 0 60000 65536" name="T78"/>
                  <a:gd fmla="*/ 0 60000 65536" name="T79"/>
                  <a:gd fmla="*/ 0 60000 65536" name="T80"/>
                  <a:gd fmla="*/ 0 60000 65536" name="T81"/>
                  <a:gd fmla="*/ 0 60000 65536" name="T82"/>
                  <a:gd fmla="*/ 0 60000 65536" name="T83"/>
                  <a:gd fmla="*/ 0 60000 65536" name="T84"/>
                  <a:gd fmla="*/ 0 60000 65536" name="T85"/>
                  <a:gd fmla="*/ 0 60000 65536" name="T86"/>
                  <a:gd fmla="*/ 0 60000 65536" name="T87"/>
                  <a:gd fmla="*/ 0 60000 65536" name="T88"/>
                  <a:gd fmla="*/ 0 60000 65536" name="T89"/>
                  <a:gd fmla="*/ 0 60000 65536" name="T90"/>
                  <a:gd fmla="*/ 0 60000 65536" name="T91"/>
                  <a:gd fmla="*/ 0 60000 65536" name="T92"/>
                  <a:gd fmla="*/ 0 60000 65536" name="T93"/>
                  <a:gd fmla="*/ 0 60000 65536" name="T94"/>
                  <a:gd fmla="*/ 0 60000 65536" name="T95"/>
                  <a:gd fmla="*/ 0 60000 65536" name="T96"/>
                  <a:gd fmla="*/ 0 60000 65536" name="T97"/>
                  <a:gd fmla="*/ 0 60000 65536" name="T98"/>
                  <a:gd fmla="*/ 0 60000 65536" name="T99"/>
                  <a:gd fmla="*/ 0 60000 65536" name="T100"/>
                  <a:gd fmla="*/ 0 60000 65536" name="T101"/>
                  <a:gd fmla="*/ 0 60000 65536" name="T102"/>
                  <a:gd fmla="*/ 0 60000 65536" name="T103"/>
                  <a:gd fmla="*/ 0 60000 65536" name="T104"/>
                  <a:gd fmla="*/ 0 w 520" name="T105"/>
                  <a:gd fmla="*/ 0 h 516" name="T106"/>
                  <a:gd fmla="*/ 520 w 520" name="T107"/>
                  <a:gd fmla="*/ 516 h 516" name="T108"/>
                </a:gd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b="T108" l="T105" r="T107" t="T106"/>
                <a:pathLst>
                  <a:path h="516" w="520">
                    <a:moveTo>
                      <a:pt x="520" y="258"/>
                    </a:moveTo>
                    <a:lnTo>
                      <a:pt x="520" y="258"/>
                    </a:lnTo>
                    <a:lnTo>
                      <a:pt x="520" y="284"/>
                    </a:lnTo>
                    <a:lnTo>
                      <a:pt x="516" y="310"/>
                    </a:lnTo>
                    <a:lnTo>
                      <a:pt x="508" y="334"/>
                    </a:lnTo>
                    <a:lnTo>
                      <a:pt x="500" y="358"/>
                    </a:lnTo>
                    <a:lnTo>
                      <a:pt x="488" y="382"/>
                    </a:lnTo>
                    <a:lnTo>
                      <a:pt x="476" y="402"/>
                    </a:lnTo>
                    <a:lnTo>
                      <a:pt x="460" y="422"/>
                    </a:lnTo>
                    <a:lnTo>
                      <a:pt x="444" y="440"/>
                    </a:lnTo>
                    <a:lnTo>
                      <a:pt x="424" y="458"/>
                    </a:lnTo>
                    <a:lnTo>
                      <a:pt x="404" y="472"/>
                    </a:lnTo>
                    <a:lnTo>
                      <a:pt x="382" y="486"/>
                    </a:lnTo>
                    <a:lnTo>
                      <a:pt x="360" y="496"/>
                    </a:lnTo>
                    <a:lnTo>
                      <a:pt x="336" y="504"/>
                    </a:lnTo>
                    <a:lnTo>
                      <a:pt x="310" y="510"/>
                    </a:lnTo>
                    <a:lnTo>
                      <a:pt x="284" y="514"/>
                    </a:lnTo>
                    <a:lnTo>
                      <a:pt x="258" y="516"/>
                    </a:lnTo>
                    <a:lnTo>
                      <a:pt x="258" y="516"/>
                    </a:lnTo>
                    <a:lnTo>
                      <a:pt x="232" y="514"/>
                    </a:lnTo>
                    <a:lnTo>
                      <a:pt x="206" y="510"/>
                    </a:lnTo>
                    <a:lnTo>
                      <a:pt x="180" y="504"/>
                    </a:lnTo>
                    <a:lnTo>
                      <a:pt x="158" y="496"/>
                    </a:lnTo>
                    <a:lnTo>
                      <a:pt x="134" y="486"/>
                    </a:lnTo>
                    <a:lnTo>
                      <a:pt x="114" y="472"/>
                    </a:lnTo>
                    <a:lnTo>
                      <a:pt x="94" y="458"/>
                    </a:lnTo>
                    <a:lnTo>
                      <a:pt x="76" y="440"/>
                    </a:lnTo>
                    <a:lnTo>
                      <a:pt x="58" y="422"/>
                    </a:lnTo>
                    <a:lnTo>
                      <a:pt x="44" y="402"/>
                    </a:lnTo>
                    <a:lnTo>
                      <a:pt x="30" y="382"/>
                    </a:lnTo>
                    <a:lnTo>
                      <a:pt x="20" y="358"/>
                    </a:lnTo>
                    <a:lnTo>
                      <a:pt x="12" y="334"/>
                    </a:lnTo>
                    <a:lnTo>
                      <a:pt x="4" y="310"/>
                    </a:lnTo>
                    <a:lnTo>
                      <a:pt x="0" y="284"/>
                    </a:lnTo>
                    <a:lnTo>
                      <a:pt x="0" y="258"/>
                    </a:lnTo>
                    <a:lnTo>
                      <a:pt x="0" y="258"/>
                    </a:lnTo>
                    <a:lnTo>
                      <a:pt x="0" y="230"/>
                    </a:lnTo>
                    <a:lnTo>
                      <a:pt x="4" y="206"/>
                    </a:lnTo>
                    <a:lnTo>
                      <a:pt x="12" y="180"/>
                    </a:lnTo>
                    <a:lnTo>
                      <a:pt x="20" y="156"/>
                    </a:lnTo>
                    <a:lnTo>
                      <a:pt x="30" y="134"/>
                    </a:lnTo>
                    <a:lnTo>
                      <a:pt x="44" y="112"/>
                    </a:lnTo>
                    <a:lnTo>
                      <a:pt x="58" y="92"/>
                    </a:lnTo>
                    <a:lnTo>
                      <a:pt x="76" y="74"/>
                    </a:lnTo>
                    <a:lnTo>
                      <a:pt x="94" y="58"/>
                    </a:lnTo>
                    <a:lnTo>
                      <a:pt x="114" y="44"/>
                    </a:lnTo>
                    <a:lnTo>
                      <a:pt x="134" y="30"/>
                    </a:lnTo>
                    <a:lnTo>
                      <a:pt x="158" y="20"/>
                    </a:lnTo>
                    <a:lnTo>
                      <a:pt x="180" y="10"/>
                    </a:lnTo>
                    <a:lnTo>
                      <a:pt x="206" y="4"/>
                    </a:lnTo>
                    <a:lnTo>
                      <a:pt x="232" y="0"/>
                    </a:lnTo>
                    <a:lnTo>
                      <a:pt x="258" y="0"/>
                    </a:lnTo>
                    <a:lnTo>
                      <a:pt x="258" y="0"/>
                    </a:lnTo>
                    <a:lnTo>
                      <a:pt x="284" y="0"/>
                    </a:lnTo>
                    <a:lnTo>
                      <a:pt x="310" y="4"/>
                    </a:lnTo>
                    <a:lnTo>
                      <a:pt x="336" y="10"/>
                    </a:lnTo>
                    <a:lnTo>
                      <a:pt x="360" y="20"/>
                    </a:lnTo>
                    <a:lnTo>
                      <a:pt x="382" y="30"/>
                    </a:lnTo>
                    <a:lnTo>
                      <a:pt x="404" y="44"/>
                    </a:lnTo>
                    <a:lnTo>
                      <a:pt x="424" y="58"/>
                    </a:lnTo>
                    <a:lnTo>
                      <a:pt x="444" y="74"/>
                    </a:lnTo>
                    <a:lnTo>
                      <a:pt x="460" y="92"/>
                    </a:lnTo>
                    <a:lnTo>
                      <a:pt x="476" y="112"/>
                    </a:lnTo>
                    <a:lnTo>
                      <a:pt x="488" y="134"/>
                    </a:lnTo>
                    <a:lnTo>
                      <a:pt x="500" y="156"/>
                    </a:lnTo>
                    <a:lnTo>
                      <a:pt x="508" y="180"/>
                    </a:lnTo>
                    <a:lnTo>
                      <a:pt x="516" y="206"/>
                    </a:lnTo>
                    <a:lnTo>
                      <a:pt x="520" y="230"/>
                    </a:lnTo>
                    <a:lnTo>
                      <a:pt x="520" y="258"/>
                    </a:lnTo>
                    <a:lnTo>
                      <a:pt x="520" y="258"/>
                    </a:lnTo>
                    <a:close/>
                  </a:path>
                </a:pathLst>
              </a:custGeom>
              <a:solidFill>
                <a:srgbClr val="343434"/>
              </a:solidFill>
              <a:ln>
                <a:noFill/>
              </a:ln>
              <a:extLst>
                <a:ext uri="{91240B29-F687-4F45-9708-019B960494DF}">
                  <a14:hiddenLine w="9525">
                    <a:solidFill>
                      <a:srgbClr val="000000"/>
                    </a:solidFill>
                    <a:miter lim="800000"/>
                    <a:headEnd/>
                    <a:tailEnd/>
                  </a14:hiddenLine>
                </a:ext>
              </a:extLst>
            </p:spPr>
            <p:txBody>
              <a:bodyPr/>
              <a:lstStyle/>
              <a:p>
                <a:endParaRPr altLang="zh-CN" lang="zh-CN">
                  <a:solidFill>
                    <a:srgbClr val="000000"/>
                  </a:solidFill>
                  <a:latin charset="0" pitchFamily="34" typeface="Impact"/>
                  <a:ea charset="-122" pitchFamily="34" typeface="微软雅黑"/>
                  <a:sym charset="0" pitchFamily="34" typeface="Impact"/>
                </a:endParaRPr>
              </a:p>
            </p:txBody>
          </p:sp>
          <p:sp>
            <p:nvSpPr>
              <p:cNvPr id="84" name="Freeform 721"/>
              <p:cNvSpPr>
                <a:spLocks noChangeArrowheads="1"/>
              </p:cNvSpPr>
              <p:nvPr/>
            </p:nvSpPr>
            <p:spPr bwMode="auto">
              <a:xfrm>
                <a:off x="4895525" y="2757845"/>
                <a:ext cx="124055" cy="300037"/>
              </a:xfrm>
              <a:custGeom>
                <a:gdLst>
                  <a:gd fmla="*/ 50 w 98" name="T0"/>
                  <a:gd fmla="*/ 0 h 240" name="T1"/>
                  <a:gd fmla="*/ 0 w 98" name="T2"/>
                  <a:gd fmla="*/ 50 h 240" name="T3"/>
                  <a:gd fmla="*/ 50 w 98" name="T4"/>
                  <a:gd fmla="*/ 240 h 240" name="T5"/>
                  <a:gd fmla="*/ 98 w 98" name="T6"/>
                  <a:gd fmla="*/ 50 h 240" name="T7"/>
                  <a:gd fmla="*/ 50 w 98" name="T8"/>
                  <a:gd fmla="*/ 0 h 240" name="T9"/>
                  <a:gd fmla="*/ 0 60000 65536" name="T10"/>
                  <a:gd fmla="*/ 0 60000 65536" name="T11"/>
                  <a:gd fmla="*/ 0 60000 65536" name="T12"/>
                  <a:gd fmla="*/ 0 60000 65536" name="T13"/>
                  <a:gd fmla="*/ 0 60000 65536" name="T14"/>
                  <a:gd fmla="*/ 0 w 98" name="T15"/>
                  <a:gd fmla="*/ 0 h 240" name="T16"/>
                  <a:gd fmla="*/ 98 w 98" name="T17"/>
                  <a:gd fmla="*/ 240 h 240" name="T18"/>
                </a:gdLst>
                <a:cxnLst>
                  <a:cxn ang="T10">
                    <a:pos x="T0" y="T1"/>
                  </a:cxn>
                  <a:cxn ang="T11">
                    <a:pos x="T2" y="T3"/>
                  </a:cxn>
                  <a:cxn ang="T12">
                    <a:pos x="T4" y="T5"/>
                  </a:cxn>
                  <a:cxn ang="T13">
                    <a:pos x="T6" y="T7"/>
                  </a:cxn>
                  <a:cxn ang="T14">
                    <a:pos x="T8" y="T9"/>
                  </a:cxn>
                </a:cxnLst>
                <a:rect b="T18" l="T15" r="T17" t="T16"/>
                <a:pathLst>
                  <a:path h="240" w="98">
                    <a:moveTo>
                      <a:pt x="50" y="0"/>
                    </a:moveTo>
                    <a:lnTo>
                      <a:pt x="0" y="50"/>
                    </a:lnTo>
                    <a:lnTo>
                      <a:pt x="50" y="240"/>
                    </a:lnTo>
                    <a:lnTo>
                      <a:pt x="98" y="50"/>
                    </a:lnTo>
                    <a:lnTo>
                      <a:pt x="50" y="0"/>
                    </a:lnTo>
                    <a:close/>
                  </a:path>
                </a:pathLst>
              </a:custGeom>
              <a:solidFill>
                <a:srgbClr val="343434"/>
              </a:solidFill>
              <a:ln>
                <a:noFill/>
              </a:ln>
              <a:extLst>
                <a:ext uri="{91240B29-F687-4F45-9708-019B960494DF}">
                  <a14:hiddenLine w="9525">
                    <a:solidFill>
                      <a:srgbClr val="000000"/>
                    </a:solidFill>
                    <a:miter lim="800000"/>
                    <a:headEnd/>
                    <a:tailEnd/>
                  </a14:hiddenLine>
                </a:ext>
              </a:extLst>
            </p:spPr>
            <p:txBody>
              <a:bodyPr/>
              <a:lstStyle/>
              <a:p>
                <a:endParaRPr altLang="zh-CN" lang="zh-CN">
                  <a:solidFill>
                    <a:srgbClr val="000000"/>
                  </a:solidFill>
                  <a:latin charset="0" pitchFamily="34" typeface="Impact"/>
                  <a:ea charset="-122" pitchFamily="34" typeface="微软雅黑"/>
                  <a:sym charset="0" pitchFamily="34" typeface="Impact"/>
                </a:endParaRPr>
              </a:p>
            </p:txBody>
          </p:sp>
          <p:sp>
            <p:nvSpPr>
              <p:cNvPr id="85" name="Freeform 722"/>
              <p:cNvSpPr>
                <a:spLocks noChangeArrowheads="1"/>
              </p:cNvSpPr>
              <p:nvPr/>
            </p:nvSpPr>
            <p:spPr bwMode="auto">
              <a:xfrm>
                <a:off x="4903121" y="2637830"/>
                <a:ext cx="111396" cy="120015"/>
              </a:xfrm>
              <a:custGeom>
                <a:gdLst>
                  <a:gd fmla="*/ 40 w 88" name="T0"/>
                  <a:gd fmla="*/ 0 h 96" name="T1"/>
                  <a:gd fmla="*/ 0 w 88" name="T2"/>
                  <a:gd fmla="*/ 48 h 96" name="T3"/>
                  <a:gd fmla="*/ 40 w 88" name="T4"/>
                  <a:gd fmla="*/ 96 h 96" name="T5"/>
                  <a:gd fmla="*/ 88 w 88" name="T6"/>
                  <a:gd fmla="*/ 48 h 96" name="T7"/>
                  <a:gd fmla="*/ 40 w 88" name="T8"/>
                  <a:gd fmla="*/ 0 h 96" name="T9"/>
                  <a:gd fmla="*/ 0 60000 65536" name="T10"/>
                  <a:gd fmla="*/ 0 60000 65536" name="T11"/>
                  <a:gd fmla="*/ 0 60000 65536" name="T12"/>
                  <a:gd fmla="*/ 0 60000 65536" name="T13"/>
                  <a:gd fmla="*/ 0 60000 65536" name="T14"/>
                  <a:gd fmla="*/ 0 w 88" name="T15"/>
                  <a:gd fmla="*/ 0 h 96" name="T16"/>
                  <a:gd fmla="*/ 88 w 88" name="T17"/>
                  <a:gd fmla="*/ 96 h 96" name="T18"/>
                </a:gdLst>
                <a:cxnLst>
                  <a:cxn ang="T10">
                    <a:pos x="T0" y="T1"/>
                  </a:cxn>
                  <a:cxn ang="T11">
                    <a:pos x="T2" y="T3"/>
                  </a:cxn>
                  <a:cxn ang="T12">
                    <a:pos x="T4" y="T5"/>
                  </a:cxn>
                  <a:cxn ang="T13">
                    <a:pos x="T6" y="T7"/>
                  </a:cxn>
                  <a:cxn ang="T14">
                    <a:pos x="T8" y="T9"/>
                  </a:cxn>
                </a:cxnLst>
                <a:rect b="T18" l="T15" r="T17" t="T16"/>
                <a:pathLst>
                  <a:path h="96" w="88">
                    <a:moveTo>
                      <a:pt x="40" y="0"/>
                    </a:moveTo>
                    <a:lnTo>
                      <a:pt x="0" y="48"/>
                    </a:lnTo>
                    <a:lnTo>
                      <a:pt x="40" y="96"/>
                    </a:lnTo>
                    <a:lnTo>
                      <a:pt x="88" y="48"/>
                    </a:lnTo>
                    <a:lnTo>
                      <a:pt x="40" y="0"/>
                    </a:lnTo>
                    <a:close/>
                  </a:path>
                </a:pathLst>
              </a:custGeom>
              <a:solidFill>
                <a:srgbClr val="343434"/>
              </a:solidFill>
              <a:ln>
                <a:noFill/>
              </a:ln>
              <a:extLst>
                <a:ext uri="{91240B29-F687-4F45-9708-019B960494DF}">
                  <a14:hiddenLine w="9525">
                    <a:solidFill>
                      <a:srgbClr val="000000"/>
                    </a:solidFill>
                    <a:miter lim="800000"/>
                    <a:headEnd/>
                    <a:tailEnd/>
                  </a14:hiddenLine>
                </a:ext>
              </a:extLst>
            </p:spPr>
            <p:txBody>
              <a:bodyPr/>
              <a:lstStyle/>
              <a:p>
                <a:endParaRPr altLang="zh-CN" lang="zh-CN">
                  <a:solidFill>
                    <a:srgbClr val="000000"/>
                  </a:solidFill>
                  <a:latin charset="0" pitchFamily="34" typeface="Impact"/>
                  <a:ea charset="-122" pitchFamily="34" typeface="微软雅黑"/>
                  <a:sym charset="0" pitchFamily="34" typeface="Impact"/>
                </a:endParaRPr>
              </a:p>
            </p:txBody>
          </p:sp>
          <p:sp>
            <p:nvSpPr>
              <p:cNvPr id="86" name="Freeform 723"/>
              <p:cNvSpPr>
                <a:spLocks noChangeArrowheads="1"/>
              </p:cNvSpPr>
              <p:nvPr/>
            </p:nvSpPr>
            <p:spPr bwMode="auto">
              <a:xfrm>
                <a:off x="3979038" y="3942993"/>
                <a:ext cx="207602" cy="1070134"/>
              </a:xfrm>
              <a:custGeom>
                <a:gdLst>
                  <a:gd fmla="*/ 0 w 164" name="T0"/>
                  <a:gd fmla="*/ 0 h 856" name="T1"/>
                  <a:gd fmla="*/ 0 w 164" name="T2"/>
                  <a:gd fmla="*/ 774 h 856" name="T3"/>
                  <a:gd fmla="*/ 0 w 164" name="T4"/>
                  <a:gd fmla="*/ 774 h 856" name="T5"/>
                  <a:gd fmla="*/ 2 w 164" name="T6"/>
                  <a:gd fmla="*/ 790 h 856" name="T7"/>
                  <a:gd fmla="*/ 8 w 164" name="T8"/>
                  <a:gd fmla="*/ 806 h 856" name="T9"/>
                  <a:gd fmla="*/ 14 w 164" name="T10"/>
                  <a:gd fmla="*/ 820 h 856" name="T11"/>
                  <a:gd fmla="*/ 26 w 164" name="T12"/>
                  <a:gd fmla="*/ 832 h 856" name="T13"/>
                  <a:gd fmla="*/ 38 w 164" name="T14"/>
                  <a:gd fmla="*/ 842 h 856" name="T15"/>
                  <a:gd fmla="*/ 52 w 164" name="T16"/>
                  <a:gd fmla="*/ 850 h 856" name="T17"/>
                  <a:gd fmla="*/ 68 w 164" name="T18"/>
                  <a:gd fmla="*/ 854 h 856" name="T19"/>
                  <a:gd fmla="*/ 84 w 164" name="T20"/>
                  <a:gd fmla="*/ 856 h 856" name="T21"/>
                  <a:gd fmla="*/ 84 w 164" name="T22"/>
                  <a:gd fmla="*/ 856 h 856" name="T23"/>
                  <a:gd fmla="*/ 100 w 164" name="T24"/>
                  <a:gd fmla="*/ 854 h 856" name="T25"/>
                  <a:gd fmla="*/ 114 w 164" name="T26"/>
                  <a:gd fmla="*/ 850 h 856" name="T27"/>
                  <a:gd fmla="*/ 128 w 164" name="T28"/>
                  <a:gd fmla="*/ 842 h 856" name="T29"/>
                  <a:gd fmla="*/ 140 w 164" name="T30"/>
                  <a:gd fmla="*/ 832 h 856" name="T31"/>
                  <a:gd fmla="*/ 150 w 164" name="T32"/>
                  <a:gd fmla="*/ 820 h 856" name="T33"/>
                  <a:gd fmla="*/ 156 w 164" name="T34"/>
                  <a:gd fmla="*/ 806 h 856" name="T35"/>
                  <a:gd fmla="*/ 162 w 164" name="T36"/>
                  <a:gd fmla="*/ 790 h 856" name="T37"/>
                  <a:gd fmla="*/ 164 w 164" name="T38"/>
                  <a:gd fmla="*/ 774 h 856" name="T39"/>
                  <a:gd fmla="*/ 164 w 164" name="T40"/>
                  <a:gd fmla="*/ 0 h 856" name="T41"/>
                  <a:gd fmla="*/ 164 w 164" name="T42"/>
                  <a:gd fmla="*/ 0 h 856" name="T43"/>
                  <a:gd fmla="*/ 154 w 164" name="T44"/>
                  <a:gd fmla="*/ 0 h 856" name="T45"/>
                  <a:gd fmla="*/ 0 w 164" name="T46"/>
                  <a:gd fmla="*/ 0 h 856" name="T47"/>
                  <a:gd fmla="*/ 0 60000 65536" name="T48"/>
                  <a:gd fmla="*/ 0 60000 65536" name="T49"/>
                  <a:gd fmla="*/ 0 60000 65536" name="T50"/>
                  <a:gd fmla="*/ 0 60000 65536" name="T51"/>
                  <a:gd fmla="*/ 0 60000 65536" name="T52"/>
                  <a:gd fmla="*/ 0 60000 65536" name="T53"/>
                  <a:gd fmla="*/ 0 60000 65536" name="T54"/>
                  <a:gd fmla="*/ 0 60000 65536" name="T55"/>
                  <a:gd fmla="*/ 0 60000 65536" name="T56"/>
                  <a:gd fmla="*/ 0 60000 65536" name="T57"/>
                  <a:gd fmla="*/ 0 60000 65536" name="T58"/>
                  <a:gd fmla="*/ 0 60000 65536" name="T59"/>
                  <a:gd fmla="*/ 0 60000 65536" name="T60"/>
                  <a:gd fmla="*/ 0 60000 65536" name="T61"/>
                  <a:gd fmla="*/ 0 60000 65536" name="T62"/>
                  <a:gd fmla="*/ 0 60000 65536" name="T63"/>
                  <a:gd fmla="*/ 0 60000 65536" name="T64"/>
                  <a:gd fmla="*/ 0 60000 65536" name="T65"/>
                  <a:gd fmla="*/ 0 60000 65536" name="T66"/>
                  <a:gd fmla="*/ 0 60000 65536" name="T67"/>
                  <a:gd fmla="*/ 0 60000 65536" name="T68"/>
                  <a:gd fmla="*/ 0 60000 65536" name="T69"/>
                  <a:gd fmla="*/ 0 60000 65536" name="T70"/>
                  <a:gd fmla="*/ 0 60000 65536" name="T71"/>
                  <a:gd fmla="*/ 0 w 164" name="T72"/>
                  <a:gd fmla="*/ 0 h 856" name="T73"/>
                  <a:gd fmla="*/ 164 w 164" name="T74"/>
                  <a:gd fmla="*/ 856 h 856" name="T75"/>
                </a:gd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b="T75" l="T72" r="T74" t="T73"/>
                <a:pathLst>
                  <a:path h="856" w="164">
                    <a:moveTo>
                      <a:pt x="0" y="0"/>
                    </a:moveTo>
                    <a:lnTo>
                      <a:pt x="0" y="774"/>
                    </a:lnTo>
                    <a:lnTo>
                      <a:pt x="0" y="774"/>
                    </a:lnTo>
                    <a:lnTo>
                      <a:pt x="2" y="790"/>
                    </a:lnTo>
                    <a:lnTo>
                      <a:pt x="8" y="806"/>
                    </a:lnTo>
                    <a:lnTo>
                      <a:pt x="14" y="820"/>
                    </a:lnTo>
                    <a:lnTo>
                      <a:pt x="26" y="832"/>
                    </a:lnTo>
                    <a:lnTo>
                      <a:pt x="38" y="842"/>
                    </a:lnTo>
                    <a:lnTo>
                      <a:pt x="52" y="850"/>
                    </a:lnTo>
                    <a:lnTo>
                      <a:pt x="68" y="854"/>
                    </a:lnTo>
                    <a:lnTo>
                      <a:pt x="84" y="856"/>
                    </a:lnTo>
                    <a:lnTo>
                      <a:pt x="84" y="856"/>
                    </a:lnTo>
                    <a:lnTo>
                      <a:pt x="100" y="854"/>
                    </a:lnTo>
                    <a:lnTo>
                      <a:pt x="114" y="850"/>
                    </a:lnTo>
                    <a:lnTo>
                      <a:pt x="128" y="842"/>
                    </a:lnTo>
                    <a:lnTo>
                      <a:pt x="140" y="832"/>
                    </a:lnTo>
                    <a:lnTo>
                      <a:pt x="150" y="820"/>
                    </a:lnTo>
                    <a:lnTo>
                      <a:pt x="156" y="806"/>
                    </a:lnTo>
                    <a:lnTo>
                      <a:pt x="162" y="790"/>
                    </a:lnTo>
                    <a:lnTo>
                      <a:pt x="164" y="774"/>
                    </a:lnTo>
                    <a:lnTo>
                      <a:pt x="164" y="0"/>
                    </a:lnTo>
                    <a:lnTo>
                      <a:pt x="164" y="0"/>
                    </a:lnTo>
                    <a:lnTo>
                      <a:pt x="154" y="0"/>
                    </a:lnTo>
                    <a:lnTo>
                      <a:pt x="0" y="0"/>
                    </a:lnTo>
                    <a:close/>
                  </a:path>
                </a:pathLst>
              </a:custGeom>
              <a:solidFill>
                <a:srgbClr val="A6BABA"/>
              </a:solidFill>
              <a:ln>
                <a:noFill/>
              </a:ln>
              <a:extLst>
                <a:ext uri="{91240B29-F687-4F45-9708-019B960494DF}">
                  <a14:hiddenLine w="9525">
                    <a:solidFill>
                      <a:srgbClr val="000000"/>
                    </a:solidFill>
                    <a:miter lim="800000"/>
                    <a:headEnd/>
                    <a:tailEnd/>
                  </a14:hiddenLine>
                </a:ext>
              </a:extLst>
            </p:spPr>
            <p:txBody>
              <a:bodyPr/>
              <a:lstStyle/>
              <a:p>
                <a:endParaRPr altLang="zh-CN" lang="zh-CN">
                  <a:solidFill>
                    <a:srgbClr val="000000"/>
                  </a:solidFill>
                  <a:latin charset="0" pitchFamily="34" typeface="Impact"/>
                  <a:ea charset="-122" pitchFamily="34" typeface="微软雅黑"/>
                  <a:sym charset="0" pitchFamily="34" typeface="Impact"/>
                </a:endParaRPr>
              </a:p>
            </p:txBody>
          </p:sp>
          <p:sp>
            <p:nvSpPr>
              <p:cNvPr id="87" name="Freeform 724"/>
              <p:cNvSpPr>
                <a:spLocks noChangeArrowheads="1"/>
              </p:cNvSpPr>
              <p:nvPr/>
            </p:nvSpPr>
            <p:spPr bwMode="auto">
              <a:xfrm>
                <a:off x="3854984" y="3732966"/>
                <a:ext cx="427863" cy="210026"/>
              </a:xfrm>
              <a:custGeom>
                <a:gdLst>
                  <a:gd fmla="*/ 338 w 338" name="T0"/>
                  <a:gd fmla="*/ 86 h 168" name="T1"/>
                  <a:gd fmla="*/ 338 w 338" name="T2"/>
                  <a:gd fmla="*/ 86 h 168" name="T3"/>
                  <a:gd fmla="*/ 336 w 338" name="T4"/>
                  <a:gd fmla="*/ 68 h 168" name="T5"/>
                  <a:gd fmla="*/ 332 w 338" name="T6"/>
                  <a:gd fmla="*/ 52 h 168" name="T7"/>
                  <a:gd fmla="*/ 324 w 338" name="T8"/>
                  <a:gd fmla="*/ 38 h 168" name="T9"/>
                  <a:gd fmla="*/ 314 w 338" name="T10"/>
                  <a:gd fmla="*/ 26 h 168" name="T11"/>
                  <a:gd fmla="*/ 300 w 338" name="T12"/>
                  <a:gd fmla="*/ 14 h 168" name="T13"/>
                  <a:gd fmla="*/ 286 w 338" name="T14"/>
                  <a:gd fmla="*/ 6 h 168" name="T15"/>
                  <a:gd fmla="*/ 270 w 338" name="T16"/>
                  <a:gd fmla="*/ 2 h 168" name="T17"/>
                  <a:gd fmla="*/ 252 w 338" name="T18"/>
                  <a:gd fmla="*/ 0 h 168" name="T19"/>
                  <a:gd fmla="*/ 86 w 338" name="T20"/>
                  <a:gd fmla="*/ 0 h 168" name="T21"/>
                  <a:gd fmla="*/ 86 w 338" name="T22"/>
                  <a:gd fmla="*/ 0 h 168" name="T23"/>
                  <a:gd fmla="*/ 68 w 338" name="T24"/>
                  <a:gd fmla="*/ 2 h 168" name="T25"/>
                  <a:gd fmla="*/ 52 w 338" name="T26"/>
                  <a:gd fmla="*/ 6 h 168" name="T27"/>
                  <a:gd fmla="*/ 38 w 338" name="T28"/>
                  <a:gd fmla="*/ 14 h 168" name="T29"/>
                  <a:gd fmla="*/ 24 w 338" name="T30"/>
                  <a:gd fmla="*/ 26 h 168" name="T31"/>
                  <a:gd fmla="*/ 14 w 338" name="T32"/>
                  <a:gd fmla="*/ 38 h 168" name="T33"/>
                  <a:gd fmla="*/ 6 w 338" name="T34"/>
                  <a:gd fmla="*/ 52 h 168" name="T35"/>
                  <a:gd fmla="*/ 2 w 338" name="T36"/>
                  <a:gd fmla="*/ 68 h 168" name="T37"/>
                  <a:gd fmla="*/ 0 w 338" name="T38"/>
                  <a:gd fmla="*/ 86 h 168" name="T39"/>
                  <a:gd fmla="*/ 0 w 338" name="T40"/>
                  <a:gd fmla="*/ 86 h 168" name="T41"/>
                  <a:gd fmla="*/ 2 w 338" name="T42"/>
                  <a:gd fmla="*/ 102 h 168" name="T43"/>
                  <a:gd fmla="*/ 6 w 338" name="T44"/>
                  <a:gd fmla="*/ 118 h 168" name="T45"/>
                  <a:gd fmla="*/ 14 w 338" name="T46"/>
                  <a:gd fmla="*/ 132 h 168" name="T47"/>
                  <a:gd fmla="*/ 24 w 338" name="T48"/>
                  <a:gd fmla="*/ 144 h 168" name="T49"/>
                  <a:gd fmla="*/ 38 w 338" name="T50"/>
                  <a:gd fmla="*/ 154 h 168" name="T51"/>
                  <a:gd fmla="*/ 52 w 338" name="T52"/>
                  <a:gd fmla="*/ 162 h 168" name="T53"/>
                  <a:gd fmla="*/ 68 w 338" name="T54"/>
                  <a:gd fmla="*/ 166 h 168" name="T55"/>
                  <a:gd fmla="*/ 86 w 338" name="T56"/>
                  <a:gd fmla="*/ 168 h 168" name="T57"/>
                  <a:gd fmla="*/ 98 w 338" name="T58"/>
                  <a:gd fmla="*/ 168 h 168" name="T59"/>
                  <a:gd fmla="*/ 252 w 338" name="T60"/>
                  <a:gd fmla="*/ 168 h 168" name="T61"/>
                  <a:gd fmla="*/ 252 w 338" name="T62"/>
                  <a:gd fmla="*/ 168 h 168" name="T63"/>
                  <a:gd fmla="*/ 262 w 338" name="T64"/>
                  <a:gd fmla="*/ 168 h 168" name="T65"/>
                  <a:gd fmla="*/ 262 w 338" name="T66"/>
                  <a:gd fmla="*/ 168 h 168" name="T67"/>
                  <a:gd fmla="*/ 278 w 338" name="T68"/>
                  <a:gd fmla="*/ 166 h 168" name="T69"/>
                  <a:gd fmla="*/ 292 w 338" name="T70"/>
                  <a:gd fmla="*/ 160 h 168" name="T71"/>
                  <a:gd fmla="*/ 306 w 338" name="T72"/>
                  <a:gd fmla="*/ 152 h 168" name="T73"/>
                  <a:gd fmla="*/ 318 w 338" name="T74"/>
                  <a:gd fmla="*/ 142 h 168" name="T75"/>
                  <a:gd fmla="*/ 326 w 338" name="T76"/>
                  <a:gd fmla="*/ 130 h 168" name="T77"/>
                  <a:gd fmla="*/ 332 w 338" name="T78"/>
                  <a:gd fmla="*/ 116 h 168" name="T79"/>
                  <a:gd fmla="*/ 336 w 338" name="T80"/>
                  <a:gd fmla="*/ 102 h 168" name="T81"/>
                  <a:gd fmla="*/ 338 w 338" name="T82"/>
                  <a:gd fmla="*/ 86 h 168" name="T83"/>
                  <a:gd fmla="*/ 338 w 338" name="T84"/>
                  <a:gd fmla="*/ 86 h 168" name="T85"/>
                  <a:gd fmla="*/ 0 60000 65536" name="T86"/>
                  <a:gd fmla="*/ 0 60000 65536" name="T87"/>
                  <a:gd fmla="*/ 0 60000 65536" name="T88"/>
                  <a:gd fmla="*/ 0 60000 65536" name="T89"/>
                  <a:gd fmla="*/ 0 60000 65536" name="T90"/>
                  <a:gd fmla="*/ 0 60000 65536" name="T91"/>
                  <a:gd fmla="*/ 0 60000 65536" name="T92"/>
                  <a:gd fmla="*/ 0 60000 65536" name="T93"/>
                  <a:gd fmla="*/ 0 60000 65536" name="T94"/>
                  <a:gd fmla="*/ 0 60000 65536" name="T95"/>
                  <a:gd fmla="*/ 0 60000 65536" name="T96"/>
                  <a:gd fmla="*/ 0 60000 65536" name="T97"/>
                  <a:gd fmla="*/ 0 60000 65536" name="T98"/>
                  <a:gd fmla="*/ 0 60000 65536" name="T99"/>
                  <a:gd fmla="*/ 0 60000 65536" name="T100"/>
                  <a:gd fmla="*/ 0 60000 65536" name="T101"/>
                  <a:gd fmla="*/ 0 60000 65536" name="T102"/>
                  <a:gd fmla="*/ 0 60000 65536" name="T103"/>
                  <a:gd fmla="*/ 0 60000 65536" name="T104"/>
                  <a:gd fmla="*/ 0 60000 65536" name="T105"/>
                  <a:gd fmla="*/ 0 60000 65536" name="T106"/>
                  <a:gd fmla="*/ 0 60000 65536" name="T107"/>
                  <a:gd fmla="*/ 0 60000 65536" name="T108"/>
                  <a:gd fmla="*/ 0 60000 65536" name="T109"/>
                  <a:gd fmla="*/ 0 60000 65536" name="T110"/>
                  <a:gd fmla="*/ 0 60000 65536" name="T111"/>
                  <a:gd fmla="*/ 0 60000 65536" name="T112"/>
                  <a:gd fmla="*/ 0 60000 65536" name="T113"/>
                  <a:gd fmla="*/ 0 60000 65536" name="T114"/>
                  <a:gd fmla="*/ 0 60000 65536" name="T115"/>
                  <a:gd fmla="*/ 0 60000 65536" name="T116"/>
                  <a:gd fmla="*/ 0 60000 65536" name="T117"/>
                  <a:gd fmla="*/ 0 60000 65536" name="T118"/>
                  <a:gd fmla="*/ 0 60000 65536" name="T119"/>
                  <a:gd fmla="*/ 0 60000 65536" name="T120"/>
                  <a:gd fmla="*/ 0 60000 65536" name="T121"/>
                  <a:gd fmla="*/ 0 60000 65536" name="T122"/>
                  <a:gd fmla="*/ 0 60000 65536" name="T123"/>
                  <a:gd fmla="*/ 0 60000 65536" name="T124"/>
                  <a:gd fmla="*/ 0 60000 65536" name="T125"/>
                  <a:gd fmla="*/ 0 60000 65536" name="T126"/>
                  <a:gd fmla="*/ 0 60000 65536" name="T127"/>
                  <a:gd fmla="*/ 0 60000 65536" name="T128"/>
                  <a:gd fmla="*/ 0 w 338" name="T129"/>
                  <a:gd fmla="*/ 0 h 168" name="T130"/>
                  <a:gd fmla="*/ 338 w 338" name="T131"/>
                  <a:gd fmla="*/ 168 h 168" name="T132"/>
                </a:gd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b="T132" l="T129" r="T131" t="T130"/>
                <a:pathLst>
                  <a:path h="168" w="338">
                    <a:moveTo>
                      <a:pt x="338" y="86"/>
                    </a:moveTo>
                    <a:lnTo>
                      <a:pt x="338" y="86"/>
                    </a:lnTo>
                    <a:lnTo>
                      <a:pt x="336" y="68"/>
                    </a:lnTo>
                    <a:lnTo>
                      <a:pt x="332" y="52"/>
                    </a:lnTo>
                    <a:lnTo>
                      <a:pt x="324" y="38"/>
                    </a:lnTo>
                    <a:lnTo>
                      <a:pt x="314" y="26"/>
                    </a:lnTo>
                    <a:lnTo>
                      <a:pt x="300" y="14"/>
                    </a:lnTo>
                    <a:lnTo>
                      <a:pt x="286" y="6"/>
                    </a:lnTo>
                    <a:lnTo>
                      <a:pt x="270" y="2"/>
                    </a:lnTo>
                    <a:lnTo>
                      <a:pt x="252" y="0"/>
                    </a:lnTo>
                    <a:lnTo>
                      <a:pt x="86" y="0"/>
                    </a:lnTo>
                    <a:lnTo>
                      <a:pt x="86" y="0"/>
                    </a:lnTo>
                    <a:lnTo>
                      <a:pt x="68" y="2"/>
                    </a:lnTo>
                    <a:lnTo>
                      <a:pt x="52" y="6"/>
                    </a:lnTo>
                    <a:lnTo>
                      <a:pt x="38" y="14"/>
                    </a:lnTo>
                    <a:lnTo>
                      <a:pt x="24" y="26"/>
                    </a:lnTo>
                    <a:lnTo>
                      <a:pt x="14" y="38"/>
                    </a:lnTo>
                    <a:lnTo>
                      <a:pt x="6" y="52"/>
                    </a:lnTo>
                    <a:lnTo>
                      <a:pt x="2" y="68"/>
                    </a:lnTo>
                    <a:lnTo>
                      <a:pt x="0" y="86"/>
                    </a:lnTo>
                    <a:lnTo>
                      <a:pt x="0" y="86"/>
                    </a:lnTo>
                    <a:lnTo>
                      <a:pt x="2" y="102"/>
                    </a:lnTo>
                    <a:lnTo>
                      <a:pt x="6" y="118"/>
                    </a:lnTo>
                    <a:lnTo>
                      <a:pt x="14" y="132"/>
                    </a:lnTo>
                    <a:lnTo>
                      <a:pt x="24" y="144"/>
                    </a:lnTo>
                    <a:lnTo>
                      <a:pt x="38" y="154"/>
                    </a:lnTo>
                    <a:lnTo>
                      <a:pt x="52" y="162"/>
                    </a:lnTo>
                    <a:lnTo>
                      <a:pt x="68" y="166"/>
                    </a:lnTo>
                    <a:lnTo>
                      <a:pt x="86" y="168"/>
                    </a:lnTo>
                    <a:lnTo>
                      <a:pt x="98" y="168"/>
                    </a:lnTo>
                    <a:lnTo>
                      <a:pt x="252" y="168"/>
                    </a:lnTo>
                    <a:lnTo>
                      <a:pt x="252" y="168"/>
                    </a:lnTo>
                    <a:lnTo>
                      <a:pt x="262" y="168"/>
                    </a:lnTo>
                    <a:lnTo>
                      <a:pt x="262" y="168"/>
                    </a:lnTo>
                    <a:lnTo>
                      <a:pt x="278" y="166"/>
                    </a:lnTo>
                    <a:lnTo>
                      <a:pt x="292" y="160"/>
                    </a:lnTo>
                    <a:lnTo>
                      <a:pt x="306" y="152"/>
                    </a:lnTo>
                    <a:lnTo>
                      <a:pt x="318" y="142"/>
                    </a:lnTo>
                    <a:lnTo>
                      <a:pt x="326" y="130"/>
                    </a:lnTo>
                    <a:lnTo>
                      <a:pt x="332" y="116"/>
                    </a:lnTo>
                    <a:lnTo>
                      <a:pt x="336" y="102"/>
                    </a:lnTo>
                    <a:lnTo>
                      <a:pt x="338" y="86"/>
                    </a:lnTo>
                    <a:lnTo>
                      <a:pt x="338" y="86"/>
                    </a:lnTo>
                    <a:close/>
                  </a:path>
                </a:pathLst>
              </a:custGeom>
              <a:solidFill>
                <a:srgbClr val="A6BABA"/>
              </a:solidFill>
              <a:ln>
                <a:noFill/>
              </a:ln>
              <a:extLst>
                <a:ext uri="{91240B29-F687-4F45-9708-019B960494DF}">
                  <a14:hiddenLine w="9525">
                    <a:solidFill>
                      <a:srgbClr val="000000"/>
                    </a:solidFill>
                    <a:miter lim="800000"/>
                    <a:headEnd/>
                    <a:tailEnd/>
                  </a14:hiddenLine>
                </a:ext>
              </a:extLst>
            </p:spPr>
            <p:txBody>
              <a:bodyPr/>
              <a:lstStyle/>
              <a:p>
                <a:endParaRPr altLang="zh-CN" lang="zh-CN">
                  <a:solidFill>
                    <a:srgbClr val="000000"/>
                  </a:solidFill>
                  <a:latin charset="0" pitchFamily="34" typeface="Impact"/>
                  <a:ea charset="-122" pitchFamily="34" typeface="微软雅黑"/>
                  <a:sym charset="0" pitchFamily="34" typeface="Impact"/>
                </a:endParaRPr>
              </a:p>
            </p:txBody>
          </p:sp>
          <p:sp>
            <p:nvSpPr>
              <p:cNvPr id="88" name="Freeform 725"/>
              <p:cNvSpPr>
                <a:spLocks noChangeArrowheads="1"/>
              </p:cNvSpPr>
              <p:nvPr/>
            </p:nvSpPr>
            <p:spPr bwMode="auto">
              <a:xfrm>
                <a:off x="5708211" y="3942993"/>
                <a:ext cx="207602" cy="1070134"/>
              </a:xfrm>
              <a:custGeom>
                <a:gdLst>
                  <a:gd fmla="*/ 0 w 164" name="T0"/>
                  <a:gd fmla="*/ 774 h 856" name="T1"/>
                  <a:gd fmla="*/ 0 w 164" name="T2"/>
                  <a:gd fmla="*/ 774 h 856" name="T3"/>
                  <a:gd fmla="*/ 2 w 164" name="T4"/>
                  <a:gd fmla="*/ 790 h 856" name="T5"/>
                  <a:gd fmla="*/ 6 w 164" name="T6"/>
                  <a:gd fmla="*/ 806 h 856" name="T7"/>
                  <a:gd fmla="*/ 14 w 164" name="T8"/>
                  <a:gd fmla="*/ 820 h 856" name="T9"/>
                  <a:gd fmla="*/ 24 w 164" name="T10"/>
                  <a:gd fmla="*/ 832 h 856" name="T11"/>
                  <a:gd fmla="*/ 36 w 164" name="T12"/>
                  <a:gd fmla="*/ 842 h 856" name="T13"/>
                  <a:gd fmla="*/ 50 w 164" name="T14"/>
                  <a:gd fmla="*/ 850 h 856" name="T15"/>
                  <a:gd fmla="*/ 66 w 164" name="T16"/>
                  <a:gd fmla="*/ 854 h 856" name="T17"/>
                  <a:gd fmla="*/ 82 w 164" name="T18"/>
                  <a:gd fmla="*/ 856 h 856" name="T19"/>
                  <a:gd fmla="*/ 82 w 164" name="T20"/>
                  <a:gd fmla="*/ 856 h 856" name="T21"/>
                  <a:gd fmla="*/ 98 w 164" name="T22"/>
                  <a:gd fmla="*/ 854 h 856" name="T23"/>
                  <a:gd fmla="*/ 114 w 164" name="T24"/>
                  <a:gd fmla="*/ 850 h 856" name="T25"/>
                  <a:gd fmla="*/ 126 w 164" name="T26"/>
                  <a:gd fmla="*/ 842 h 856" name="T27"/>
                  <a:gd fmla="*/ 140 w 164" name="T28"/>
                  <a:gd fmla="*/ 832 h 856" name="T29"/>
                  <a:gd fmla="*/ 150 w 164" name="T30"/>
                  <a:gd fmla="*/ 820 h 856" name="T31"/>
                  <a:gd fmla="*/ 158 w 164" name="T32"/>
                  <a:gd fmla="*/ 806 h 856" name="T33"/>
                  <a:gd fmla="*/ 162 w 164" name="T34"/>
                  <a:gd fmla="*/ 790 h 856" name="T35"/>
                  <a:gd fmla="*/ 164 w 164" name="T36"/>
                  <a:gd fmla="*/ 774 h 856" name="T37"/>
                  <a:gd fmla="*/ 164 w 164" name="T38"/>
                  <a:gd fmla="*/ 0 h 856" name="T39"/>
                  <a:gd fmla="*/ 0 w 164" name="T40"/>
                  <a:gd fmla="*/ 0 h 856" name="T41"/>
                  <a:gd fmla="*/ 0 w 164" name="T42"/>
                  <a:gd fmla="*/ 774 h 856" name="T43"/>
                  <a:gd fmla="*/ 0 60000 65536" name="T44"/>
                  <a:gd fmla="*/ 0 60000 65536" name="T45"/>
                  <a:gd fmla="*/ 0 60000 65536" name="T46"/>
                  <a:gd fmla="*/ 0 60000 65536" name="T47"/>
                  <a:gd fmla="*/ 0 60000 65536" name="T48"/>
                  <a:gd fmla="*/ 0 60000 65536" name="T49"/>
                  <a:gd fmla="*/ 0 60000 65536" name="T50"/>
                  <a:gd fmla="*/ 0 60000 65536" name="T51"/>
                  <a:gd fmla="*/ 0 60000 65536" name="T52"/>
                  <a:gd fmla="*/ 0 60000 65536" name="T53"/>
                  <a:gd fmla="*/ 0 60000 65536" name="T54"/>
                  <a:gd fmla="*/ 0 60000 65536" name="T55"/>
                  <a:gd fmla="*/ 0 60000 65536" name="T56"/>
                  <a:gd fmla="*/ 0 60000 65536" name="T57"/>
                  <a:gd fmla="*/ 0 60000 65536" name="T58"/>
                  <a:gd fmla="*/ 0 60000 65536" name="T59"/>
                  <a:gd fmla="*/ 0 60000 65536" name="T60"/>
                  <a:gd fmla="*/ 0 60000 65536" name="T61"/>
                  <a:gd fmla="*/ 0 60000 65536" name="T62"/>
                  <a:gd fmla="*/ 0 60000 65536" name="T63"/>
                  <a:gd fmla="*/ 0 60000 65536" name="T64"/>
                  <a:gd fmla="*/ 0 60000 65536" name="T65"/>
                  <a:gd fmla="*/ 0 w 164" name="T66"/>
                  <a:gd fmla="*/ 0 h 856" name="T67"/>
                  <a:gd fmla="*/ 164 w 164" name="T68"/>
                  <a:gd fmla="*/ 856 h 856" name="T69"/>
                </a:gd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b="T69" l="T66" r="T68" t="T67"/>
                <a:pathLst>
                  <a:path h="856" w="164">
                    <a:moveTo>
                      <a:pt x="0" y="774"/>
                    </a:moveTo>
                    <a:lnTo>
                      <a:pt x="0" y="774"/>
                    </a:lnTo>
                    <a:lnTo>
                      <a:pt x="2" y="790"/>
                    </a:lnTo>
                    <a:lnTo>
                      <a:pt x="6" y="806"/>
                    </a:lnTo>
                    <a:lnTo>
                      <a:pt x="14" y="820"/>
                    </a:lnTo>
                    <a:lnTo>
                      <a:pt x="24" y="832"/>
                    </a:lnTo>
                    <a:lnTo>
                      <a:pt x="36" y="842"/>
                    </a:lnTo>
                    <a:lnTo>
                      <a:pt x="50" y="850"/>
                    </a:lnTo>
                    <a:lnTo>
                      <a:pt x="66" y="854"/>
                    </a:lnTo>
                    <a:lnTo>
                      <a:pt x="82" y="856"/>
                    </a:lnTo>
                    <a:lnTo>
                      <a:pt x="82" y="856"/>
                    </a:lnTo>
                    <a:lnTo>
                      <a:pt x="98" y="854"/>
                    </a:lnTo>
                    <a:lnTo>
                      <a:pt x="114" y="850"/>
                    </a:lnTo>
                    <a:lnTo>
                      <a:pt x="126" y="842"/>
                    </a:lnTo>
                    <a:lnTo>
                      <a:pt x="140" y="832"/>
                    </a:lnTo>
                    <a:lnTo>
                      <a:pt x="150" y="820"/>
                    </a:lnTo>
                    <a:lnTo>
                      <a:pt x="158" y="806"/>
                    </a:lnTo>
                    <a:lnTo>
                      <a:pt x="162" y="790"/>
                    </a:lnTo>
                    <a:lnTo>
                      <a:pt x="164" y="774"/>
                    </a:lnTo>
                    <a:lnTo>
                      <a:pt x="164" y="0"/>
                    </a:lnTo>
                    <a:lnTo>
                      <a:pt x="0" y="0"/>
                    </a:lnTo>
                    <a:lnTo>
                      <a:pt x="0" y="774"/>
                    </a:lnTo>
                    <a:close/>
                  </a:path>
                </a:pathLst>
              </a:custGeom>
              <a:solidFill>
                <a:srgbClr val="A6BABA"/>
              </a:solidFill>
              <a:ln>
                <a:noFill/>
              </a:ln>
              <a:extLst>
                <a:ext uri="{91240B29-F687-4F45-9708-019B960494DF}">
                  <a14:hiddenLine w="9525">
                    <a:solidFill>
                      <a:srgbClr val="000000"/>
                    </a:solidFill>
                    <a:miter lim="800000"/>
                    <a:headEnd/>
                    <a:tailEnd/>
                  </a14:hiddenLine>
                </a:ext>
              </a:extLst>
            </p:spPr>
            <p:txBody>
              <a:bodyPr/>
              <a:lstStyle/>
              <a:p>
                <a:endParaRPr altLang="zh-CN" lang="zh-CN">
                  <a:solidFill>
                    <a:srgbClr val="000000"/>
                  </a:solidFill>
                  <a:latin charset="0" pitchFamily="34" typeface="Impact"/>
                  <a:ea charset="-122" pitchFamily="34" typeface="微软雅黑"/>
                  <a:sym charset="0" pitchFamily="34" typeface="Impact"/>
                </a:endParaRPr>
              </a:p>
            </p:txBody>
          </p:sp>
          <p:sp>
            <p:nvSpPr>
              <p:cNvPr id="89" name="Freeform 726"/>
              <p:cNvSpPr>
                <a:spLocks noChangeArrowheads="1"/>
              </p:cNvSpPr>
              <p:nvPr/>
            </p:nvSpPr>
            <p:spPr bwMode="auto">
              <a:xfrm>
                <a:off x="5596815" y="3732966"/>
                <a:ext cx="425331" cy="210026"/>
              </a:xfrm>
              <a:custGeom>
                <a:gdLst>
                  <a:gd fmla="*/ 252 w 336" name="T0"/>
                  <a:gd fmla="*/ 0 h 168" name="T1"/>
                  <a:gd fmla="*/ 86 w 336" name="T2"/>
                  <a:gd fmla="*/ 0 h 168" name="T3"/>
                  <a:gd fmla="*/ 86 w 336" name="T4"/>
                  <a:gd fmla="*/ 0 h 168" name="T5"/>
                  <a:gd fmla="*/ 70 w 336" name="T6"/>
                  <a:gd fmla="*/ 2 h 168" name="T7"/>
                  <a:gd fmla="*/ 54 w 336" name="T8"/>
                  <a:gd fmla="*/ 6 h 168" name="T9"/>
                  <a:gd fmla="*/ 38 w 336" name="T10"/>
                  <a:gd fmla="*/ 14 h 168" name="T11"/>
                  <a:gd fmla="*/ 26 w 336" name="T12"/>
                  <a:gd fmla="*/ 26 h 168" name="T13"/>
                  <a:gd fmla="*/ 14 w 336" name="T14"/>
                  <a:gd fmla="*/ 38 h 168" name="T15"/>
                  <a:gd fmla="*/ 6 w 336" name="T16"/>
                  <a:gd fmla="*/ 52 h 168" name="T17"/>
                  <a:gd fmla="*/ 2 w 336" name="T18"/>
                  <a:gd fmla="*/ 68 h 168" name="T19"/>
                  <a:gd fmla="*/ 0 w 336" name="T20"/>
                  <a:gd fmla="*/ 86 h 168" name="T21"/>
                  <a:gd fmla="*/ 0 w 336" name="T22"/>
                  <a:gd fmla="*/ 86 h 168" name="T23"/>
                  <a:gd fmla="*/ 2 w 336" name="T24"/>
                  <a:gd fmla="*/ 102 h 168" name="T25"/>
                  <a:gd fmla="*/ 6 w 336" name="T26"/>
                  <a:gd fmla="*/ 118 h 168" name="T27"/>
                  <a:gd fmla="*/ 14 w 336" name="T28"/>
                  <a:gd fmla="*/ 132 h 168" name="T29"/>
                  <a:gd fmla="*/ 26 w 336" name="T30"/>
                  <a:gd fmla="*/ 144 h 168" name="T31"/>
                  <a:gd fmla="*/ 38 w 336" name="T32"/>
                  <a:gd fmla="*/ 154 h 168" name="T33"/>
                  <a:gd fmla="*/ 54 w 336" name="T34"/>
                  <a:gd fmla="*/ 162 h 168" name="T35"/>
                  <a:gd fmla="*/ 70 w 336" name="T36"/>
                  <a:gd fmla="*/ 166 h 168" name="T37"/>
                  <a:gd fmla="*/ 86 w 336" name="T38"/>
                  <a:gd fmla="*/ 168 h 168" name="T39"/>
                  <a:gd fmla="*/ 88 w 336" name="T40"/>
                  <a:gd fmla="*/ 168 h 168" name="T41"/>
                  <a:gd fmla="*/ 252 w 336" name="T42"/>
                  <a:gd fmla="*/ 168 h 168" name="T43"/>
                  <a:gd fmla="*/ 252 w 336" name="T44"/>
                  <a:gd fmla="*/ 168 h 168" name="T45"/>
                  <a:gd fmla="*/ 268 w 336" name="T46"/>
                  <a:gd fmla="*/ 166 h 168" name="T47"/>
                  <a:gd fmla="*/ 284 w 336" name="T48"/>
                  <a:gd fmla="*/ 162 h 168" name="T49"/>
                  <a:gd fmla="*/ 298 w 336" name="T50"/>
                  <a:gd fmla="*/ 154 h 168" name="T51"/>
                  <a:gd fmla="*/ 310 w 336" name="T52"/>
                  <a:gd fmla="*/ 144 h 168" name="T53"/>
                  <a:gd fmla="*/ 322 w 336" name="T54"/>
                  <a:gd fmla="*/ 132 h 168" name="T55"/>
                  <a:gd fmla="*/ 328 w 336" name="T56"/>
                  <a:gd fmla="*/ 118 h 168" name="T57"/>
                  <a:gd fmla="*/ 334 w 336" name="T58"/>
                  <a:gd fmla="*/ 102 h 168" name="T59"/>
                  <a:gd fmla="*/ 336 w 336" name="T60"/>
                  <a:gd fmla="*/ 86 h 168" name="T61"/>
                  <a:gd fmla="*/ 336 w 336" name="T62"/>
                  <a:gd fmla="*/ 86 h 168" name="T63"/>
                  <a:gd fmla="*/ 334 w 336" name="T64"/>
                  <a:gd fmla="*/ 68 h 168" name="T65"/>
                  <a:gd fmla="*/ 328 w 336" name="T66"/>
                  <a:gd fmla="*/ 52 h 168" name="T67"/>
                  <a:gd fmla="*/ 322 w 336" name="T68"/>
                  <a:gd fmla="*/ 38 h 168" name="T69"/>
                  <a:gd fmla="*/ 310 w 336" name="T70"/>
                  <a:gd fmla="*/ 26 h 168" name="T71"/>
                  <a:gd fmla="*/ 298 w 336" name="T72"/>
                  <a:gd fmla="*/ 14 h 168" name="T73"/>
                  <a:gd fmla="*/ 284 w 336" name="T74"/>
                  <a:gd fmla="*/ 6 h 168" name="T75"/>
                  <a:gd fmla="*/ 268 w 336" name="T76"/>
                  <a:gd fmla="*/ 2 h 168" name="T77"/>
                  <a:gd fmla="*/ 252 w 336" name="T78"/>
                  <a:gd fmla="*/ 0 h 168" name="T79"/>
                  <a:gd fmla="*/ 252 w 336" name="T80"/>
                  <a:gd fmla="*/ 0 h 168" name="T81"/>
                  <a:gd fmla="*/ 0 60000 65536" name="T82"/>
                  <a:gd fmla="*/ 0 60000 65536" name="T83"/>
                  <a:gd fmla="*/ 0 60000 65536" name="T84"/>
                  <a:gd fmla="*/ 0 60000 65536" name="T85"/>
                  <a:gd fmla="*/ 0 60000 65536" name="T86"/>
                  <a:gd fmla="*/ 0 60000 65536" name="T87"/>
                  <a:gd fmla="*/ 0 60000 65536" name="T88"/>
                  <a:gd fmla="*/ 0 60000 65536" name="T89"/>
                  <a:gd fmla="*/ 0 60000 65536" name="T90"/>
                  <a:gd fmla="*/ 0 60000 65536" name="T91"/>
                  <a:gd fmla="*/ 0 60000 65536" name="T92"/>
                  <a:gd fmla="*/ 0 60000 65536" name="T93"/>
                  <a:gd fmla="*/ 0 60000 65536" name="T94"/>
                  <a:gd fmla="*/ 0 60000 65536" name="T95"/>
                  <a:gd fmla="*/ 0 60000 65536" name="T96"/>
                  <a:gd fmla="*/ 0 60000 65536" name="T97"/>
                  <a:gd fmla="*/ 0 60000 65536" name="T98"/>
                  <a:gd fmla="*/ 0 60000 65536" name="T99"/>
                  <a:gd fmla="*/ 0 60000 65536" name="T100"/>
                  <a:gd fmla="*/ 0 60000 65536" name="T101"/>
                  <a:gd fmla="*/ 0 60000 65536" name="T102"/>
                  <a:gd fmla="*/ 0 60000 65536" name="T103"/>
                  <a:gd fmla="*/ 0 60000 65536" name="T104"/>
                  <a:gd fmla="*/ 0 60000 65536" name="T105"/>
                  <a:gd fmla="*/ 0 60000 65536" name="T106"/>
                  <a:gd fmla="*/ 0 60000 65536" name="T107"/>
                  <a:gd fmla="*/ 0 60000 65536" name="T108"/>
                  <a:gd fmla="*/ 0 60000 65536" name="T109"/>
                  <a:gd fmla="*/ 0 60000 65536" name="T110"/>
                  <a:gd fmla="*/ 0 60000 65536" name="T111"/>
                  <a:gd fmla="*/ 0 60000 65536" name="T112"/>
                  <a:gd fmla="*/ 0 60000 65536" name="T113"/>
                  <a:gd fmla="*/ 0 60000 65536" name="T114"/>
                  <a:gd fmla="*/ 0 60000 65536" name="T115"/>
                  <a:gd fmla="*/ 0 60000 65536" name="T116"/>
                  <a:gd fmla="*/ 0 60000 65536" name="T117"/>
                  <a:gd fmla="*/ 0 60000 65536" name="T118"/>
                  <a:gd fmla="*/ 0 60000 65536" name="T119"/>
                  <a:gd fmla="*/ 0 60000 65536" name="T120"/>
                  <a:gd fmla="*/ 0 60000 65536" name="T121"/>
                  <a:gd fmla="*/ 0 60000 65536" name="T122"/>
                  <a:gd fmla="*/ 0 w 336" name="T123"/>
                  <a:gd fmla="*/ 0 h 168" name="T124"/>
                  <a:gd fmla="*/ 336 w 336" name="T125"/>
                  <a:gd fmla="*/ 168 h 168" name="T126"/>
                </a:gdLst>
                <a:cxnLst>
                  <a:cxn ang="T82">
                    <a:pos x="T0" y="T1"/>
                  </a:cxn>
                  <a:cxn ang="T83">
                    <a:pos x="T2" y="T3"/>
                  </a:cxn>
                  <a:cxn ang="T84">
                    <a:pos x="T4" y="T5"/>
                  </a:cxn>
                  <a:cxn ang="T85">
                    <a:pos x="T6" y="T7"/>
                  </a:cxn>
                  <a:cxn ang="T86">
                    <a:pos x="T8" y="T9"/>
                  </a:cxn>
                  <a:cxn ang="T87">
                    <a:pos x="T10" y="T11"/>
                  </a:cxn>
                  <a:cxn ang="T88">
                    <a:pos x="T12" y="T13"/>
                  </a:cxn>
                  <a:cxn ang="T89">
                    <a:pos x="T14" y="T15"/>
                  </a:cxn>
                  <a:cxn ang="T90">
                    <a:pos x="T16" y="T17"/>
                  </a:cxn>
                  <a:cxn ang="T91">
                    <a:pos x="T18" y="T19"/>
                  </a:cxn>
                  <a:cxn ang="T92">
                    <a:pos x="T20" y="T21"/>
                  </a:cxn>
                  <a:cxn ang="T93">
                    <a:pos x="T22" y="T23"/>
                  </a:cxn>
                  <a:cxn ang="T94">
                    <a:pos x="T24" y="T25"/>
                  </a:cxn>
                  <a:cxn ang="T95">
                    <a:pos x="T26" y="T27"/>
                  </a:cxn>
                  <a:cxn ang="T96">
                    <a:pos x="T28" y="T29"/>
                  </a:cxn>
                  <a:cxn ang="T97">
                    <a:pos x="T30" y="T31"/>
                  </a:cxn>
                  <a:cxn ang="T98">
                    <a:pos x="T32" y="T33"/>
                  </a:cxn>
                  <a:cxn ang="T99">
                    <a:pos x="T34" y="T35"/>
                  </a:cxn>
                  <a:cxn ang="T100">
                    <a:pos x="T36" y="T37"/>
                  </a:cxn>
                  <a:cxn ang="T101">
                    <a:pos x="T38" y="T39"/>
                  </a:cxn>
                  <a:cxn ang="T102">
                    <a:pos x="T40" y="T41"/>
                  </a:cxn>
                  <a:cxn ang="T103">
                    <a:pos x="T42" y="T43"/>
                  </a:cxn>
                  <a:cxn ang="T104">
                    <a:pos x="T44" y="T45"/>
                  </a:cxn>
                  <a:cxn ang="T105">
                    <a:pos x="T46" y="T47"/>
                  </a:cxn>
                  <a:cxn ang="T106">
                    <a:pos x="T48" y="T49"/>
                  </a:cxn>
                  <a:cxn ang="T107">
                    <a:pos x="T50" y="T51"/>
                  </a:cxn>
                  <a:cxn ang="T108">
                    <a:pos x="T52" y="T53"/>
                  </a:cxn>
                  <a:cxn ang="T109">
                    <a:pos x="T54" y="T55"/>
                  </a:cxn>
                  <a:cxn ang="T110">
                    <a:pos x="T56" y="T57"/>
                  </a:cxn>
                  <a:cxn ang="T111">
                    <a:pos x="T58" y="T59"/>
                  </a:cxn>
                  <a:cxn ang="T112">
                    <a:pos x="T60" y="T61"/>
                  </a:cxn>
                  <a:cxn ang="T113">
                    <a:pos x="T62" y="T63"/>
                  </a:cxn>
                  <a:cxn ang="T114">
                    <a:pos x="T64" y="T65"/>
                  </a:cxn>
                  <a:cxn ang="T115">
                    <a:pos x="T66" y="T67"/>
                  </a:cxn>
                  <a:cxn ang="T116">
                    <a:pos x="T68" y="T69"/>
                  </a:cxn>
                  <a:cxn ang="T117">
                    <a:pos x="T70" y="T71"/>
                  </a:cxn>
                  <a:cxn ang="T118">
                    <a:pos x="T72" y="T73"/>
                  </a:cxn>
                  <a:cxn ang="T119">
                    <a:pos x="T74" y="T75"/>
                  </a:cxn>
                  <a:cxn ang="T120">
                    <a:pos x="T76" y="T77"/>
                  </a:cxn>
                  <a:cxn ang="T121">
                    <a:pos x="T78" y="T79"/>
                  </a:cxn>
                  <a:cxn ang="T122">
                    <a:pos x="T80" y="T81"/>
                  </a:cxn>
                </a:cxnLst>
                <a:rect b="T126" l="T123" r="T125" t="T124"/>
                <a:pathLst>
                  <a:path h="168" w="336">
                    <a:moveTo>
                      <a:pt x="252" y="0"/>
                    </a:moveTo>
                    <a:lnTo>
                      <a:pt x="86" y="0"/>
                    </a:lnTo>
                    <a:lnTo>
                      <a:pt x="86" y="0"/>
                    </a:lnTo>
                    <a:lnTo>
                      <a:pt x="70" y="2"/>
                    </a:lnTo>
                    <a:lnTo>
                      <a:pt x="54" y="6"/>
                    </a:lnTo>
                    <a:lnTo>
                      <a:pt x="38" y="14"/>
                    </a:lnTo>
                    <a:lnTo>
                      <a:pt x="26" y="26"/>
                    </a:lnTo>
                    <a:lnTo>
                      <a:pt x="14" y="38"/>
                    </a:lnTo>
                    <a:lnTo>
                      <a:pt x="6" y="52"/>
                    </a:lnTo>
                    <a:lnTo>
                      <a:pt x="2" y="68"/>
                    </a:lnTo>
                    <a:lnTo>
                      <a:pt x="0" y="86"/>
                    </a:lnTo>
                    <a:lnTo>
                      <a:pt x="0" y="86"/>
                    </a:lnTo>
                    <a:lnTo>
                      <a:pt x="2" y="102"/>
                    </a:lnTo>
                    <a:lnTo>
                      <a:pt x="6" y="118"/>
                    </a:lnTo>
                    <a:lnTo>
                      <a:pt x="14" y="132"/>
                    </a:lnTo>
                    <a:lnTo>
                      <a:pt x="26" y="144"/>
                    </a:lnTo>
                    <a:lnTo>
                      <a:pt x="38" y="154"/>
                    </a:lnTo>
                    <a:lnTo>
                      <a:pt x="54" y="162"/>
                    </a:lnTo>
                    <a:lnTo>
                      <a:pt x="70" y="166"/>
                    </a:lnTo>
                    <a:lnTo>
                      <a:pt x="86" y="168"/>
                    </a:lnTo>
                    <a:lnTo>
                      <a:pt x="88" y="168"/>
                    </a:lnTo>
                    <a:lnTo>
                      <a:pt x="252" y="168"/>
                    </a:lnTo>
                    <a:lnTo>
                      <a:pt x="252" y="168"/>
                    </a:lnTo>
                    <a:lnTo>
                      <a:pt x="268" y="166"/>
                    </a:lnTo>
                    <a:lnTo>
                      <a:pt x="284" y="162"/>
                    </a:lnTo>
                    <a:lnTo>
                      <a:pt x="298" y="154"/>
                    </a:lnTo>
                    <a:lnTo>
                      <a:pt x="310" y="144"/>
                    </a:lnTo>
                    <a:lnTo>
                      <a:pt x="322" y="132"/>
                    </a:lnTo>
                    <a:lnTo>
                      <a:pt x="328" y="118"/>
                    </a:lnTo>
                    <a:lnTo>
                      <a:pt x="334" y="102"/>
                    </a:lnTo>
                    <a:lnTo>
                      <a:pt x="336" y="86"/>
                    </a:lnTo>
                    <a:lnTo>
                      <a:pt x="336" y="86"/>
                    </a:lnTo>
                    <a:lnTo>
                      <a:pt x="334" y="68"/>
                    </a:lnTo>
                    <a:lnTo>
                      <a:pt x="328" y="52"/>
                    </a:lnTo>
                    <a:lnTo>
                      <a:pt x="322" y="38"/>
                    </a:lnTo>
                    <a:lnTo>
                      <a:pt x="310" y="26"/>
                    </a:lnTo>
                    <a:lnTo>
                      <a:pt x="298" y="14"/>
                    </a:lnTo>
                    <a:lnTo>
                      <a:pt x="284" y="6"/>
                    </a:lnTo>
                    <a:lnTo>
                      <a:pt x="268" y="2"/>
                    </a:lnTo>
                    <a:lnTo>
                      <a:pt x="252" y="0"/>
                    </a:lnTo>
                    <a:lnTo>
                      <a:pt x="252" y="0"/>
                    </a:lnTo>
                    <a:close/>
                  </a:path>
                </a:pathLst>
              </a:custGeom>
              <a:solidFill>
                <a:srgbClr val="A6BABA"/>
              </a:solidFill>
              <a:ln>
                <a:noFill/>
              </a:ln>
              <a:extLst>
                <a:ext uri="{91240B29-F687-4F45-9708-019B960494DF}">
                  <a14:hiddenLine w="9525">
                    <a:solidFill>
                      <a:srgbClr val="000000"/>
                    </a:solidFill>
                    <a:miter lim="800000"/>
                    <a:headEnd/>
                    <a:tailEnd/>
                  </a14:hiddenLine>
                </a:ext>
              </a:extLst>
            </p:spPr>
            <p:txBody>
              <a:bodyPr/>
              <a:lstStyle/>
              <a:p>
                <a:endParaRPr altLang="zh-CN" lang="zh-CN">
                  <a:solidFill>
                    <a:srgbClr val="000000"/>
                  </a:solidFill>
                  <a:latin charset="0" pitchFamily="34" typeface="Impact"/>
                  <a:ea charset="-122" pitchFamily="34" typeface="微软雅黑"/>
                  <a:sym charset="0" pitchFamily="34" typeface="Impact"/>
                </a:endParaRPr>
              </a:p>
            </p:txBody>
          </p:sp>
          <p:sp>
            <p:nvSpPr>
              <p:cNvPr id="90" name="Freeform 727"/>
              <p:cNvSpPr>
                <a:spLocks noChangeArrowheads="1"/>
              </p:cNvSpPr>
              <p:nvPr/>
            </p:nvSpPr>
            <p:spPr bwMode="auto">
              <a:xfrm>
                <a:off x="5444911" y="3227903"/>
                <a:ext cx="286086" cy="1035129"/>
              </a:xfrm>
              <a:custGeom>
                <a:gdLst>
                  <a:gd fmla="*/ 114 w 226" name="T0"/>
                  <a:gd fmla="*/ 168 h 828" name="T1"/>
                  <a:gd fmla="*/ 114 w 226" name="T2"/>
                  <a:gd fmla="*/ 168 h 828" name="T3"/>
                  <a:gd fmla="*/ 108 w 226" name="T4"/>
                  <a:gd fmla="*/ 162 h 828" name="T5"/>
                  <a:gd fmla="*/ 104 w 226" name="T6"/>
                  <a:gd fmla="*/ 156 h 828" name="T7"/>
                  <a:gd fmla="*/ 98 w 226" name="T8"/>
                  <a:gd fmla="*/ 142 h 828" name="T9"/>
                  <a:gd fmla="*/ 0 w 226" name="T10"/>
                  <a:gd fmla="*/ 0 h 828" name="T11"/>
                  <a:gd fmla="*/ 0 w 226" name="T12"/>
                  <a:gd fmla="*/ 668 h 828" name="T13"/>
                  <a:gd fmla="*/ 0 w 226" name="T14"/>
                  <a:gd fmla="*/ 668 h 828" name="T15"/>
                  <a:gd fmla="*/ 14 w 226" name="T16"/>
                  <a:gd fmla="*/ 670 h 828" name="T17"/>
                  <a:gd fmla="*/ 28 w 226" name="T18"/>
                  <a:gd fmla="*/ 674 h 828" name="T19"/>
                  <a:gd fmla="*/ 40 w 226" name="T20"/>
                  <a:gd fmla="*/ 678 h 828" name="T21"/>
                  <a:gd fmla="*/ 52 w 226" name="T22"/>
                  <a:gd fmla="*/ 684 h 828" name="T23"/>
                  <a:gd fmla="*/ 64 w 226" name="T24"/>
                  <a:gd fmla="*/ 690 h 828" name="T25"/>
                  <a:gd fmla="*/ 74 w 226" name="T26"/>
                  <a:gd fmla="*/ 698 h 828" name="T27"/>
                  <a:gd fmla="*/ 94 w 226" name="T28"/>
                  <a:gd fmla="*/ 718 h 828" name="T29"/>
                  <a:gd fmla="*/ 110 w 226" name="T30"/>
                  <a:gd fmla="*/ 740 h 828" name="T31"/>
                  <a:gd fmla="*/ 122 w 226" name="T32"/>
                  <a:gd fmla="*/ 764 h 828" name="T33"/>
                  <a:gd fmla="*/ 132 w 226" name="T34"/>
                  <a:gd fmla="*/ 790 h 828" name="T35"/>
                  <a:gd fmla="*/ 134 w 226" name="T36"/>
                  <a:gd fmla="*/ 804 h 828" name="T37"/>
                  <a:gd fmla="*/ 136 w 226" name="T38"/>
                  <a:gd fmla="*/ 818 h 828" name="T39"/>
                  <a:gd fmla="*/ 136 w 226" name="T40"/>
                  <a:gd fmla="*/ 818 h 828" name="T41"/>
                  <a:gd fmla="*/ 142 w 226" name="T42"/>
                  <a:gd fmla="*/ 822 h 828" name="T43"/>
                  <a:gd fmla="*/ 148 w 226" name="T44"/>
                  <a:gd fmla="*/ 824 h 828" name="T45"/>
                  <a:gd fmla="*/ 162 w 226" name="T46"/>
                  <a:gd fmla="*/ 828 h 828" name="T47"/>
                  <a:gd fmla="*/ 162 w 226" name="T48"/>
                  <a:gd fmla="*/ 612 h 828" name="T49"/>
                  <a:gd fmla="*/ 162 w 226" name="T50"/>
                  <a:gd fmla="*/ 612 h 828" name="T51"/>
                  <a:gd fmla="*/ 142 w 226" name="T52"/>
                  <a:gd fmla="*/ 606 h 828" name="T53"/>
                  <a:gd fmla="*/ 126 w 226" name="T54"/>
                  <a:gd fmla="*/ 596 h 828" name="T55"/>
                  <a:gd fmla="*/ 112 w 226" name="T56"/>
                  <a:gd fmla="*/ 582 h 828" name="T57"/>
                  <a:gd fmla="*/ 98 w 226" name="T58"/>
                  <a:gd fmla="*/ 568 h 828" name="T59"/>
                  <a:gd fmla="*/ 88 w 226" name="T60"/>
                  <a:gd fmla="*/ 552 h 828" name="T61"/>
                  <a:gd fmla="*/ 82 w 226" name="T62"/>
                  <a:gd fmla="*/ 532 h 828" name="T63"/>
                  <a:gd fmla="*/ 76 w 226" name="T64"/>
                  <a:gd fmla="*/ 512 h 828" name="T65"/>
                  <a:gd fmla="*/ 74 w 226" name="T66"/>
                  <a:gd fmla="*/ 490 h 828" name="T67"/>
                  <a:gd fmla="*/ 74 w 226" name="T68"/>
                  <a:gd fmla="*/ 490 h 828" name="T69"/>
                  <a:gd fmla="*/ 76 w 226" name="T70"/>
                  <a:gd fmla="*/ 476 h 828" name="T71"/>
                  <a:gd fmla="*/ 78 w 226" name="T72"/>
                  <a:gd fmla="*/ 464 h 828" name="T73"/>
                  <a:gd fmla="*/ 80 w 226" name="T74"/>
                  <a:gd fmla="*/ 450 h 828" name="T75"/>
                  <a:gd fmla="*/ 84 w 226" name="T76"/>
                  <a:gd fmla="*/ 438 h 828" name="T77"/>
                  <a:gd fmla="*/ 90 w 226" name="T78"/>
                  <a:gd fmla="*/ 426 h 828" name="T79"/>
                  <a:gd fmla="*/ 96 w 226" name="T80"/>
                  <a:gd fmla="*/ 416 h 828" name="T81"/>
                  <a:gd fmla="*/ 104 w 226" name="T82"/>
                  <a:gd fmla="*/ 406 h 828" name="T83"/>
                  <a:gd fmla="*/ 112 w 226" name="T84"/>
                  <a:gd fmla="*/ 396 h 828" name="T85"/>
                  <a:gd fmla="*/ 122 w 226" name="T86"/>
                  <a:gd fmla="*/ 388 h 828" name="T87"/>
                  <a:gd fmla="*/ 132 w 226" name="T88"/>
                  <a:gd fmla="*/ 380 h 828" name="T89"/>
                  <a:gd fmla="*/ 142 w 226" name="T90"/>
                  <a:gd fmla="*/ 372 h 828" name="T91"/>
                  <a:gd fmla="*/ 154 w 226" name="T92"/>
                  <a:gd fmla="*/ 366 h 828" name="T93"/>
                  <a:gd fmla="*/ 166 w 226" name="T94"/>
                  <a:gd fmla="*/ 362 h 828" name="T95"/>
                  <a:gd fmla="*/ 178 w 226" name="T96"/>
                  <a:gd fmla="*/ 360 h 828" name="T97"/>
                  <a:gd fmla="*/ 192 w 226" name="T98"/>
                  <a:gd fmla="*/ 358 h 828" name="T99"/>
                  <a:gd fmla="*/ 206 w 226" name="T100"/>
                  <a:gd fmla="*/ 356 h 828" name="T101"/>
                  <a:gd fmla="*/ 226 w 226" name="T102"/>
                  <a:gd fmla="*/ 356 h 828" name="T103"/>
                  <a:gd fmla="*/ 226 w 226" name="T104"/>
                  <a:gd fmla="*/ 232 h 828" name="T105"/>
                  <a:gd fmla="*/ 226 w 226" name="T106"/>
                  <a:gd fmla="*/ 232 h 828" name="T107"/>
                  <a:gd fmla="*/ 210 w 226" name="T108"/>
                  <a:gd fmla="*/ 230 h 828" name="T109"/>
                  <a:gd fmla="*/ 196 w 226" name="T110"/>
                  <a:gd fmla="*/ 226 h 828" name="T111"/>
                  <a:gd fmla="*/ 180 w 226" name="T112"/>
                  <a:gd fmla="*/ 220 h 828" name="T113"/>
                  <a:gd fmla="*/ 164 w 226" name="T114"/>
                  <a:gd fmla="*/ 212 h 828" name="T115"/>
                  <a:gd fmla="*/ 150 w 226" name="T116"/>
                  <a:gd fmla="*/ 204 h 828" name="T117"/>
                  <a:gd fmla="*/ 136 w 226" name="T118"/>
                  <a:gd fmla="*/ 194 h 828" name="T119"/>
                  <a:gd fmla="*/ 124 w 226" name="T120"/>
                  <a:gd fmla="*/ 182 h 828" name="T121"/>
                  <a:gd fmla="*/ 114 w 226" name="T122"/>
                  <a:gd fmla="*/ 168 h 828" name="T123"/>
                  <a:gd fmla="*/ 114 w 226" name="T124"/>
                  <a:gd fmla="*/ 168 h 828" name="T125"/>
                  <a:gd fmla="*/ 0 60000 65536" name="T126"/>
                  <a:gd fmla="*/ 0 60000 65536" name="T127"/>
                  <a:gd fmla="*/ 0 60000 65536" name="T128"/>
                  <a:gd fmla="*/ 0 60000 65536" name="T129"/>
                  <a:gd fmla="*/ 0 60000 65536" name="T130"/>
                  <a:gd fmla="*/ 0 60000 65536" name="T131"/>
                  <a:gd fmla="*/ 0 60000 65536" name="T132"/>
                  <a:gd fmla="*/ 0 60000 65536" name="T133"/>
                  <a:gd fmla="*/ 0 60000 65536" name="T134"/>
                  <a:gd fmla="*/ 0 60000 65536" name="T135"/>
                  <a:gd fmla="*/ 0 60000 65536" name="T136"/>
                  <a:gd fmla="*/ 0 60000 65536" name="T137"/>
                  <a:gd fmla="*/ 0 60000 65536" name="T138"/>
                  <a:gd fmla="*/ 0 60000 65536" name="T139"/>
                  <a:gd fmla="*/ 0 60000 65536" name="T140"/>
                  <a:gd fmla="*/ 0 60000 65536" name="T141"/>
                  <a:gd fmla="*/ 0 60000 65536" name="T142"/>
                  <a:gd fmla="*/ 0 60000 65536" name="T143"/>
                  <a:gd fmla="*/ 0 60000 65536" name="T144"/>
                  <a:gd fmla="*/ 0 60000 65536" name="T145"/>
                  <a:gd fmla="*/ 0 60000 65536" name="T146"/>
                  <a:gd fmla="*/ 0 60000 65536" name="T147"/>
                  <a:gd fmla="*/ 0 60000 65536" name="T148"/>
                  <a:gd fmla="*/ 0 60000 65536" name="T149"/>
                  <a:gd fmla="*/ 0 60000 65536" name="T150"/>
                  <a:gd fmla="*/ 0 60000 65536" name="T151"/>
                  <a:gd fmla="*/ 0 60000 65536" name="T152"/>
                  <a:gd fmla="*/ 0 60000 65536" name="T153"/>
                  <a:gd fmla="*/ 0 60000 65536" name="T154"/>
                  <a:gd fmla="*/ 0 60000 65536" name="T155"/>
                  <a:gd fmla="*/ 0 60000 65536" name="T156"/>
                  <a:gd fmla="*/ 0 60000 65536" name="T157"/>
                  <a:gd fmla="*/ 0 60000 65536" name="T158"/>
                  <a:gd fmla="*/ 0 60000 65536" name="T159"/>
                  <a:gd fmla="*/ 0 60000 65536" name="T160"/>
                  <a:gd fmla="*/ 0 60000 65536" name="T161"/>
                  <a:gd fmla="*/ 0 60000 65536" name="T162"/>
                  <a:gd fmla="*/ 0 60000 65536" name="T163"/>
                  <a:gd fmla="*/ 0 60000 65536" name="T164"/>
                  <a:gd fmla="*/ 0 60000 65536" name="T165"/>
                  <a:gd fmla="*/ 0 60000 65536" name="T166"/>
                  <a:gd fmla="*/ 0 60000 65536" name="T167"/>
                  <a:gd fmla="*/ 0 60000 65536" name="T168"/>
                  <a:gd fmla="*/ 0 60000 65536" name="T169"/>
                  <a:gd fmla="*/ 0 60000 65536" name="T170"/>
                  <a:gd fmla="*/ 0 60000 65536" name="T171"/>
                  <a:gd fmla="*/ 0 60000 65536" name="T172"/>
                  <a:gd fmla="*/ 0 60000 65536" name="T173"/>
                  <a:gd fmla="*/ 0 60000 65536" name="T174"/>
                  <a:gd fmla="*/ 0 60000 65536" name="T175"/>
                  <a:gd fmla="*/ 0 60000 65536" name="T176"/>
                  <a:gd fmla="*/ 0 60000 65536" name="T177"/>
                  <a:gd fmla="*/ 0 60000 65536" name="T178"/>
                  <a:gd fmla="*/ 0 60000 65536" name="T179"/>
                  <a:gd fmla="*/ 0 60000 65536" name="T180"/>
                  <a:gd fmla="*/ 0 60000 65536" name="T181"/>
                  <a:gd fmla="*/ 0 60000 65536" name="T182"/>
                  <a:gd fmla="*/ 0 60000 65536" name="T183"/>
                  <a:gd fmla="*/ 0 60000 65536" name="T184"/>
                  <a:gd fmla="*/ 0 60000 65536" name="T185"/>
                  <a:gd fmla="*/ 0 60000 65536" name="T186"/>
                  <a:gd fmla="*/ 0 60000 65536" name="T187"/>
                  <a:gd fmla="*/ 0 60000 65536" name="T188"/>
                  <a:gd fmla="*/ 0 w 226" name="T189"/>
                  <a:gd fmla="*/ 0 h 828" name="T190"/>
                  <a:gd fmla="*/ 226 w 226" name="T191"/>
                  <a:gd fmla="*/ 828 h 828" name="T192"/>
                </a:gdLst>
                <a:cxnLst>
                  <a:cxn ang="T126">
                    <a:pos x="T0" y="T1"/>
                  </a:cxn>
                  <a:cxn ang="T127">
                    <a:pos x="T2" y="T3"/>
                  </a:cxn>
                  <a:cxn ang="T128">
                    <a:pos x="T4" y="T5"/>
                  </a:cxn>
                  <a:cxn ang="T129">
                    <a:pos x="T6" y="T7"/>
                  </a:cxn>
                  <a:cxn ang="T130">
                    <a:pos x="T8" y="T9"/>
                  </a:cxn>
                  <a:cxn ang="T131">
                    <a:pos x="T10" y="T11"/>
                  </a:cxn>
                  <a:cxn ang="T132">
                    <a:pos x="T12" y="T13"/>
                  </a:cxn>
                  <a:cxn ang="T133">
                    <a:pos x="T14" y="T15"/>
                  </a:cxn>
                  <a:cxn ang="T134">
                    <a:pos x="T16" y="T17"/>
                  </a:cxn>
                  <a:cxn ang="T135">
                    <a:pos x="T18" y="T19"/>
                  </a:cxn>
                  <a:cxn ang="T136">
                    <a:pos x="T20" y="T21"/>
                  </a:cxn>
                  <a:cxn ang="T137">
                    <a:pos x="T22" y="T23"/>
                  </a:cxn>
                  <a:cxn ang="T138">
                    <a:pos x="T24" y="T25"/>
                  </a:cxn>
                  <a:cxn ang="T139">
                    <a:pos x="T26" y="T27"/>
                  </a:cxn>
                  <a:cxn ang="T140">
                    <a:pos x="T28" y="T29"/>
                  </a:cxn>
                  <a:cxn ang="T141">
                    <a:pos x="T30" y="T31"/>
                  </a:cxn>
                  <a:cxn ang="T142">
                    <a:pos x="T32" y="T33"/>
                  </a:cxn>
                  <a:cxn ang="T143">
                    <a:pos x="T34" y="T35"/>
                  </a:cxn>
                  <a:cxn ang="T144">
                    <a:pos x="T36" y="T37"/>
                  </a:cxn>
                  <a:cxn ang="T145">
                    <a:pos x="T38" y="T39"/>
                  </a:cxn>
                  <a:cxn ang="T146">
                    <a:pos x="T40" y="T41"/>
                  </a:cxn>
                  <a:cxn ang="T147">
                    <a:pos x="T42" y="T43"/>
                  </a:cxn>
                  <a:cxn ang="T148">
                    <a:pos x="T44" y="T45"/>
                  </a:cxn>
                  <a:cxn ang="T149">
                    <a:pos x="T46" y="T47"/>
                  </a:cxn>
                  <a:cxn ang="T150">
                    <a:pos x="T48" y="T49"/>
                  </a:cxn>
                  <a:cxn ang="T151">
                    <a:pos x="T50" y="T51"/>
                  </a:cxn>
                  <a:cxn ang="T152">
                    <a:pos x="T52" y="T53"/>
                  </a:cxn>
                  <a:cxn ang="T153">
                    <a:pos x="T54" y="T55"/>
                  </a:cxn>
                  <a:cxn ang="T154">
                    <a:pos x="T56" y="T57"/>
                  </a:cxn>
                  <a:cxn ang="T155">
                    <a:pos x="T58" y="T59"/>
                  </a:cxn>
                  <a:cxn ang="T156">
                    <a:pos x="T60" y="T61"/>
                  </a:cxn>
                  <a:cxn ang="T157">
                    <a:pos x="T62" y="T63"/>
                  </a:cxn>
                  <a:cxn ang="T158">
                    <a:pos x="T64" y="T65"/>
                  </a:cxn>
                  <a:cxn ang="T159">
                    <a:pos x="T66" y="T67"/>
                  </a:cxn>
                  <a:cxn ang="T160">
                    <a:pos x="T68" y="T69"/>
                  </a:cxn>
                  <a:cxn ang="T161">
                    <a:pos x="T70" y="T71"/>
                  </a:cxn>
                  <a:cxn ang="T162">
                    <a:pos x="T72" y="T73"/>
                  </a:cxn>
                  <a:cxn ang="T163">
                    <a:pos x="T74" y="T75"/>
                  </a:cxn>
                  <a:cxn ang="T164">
                    <a:pos x="T76" y="T77"/>
                  </a:cxn>
                  <a:cxn ang="T165">
                    <a:pos x="T78" y="T79"/>
                  </a:cxn>
                  <a:cxn ang="T166">
                    <a:pos x="T80" y="T81"/>
                  </a:cxn>
                  <a:cxn ang="T167">
                    <a:pos x="T82" y="T83"/>
                  </a:cxn>
                  <a:cxn ang="T168">
                    <a:pos x="T84" y="T85"/>
                  </a:cxn>
                  <a:cxn ang="T169">
                    <a:pos x="T86" y="T87"/>
                  </a:cxn>
                  <a:cxn ang="T170">
                    <a:pos x="T88" y="T89"/>
                  </a:cxn>
                  <a:cxn ang="T171">
                    <a:pos x="T90" y="T91"/>
                  </a:cxn>
                  <a:cxn ang="T172">
                    <a:pos x="T92" y="T93"/>
                  </a:cxn>
                  <a:cxn ang="T173">
                    <a:pos x="T94" y="T95"/>
                  </a:cxn>
                  <a:cxn ang="T174">
                    <a:pos x="T96" y="T97"/>
                  </a:cxn>
                  <a:cxn ang="T175">
                    <a:pos x="T98" y="T99"/>
                  </a:cxn>
                  <a:cxn ang="T176">
                    <a:pos x="T100" y="T101"/>
                  </a:cxn>
                  <a:cxn ang="T177">
                    <a:pos x="T102" y="T103"/>
                  </a:cxn>
                  <a:cxn ang="T178">
                    <a:pos x="T104" y="T105"/>
                  </a:cxn>
                  <a:cxn ang="T179">
                    <a:pos x="T106" y="T107"/>
                  </a:cxn>
                  <a:cxn ang="T180">
                    <a:pos x="T108" y="T109"/>
                  </a:cxn>
                  <a:cxn ang="T181">
                    <a:pos x="T110" y="T111"/>
                  </a:cxn>
                  <a:cxn ang="T182">
                    <a:pos x="T112" y="T113"/>
                  </a:cxn>
                  <a:cxn ang="T183">
                    <a:pos x="T114" y="T115"/>
                  </a:cxn>
                  <a:cxn ang="T184">
                    <a:pos x="T116" y="T117"/>
                  </a:cxn>
                  <a:cxn ang="T185">
                    <a:pos x="T118" y="T119"/>
                  </a:cxn>
                  <a:cxn ang="T186">
                    <a:pos x="T120" y="T121"/>
                  </a:cxn>
                  <a:cxn ang="T187">
                    <a:pos x="T122" y="T123"/>
                  </a:cxn>
                  <a:cxn ang="T188">
                    <a:pos x="T124" y="T125"/>
                  </a:cxn>
                </a:cxnLst>
                <a:rect b="T192" l="T189" r="T191" t="T190"/>
                <a:pathLst>
                  <a:path h="827" w="226">
                    <a:moveTo>
                      <a:pt x="114" y="168"/>
                    </a:moveTo>
                    <a:lnTo>
                      <a:pt x="114" y="168"/>
                    </a:lnTo>
                    <a:lnTo>
                      <a:pt x="108" y="162"/>
                    </a:lnTo>
                    <a:lnTo>
                      <a:pt x="104" y="156"/>
                    </a:lnTo>
                    <a:lnTo>
                      <a:pt x="98" y="142"/>
                    </a:lnTo>
                    <a:lnTo>
                      <a:pt x="0" y="0"/>
                    </a:lnTo>
                    <a:lnTo>
                      <a:pt x="0" y="668"/>
                    </a:lnTo>
                    <a:lnTo>
                      <a:pt x="0" y="668"/>
                    </a:lnTo>
                    <a:lnTo>
                      <a:pt x="14" y="670"/>
                    </a:lnTo>
                    <a:lnTo>
                      <a:pt x="28" y="674"/>
                    </a:lnTo>
                    <a:lnTo>
                      <a:pt x="40" y="678"/>
                    </a:lnTo>
                    <a:lnTo>
                      <a:pt x="52" y="684"/>
                    </a:lnTo>
                    <a:lnTo>
                      <a:pt x="64" y="690"/>
                    </a:lnTo>
                    <a:lnTo>
                      <a:pt x="74" y="698"/>
                    </a:lnTo>
                    <a:lnTo>
                      <a:pt x="94" y="718"/>
                    </a:lnTo>
                    <a:lnTo>
                      <a:pt x="110" y="740"/>
                    </a:lnTo>
                    <a:lnTo>
                      <a:pt x="122" y="764"/>
                    </a:lnTo>
                    <a:lnTo>
                      <a:pt x="132" y="790"/>
                    </a:lnTo>
                    <a:lnTo>
                      <a:pt x="134" y="804"/>
                    </a:lnTo>
                    <a:lnTo>
                      <a:pt x="136" y="818"/>
                    </a:lnTo>
                    <a:lnTo>
                      <a:pt x="136" y="818"/>
                    </a:lnTo>
                    <a:lnTo>
                      <a:pt x="142" y="822"/>
                    </a:lnTo>
                    <a:lnTo>
                      <a:pt x="148" y="824"/>
                    </a:lnTo>
                    <a:lnTo>
                      <a:pt x="162" y="828"/>
                    </a:lnTo>
                    <a:lnTo>
                      <a:pt x="162" y="612"/>
                    </a:lnTo>
                    <a:lnTo>
                      <a:pt x="162" y="612"/>
                    </a:lnTo>
                    <a:lnTo>
                      <a:pt x="142" y="606"/>
                    </a:lnTo>
                    <a:lnTo>
                      <a:pt x="126" y="596"/>
                    </a:lnTo>
                    <a:lnTo>
                      <a:pt x="112" y="582"/>
                    </a:lnTo>
                    <a:lnTo>
                      <a:pt x="98" y="568"/>
                    </a:lnTo>
                    <a:lnTo>
                      <a:pt x="88" y="552"/>
                    </a:lnTo>
                    <a:lnTo>
                      <a:pt x="82" y="532"/>
                    </a:lnTo>
                    <a:lnTo>
                      <a:pt x="76" y="512"/>
                    </a:lnTo>
                    <a:lnTo>
                      <a:pt x="74" y="490"/>
                    </a:lnTo>
                    <a:lnTo>
                      <a:pt x="74" y="490"/>
                    </a:lnTo>
                    <a:lnTo>
                      <a:pt x="76" y="476"/>
                    </a:lnTo>
                    <a:lnTo>
                      <a:pt x="78" y="464"/>
                    </a:lnTo>
                    <a:lnTo>
                      <a:pt x="80" y="450"/>
                    </a:lnTo>
                    <a:lnTo>
                      <a:pt x="84" y="438"/>
                    </a:lnTo>
                    <a:lnTo>
                      <a:pt x="90" y="426"/>
                    </a:lnTo>
                    <a:lnTo>
                      <a:pt x="96" y="416"/>
                    </a:lnTo>
                    <a:lnTo>
                      <a:pt x="104" y="406"/>
                    </a:lnTo>
                    <a:lnTo>
                      <a:pt x="112" y="396"/>
                    </a:lnTo>
                    <a:lnTo>
                      <a:pt x="122" y="388"/>
                    </a:lnTo>
                    <a:lnTo>
                      <a:pt x="132" y="380"/>
                    </a:lnTo>
                    <a:lnTo>
                      <a:pt x="142" y="372"/>
                    </a:lnTo>
                    <a:lnTo>
                      <a:pt x="154" y="366"/>
                    </a:lnTo>
                    <a:lnTo>
                      <a:pt x="166" y="362"/>
                    </a:lnTo>
                    <a:lnTo>
                      <a:pt x="178" y="360"/>
                    </a:lnTo>
                    <a:lnTo>
                      <a:pt x="192" y="358"/>
                    </a:lnTo>
                    <a:lnTo>
                      <a:pt x="206" y="356"/>
                    </a:lnTo>
                    <a:lnTo>
                      <a:pt x="226" y="356"/>
                    </a:lnTo>
                    <a:lnTo>
                      <a:pt x="226" y="232"/>
                    </a:lnTo>
                    <a:lnTo>
                      <a:pt x="226" y="232"/>
                    </a:lnTo>
                    <a:lnTo>
                      <a:pt x="210" y="230"/>
                    </a:lnTo>
                    <a:lnTo>
                      <a:pt x="196" y="226"/>
                    </a:lnTo>
                    <a:lnTo>
                      <a:pt x="180" y="220"/>
                    </a:lnTo>
                    <a:lnTo>
                      <a:pt x="164" y="212"/>
                    </a:lnTo>
                    <a:lnTo>
                      <a:pt x="150" y="204"/>
                    </a:lnTo>
                    <a:lnTo>
                      <a:pt x="136" y="194"/>
                    </a:lnTo>
                    <a:lnTo>
                      <a:pt x="124" y="182"/>
                    </a:lnTo>
                    <a:lnTo>
                      <a:pt x="114" y="168"/>
                    </a:lnTo>
                    <a:lnTo>
                      <a:pt x="114" y="168"/>
                    </a:lnTo>
                    <a:close/>
                  </a:path>
                </a:pathLst>
              </a:custGeom>
              <a:solidFill>
                <a:srgbClr val="A6BABA"/>
              </a:solidFill>
              <a:ln>
                <a:noFill/>
              </a:ln>
              <a:extLst>
                <a:ext uri="{91240B29-F687-4F45-9708-019B960494DF}">
                  <a14:hiddenLine w="9525">
                    <a:solidFill>
                      <a:srgbClr val="000000"/>
                    </a:solidFill>
                    <a:miter lim="800000"/>
                    <a:headEnd/>
                    <a:tailEnd/>
                  </a14:hiddenLine>
                </a:ext>
              </a:extLst>
            </p:spPr>
            <p:txBody>
              <a:bodyPr/>
              <a:lstStyle/>
              <a:p>
                <a:endParaRPr altLang="zh-CN" lang="zh-CN">
                  <a:solidFill>
                    <a:srgbClr val="000000"/>
                  </a:solidFill>
                  <a:latin charset="0" pitchFamily="34" typeface="Impact"/>
                  <a:ea charset="-122" pitchFamily="34" typeface="微软雅黑"/>
                  <a:sym charset="0" pitchFamily="34" typeface="Impact"/>
                </a:endParaRPr>
              </a:p>
            </p:txBody>
          </p:sp>
          <p:sp>
            <p:nvSpPr>
              <p:cNvPr id="91" name="Freeform 728"/>
              <p:cNvSpPr>
                <a:spLocks noChangeArrowheads="1"/>
              </p:cNvSpPr>
              <p:nvPr/>
            </p:nvSpPr>
            <p:spPr bwMode="auto">
              <a:xfrm>
                <a:off x="4186640" y="3247906"/>
                <a:ext cx="270895" cy="1015127"/>
              </a:xfrm>
              <a:custGeom>
                <a:gdLst>
                  <a:gd fmla="*/ 214 w 214" name="T0"/>
                  <a:gd fmla="*/ 652 h 812" name="T1"/>
                  <a:gd fmla="*/ 214 w 214" name="T2"/>
                  <a:gd fmla="*/ 0 h 812" name="T3"/>
                  <a:gd fmla="*/ 126 w 214" name="T4"/>
                  <a:gd fmla="*/ 126 h 812" name="T5"/>
                  <a:gd fmla="*/ 126 w 214" name="T6"/>
                  <a:gd fmla="*/ 126 h 812" name="T7"/>
                  <a:gd fmla="*/ 120 w 214" name="T8"/>
                  <a:gd fmla="*/ 140 h 812" name="T9"/>
                  <a:gd fmla="*/ 112 w 214" name="T10"/>
                  <a:gd fmla="*/ 152 h 812" name="T11"/>
                  <a:gd fmla="*/ 112 w 214" name="T12"/>
                  <a:gd fmla="*/ 152 h 812" name="T13"/>
                  <a:gd fmla="*/ 102 w 214" name="T14"/>
                  <a:gd fmla="*/ 166 h 812" name="T15"/>
                  <a:gd fmla="*/ 90 w 214" name="T16"/>
                  <a:gd fmla="*/ 178 h 812" name="T17"/>
                  <a:gd fmla="*/ 78 w 214" name="T18"/>
                  <a:gd fmla="*/ 188 h 812" name="T19"/>
                  <a:gd fmla="*/ 64 w 214" name="T20"/>
                  <a:gd fmla="*/ 196 h 812" name="T21"/>
                  <a:gd fmla="*/ 48 w 214" name="T22"/>
                  <a:gd fmla="*/ 204 h 812" name="T23"/>
                  <a:gd fmla="*/ 32 w 214" name="T24"/>
                  <a:gd fmla="*/ 210 h 812" name="T25"/>
                  <a:gd fmla="*/ 16 w 214" name="T26"/>
                  <a:gd fmla="*/ 214 h 812" name="T27"/>
                  <a:gd fmla="*/ 0 w 214" name="T28"/>
                  <a:gd fmla="*/ 216 h 812" name="T29"/>
                  <a:gd fmla="*/ 0 w 214" name="T30"/>
                  <a:gd fmla="*/ 344 h 812" name="T31"/>
                  <a:gd fmla="*/ 0 w 214" name="T32"/>
                  <a:gd fmla="*/ 344 h 812" name="T33"/>
                  <a:gd fmla="*/ 26 w 214" name="T34"/>
                  <a:gd fmla="*/ 350 h 812" name="T35"/>
                  <a:gd fmla="*/ 50 w 214" name="T36"/>
                  <a:gd fmla="*/ 358 h 812" name="T37"/>
                  <a:gd fmla="*/ 70 w 214" name="T38"/>
                  <a:gd fmla="*/ 372 h 812" name="T39"/>
                  <a:gd fmla="*/ 88 w 214" name="T40"/>
                  <a:gd fmla="*/ 388 h 812" name="T41"/>
                  <a:gd fmla="*/ 102 w 214" name="T42"/>
                  <a:gd fmla="*/ 408 h 812" name="T43"/>
                  <a:gd fmla="*/ 114 w 214" name="T44"/>
                  <a:gd fmla="*/ 428 h 812" name="T45"/>
                  <a:gd fmla="*/ 120 w 214" name="T46"/>
                  <a:gd fmla="*/ 452 h 812" name="T47"/>
                  <a:gd fmla="*/ 122 w 214" name="T48"/>
                  <a:gd fmla="*/ 476 h 812" name="T49"/>
                  <a:gd fmla="*/ 122 w 214" name="T50"/>
                  <a:gd fmla="*/ 476 h 812" name="T51"/>
                  <a:gd fmla="*/ 122 w 214" name="T52"/>
                  <a:gd fmla="*/ 498 h 812" name="T53"/>
                  <a:gd fmla="*/ 118 w 214" name="T54"/>
                  <a:gd fmla="*/ 516 h 812" name="T55"/>
                  <a:gd fmla="*/ 110 w 214" name="T56"/>
                  <a:gd fmla="*/ 534 h 812" name="T57"/>
                  <a:gd fmla="*/ 102 w 214" name="T58"/>
                  <a:gd fmla="*/ 550 h 812" name="T59"/>
                  <a:gd fmla="*/ 92 w 214" name="T60"/>
                  <a:gd fmla="*/ 564 h 812" name="T61"/>
                  <a:gd fmla="*/ 78 w 214" name="T62"/>
                  <a:gd fmla="*/ 578 h 812" name="T63"/>
                  <a:gd fmla="*/ 64 w 214" name="T64"/>
                  <a:gd fmla="*/ 588 h 812" name="T65"/>
                  <a:gd fmla="*/ 46 w 214" name="T66"/>
                  <a:gd fmla="*/ 596 h 812" name="T67"/>
                  <a:gd fmla="*/ 46 w 214" name="T68"/>
                  <a:gd fmla="*/ 812 h 812" name="T69"/>
                  <a:gd fmla="*/ 46 w 214" name="T70"/>
                  <a:gd fmla="*/ 812 h 812" name="T71"/>
                  <a:gd fmla="*/ 62 w 214" name="T72"/>
                  <a:gd fmla="*/ 808 h 812" name="T73"/>
                  <a:gd fmla="*/ 70 w 214" name="T74"/>
                  <a:gd fmla="*/ 806 h 812" name="T75"/>
                  <a:gd fmla="*/ 76 w 214" name="T76"/>
                  <a:gd fmla="*/ 802 h 812" name="T77"/>
                  <a:gd fmla="*/ 76 w 214" name="T78"/>
                  <a:gd fmla="*/ 802 h 812" name="T79"/>
                  <a:gd fmla="*/ 78 w 214" name="T80"/>
                  <a:gd fmla="*/ 788 h 812" name="T81"/>
                  <a:gd fmla="*/ 80 w 214" name="T82"/>
                  <a:gd fmla="*/ 774 h 812" name="T83"/>
                  <a:gd fmla="*/ 90 w 214" name="T84"/>
                  <a:gd fmla="*/ 748 h 812" name="T85"/>
                  <a:gd fmla="*/ 102 w 214" name="T86"/>
                  <a:gd fmla="*/ 724 h 812" name="T87"/>
                  <a:gd fmla="*/ 120 w 214" name="T88"/>
                  <a:gd fmla="*/ 702 h 812" name="T89"/>
                  <a:gd fmla="*/ 140 w 214" name="T90"/>
                  <a:gd fmla="*/ 682 h 812" name="T91"/>
                  <a:gd fmla="*/ 162 w 214" name="T92"/>
                  <a:gd fmla="*/ 668 h 812" name="T93"/>
                  <a:gd fmla="*/ 174 w 214" name="T94"/>
                  <a:gd fmla="*/ 662 h 812" name="T95"/>
                  <a:gd fmla="*/ 188 w 214" name="T96"/>
                  <a:gd fmla="*/ 658 h 812" name="T97"/>
                  <a:gd fmla="*/ 200 w 214" name="T98"/>
                  <a:gd fmla="*/ 654 h 812" name="T99"/>
                  <a:gd fmla="*/ 214 w 214" name="T100"/>
                  <a:gd fmla="*/ 652 h 812" name="T101"/>
                  <a:gd fmla="*/ 214 w 214" name="T102"/>
                  <a:gd fmla="*/ 652 h 812" name="T103"/>
                  <a:gd fmla="*/ 0 60000 65536" name="T104"/>
                  <a:gd fmla="*/ 0 60000 65536" name="T105"/>
                  <a:gd fmla="*/ 0 60000 65536" name="T106"/>
                  <a:gd fmla="*/ 0 60000 65536" name="T107"/>
                  <a:gd fmla="*/ 0 60000 65536" name="T108"/>
                  <a:gd fmla="*/ 0 60000 65536" name="T109"/>
                  <a:gd fmla="*/ 0 60000 65536" name="T110"/>
                  <a:gd fmla="*/ 0 60000 65536" name="T111"/>
                  <a:gd fmla="*/ 0 60000 65536" name="T112"/>
                  <a:gd fmla="*/ 0 60000 65536" name="T113"/>
                  <a:gd fmla="*/ 0 60000 65536" name="T114"/>
                  <a:gd fmla="*/ 0 60000 65536" name="T115"/>
                  <a:gd fmla="*/ 0 60000 65536" name="T116"/>
                  <a:gd fmla="*/ 0 60000 65536" name="T117"/>
                  <a:gd fmla="*/ 0 60000 65536" name="T118"/>
                  <a:gd fmla="*/ 0 60000 65536" name="T119"/>
                  <a:gd fmla="*/ 0 60000 65536" name="T120"/>
                  <a:gd fmla="*/ 0 60000 65536" name="T121"/>
                  <a:gd fmla="*/ 0 60000 65536" name="T122"/>
                  <a:gd fmla="*/ 0 60000 65536" name="T123"/>
                  <a:gd fmla="*/ 0 60000 65536" name="T124"/>
                  <a:gd fmla="*/ 0 60000 65536" name="T125"/>
                  <a:gd fmla="*/ 0 60000 65536" name="T126"/>
                  <a:gd fmla="*/ 0 60000 65536" name="T127"/>
                  <a:gd fmla="*/ 0 60000 65536" name="T128"/>
                  <a:gd fmla="*/ 0 60000 65536" name="T129"/>
                  <a:gd fmla="*/ 0 60000 65536" name="T130"/>
                  <a:gd fmla="*/ 0 60000 65536" name="T131"/>
                  <a:gd fmla="*/ 0 60000 65536" name="T132"/>
                  <a:gd fmla="*/ 0 60000 65536" name="T133"/>
                  <a:gd fmla="*/ 0 60000 65536" name="T134"/>
                  <a:gd fmla="*/ 0 60000 65536" name="T135"/>
                  <a:gd fmla="*/ 0 60000 65536" name="T136"/>
                  <a:gd fmla="*/ 0 60000 65536" name="T137"/>
                  <a:gd fmla="*/ 0 60000 65536" name="T138"/>
                  <a:gd fmla="*/ 0 60000 65536" name="T139"/>
                  <a:gd fmla="*/ 0 60000 65536" name="T140"/>
                  <a:gd fmla="*/ 0 60000 65536" name="T141"/>
                  <a:gd fmla="*/ 0 60000 65536" name="T142"/>
                  <a:gd fmla="*/ 0 60000 65536" name="T143"/>
                  <a:gd fmla="*/ 0 60000 65536" name="T144"/>
                  <a:gd fmla="*/ 0 60000 65536" name="T145"/>
                  <a:gd fmla="*/ 0 60000 65536" name="T146"/>
                  <a:gd fmla="*/ 0 60000 65536" name="T147"/>
                  <a:gd fmla="*/ 0 60000 65536" name="T148"/>
                  <a:gd fmla="*/ 0 60000 65536" name="T149"/>
                  <a:gd fmla="*/ 0 60000 65536" name="T150"/>
                  <a:gd fmla="*/ 0 60000 65536" name="T151"/>
                  <a:gd fmla="*/ 0 60000 65536" name="T152"/>
                  <a:gd fmla="*/ 0 60000 65536" name="T153"/>
                  <a:gd fmla="*/ 0 60000 65536" name="T154"/>
                  <a:gd fmla="*/ 0 60000 65536" name="T155"/>
                  <a:gd fmla="*/ 0 w 214" name="T156"/>
                  <a:gd fmla="*/ 0 h 812" name="T157"/>
                  <a:gd fmla="*/ 214 w 214" name="T158"/>
                  <a:gd fmla="*/ 812 h 812" name="T159"/>
                </a:gdLst>
                <a:cxnLst>
                  <a:cxn ang="T104">
                    <a:pos x="T0" y="T1"/>
                  </a:cxn>
                  <a:cxn ang="T105">
                    <a:pos x="T2" y="T3"/>
                  </a:cxn>
                  <a:cxn ang="T106">
                    <a:pos x="T4" y="T5"/>
                  </a:cxn>
                  <a:cxn ang="T107">
                    <a:pos x="T6" y="T7"/>
                  </a:cxn>
                  <a:cxn ang="T108">
                    <a:pos x="T8" y="T9"/>
                  </a:cxn>
                  <a:cxn ang="T109">
                    <a:pos x="T10" y="T11"/>
                  </a:cxn>
                  <a:cxn ang="T110">
                    <a:pos x="T12" y="T13"/>
                  </a:cxn>
                  <a:cxn ang="T111">
                    <a:pos x="T14" y="T15"/>
                  </a:cxn>
                  <a:cxn ang="T112">
                    <a:pos x="T16" y="T17"/>
                  </a:cxn>
                  <a:cxn ang="T113">
                    <a:pos x="T18" y="T19"/>
                  </a:cxn>
                  <a:cxn ang="T114">
                    <a:pos x="T20" y="T21"/>
                  </a:cxn>
                  <a:cxn ang="T115">
                    <a:pos x="T22" y="T23"/>
                  </a:cxn>
                  <a:cxn ang="T116">
                    <a:pos x="T24" y="T25"/>
                  </a:cxn>
                  <a:cxn ang="T117">
                    <a:pos x="T26" y="T27"/>
                  </a:cxn>
                  <a:cxn ang="T118">
                    <a:pos x="T28" y="T29"/>
                  </a:cxn>
                  <a:cxn ang="T119">
                    <a:pos x="T30" y="T31"/>
                  </a:cxn>
                  <a:cxn ang="T120">
                    <a:pos x="T32" y="T33"/>
                  </a:cxn>
                  <a:cxn ang="T121">
                    <a:pos x="T34" y="T35"/>
                  </a:cxn>
                  <a:cxn ang="T122">
                    <a:pos x="T36" y="T37"/>
                  </a:cxn>
                  <a:cxn ang="T123">
                    <a:pos x="T38" y="T39"/>
                  </a:cxn>
                  <a:cxn ang="T124">
                    <a:pos x="T40" y="T41"/>
                  </a:cxn>
                  <a:cxn ang="T125">
                    <a:pos x="T42" y="T43"/>
                  </a:cxn>
                  <a:cxn ang="T126">
                    <a:pos x="T44" y="T45"/>
                  </a:cxn>
                  <a:cxn ang="T127">
                    <a:pos x="T46" y="T47"/>
                  </a:cxn>
                  <a:cxn ang="T128">
                    <a:pos x="T48" y="T49"/>
                  </a:cxn>
                  <a:cxn ang="T129">
                    <a:pos x="T50" y="T51"/>
                  </a:cxn>
                  <a:cxn ang="T130">
                    <a:pos x="T52" y="T53"/>
                  </a:cxn>
                  <a:cxn ang="T131">
                    <a:pos x="T54" y="T55"/>
                  </a:cxn>
                  <a:cxn ang="T132">
                    <a:pos x="T56" y="T57"/>
                  </a:cxn>
                  <a:cxn ang="T133">
                    <a:pos x="T58" y="T59"/>
                  </a:cxn>
                  <a:cxn ang="T134">
                    <a:pos x="T60" y="T61"/>
                  </a:cxn>
                  <a:cxn ang="T135">
                    <a:pos x="T62" y="T63"/>
                  </a:cxn>
                  <a:cxn ang="T136">
                    <a:pos x="T64" y="T65"/>
                  </a:cxn>
                  <a:cxn ang="T137">
                    <a:pos x="T66" y="T67"/>
                  </a:cxn>
                  <a:cxn ang="T138">
                    <a:pos x="T68" y="T69"/>
                  </a:cxn>
                  <a:cxn ang="T139">
                    <a:pos x="T70" y="T71"/>
                  </a:cxn>
                  <a:cxn ang="T140">
                    <a:pos x="T72" y="T73"/>
                  </a:cxn>
                  <a:cxn ang="T141">
                    <a:pos x="T74" y="T75"/>
                  </a:cxn>
                  <a:cxn ang="T142">
                    <a:pos x="T76" y="T77"/>
                  </a:cxn>
                  <a:cxn ang="T143">
                    <a:pos x="T78" y="T79"/>
                  </a:cxn>
                  <a:cxn ang="T144">
                    <a:pos x="T80" y="T81"/>
                  </a:cxn>
                  <a:cxn ang="T145">
                    <a:pos x="T82" y="T83"/>
                  </a:cxn>
                  <a:cxn ang="T146">
                    <a:pos x="T84" y="T85"/>
                  </a:cxn>
                  <a:cxn ang="T147">
                    <a:pos x="T86" y="T87"/>
                  </a:cxn>
                  <a:cxn ang="T148">
                    <a:pos x="T88" y="T89"/>
                  </a:cxn>
                  <a:cxn ang="T149">
                    <a:pos x="T90" y="T91"/>
                  </a:cxn>
                  <a:cxn ang="T150">
                    <a:pos x="T92" y="T93"/>
                  </a:cxn>
                  <a:cxn ang="T151">
                    <a:pos x="T94" y="T95"/>
                  </a:cxn>
                  <a:cxn ang="T152">
                    <a:pos x="T96" y="T97"/>
                  </a:cxn>
                  <a:cxn ang="T153">
                    <a:pos x="T98" y="T99"/>
                  </a:cxn>
                  <a:cxn ang="T154">
                    <a:pos x="T100" y="T101"/>
                  </a:cxn>
                  <a:cxn ang="T155">
                    <a:pos x="T102" y="T103"/>
                  </a:cxn>
                </a:cxnLst>
                <a:rect b="T159" l="T156" r="T158" t="T157"/>
                <a:pathLst>
                  <a:path h="812" w="214">
                    <a:moveTo>
                      <a:pt x="214" y="652"/>
                    </a:moveTo>
                    <a:lnTo>
                      <a:pt x="214" y="0"/>
                    </a:lnTo>
                    <a:lnTo>
                      <a:pt x="126" y="126"/>
                    </a:lnTo>
                    <a:lnTo>
                      <a:pt x="126" y="126"/>
                    </a:lnTo>
                    <a:lnTo>
                      <a:pt x="120" y="140"/>
                    </a:lnTo>
                    <a:lnTo>
                      <a:pt x="112" y="152"/>
                    </a:lnTo>
                    <a:lnTo>
                      <a:pt x="112" y="152"/>
                    </a:lnTo>
                    <a:lnTo>
                      <a:pt x="102" y="166"/>
                    </a:lnTo>
                    <a:lnTo>
                      <a:pt x="90" y="178"/>
                    </a:lnTo>
                    <a:lnTo>
                      <a:pt x="78" y="188"/>
                    </a:lnTo>
                    <a:lnTo>
                      <a:pt x="64" y="196"/>
                    </a:lnTo>
                    <a:lnTo>
                      <a:pt x="48" y="204"/>
                    </a:lnTo>
                    <a:lnTo>
                      <a:pt x="32" y="210"/>
                    </a:lnTo>
                    <a:lnTo>
                      <a:pt x="16" y="214"/>
                    </a:lnTo>
                    <a:lnTo>
                      <a:pt x="0" y="216"/>
                    </a:lnTo>
                    <a:lnTo>
                      <a:pt x="0" y="344"/>
                    </a:lnTo>
                    <a:lnTo>
                      <a:pt x="0" y="344"/>
                    </a:lnTo>
                    <a:lnTo>
                      <a:pt x="26" y="350"/>
                    </a:lnTo>
                    <a:lnTo>
                      <a:pt x="50" y="358"/>
                    </a:lnTo>
                    <a:lnTo>
                      <a:pt x="70" y="372"/>
                    </a:lnTo>
                    <a:lnTo>
                      <a:pt x="88" y="388"/>
                    </a:lnTo>
                    <a:lnTo>
                      <a:pt x="102" y="408"/>
                    </a:lnTo>
                    <a:lnTo>
                      <a:pt x="114" y="428"/>
                    </a:lnTo>
                    <a:lnTo>
                      <a:pt x="120" y="452"/>
                    </a:lnTo>
                    <a:lnTo>
                      <a:pt x="122" y="476"/>
                    </a:lnTo>
                    <a:lnTo>
                      <a:pt x="122" y="476"/>
                    </a:lnTo>
                    <a:lnTo>
                      <a:pt x="122" y="498"/>
                    </a:lnTo>
                    <a:lnTo>
                      <a:pt x="118" y="516"/>
                    </a:lnTo>
                    <a:lnTo>
                      <a:pt x="110" y="534"/>
                    </a:lnTo>
                    <a:lnTo>
                      <a:pt x="102" y="550"/>
                    </a:lnTo>
                    <a:lnTo>
                      <a:pt x="92" y="564"/>
                    </a:lnTo>
                    <a:lnTo>
                      <a:pt x="78" y="578"/>
                    </a:lnTo>
                    <a:lnTo>
                      <a:pt x="64" y="588"/>
                    </a:lnTo>
                    <a:lnTo>
                      <a:pt x="46" y="596"/>
                    </a:lnTo>
                    <a:lnTo>
                      <a:pt x="46" y="812"/>
                    </a:lnTo>
                    <a:lnTo>
                      <a:pt x="46" y="812"/>
                    </a:lnTo>
                    <a:lnTo>
                      <a:pt x="62" y="808"/>
                    </a:lnTo>
                    <a:lnTo>
                      <a:pt x="70" y="806"/>
                    </a:lnTo>
                    <a:lnTo>
                      <a:pt x="76" y="802"/>
                    </a:lnTo>
                    <a:lnTo>
                      <a:pt x="76" y="802"/>
                    </a:lnTo>
                    <a:lnTo>
                      <a:pt x="78" y="788"/>
                    </a:lnTo>
                    <a:lnTo>
                      <a:pt x="80" y="774"/>
                    </a:lnTo>
                    <a:lnTo>
                      <a:pt x="90" y="748"/>
                    </a:lnTo>
                    <a:lnTo>
                      <a:pt x="102" y="724"/>
                    </a:lnTo>
                    <a:lnTo>
                      <a:pt x="120" y="702"/>
                    </a:lnTo>
                    <a:lnTo>
                      <a:pt x="140" y="682"/>
                    </a:lnTo>
                    <a:lnTo>
                      <a:pt x="162" y="668"/>
                    </a:lnTo>
                    <a:lnTo>
                      <a:pt x="174" y="662"/>
                    </a:lnTo>
                    <a:lnTo>
                      <a:pt x="188" y="658"/>
                    </a:lnTo>
                    <a:lnTo>
                      <a:pt x="200" y="654"/>
                    </a:lnTo>
                    <a:lnTo>
                      <a:pt x="214" y="652"/>
                    </a:lnTo>
                    <a:lnTo>
                      <a:pt x="214" y="652"/>
                    </a:lnTo>
                    <a:close/>
                  </a:path>
                </a:pathLst>
              </a:custGeom>
              <a:solidFill>
                <a:srgbClr val="A6BABA"/>
              </a:solidFill>
              <a:ln>
                <a:noFill/>
              </a:ln>
              <a:extLst>
                <a:ext uri="{91240B29-F687-4F45-9708-019B960494DF}">
                  <a14:hiddenLine w="9525">
                    <a:solidFill>
                      <a:srgbClr val="000000"/>
                    </a:solidFill>
                    <a:miter lim="800000"/>
                    <a:headEnd/>
                    <a:tailEnd/>
                  </a14:hiddenLine>
                </a:ext>
              </a:extLst>
            </p:spPr>
            <p:txBody>
              <a:bodyPr/>
              <a:lstStyle/>
              <a:p>
                <a:endParaRPr altLang="zh-CN" lang="zh-CN">
                  <a:solidFill>
                    <a:srgbClr val="000000"/>
                  </a:solidFill>
                  <a:latin charset="0" pitchFamily="34" typeface="Impact"/>
                  <a:ea charset="-122" pitchFamily="34" typeface="微软雅黑"/>
                  <a:sym charset="0" pitchFamily="34" typeface="Impact"/>
                </a:endParaRPr>
              </a:p>
            </p:txBody>
          </p:sp>
          <p:sp>
            <p:nvSpPr>
              <p:cNvPr id="92" name="Freeform 729"/>
              <p:cNvSpPr>
                <a:spLocks noChangeArrowheads="1"/>
              </p:cNvSpPr>
              <p:nvPr/>
            </p:nvSpPr>
            <p:spPr bwMode="auto">
              <a:xfrm>
                <a:off x="4186640" y="2355294"/>
                <a:ext cx="544322" cy="595074"/>
              </a:xfrm>
              <a:custGeom>
                <a:gdLst>
                  <a:gd fmla="*/ 214 w 430" name="T0"/>
                  <a:gd fmla="*/ 176 h 476" name="T1"/>
                  <a:gd fmla="*/ 430 w 430" name="T2"/>
                  <a:gd fmla="*/ 176 h 476" name="T3"/>
                  <a:gd fmla="*/ 430 w 430" name="T4"/>
                  <a:gd fmla="*/ 176 h 476" name="T5"/>
                  <a:gd fmla="*/ 408 w 430" name="T6"/>
                  <a:gd fmla="*/ 160 h 476" name="T7"/>
                  <a:gd fmla="*/ 388 w 430" name="T8"/>
                  <a:gd fmla="*/ 142 h 476" name="T9"/>
                  <a:gd fmla="*/ 368 w 430" name="T10"/>
                  <a:gd fmla="*/ 120 h 476" name="T11"/>
                  <a:gd fmla="*/ 352 w 430" name="T12"/>
                  <a:gd fmla="*/ 100 h 476" name="T13"/>
                  <a:gd fmla="*/ 338 w 430" name="T14"/>
                  <a:gd fmla="*/ 76 h 476" name="T15"/>
                  <a:gd fmla="*/ 324 w 430" name="T16"/>
                  <a:gd fmla="*/ 52 h 476" name="T17"/>
                  <a:gd fmla="*/ 314 w 430" name="T18"/>
                  <a:gd fmla="*/ 26 h 476" name="T19"/>
                  <a:gd fmla="*/ 306 w 430" name="T20"/>
                  <a:gd fmla="*/ 0 h 476" name="T21"/>
                  <a:gd fmla="*/ 188 w 430" name="T22"/>
                  <a:gd fmla="*/ 0 h 476" name="T23"/>
                  <a:gd fmla="*/ 188 w 430" name="T24"/>
                  <a:gd fmla="*/ 0 h 476" name="T25"/>
                  <a:gd fmla="*/ 170 w 430" name="T26"/>
                  <a:gd fmla="*/ 0 h 476" name="T27"/>
                  <a:gd fmla="*/ 150 w 430" name="T28"/>
                  <a:gd fmla="*/ 4 h 476" name="T29"/>
                  <a:gd fmla="*/ 132 w 430" name="T30"/>
                  <a:gd fmla="*/ 8 h 476" name="T31"/>
                  <a:gd fmla="*/ 116 w 430" name="T32"/>
                  <a:gd fmla="*/ 14 h 476" name="T33"/>
                  <a:gd fmla="*/ 98 w 430" name="T34"/>
                  <a:gd fmla="*/ 22 h 476" name="T35"/>
                  <a:gd fmla="*/ 84 w 430" name="T36"/>
                  <a:gd fmla="*/ 32 h 476" name="T37"/>
                  <a:gd fmla="*/ 68 w 430" name="T38"/>
                  <a:gd fmla="*/ 44 h 476" name="T39"/>
                  <a:gd fmla="*/ 56 w 430" name="T40"/>
                  <a:gd fmla="*/ 56 h 476" name="T41"/>
                  <a:gd fmla="*/ 42 w 430" name="T42"/>
                  <a:gd fmla="*/ 70 h 476" name="T43"/>
                  <a:gd fmla="*/ 32 w 430" name="T44"/>
                  <a:gd fmla="*/ 84 h 476" name="T45"/>
                  <a:gd fmla="*/ 22 w 430" name="T46"/>
                  <a:gd fmla="*/ 100 h 476" name="T47"/>
                  <a:gd fmla="*/ 14 w 430" name="T48"/>
                  <a:gd fmla="*/ 116 h 476" name="T49"/>
                  <a:gd fmla="*/ 8 w 430" name="T50"/>
                  <a:gd fmla="*/ 132 h 476" name="T51"/>
                  <a:gd fmla="*/ 2 w 430" name="T52"/>
                  <a:gd fmla="*/ 150 h 476" name="T53"/>
                  <a:gd fmla="*/ 0 w 430" name="T54"/>
                  <a:gd fmla="*/ 170 h 476" name="T55"/>
                  <a:gd fmla="*/ 0 w 430" name="T56"/>
                  <a:gd fmla="*/ 188 h 476" name="T57"/>
                  <a:gd fmla="*/ 0 w 430" name="T58"/>
                  <a:gd fmla="*/ 476 h 476" name="T59"/>
                  <a:gd fmla="*/ 162 w 430" name="T60"/>
                  <a:gd fmla="*/ 246 h 476" name="T61"/>
                  <a:gd fmla="*/ 162 w 430" name="T62"/>
                  <a:gd fmla="*/ 246 h 476" name="T63"/>
                  <a:gd fmla="*/ 184 w 430" name="T64"/>
                  <a:gd fmla="*/ 208 h 476" name="T65"/>
                  <a:gd fmla="*/ 198 w 430" name="T66"/>
                  <a:gd fmla="*/ 190 h 476" name="T67"/>
                  <a:gd fmla="*/ 206 w 430" name="T68"/>
                  <a:gd fmla="*/ 182 h 476" name="T69"/>
                  <a:gd fmla="*/ 214 w 430" name="T70"/>
                  <a:gd fmla="*/ 176 h 476" name="T71"/>
                  <a:gd fmla="*/ 214 w 430" name="T72"/>
                  <a:gd fmla="*/ 176 h 476" name="T73"/>
                  <a:gd fmla="*/ 0 60000 65536" name="T74"/>
                  <a:gd fmla="*/ 0 60000 65536" name="T75"/>
                  <a:gd fmla="*/ 0 60000 65536" name="T76"/>
                  <a:gd fmla="*/ 0 60000 65536" name="T77"/>
                  <a:gd fmla="*/ 0 60000 65536" name="T78"/>
                  <a:gd fmla="*/ 0 60000 65536" name="T79"/>
                  <a:gd fmla="*/ 0 60000 65536" name="T80"/>
                  <a:gd fmla="*/ 0 60000 65536" name="T81"/>
                  <a:gd fmla="*/ 0 60000 65536" name="T82"/>
                  <a:gd fmla="*/ 0 60000 65536" name="T83"/>
                  <a:gd fmla="*/ 0 60000 65536" name="T84"/>
                  <a:gd fmla="*/ 0 60000 65536" name="T85"/>
                  <a:gd fmla="*/ 0 60000 65536" name="T86"/>
                  <a:gd fmla="*/ 0 60000 65536" name="T87"/>
                  <a:gd fmla="*/ 0 60000 65536" name="T88"/>
                  <a:gd fmla="*/ 0 60000 65536" name="T89"/>
                  <a:gd fmla="*/ 0 60000 65536" name="T90"/>
                  <a:gd fmla="*/ 0 60000 65536" name="T91"/>
                  <a:gd fmla="*/ 0 60000 65536" name="T92"/>
                  <a:gd fmla="*/ 0 60000 65536" name="T93"/>
                  <a:gd fmla="*/ 0 60000 65536" name="T94"/>
                  <a:gd fmla="*/ 0 60000 65536" name="T95"/>
                  <a:gd fmla="*/ 0 60000 65536" name="T96"/>
                  <a:gd fmla="*/ 0 60000 65536" name="T97"/>
                  <a:gd fmla="*/ 0 60000 65536" name="T98"/>
                  <a:gd fmla="*/ 0 60000 65536" name="T99"/>
                  <a:gd fmla="*/ 0 60000 65536" name="T100"/>
                  <a:gd fmla="*/ 0 60000 65536" name="T101"/>
                  <a:gd fmla="*/ 0 60000 65536" name="T102"/>
                  <a:gd fmla="*/ 0 60000 65536" name="T103"/>
                  <a:gd fmla="*/ 0 60000 65536" name="T104"/>
                  <a:gd fmla="*/ 0 60000 65536" name="T105"/>
                  <a:gd fmla="*/ 0 60000 65536" name="T106"/>
                  <a:gd fmla="*/ 0 60000 65536" name="T107"/>
                  <a:gd fmla="*/ 0 60000 65536" name="T108"/>
                  <a:gd fmla="*/ 0 60000 65536" name="T109"/>
                  <a:gd fmla="*/ 0 60000 65536" name="T110"/>
                  <a:gd fmla="*/ 0 w 430" name="T111"/>
                  <a:gd fmla="*/ 0 h 476" name="T112"/>
                  <a:gd fmla="*/ 430 w 430" name="T113"/>
                  <a:gd fmla="*/ 476 h 476" name="T114"/>
                </a:gdLst>
                <a:cxnLst>
                  <a:cxn ang="T74">
                    <a:pos x="T0" y="T1"/>
                  </a:cxn>
                  <a:cxn ang="T75">
                    <a:pos x="T2" y="T3"/>
                  </a:cxn>
                  <a:cxn ang="T76">
                    <a:pos x="T4" y="T5"/>
                  </a:cxn>
                  <a:cxn ang="T77">
                    <a:pos x="T6" y="T7"/>
                  </a:cxn>
                  <a:cxn ang="T78">
                    <a:pos x="T8" y="T9"/>
                  </a:cxn>
                  <a:cxn ang="T79">
                    <a:pos x="T10" y="T11"/>
                  </a:cxn>
                  <a:cxn ang="T80">
                    <a:pos x="T12" y="T13"/>
                  </a:cxn>
                  <a:cxn ang="T81">
                    <a:pos x="T14" y="T15"/>
                  </a:cxn>
                  <a:cxn ang="T82">
                    <a:pos x="T16" y="T17"/>
                  </a:cxn>
                  <a:cxn ang="T83">
                    <a:pos x="T18" y="T19"/>
                  </a:cxn>
                  <a:cxn ang="T84">
                    <a:pos x="T20" y="T21"/>
                  </a:cxn>
                  <a:cxn ang="T85">
                    <a:pos x="T22" y="T23"/>
                  </a:cxn>
                  <a:cxn ang="T86">
                    <a:pos x="T24" y="T25"/>
                  </a:cxn>
                  <a:cxn ang="T87">
                    <a:pos x="T26" y="T27"/>
                  </a:cxn>
                  <a:cxn ang="T88">
                    <a:pos x="T28" y="T29"/>
                  </a:cxn>
                  <a:cxn ang="T89">
                    <a:pos x="T30" y="T31"/>
                  </a:cxn>
                  <a:cxn ang="T90">
                    <a:pos x="T32" y="T33"/>
                  </a:cxn>
                  <a:cxn ang="T91">
                    <a:pos x="T34" y="T35"/>
                  </a:cxn>
                  <a:cxn ang="T92">
                    <a:pos x="T36" y="T37"/>
                  </a:cxn>
                  <a:cxn ang="T93">
                    <a:pos x="T38" y="T39"/>
                  </a:cxn>
                  <a:cxn ang="T94">
                    <a:pos x="T40" y="T41"/>
                  </a:cxn>
                  <a:cxn ang="T95">
                    <a:pos x="T42" y="T43"/>
                  </a:cxn>
                  <a:cxn ang="T96">
                    <a:pos x="T44" y="T45"/>
                  </a:cxn>
                  <a:cxn ang="T97">
                    <a:pos x="T46" y="T47"/>
                  </a:cxn>
                  <a:cxn ang="T98">
                    <a:pos x="T48" y="T49"/>
                  </a:cxn>
                  <a:cxn ang="T99">
                    <a:pos x="T50" y="T51"/>
                  </a:cxn>
                  <a:cxn ang="T100">
                    <a:pos x="T52" y="T53"/>
                  </a:cxn>
                  <a:cxn ang="T101">
                    <a:pos x="T54" y="T55"/>
                  </a:cxn>
                  <a:cxn ang="T102">
                    <a:pos x="T56" y="T57"/>
                  </a:cxn>
                  <a:cxn ang="T103">
                    <a:pos x="T58" y="T59"/>
                  </a:cxn>
                  <a:cxn ang="T104">
                    <a:pos x="T60" y="T61"/>
                  </a:cxn>
                  <a:cxn ang="T105">
                    <a:pos x="T62" y="T63"/>
                  </a:cxn>
                  <a:cxn ang="T106">
                    <a:pos x="T64" y="T65"/>
                  </a:cxn>
                  <a:cxn ang="T107">
                    <a:pos x="T66" y="T67"/>
                  </a:cxn>
                  <a:cxn ang="T108">
                    <a:pos x="T68" y="T69"/>
                  </a:cxn>
                  <a:cxn ang="T109">
                    <a:pos x="T70" y="T71"/>
                  </a:cxn>
                  <a:cxn ang="T110">
                    <a:pos x="T72" y="T73"/>
                  </a:cxn>
                </a:cxnLst>
                <a:rect b="T114" l="T111" r="T113" t="T112"/>
                <a:pathLst>
                  <a:path h="476" w="430">
                    <a:moveTo>
                      <a:pt x="214" y="176"/>
                    </a:moveTo>
                    <a:lnTo>
                      <a:pt x="430" y="176"/>
                    </a:lnTo>
                    <a:lnTo>
                      <a:pt x="430" y="176"/>
                    </a:lnTo>
                    <a:lnTo>
                      <a:pt x="408" y="160"/>
                    </a:lnTo>
                    <a:lnTo>
                      <a:pt x="388" y="142"/>
                    </a:lnTo>
                    <a:lnTo>
                      <a:pt x="368" y="120"/>
                    </a:lnTo>
                    <a:lnTo>
                      <a:pt x="352" y="100"/>
                    </a:lnTo>
                    <a:lnTo>
                      <a:pt x="338" y="76"/>
                    </a:lnTo>
                    <a:lnTo>
                      <a:pt x="324" y="52"/>
                    </a:lnTo>
                    <a:lnTo>
                      <a:pt x="314" y="26"/>
                    </a:lnTo>
                    <a:lnTo>
                      <a:pt x="306" y="0"/>
                    </a:lnTo>
                    <a:lnTo>
                      <a:pt x="188" y="0"/>
                    </a:lnTo>
                    <a:lnTo>
                      <a:pt x="188" y="0"/>
                    </a:lnTo>
                    <a:lnTo>
                      <a:pt x="170" y="0"/>
                    </a:lnTo>
                    <a:lnTo>
                      <a:pt x="150" y="4"/>
                    </a:lnTo>
                    <a:lnTo>
                      <a:pt x="132" y="8"/>
                    </a:lnTo>
                    <a:lnTo>
                      <a:pt x="116" y="14"/>
                    </a:lnTo>
                    <a:lnTo>
                      <a:pt x="98" y="22"/>
                    </a:lnTo>
                    <a:lnTo>
                      <a:pt x="84" y="32"/>
                    </a:lnTo>
                    <a:lnTo>
                      <a:pt x="68" y="44"/>
                    </a:lnTo>
                    <a:lnTo>
                      <a:pt x="56" y="56"/>
                    </a:lnTo>
                    <a:lnTo>
                      <a:pt x="42" y="70"/>
                    </a:lnTo>
                    <a:lnTo>
                      <a:pt x="32" y="84"/>
                    </a:lnTo>
                    <a:lnTo>
                      <a:pt x="22" y="100"/>
                    </a:lnTo>
                    <a:lnTo>
                      <a:pt x="14" y="116"/>
                    </a:lnTo>
                    <a:lnTo>
                      <a:pt x="8" y="132"/>
                    </a:lnTo>
                    <a:lnTo>
                      <a:pt x="2" y="150"/>
                    </a:lnTo>
                    <a:lnTo>
                      <a:pt x="0" y="170"/>
                    </a:lnTo>
                    <a:lnTo>
                      <a:pt x="0" y="188"/>
                    </a:lnTo>
                    <a:lnTo>
                      <a:pt x="0" y="476"/>
                    </a:lnTo>
                    <a:lnTo>
                      <a:pt x="162" y="246"/>
                    </a:lnTo>
                    <a:lnTo>
                      <a:pt x="162" y="246"/>
                    </a:lnTo>
                    <a:lnTo>
                      <a:pt x="184" y="208"/>
                    </a:lnTo>
                    <a:lnTo>
                      <a:pt x="198" y="190"/>
                    </a:lnTo>
                    <a:lnTo>
                      <a:pt x="206" y="182"/>
                    </a:lnTo>
                    <a:lnTo>
                      <a:pt x="214" y="176"/>
                    </a:lnTo>
                    <a:lnTo>
                      <a:pt x="214" y="176"/>
                    </a:lnTo>
                    <a:close/>
                  </a:path>
                </a:pathLst>
              </a:custGeom>
              <a:solidFill>
                <a:srgbClr val="A6BABA"/>
              </a:solidFill>
              <a:ln>
                <a:noFill/>
              </a:ln>
              <a:extLst>
                <a:ext uri="{91240B29-F687-4F45-9708-019B960494DF}">
                  <a14:hiddenLine w="9525">
                    <a:solidFill>
                      <a:srgbClr val="000000"/>
                    </a:solidFill>
                    <a:miter lim="800000"/>
                    <a:headEnd/>
                    <a:tailEnd/>
                  </a14:hiddenLine>
                </a:ext>
              </a:extLst>
            </p:spPr>
            <p:txBody>
              <a:bodyPr/>
              <a:lstStyle/>
              <a:p>
                <a:endParaRPr altLang="zh-CN" lang="zh-CN">
                  <a:solidFill>
                    <a:srgbClr val="000000"/>
                  </a:solidFill>
                  <a:latin charset="0" pitchFamily="34" typeface="Impact"/>
                  <a:ea charset="-122" pitchFamily="34" typeface="微软雅黑"/>
                  <a:sym charset="0" pitchFamily="34" typeface="Impact"/>
                </a:endParaRPr>
              </a:p>
            </p:txBody>
          </p:sp>
          <p:sp>
            <p:nvSpPr>
              <p:cNvPr id="93" name="Freeform 730"/>
              <p:cNvSpPr>
                <a:spLocks noChangeArrowheads="1"/>
              </p:cNvSpPr>
              <p:nvPr/>
            </p:nvSpPr>
            <p:spPr bwMode="auto">
              <a:xfrm>
                <a:off x="5171484" y="2355294"/>
                <a:ext cx="559513" cy="595074"/>
              </a:xfrm>
              <a:custGeom>
                <a:gdLst>
                  <a:gd fmla="*/ 0 w 442" name="T0"/>
                  <a:gd fmla="*/ 176 h 476" name="T1"/>
                  <a:gd fmla="*/ 216 w 442" name="T2"/>
                  <a:gd fmla="*/ 176 h 476" name="T3"/>
                  <a:gd fmla="*/ 216 w 442" name="T4"/>
                  <a:gd fmla="*/ 176 h 476" name="T5"/>
                  <a:gd fmla="*/ 234 w 442" name="T6"/>
                  <a:gd fmla="*/ 188 h 476" name="T7"/>
                  <a:gd fmla="*/ 252 w 442" name="T8"/>
                  <a:gd fmla="*/ 206 h 476" name="T9"/>
                  <a:gd fmla="*/ 268 w 442" name="T10"/>
                  <a:gd fmla="*/ 224 h 476" name="T11"/>
                  <a:gd fmla="*/ 280 w 442" name="T12"/>
                  <a:gd fmla="*/ 246 h 476" name="T13"/>
                  <a:gd fmla="*/ 442 w 442" name="T14"/>
                  <a:gd fmla="*/ 476 h 476" name="T15"/>
                  <a:gd fmla="*/ 442 w 442" name="T16"/>
                  <a:gd fmla="*/ 188 h 476" name="T17"/>
                  <a:gd fmla="*/ 442 w 442" name="T18"/>
                  <a:gd fmla="*/ 188 h 476" name="T19"/>
                  <a:gd fmla="*/ 442 w 442" name="T20"/>
                  <a:gd fmla="*/ 170 h 476" name="T21"/>
                  <a:gd fmla="*/ 438 w 442" name="T22"/>
                  <a:gd fmla="*/ 150 h 476" name="T23"/>
                  <a:gd fmla="*/ 434 w 442" name="T24"/>
                  <a:gd fmla="*/ 132 h 476" name="T25"/>
                  <a:gd fmla="*/ 428 w 442" name="T26"/>
                  <a:gd fmla="*/ 116 h 476" name="T27"/>
                  <a:gd fmla="*/ 420 w 442" name="T28"/>
                  <a:gd fmla="*/ 100 h 476" name="T29"/>
                  <a:gd fmla="*/ 410 w 442" name="T30"/>
                  <a:gd fmla="*/ 84 h 476" name="T31"/>
                  <a:gd fmla="*/ 398 w 442" name="T32"/>
                  <a:gd fmla="*/ 70 h 476" name="T33"/>
                  <a:gd fmla="*/ 386 w 442" name="T34"/>
                  <a:gd fmla="*/ 56 h 476" name="T35"/>
                  <a:gd fmla="*/ 372 w 442" name="T36"/>
                  <a:gd fmla="*/ 44 h 476" name="T37"/>
                  <a:gd fmla="*/ 358 w 442" name="T38"/>
                  <a:gd fmla="*/ 32 h 476" name="T39"/>
                  <a:gd fmla="*/ 342 w 442" name="T40"/>
                  <a:gd fmla="*/ 22 h 476" name="T41"/>
                  <a:gd fmla="*/ 326 w 442" name="T42"/>
                  <a:gd fmla="*/ 14 h 476" name="T43"/>
                  <a:gd fmla="*/ 308 w 442" name="T44"/>
                  <a:gd fmla="*/ 8 h 476" name="T45"/>
                  <a:gd fmla="*/ 290 w 442" name="T46"/>
                  <a:gd fmla="*/ 4 h 476" name="T47"/>
                  <a:gd fmla="*/ 272 w 442" name="T48"/>
                  <a:gd fmla="*/ 0 h 476" name="T49"/>
                  <a:gd fmla="*/ 254 w 442" name="T50"/>
                  <a:gd fmla="*/ 0 h 476" name="T51"/>
                  <a:gd fmla="*/ 126 w 442" name="T52"/>
                  <a:gd fmla="*/ 0 h 476" name="T53"/>
                  <a:gd fmla="*/ 126 w 442" name="T54"/>
                  <a:gd fmla="*/ 0 h 476" name="T55"/>
                  <a:gd fmla="*/ 116 w 442" name="T56"/>
                  <a:gd fmla="*/ 26 h 476" name="T57"/>
                  <a:gd fmla="*/ 106 w 442" name="T58"/>
                  <a:gd fmla="*/ 52 h 476" name="T59"/>
                  <a:gd fmla="*/ 92 w 442" name="T60"/>
                  <a:gd fmla="*/ 76 h 476" name="T61"/>
                  <a:gd fmla="*/ 78 w 442" name="T62"/>
                  <a:gd fmla="*/ 100 h 476" name="T63"/>
                  <a:gd fmla="*/ 60 w 442" name="T64"/>
                  <a:gd fmla="*/ 120 h 476" name="T65"/>
                  <a:gd fmla="*/ 42 w 442" name="T66"/>
                  <a:gd fmla="*/ 142 h 476" name="T67"/>
                  <a:gd fmla="*/ 22 w 442" name="T68"/>
                  <a:gd fmla="*/ 160 h 476" name="T69"/>
                  <a:gd fmla="*/ 0 w 442" name="T70"/>
                  <a:gd fmla="*/ 176 h 476" name="T71"/>
                  <a:gd fmla="*/ 0 w 442" name="T72"/>
                  <a:gd fmla="*/ 176 h 476" name="T73"/>
                  <a:gd fmla="*/ 0 60000 65536" name="T74"/>
                  <a:gd fmla="*/ 0 60000 65536" name="T75"/>
                  <a:gd fmla="*/ 0 60000 65536" name="T76"/>
                  <a:gd fmla="*/ 0 60000 65536" name="T77"/>
                  <a:gd fmla="*/ 0 60000 65536" name="T78"/>
                  <a:gd fmla="*/ 0 60000 65536" name="T79"/>
                  <a:gd fmla="*/ 0 60000 65536" name="T80"/>
                  <a:gd fmla="*/ 0 60000 65536" name="T81"/>
                  <a:gd fmla="*/ 0 60000 65536" name="T82"/>
                  <a:gd fmla="*/ 0 60000 65536" name="T83"/>
                  <a:gd fmla="*/ 0 60000 65536" name="T84"/>
                  <a:gd fmla="*/ 0 60000 65536" name="T85"/>
                  <a:gd fmla="*/ 0 60000 65536" name="T86"/>
                  <a:gd fmla="*/ 0 60000 65536" name="T87"/>
                  <a:gd fmla="*/ 0 60000 65536" name="T88"/>
                  <a:gd fmla="*/ 0 60000 65536" name="T89"/>
                  <a:gd fmla="*/ 0 60000 65536" name="T90"/>
                  <a:gd fmla="*/ 0 60000 65536" name="T91"/>
                  <a:gd fmla="*/ 0 60000 65536" name="T92"/>
                  <a:gd fmla="*/ 0 60000 65536" name="T93"/>
                  <a:gd fmla="*/ 0 60000 65536" name="T94"/>
                  <a:gd fmla="*/ 0 60000 65536" name="T95"/>
                  <a:gd fmla="*/ 0 60000 65536" name="T96"/>
                  <a:gd fmla="*/ 0 60000 65536" name="T97"/>
                  <a:gd fmla="*/ 0 60000 65536" name="T98"/>
                  <a:gd fmla="*/ 0 60000 65536" name="T99"/>
                  <a:gd fmla="*/ 0 60000 65536" name="T100"/>
                  <a:gd fmla="*/ 0 60000 65536" name="T101"/>
                  <a:gd fmla="*/ 0 60000 65536" name="T102"/>
                  <a:gd fmla="*/ 0 60000 65536" name="T103"/>
                  <a:gd fmla="*/ 0 60000 65536" name="T104"/>
                  <a:gd fmla="*/ 0 60000 65536" name="T105"/>
                  <a:gd fmla="*/ 0 60000 65536" name="T106"/>
                  <a:gd fmla="*/ 0 60000 65536" name="T107"/>
                  <a:gd fmla="*/ 0 60000 65536" name="T108"/>
                  <a:gd fmla="*/ 0 60000 65536" name="T109"/>
                  <a:gd fmla="*/ 0 60000 65536" name="T110"/>
                  <a:gd fmla="*/ 0 w 442" name="T111"/>
                  <a:gd fmla="*/ 0 h 476" name="T112"/>
                  <a:gd fmla="*/ 442 w 442" name="T113"/>
                  <a:gd fmla="*/ 476 h 476" name="T114"/>
                </a:gdLst>
                <a:cxnLst>
                  <a:cxn ang="T74">
                    <a:pos x="T0" y="T1"/>
                  </a:cxn>
                  <a:cxn ang="T75">
                    <a:pos x="T2" y="T3"/>
                  </a:cxn>
                  <a:cxn ang="T76">
                    <a:pos x="T4" y="T5"/>
                  </a:cxn>
                  <a:cxn ang="T77">
                    <a:pos x="T6" y="T7"/>
                  </a:cxn>
                  <a:cxn ang="T78">
                    <a:pos x="T8" y="T9"/>
                  </a:cxn>
                  <a:cxn ang="T79">
                    <a:pos x="T10" y="T11"/>
                  </a:cxn>
                  <a:cxn ang="T80">
                    <a:pos x="T12" y="T13"/>
                  </a:cxn>
                  <a:cxn ang="T81">
                    <a:pos x="T14" y="T15"/>
                  </a:cxn>
                  <a:cxn ang="T82">
                    <a:pos x="T16" y="T17"/>
                  </a:cxn>
                  <a:cxn ang="T83">
                    <a:pos x="T18" y="T19"/>
                  </a:cxn>
                  <a:cxn ang="T84">
                    <a:pos x="T20" y="T21"/>
                  </a:cxn>
                  <a:cxn ang="T85">
                    <a:pos x="T22" y="T23"/>
                  </a:cxn>
                  <a:cxn ang="T86">
                    <a:pos x="T24" y="T25"/>
                  </a:cxn>
                  <a:cxn ang="T87">
                    <a:pos x="T26" y="T27"/>
                  </a:cxn>
                  <a:cxn ang="T88">
                    <a:pos x="T28" y="T29"/>
                  </a:cxn>
                  <a:cxn ang="T89">
                    <a:pos x="T30" y="T31"/>
                  </a:cxn>
                  <a:cxn ang="T90">
                    <a:pos x="T32" y="T33"/>
                  </a:cxn>
                  <a:cxn ang="T91">
                    <a:pos x="T34" y="T35"/>
                  </a:cxn>
                  <a:cxn ang="T92">
                    <a:pos x="T36" y="T37"/>
                  </a:cxn>
                  <a:cxn ang="T93">
                    <a:pos x="T38" y="T39"/>
                  </a:cxn>
                  <a:cxn ang="T94">
                    <a:pos x="T40" y="T41"/>
                  </a:cxn>
                  <a:cxn ang="T95">
                    <a:pos x="T42" y="T43"/>
                  </a:cxn>
                  <a:cxn ang="T96">
                    <a:pos x="T44" y="T45"/>
                  </a:cxn>
                  <a:cxn ang="T97">
                    <a:pos x="T46" y="T47"/>
                  </a:cxn>
                  <a:cxn ang="T98">
                    <a:pos x="T48" y="T49"/>
                  </a:cxn>
                  <a:cxn ang="T99">
                    <a:pos x="T50" y="T51"/>
                  </a:cxn>
                  <a:cxn ang="T100">
                    <a:pos x="T52" y="T53"/>
                  </a:cxn>
                  <a:cxn ang="T101">
                    <a:pos x="T54" y="T55"/>
                  </a:cxn>
                  <a:cxn ang="T102">
                    <a:pos x="T56" y="T57"/>
                  </a:cxn>
                  <a:cxn ang="T103">
                    <a:pos x="T58" y="T59"/>
                  </a:cxn>
                  <a:cxn ang="T104">
                    <a:pos x="T60" y="T61"/>
                  </a:cxn>
                  <a:cxn ang="T105">
                    <a:pos x="T62" y="T63"/>
                  </a:cxn>
                  <a:cxn ang="T106">
                    <a:pos x="T64" y="T65"/>
                  </a:cxn>
                  <a:cxn ang="T107">
                    <a:pos x="T66" y="T67"/>
                  </a:cxn>
                  <a:cxn ang="T108">
                    <a:pos x="T68" y="T69"/>
                  </a:cxn>
                  <a:cxn ang="T109">
                    <a:pos x="T70" y="T71"/>
                  </a:cxn>
                  <a:cxn ang="T110">
                    <a:pos x="T72" y="T73"/>
                  </a:cxn>
                </a:cxnLst>
                <a:rect b="T114" l="T111" r="T113" t="T112"/>
                <a:pathLst>
                  <a:path h="476" w="442">
                    <a:moveTo>
                      <a:pt x="0" y="176"/>
                    </a:moveTo>
                    <a:lnTo>
                      <a:pt x="216" y="176"/>
                    </a:lnTo>
                    <a:lnTo>
                      <a:pt x="216" y="176"/>
                    </a:lnTo>
                    <a:lnTo>
                      <a:pt x="234" y="188"/>
                    </a:lnTo>
                    <a:lnTo>
                      <a:pt x="252" y="206"/>
                    </a:lnTo>
                    <a:lnTo>
                      <a:pt x="268" y="224"/>
                    </a:lnTo>
                    <a:lnTo>
                      <a:pt x="280" y="246"/>
                    </a:lnTo>
                    <a:lnTo>
                      <a:pt x="442" y="476"/>
                    </a:lnTo>
                    <a:lnTo>
                      <a:pt x="442" y="188"/>
                    </a:lnTo>
                    <a:lnTo>
                      <a:pt x="442" y="188"/>
                    </a:lnTo>
                    <a:lnTo>
                      <a:pt x="442" y="170"/>
                    </a:lnTo>
                    <a:lnTo>
                      <a:pt x="438" y="150"/>
                    </a:lnTo>
                    <a:lnTo>
                      <a:pt x="434" y="132"/>
                    </a:lnTo>
                    <a:lnTo>
                      <a:pt x="428" y="116"/>
                    </a:lnTo>
                    <a:lnTo>
                      <a:pt x="420" y="100"/>
                    </a:lnTo>
                    <a:lnTo>
                      <a:pt x="410" y="84"/>
                    </a:lnTo>
                    <a:lnTo>
                      <a:pt x="398" y="70"/>
                    </a:lnTo>
                    <a:lnTo>
                      <a:pt x="386" y="56"/>
                    </a:lnTo>
                    <a:lnTo>
                      <a:pt x="372" y="44"/>
                    </a:lnTo>
                    <a:lnTo>
                      <a:pt x="358" y="32"/>
                    </a:lnTo>
                    <a:lnTo>
                      <a:pt x="342" y="22"/>
                    </a:lnTo>
                    <a:lnTo>
                      <a:pt x="326" y="14"/>
                    </a:lnTo>
                    <a:lnTo>
                      <a:pt x="308" y="8"/>
                    </a:lnTo>
                    <a:lnTo>
                      <a:pt x="290" y="4"/>
                    </a:lnTo>
                    <a:lnTo>
                      <a:pt x="272" y="0"/>
                    </a:lnTo>
                    <a:lnTo>
                      <a:pt x="254" y="0"/>
                    </a:lnTo>
                    <a:lnTo>
                      <a:pt x="126" y="0"/>
                    </a:lnTo>
                    <a:lnTo>
                      <a:pt x="126" y="0"/>
                    </a:lnTo>
                    <a:lnTo>
                      <a:pt x="116" y="26"/>
                    </a:lnTo>
                    <a:lnTo>
                      <a:pt x="106" y="52"/>
                    </a:lnTo>
                    <a:lnTo>
                      <a:pt x="92" y="76"/>
                    </a:lnTo>
                    <a:lnTo>
                      <a:pt x="78" y="100"/>
                    </a:lnTo>
                    <a:lnTo>
                      <a:pt x="60" y="120"/>
                    </a:lnTo>
                    <a:lnTo>
                      <a:pt x="42" y="142"/>
                    </a:lnTo>
                    <a:lnTo>
                      <a:pt x="22" y="160"/>
                    </a:lnTo>
                    <a:lnTo>
                      <a:pt x="0" y="176"/>
                    </a:lnTo>
                    <a:lnTo>
                      <a:pt x="0" y="176"/>
                    </a:lnTo>
                    <a:close/>
                  </a:path>
                </a:pathLst>
              </a:custGeom>
              <a:solidFill>
                <a:srgbClr val="A6BABA"/>
              </a:solidFill>
              <a:ln>
                <a:noFill/>
              </a:ln>
              <a:extLst>
                <a:ext uri="{91240B29-F687-4F45-9708-019B960494DF}">
                  <a14:hiddenLine w="9525">
                    <a:solidFill>
                      <a:srgbClr val="000000"/>
                    </a:solidFill>
                    <a:miter lim="800000"/>
                    <a:headEnd/>
                    <a:tailEnd/>
                  </a14:hiddenLine>
                </a:ext>
              </a:extLst>
            </p:spPr>
            <p:txBody>
              <a:bodyPr/>
              <a:lstStyle/>
              <a:p>
                <a:endParaRPr altLang="zh-CN" lang="zh-CN">
                  <a:solidFill>
                    <a:srgbClr val="000000"/>
                  </a:solidFill>
                  <a:latin charset="0" pitchFamily="34" typeface="Impact"/>
                  <a:ea charset="-122" pitchFamily="34" typeface="微软雅黑"/>
                  <a:sym charset="0" pitchFamily="34" typeface="Impact"/>
                </a:endParaRPr>
              </a:p>
            </p:txBody>
          </p:sp>
          <p:sp>
            <p:nvSpPr>
              <p:cNvPr id="94" name="Freeform 731"/>
              <p:cNvSpPr>
                <a:spLocks noChangeArrowheads="1"/>
              </p:cNvSpPr>
              <p:nvPr/>
            </p:nvSpPr>
            <p:spPr bwMode="auto">
              <a:xfrm>
                <a:off x="5039834" y="2625328"/>
                <a:ext cx="35444" cy="37505"/>
              </a:xfrm>
              <a:custGeom>
                <a:gdLst>
                  <a:gd fmla="*/ 18 w 28" name="T0"/>
                  <a:gd fmla="*/ 30 h 30" name="T1"/>
                  <a:gd fmla="*/ 28 w 28" name="T2"/>
                  <a:gd fmla="*/ 0 h 30" name="T3"/>
                  <a:gd fmla="*/ 28 w 28" name="T4"/>
                  <a:gd fmla="*/ 0 h 30" name="T5"/>
                  <a:gd fmla="*/ 14 w 28" name="T6"/>
                  <a:gd fmla="*/ 2 h 30" name="T7"/>
                  <a:gd fmla="*/ 6 w 28" name="T8"/>
                  <a:gd fmla="*/ 4 h 30" name="T9"/>
                  <a:gd fmla="*/ 0 w 28" name="T10"/>
                  <a:gd fmla="*/ 8 h 30" name="T11"/>
                  <a:gd fmla="*/ 18 w 28" name="T12"/>
                  <a:gd fmla="*/ 30 h 30" name="T13"/>
                  <a:gd fmla="*/ 0 60000 65536" name="T14"/>
                  <a:gd fmla="*/ 0 60000 65536" name="T15"/>
                  <a:gd fmla="*/ 0 60000 65536" name="T16"/>
                  <a:gd fmla="*/ 0 60000 65536" name="T17"/>
                  <a:gd fmla="*/ 0 60000 65536" name="T18"/>
                  <a:gd fmla="*/ 0 60000 65536" name="T19"/>
                  <a:gd fmla="*/ 0 60000 65536" name="T20"/>
                  <a:gd fmla="*/ 0 w 28" name="T21"/>
                  <a:gd fmla="*/ 0 h 30" name="T22"/>
                  <a:gd fmla="*/ 28 w 28" name="T23"/>
                  <a:gd fmla="*/ 30 h 30" name="T24"/>
                </a:gdLst>
                <a:cxnLst>
                  <a:cxn ang="T14">
                    <a:pos x="T0" y="T1"/>
                  </a:cxn>
                  <a:cxn ang="T15">
                    <a:pos x="T2" y="T3"/>
                  </a:cxn>
                  <a:cxn ang="T16">
                    <a:pos x="T4" y="T5"/>
                  </a:cxn>
                  <a:cxn ang="T17">
                    <a:pos x="T6" y="T7"/>
                  </a:cxn>
                  <a:cxn ang="T18">
                    <a:pos x="T8" y="T9"/>
                  </a:cxn>
                  <a:cxn ang="T19">
                    <a:pos x="T10" y="T11"/>
                  </a:cxn>
                  <a:cxn ang="T20">
                    <a:pos x="T12" y="T13"/>
                  </a:cxn>
                </a:cxnLst>
                <a:rect b="T24" l="T21" r="T23" t="T22"/>
                <a:pathLst>
                  <a:path h="30" w="28">
                    <a:moveTo>
                      <a:pt x="18" y="30"/>
                    </a:moveTo>
                    <a:lnTo>
                      <a:pt x="28" y="0"/>
                    </a:lnTo>
                    <a:lnTo>
                      <a:pt x="28" y="0"/>
                    </a:lnTo>
                    <a:lnTo>
                      <a:pt x="14" y="2"/>
                    </a:lnTo>
                    <a:lnTo>
                      <a:pt x="6" y="4"/>
                    </a:lnTo>
                    <a:lnTo>
                      <a:pt x="0" y="8"/>
                    </a:lnTo>
                    <a:lnTo>
                      <a:pt x="18" y="30"/>
                    </a:lnTo>
                    <a:close/>
                  </a:path>
                </a:pathLst>
              </a:custGeom>
              <a:solidFill>
                <a:srgbClr val="343434"/>
              </a:solidFill>
              <a:ln>
                <a:noFill/>
              </a:ln>
              <a:extLst>
                <a:ext uri="{91240B29-F687-4F45-9708-019B960494DF}">
                  <a14:hiddenLine w="9525">
                    <a:solidFill>
                      <a:srgbClr val="000000"/>
                    </a:solidFill>
                    <a:miter lim="800000"/>
                    <a:headEnd/>
                    <a:tailEnd/>
                  </a14:hiddenLine>
                </a:ext>
              </a:extLst>
            </p:spPr>
            <p:txBody>
              <a:bodyPr/>
              <a:lstStyle/>
              <a:p>
                <a:endParaRPr altLang="zh-CN" lang="zh-CN">
                  <a:solidFill>
                    <a:srgbClr val="000000"/>
                  </a:solidFill>
                  <a:latin charset="0" pitchFamily="34" typeface="Impact"/>
                  <a:ea charset="-122" pitchFamily="34" typeface="微软雅黑"/>
                  <a:sym charset="0" pitchFamily="34" typeface="Impact"/>
                </a:endParaRPr>
              </a:p>
            </p:txBody>
          </p:sp>
          <p:sp>
            <p:nvSpPr>
              <p:cNvPr id="95" name="Freeform 732"/>
              <p:cNvSpPr>
                <a:spLocks noChangeArrowheads="1"/>
              </p:cNvSpPr>
              <p:nvPr/>
            </p:nvSpPr>
            <p:spPr bwMode="auto">
              <a:xfrm>
                <a:off x="4824637" y="2625328"/>
                <a:ext cx="43039" cy="37505"/>
              </a:xfrm>
              <a:custGeom>
                <a:gdLst>
                  <a:gd fmla="*/ 14 w 34" name="T0"/>
                  <a:gd fmla="*/ 30 h 30" name="T1"/>
                  <a:gd fmla="*/ 34 w 34" name="T2"/>
                  <a:gd fmla="*/ 8 h 30" name="T3"/>
                  <a:gd fmla="*/ 34 w 34" name="T4"/>
                  <a:gd fmla="*/ 8 h 30" name="T5"/>
                  <a:gd fmla="*/ 18 w 34" name="T6"/>
                  <a:gd fmla="*/ 2 h 30" name="T7"/>
                  <a:gd fmla="*/ 0 w 34" name="T8"/>
                  <a:gd fmla="*/ 0 h 30" name="T9"/>
                  <a:gd fmla="*/ 14 w 34" name="T10"/>
                  <a:gd fmla="*/ 30 h 30" name="T11"/>
                  <a:gd fmla="*/ 0 60000 65536" name="T12"/>
                  <a:gd fmla="*/ 0 60000 65536" name="T13"/>
                  <a:gd fmla="*/ 0 60000 65536" name="T14"/>
                  <a:gd fmla="*/ 0 60000 65536" name="T15"/>
                  <a:gd fmla="*/ 0 60000 65536" name="T16"/>
                  <a:gd fmla="*/ 0 60000 65536" name="T17"/>
                  <a:gd fmla="*/ 0 w 34" name="T18"/>
                  <a:gd fmla="*/ 0 h 30" name="T19"/>
                  <a:gd fmla="*/ 34 w 34" name="T20"/>
                  <a:gd fmla="*/ 30 h 30" name="T21"/>
                </a:gdLst>
                <a:cxnLst>
                  <a:cxn ang="T12">
                    <a:pos x="T0" y="T1"/>
                  </a:cxn>
                  <a:cxn ang="T13">
                    <a:pos x="T2" y="T3"/>
                  </a:cxn>
                  <a:cxn ang="T14">
                    <a:pos x="T4" y="T5"/>
                  </a:cxn>
                  <a:cxn ang="T15">
                    <a:pos x="T6" y="T7"/>
                  </a:cxn>
                  <a:cxn ang="T16">
                    <a:pos x="T8" y="T9"/>
                  </a:cxn>
                  <a:cxn ang="T17">
                    <a:pos x="T10" y="T11"/>
                  </a:cxn>
                </a:cxnLst>
                <a:rect b="T21" l="T18" r="T20" t="T19"/>
                <a:pathLst>
                  <a:path h="30" w="34">
                    <a:moveTo>
                      <a:pt x="14" y="30"/>
                    </a:moveTo>
                    <a:lnTo>
                      <a:pt x="34" y="8"/>
                    </a:lnTo>
                    <a:lnTo>
                      <a:pt x="34" y="8"/>
                    </a:lnTo>
                    <a:lnTo>
                      <a:pt x="18" y="2"/>
                    </a:lnTo>
                    <a:lnTo>
                      <a:pt x="0" y="0"/>
                    </a:lnTo>
                    <a:lnTo>
                      <a:pt x="14" y="30"/>
                    </a:lnTo>
                    <a:close/>
                  </a:path>
                </a:pathLst>
              </a:custGeom>
              <a:solidFill>
                <a:srgbClr val="343434"/>
              </a:solidFill>
              <a:ln>
                <a:noFill/>
              </a:ln>
              <a:extLst>
                <a:ext uri="{91240B29-F687-4F45-9708-019B960494DF}">
                  <a14:hiddenLine w="9525">
                    <a:solidFill>
                      <a:srgbClr val="000000"/>
                    </a:solidFill>
                    <a:miter lim="800000"/>
                    <a:headEnd/>
                    <a:tailEnd/>
                  </a14:hiddenLine>
                </a:ext>
              </a:extLst>
            </p:spPr>
            <p:txBody>
              <a:bodyPr/>
              <a:lstStyle/>
              <a:p>
                <a:endParaRPr altLang="zh-CN" lang="zh-CN">
                  <a:solidFill>
                    <a:srgbClr val="000000"/>
                  </a:solidFill>
                  <a:latin charset="0" pitchFamily="34" typeface="Impact"/>
                  <a:ea charset="-122" pitchFamily="34" typeface="微软雅黑"/>
                  <a:sym charset="0" pitchFamily="34" typeface="Impact"/>
                </a:endParaRPr>
              </a:p>
            </p:txBody>
          </p:sp>
          <p:sp>
            <p:nvSpPr>
              <p:cNvPr id="96" name="Freeform 733"/>
              <p:cNvSpPr>
                <a:spLocks noChangeArrowheads="1"/>
              </p:cNvSpPr>
              <p:nvPr/>
            </p:nvSpPr>
            <p:spPr bwMode="auto">
              <a:xfrm>
                <a:off x="5617069" y="4310539"/>
                <a:ext cx="32913" cy="342543"/>
              </a:xfrm>
              <a:custGeom>
                <a:gdLst>
                  <a:gd fmla="*/ 26 w 26" name="T0"/>
                  <a:gd fmla="*/ 10 h 274" name="T1"/>
                  <a:gd fmla="*/ 26 w 26" name="T2"/>
                  <a:gd fmla="*/ 10 h 274" name="T3"/>
                  <a:gd fmla="*/ 12 w 26" name="T4"/>
                  <a:gd fmla="*/ 2 h 274" name="T5"/>
                  <a:gd fmla="*/ 6 w 26" name="T6"/>
                  <a:gd fmla="*/ 0 h 274" name="T7"/>
                  <a:gd fmla="*/ 0 w 26" name="T8"/>
                  <a:gd fmla="*/ 0 h 274" name="T9"/>
                  <a:gd fmla="*/ 0 w 26" name="T10"/>
                  <a:gd fmla="*/ 274 h 274" name="T11"/>
                  <a:gd fmla="*/ 0 w 26" name="T12"/>
                  <a:gd fmla="*/ 274 h 274" name="T13"/>
                  <a:gd fmla="*/ 6 w 26" name="T14"/>
                  <a:gd fmla="*/ 272 h 274" name="T15"/>
                  <a:gd fmla="*/ 12 w 26" name="T16"/>
                  <a:gd fmla="*/ 270 h 274" name="T17"/>
                  <a:gd fmla="*/ 26 w 26" name="T18"/>
                  <a:gd fmla="*/ 266 h 274" name="T19"/>
                  <a:gd fmla="*/ 26 w 26" name="T20"/>
                  <a:gd fmla="*/ 10 h 274" name="T21"/>
                  <a:gd fmla="*/ 0 60000 65536" name="T22"/>
                  <a:gd fmla="*/ 0 60000 65536" name="T23"/>
                  <a:gd fmla="*/ 0 60000 65536" name="T24"/>
                  <a:gd fmla="*/ 0 60000 65536" name="T25"/>
                  <a:gd fmla="*/ 0 60000 65536" name="T26"/>
                  <a:gd fmla="*/ 0 60000 65536" name="T27"/>
                  <a:gd fmla="*/ 0 60000 65536" name="T28"/>
                  <a:gd fmla="*/ 0 60000 65536" name="T29"/>
                  <a:gd fmla="*/ 0 60000 65536" name="T30"/>
                  <a:gd fmla="*/ 0 60000 65536" name="T31"/>
                  <a:gd fmla="*/ 0 60000 65536" name="T32"/>
                  <a:gd fmla="*/ 0 w 26" name="T33"/>
                  <a:gd fmla="*/ 0 h 274" name="T34"/>
                  <a:gd fmla="*/ 26 w 26" name="T35"/>
                  <a:gd fmla="*/ 274 h 274" name="T36"/>
                </a:gd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b="T36" l="T33" r="T35" t="T34"/>
                <a:pathLst>
                  <a:path h="274" w="26">
                    <a:moveTo>
                      <a:pt x="26" y="10"/>
                    </a:moveTo>
                    <a:lnTo>
                      <a:pt x="26" y="10"/>
                    </a:lnTo>
                    <a:lnTo>
                      <a:pt x="12" y="2"/>
                    </a:lnTo>
                    <a:lnTo>
                      <a:pt x="6" y="0"/>
                    </a:lnTo>
                    <a:lnTo>
                      <a:pt x="0" y="0"/>
                    </a:lnTo>
                    <a:lnTo>
                      <a:pt x="0" y="274"/>
                    </a:lnTo>
                    <a:lnTo>
                      <a:pt x="0" y="274"/>
                    </a:lnTo>
                    <a:lnTo>
                      <a:pt x="6" y="272"/>
                    </a:lnTo>
                    <a:lnTo>
                      <a:pt x="12" y="270"/>
                    </a:lnTo>
                    <a:lnTo>
                      <a:pt x="26" y="266"/>
                    </a:lnTo>
                    <a:lnTo>
                      <a:pt x="26" y="10"/>
                    </a:lnTo>
                    <a:close/>
                  </a:path>
                </a:pathLst>
              </a:custGeom>
              <a:solidFill>
                <a:srgbClr val="A6BABA"/>
              </a:solidFill>
              <a:ln>
                <a:noFill/>
              </a:ln>
              <a:extLst>
                <a:ext uri="{91240B29-F687-4F45-9708-019B960494DF}">
                  <a14:hiddenLine w="9525">
                    <a:solidFill>
                      <a:srgbClr val="000000"/>
                    </a:solidFill>
                    <a:miter lim="800000"/>
                    <a:headEnd/>
                    <a:tailEnd/>
                  </a14:hiddenLine>
                </a:ext>
              </a:extLst>
            </p:spPr>
            <p:txBody>
              <a:bodyPr/>
              <a:lstStyle/>
              <a:p>
                <a:endParaRPr altLang="zh-CN" lang="zh-CN">
                  <a:solidFill>
                    <a:srgbClr val="000000"/>
                  </a:solidFill>
                  <a:latin charset="0" pitchFamily="34" typeface="Impact"/>
                  <a:ea charset="-122" pitchFamily="34" typeface="微软雅黑"/>
                  <a:sym charset="0" pitchFamily="34" typeface="Impact"/>
                </a:endParaRPr>
              </a:p>
            </p:txBody>
          </p:sp>
          <p:sp>
            <p:nvSpPr>
              <p:cNvPr id="97" name="Freeform 734"/>
              <p:cNvSpPr>
                <a:spLocks noChangeArrowheads="1"/>
              </p:cNvSpPr>
              <p:nvPr/>
            </p:nvSpPr>
            <p:spPr bwMode="auto">
              <a:xfrm>
                <a:off x="4244870" y="4315539"/>
                <a:ext cx="37976" cy="332542"/>
              </a:xfrm>
              <a:custGeom>
                <a:gdLst>
                  <a:gd fmla="*/ 0 w 30" name="T0"/>
                  <a:gd fmla="*/ 12 h 266" name="T1"/>
                  <a:gd fmla="*/ 0 w 30" name="T2"/>
                  <a:gd fmla="*/ 250 h 266" name="T3"/>
                  <a:gd fmla="*/ 0 w 30" name="T4"/>
                  <a:gd fmla="*/ 250 h 266" name="T5"/>
                  <a:gd fmla="*/ 8 w 30" name="T6"/>
                  <a:gd fmla="*/ 254 h 266" name="T7"/>
                  <a:gd fmla="*/ 14 w 30" name="T8"/>
                  <a:gd fmla="*/ 258 h 266" name="T9"/>
                  <a:gd fmla="*/ 30 w 30" name="T10"/>
                  <a:gd fmla="*/ 266 h 266" name="T11"/>
                  <a:gd fmla="*/ 30 w 30" name="T12"/>
                  <a:gd fmla="*/ 0 h 266" name="T13"/>
                  <a:gd fmla="*/ 30 w 30" name="T14"/>
                  <a:gd fmla="*/ 0 h 266" name="T15"/>
                  <a:gd fmla="*/ 14 w 30" name="T16"/>
                  <a:gd fmla="*/ 8 h 266" name="T17"/>
                  <a:gd fmla="*/ 0 w 30" name="T18"/>
                  <a:gd fmla="*/ 12 h 266" name="T19"/>
                  <a:gd fmla="*/ 0 w 30" name="T20"/>
                  <a:gd fmla="*/ 12 h 266" name="T21"/>
                  <a:gd fmla="*/ 0 60000 65536" name="T22"/>
                  <a:gd fmla="*/ 0 60000 65536" name="T23"/>
                  <a:gd fmla="*/ 0 60000 65536" name="T24"/>
                  <a:gd fmla="*/ 0 60000 65536" name="T25"/>
                  <a:gd fmla="*/ 0 60000 65536" name="T26"/>
                  <a:gd fmla="*/ 0 60000 65536" name="T27"/>
                  <a:gd fmla="*/ 0 60000 65536" name="T28"/>
                  <a:gd fmla="*/ 0 60000 65536" name="T29"/>
                  <a:gd fmla="*/ 0 60000 65536" name="T30"/>
                  <a:gd fmla="*/ 0 60000 65536" name="T31"/>
                  <a:gd fmla="*/ 0 60000 65536" name="T32"/>
                  <a:gd fmla="*/ 0 w 30" name="T33"/>
                  <a:gd fmla="*/ 0 h 266" name="T34"/>
                  <a:gd fmla="*/ 30 w 30" name="T35"/>
                  <a:gd fmla="*/ 266 h 266" name="T36"/>
                </a:gd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b="T36" l="T33" r="T35" t="T34"/>
                <a:pathLst>
                  <a:path h="266" w="30">
                    <a:moveTo>
                      <a:pt x="0" y="12"/>
                    </a:moveTo>
                    <a:lnTo>
                      <a:pt x="0" y="250"/>
                    </a:lnTo>
                    <a:lnTo>
                      <a:pt x="0" y="250"/>
                    </a:lnTo>
                    <a:lnTo>
                      <a:pt x="8" y="254"/>
                    </a:lnTo>
                    <a:lnTo>
                      <a:pt x="14" y="258"/>
                    </a:lnTo>
                    <a:lnTo>
                      <a:pt x="30" y="266"/>
                    </a:lnTo>
                    <a:lnTo>
                      <a:pt x="30" y="0"/>
                    </a:lnTo>
                    <a:lnTo>
                      <a:pt x="30" y="0"/>
                    </a:lnTo>
                    <a:lnTo>
                      <a:pt x="14" y="8"/>
                    </a:lnTo>
                    <a:lnTo>
                      <a:pt x="0" y="12"/>
                    </a:lnTo>
                    <a:lnTo>
                      <a:pt x="0" y="12"/>
                    </a:lnTo>
                    <a:close/>
                  </a:path>
                </a:pathLst>
              </a:custGeom>
              <a:solidFill>
                <a:srgbClr val="A6BABA"/>
              </a:solidFill>
              <a:ln>
                <a:noFill/>
              </a:ln>
              <a:extLst>
                <a:ext uri="{91240B29-F687-4F45-9708-019B960494DF}">
                  <a14:hiddenLine w="9525">
                    <a:solidFill>
                      <a:srgbClr val="000000"/>
                    </a:solidFill>
                    <a:miter lim="800000"/>
                    <a:headEnd/>
                    <a:tailEnd/>
                  </a14:hiddenLine>
                </a:ext>
              </a:extLst>
            </p:spPr>
            <p:txBody>
              <a:bodyPr/>
              <a:lstStyle/>
              <a:p>
                <a:endParaRPr altLang="zh-CN" lang="zh-CN">
                  <a:solidFill>
                    <a:srgbClr val="000000"/>
                  </a:solidFill>
                  <a:latin charset="0" pitchFamily="34" typeface="Impact"/>
                  <a:ea charset="-122" pitchFamily="34" typeface="微软雅黑"/>
                  <a:sym charset="0" pitchFamily="34" typeface="Impact"/>
                </a:endParaRPr>
              </a:p>
            </p:txBody>
          </p:sp>
          <p:sp>
            <p:nvSpPr>
              <p:cNvPr id="98" name="Rectangle 735"/>
              <p:cNvSpPr>
                <a:spLocks noChangeArrowheads="1"/>
              </p:cNvSpPr>
              <p:nvPr/>
            </p:nvSpPr>
            <p:spPr bwMode="auto">
              <a:xfrm>
                <a:off x="4751217" y="4328041"/>
                <a:ext cx="400014" cy="330041"/>
              </a:xfrm>
              <a:prstGeom prst="rect">
                <a:avLst/>
              </a:prstGeom>
              <a:solidFill>
                <a:srgbClr val="A6BABA"/>
              </a:solidFill>
              <a:ln>
                <a:noFill/>
              </a:ln>
              <a:extLst>
                <a:ext uri="{91240B29-F687-4F45-9708-019B960494DF}">
                  <a14:hiddenLine w="9525">
                    <a:solidFill>
                      <a:srgbClr val="000000"/>
                    </a:solidFill>
                    <a:miter lim="800000"/>
                    <a:headEnd/>
                    <a:tailEnd/>
                  </a14:hiddenLine>
                </a:ext>
              </a:extLst>
            </p:spPr>
            <p:txBody>
              <a:bodyPr/>
              <a:lstStyle/>
              <a:p>
                <a:endParaRPr altLang="zh-CN" lang="zh-CN">
                  <a:solidFill>
                    <a:srgbClr val="000000"/>
                  </a:solidFill>
                  <a:latin charset="0" pitchFamily="34" typeface="Impact"/>
                  <a:ea charset="-122" pitchFamily="34" typeface="微软雅黑"/>
                  <a:sym charset="0" pitchFamily="34" typeface="Impact"/>
                </a:endParaRPr>
              </a:p>
            </p:txBody>
          </p:sp>
          <p:sp>
            <p:nvSpPr>
              <p:cNvPr id="99" name="Freeform 736"/>
              <p:cNvSpPr>
                <a:spLocks noChangeArrowheads="1" noEditPoints="1"/>
              </p:cNvSpPr>
              <p:nvPr/>
            </p:nvSpPr>
            <p:spPr bwMode="auto">
              <a:xfrm>
                <a:off x="3690421" y="2637830"/>
                <a:ext cx="2544391" cy="1637705"/>
              </a:xfrm>
              <a:custGeom>
                <a:gdLst>
                  <a:gd fmla="*/ 1406 w 2010" name="T0"/>
                  <a:gd fmla="*/ 32 h 1310" name="T1"/>
                  <a:gd fmla="*/ 1346 w 2010" name="T2"/>
                  <a:gd fmla="*/ 0 h 1310" name="T3"/>
                  <a:gd fmla="*/ 660 w 2010" name="T4"/>
                  <a:gd fmla="*/ 6 h 1310" name="T5"/>
                  <a:gd fmla="*/ 596 w 2010" name="T6"/>
                  <a:gd fmla="*/ 48 h 1310" name="T7"/>
                  <a:gd fmla="*/ 302 w 2010" name="T8"/>
                  <a:gd fmla="*/ 632 h 1310" name="T9"/>
                  <a:gd fmla="*/ 334 w 2010" name="T10"/>
                  <a:gd fmla="*/ 654 h 1310" name="T11"/>
                  <a:gd fmla="*/ 396 w 2010" name="T12"/>
                  <a:gd fmla="*/ 664 h 1310" name="T13"/>
                  <a:gd fmla="*/ 454 w 2010" name="T14"/>
                  <a:gd fmla="*/ 638 h 1310" name="T15"/>
                  <a:gd fmla="*/ 482 w 2010" name="T16"/>
                  <a:gd fmla="*/ 602 h 1310" name="T17"/>
                  <a:gd fmla="*/ 670 w 2010" name="T18"/>
                  <a:gd fmla="*/ 1136 h 1310" name="T19"/>
                  <a:gd fmla="*/ 750 w 2010" name="T20"/>
                  <a:gd fmla="*/ 1156 h 1310" name="T21"/>
                  <a:gd fmla="*/ 808 w 2010" name="T22"/>
                  <a:gd fmla="*/ 1210 h 1310" name="T23"/>
                  <a:gd fmla="*/ 836 w 2010" name="T24"/>
                  <a:gd fmla="*/ 1286 h 1310" name="T25"/>
                  <a:gd fmla="*/ 1154 w 2010" name="T26"/>
                  <a:gd fmla="*/ 1304 h 1310" name="T27"/>
                  <a:gd fmla="*/ 1174 w 2010" name="T28"/>
                  <a:gd fmla="*/ 1224 h 1310" name="T29"/>
                  <a:gd fmla="*/ 1228 w 2010" name="T30"/>
                  <a:gd fmla="*/ 1164 h 1310" name="T31"/>
                  <a:gd fmla="*/ 1304 w 2010" name="T32"/>
                  <a:gd fmla="*/ 1136 h 1310" name="T33"/>
                  <a:gd fmla="*/ 1528 w 2010" name="T34"/>
                  <a:gd fmla="*/ 596 h 1310" name="T35"/>
                  <a:gd fmla="*/ 1562 w 2010" name="T36"/>
                  <a:gd fmla="*/ 638 h 1310" name="T37"/>
                  <a:gd fmla="*/ 1624 w 2010" name="T38"/>
                  <a:gd fmla="*/ 664 h 1310" name="T39"/>
                  <a:gd fmla="*/ 1684 w 2010" name="T40"/>
                  <a:gd fmla="*/ 654 h 1310" name="T41"/>
                  <a:gd fmla="*/ 2010 w 2010" name="T42"/>
                  <a:gd fmla="*/ 418 h 1310" name="T43"/>
                  <a:gd fmla="*/ 140 w 2010" name="T44"/>
                  <a:gd fmla="*/ 352 h 1310" name="T45"/>
                  <a:gd fmla="*/ 114 w 2010" name="T46"/>
                  <a:gd fmla="*/ 326 h 1310" name="T47"/>
                  <a:gd fmla="*/ 120 w 2010" name="T48"/>
                  <a:gd fmla="*/ 300 h 1310" name="T49"/>
                  <a:gd fmla="*/ 146 w 2010" name="T50"/>
                  <a:gd fmla="*/ 284 h 1310" name="T51"/>
                  <a:gd fmla="*/ 172 w 2010" name="T52"/>
                  <a:gd fmla="*/ 294 h 1310" name="T53"/>
                  <a:gd fmla="*/ 182 w 2010" name="T54"/>
                  <a:gd fmla="*/ 320 h 1310" name="T55"/>
                  <a:gd fmla="*/ 166 w 2010" name="T56"/>
                  <a:gd fmla="*/ 348 h 1310" name="T57"/>
                  <a:gd fmla="*/ 994 w 2010" name="T58"/>
                  <a:gd fmla="*/ 832 h 1310" name="T59"/>
                  <a:gd fmla="*/ 964 w 2010" name="T60"/>
                  <a:gd fmla="*/ 818 h 1310" name="T61"/>
                  <a:gd fmla="*/ 952 w 2010" name="T62"/>
                  <a:gd fmla="*/ 788 h 1310" name="T63"/>
                  <a:gd fmla="*/ 970 w 2010" name="T64"/>
                  <a:gd fmla="*/ 754 h 1310" name="T65"/>
                  <a:gd fmla="*/ 1002 w 2010" name="T66"/>
                  <a:gd fmla="*/ 748 h 1310" name="T67"/>
                  <a:gd fmla="*/ 1030 w 2010" name="T68"/>
                  <a:gd fmla="*/ 772 h 1310" name="T69"/>
                  <a:gd fmla="*/ 1030 w 2010" name="T70"/>
                  <a:gd fmla="*/ 804 h 1310" name="T71"/>
                  <a:gd fmla="*/ 1002 w 2010" name="T72"/>
                  <a:gd fmla="*/ 830 h 1310" name="T73"/>
                  <a:gd fmla="*/ 984 w 2010" name="T74"/>
                  <a:gd fmla="*/ 698 h 1310" name="T75"/>
                  <a:gd fmla="*/ 956 w 2010" name="T76"/>
                  <a:gd fmla="*/ 674 h 1310" name="T77"/>
                  <a:gd fmla="*/ 956 w 2010" name="T78"/>
                  <a:gd fmla="*/ 642 h 1310" name="T79"/>
                  <a:gd fmla="*/ 984 w 2010" name="T80"/>
                  <a:gd fmla="*/ 614 h 1310" name="T81"/>
                  <a:gd fmla="*/ 1016 w 2010" name="T82"/>
                  <a:gd fmla="*/ 622 h 1310" name="T83"/>
                  <a:gd fmla="*/ 1032 w 2010" name="T84"/>
                  <a:gd fmla="*/ 658 h 1310" name="T85"/>
                  <a:gd fmla="*/ 1022 w 2010" name="T86"/>
                  <a:gd fmla="*/ 686 h 1310" name="T87"/>
                  <a:gd fmla="*/ 994 w 2010" name="T88"/>
                  <a:gd fmla="*/ 698 h 1310" name="T89"/>
                  <a:gd fmla="*/ 970 w 2010" name="T90"/>
                  <a:gd fmla="*/ 556 h 1310" name="T91"/>
                  <a:gd fmla="*/ 952 w 2010" name="T92"/>
                  <a:gd fmla="*/ 520 h 1310" name="T93"/>
                  <a:gd fmla="*/ 964 w 2010" name="T94"/>
                  <a:gd fmla="*/ 490 h 1310" name="T95"/>
                  <a:gd fmla="*/ 994 w 2010" name="T96"/>
                  <a:gd fmla="*/ 476 h 1310" name="T97"/>
                  <a:gd fmla="*/ 1026 w 2010" name="T98"/>
                  <a:gd fmla="*/ 496 h 1310" name="T99"/>
                  <a:gd fmla="*/ 1032 w 2010" name="T100"/>
                  <a:gd fmla="*/ 528 h 1310" name="T101"/>
                  <a:gd fmla="*/ 1010 w 2010" name="T102"/>
                  <a:gd fmla="*/ 560 h 1310" name="T103"/>
                  <a:gd fmla="*/ 1866 w 2010" name="T104"/>
                  <a:gd fmla="*/ 354 h 1310" name="T105"/>
                  <a:gd fmla="*/ 1832 w 2010" name="T106"/>
                  <a:gd fmla="*/ 338 h 1310" name="T107"/>
                  <a:gd fmla="*/ 1828 w 2010" name="T108"/>
                  <a:gd fmla="*/ 312 h 1310" name="T109"/>
                  <a:gd fmla="*/ 1850 w 2010" name="T110"/>
                  <a:gd fmla="*/ 288 h 1310" name="T111"/>
                  <a:gd fmla="*/ 1878 w 2010" name="T112"/>
                  <a:gd fmla="*/ 288 h 1310" name="T113"/>
                  <a:gd fmla="*/ 1896 w 2010" name="T114"/>
                  <a:gd fmla="*/ 320 h 1310" name="T115"/>
                  <a:gd fmla="*/ 1872 w 2010" name="T116"/>
                  <a:gd fmla="*/ 352 h 1310" name="T117"/>
                  <a:gd fmla="*/ 0 60000 65536" name="T118"/>
                  <a:gd fmla="*/ 0 60000 65536" name="T119"/>
                  <a:gd fmla="*/ 0 60000 65536" name="T120"/>
                  <a:gd fmla="*/ 0 60000 65536" name="T121"/>
                  <a:gd fmla="*/ 0 60000 65536" name="T122"/>
                  <a:gd fmla="*/ 0 60000 65536" name="T123"/>
                  <a:gd fmla="*/ 0 60000 65536" name="T124"/>
                  <a:gd fmla="*/ 0 60000 65536" name="T125"/>
                  <a:gd fmla="*/ 0 60000 65536" name="T126"/>
                  <a:gd fmla="*/ 0 60000 65536" name="T127"/>
                  <a:gd fmla="*/ 0 60000 65536" name="T128"/>
                  <a:gd fmla="*/ 0 60000 65536" name="T129"/>
                  <a:gd fmla="*/ 0 60000 65536" name="T130"/>
                  <a:gd fmla="*/ 0 60000 65536" name="T131"/>
                  <a:gd fmla="*/ 0 60000 65536" name="T132"/>
                  <a:gd fmla="*/ 0 60000 65536" name="T133"/>
                  <a:gd fmla="*/ 0 60000 65536" name="T134"/>
                  <a:gd fmla="*/ 0 60000 65536" name="T135"/>
                  <a:gd fmla="*/ 0 60000 65536" name="T136"/>
                  <a:gd fmla="*/ 0 60000 65536" name="T137"/>
                  <a:gd fmla="*/ 0 60000 65536" name="T138"/>
                  <a:gd fmla="*/ 0 60000 65536" name="T139"/>
                  <a:gd fmla="*/ 0 60000 65536" name="T140"/>
                  <a:gd fmla="*/ 0 60000 65536" name="T141"/>
                  <a:gd fmla="*/ 0 60000 65536" name="T142"/>
                  <a:gd fmla="*/ 0 60000 65536" name="T143"/>
                  <a:gd fmla="*/ 0 60000 65536" name="T144"/>
                  <a:gd fmla="*/ 0 60000 65536" name="T145"/>
                  <a:gd fmla="*/ 0 60000 65536" name="T146"/>
                  <a:gd fmla="*/ 0 60000 65536" name="T147"/>
                  <a:gd fmla="*/ 0 60000 65536" name="T148"/>
                  <a:gd fmla="*/ 0 60000 65536" name="T149"/>
                  <a:gd fmla="*/ 0 60000 65536" name="T150"/>
                  <a:gd fmla="*/ 0 60000 65536" name="T151"/>
                  <a:gd fmla="*/ 0 60000 65536" name="T152"/>
                  <a:gd fmla="*/ 0 60000 65536" name="T153"/>
                  <a:gd fmla="*/ 0 60000 65536" name="T154"/>
                  <a:gd fmla="*/ 0 60000 65536" name="T155"/>
                  <a:gd fmla="*/ 0 60000 65536" name="T156"/>
                  <a:gd fmla="*/ 0 60000 65536" name="T157"/>
                  <a:gd fmla="*/ 0 60000 65536" name="T158"/>
                  <a:gd fmla="*/ 0 60000 65536" name="T159"/>
                  <a:gd fmla="*/ 0 60000 65536" name="T160"/>
                  <a:gd fmla="*/ 0 60000 65536" name="T161"/>
                  <a:gd fmla="*/ 0 60000 65536" name="T162"/>
                  <a:gd fmla="*/ 0 60000 65536" name="T163"/>
                  <a:gd fmla="*/ 0 60000 65536" name="T164"/>
                  <a:gd fmla="*/ 0 60000 65536" name="T165"/>
                  <a:gd fmla="*/ 0 60000 65536" name="T166"/>
                  <a:gd fmla="*/ 0 60000 65536" name="T167"/>
                  <a:gd fmla="*/ 0 60000 65536" name="T168"/>
                  <a:gd fmla="*/ 0 60000 65536" name="T169"/>
                  <a:gd fmla="*/ 0 60000 65536" name="T170"/>
                  <a:gd fmla="*/ 0 60000 65536" name="T171"/>
                  <a:gd fmla="*/ 0 60000 65536" name="T172"/>
                  <a:gd fmla="*/ 0 60000 65536" name="T173"/>
                  <a:gd fmla="*/ 0 60000 65536" name="T174"/>
                  <a:gd fmla="*/ 0 60000 65536" name="T175"/>
                  <a:gd fmla="*/ 0 60000 65536" name="T176"/>
                  <a:gd fmla="*/ 0 w 2010" name="T177"/>
                  <a:gd fmla="*/ 0 h 1310" name="T178"/>
                  <a:gd fmla="*/ 2010 w 2010" name="T179"/>
                  <a:gd fmla="*/ 1310 h 1310" name="T180"/>
                </a:gdLst>
                <a:cxnLst>
                  <a:cxn ang="T118">
                    <a:pos x="T0" y="T1"/>
                  </a:cxn>
                  <a:cxn ang="T119">
                    <a:pos x="T2" y="T3"/>
                  </a:cxn>
                  <a:cxn ang="T120">
                    <a:pos x="T4" y="T5"/>
                  </a:cxn>
                  <a:cxn ang="T121">
                    <a:pos x="T6" y="T7"/>
                  </a:cxn>
                  <a:cxn ang="T122">
                    <a:pos x="T8" y="T9"/>
                  </a:cxn>
                  <a:cxn ang="T123">
                    <a:pos x="T10" y="T11"/>
                  </a:cxn>
                  <a:cxn ang="T124">
                    <a:pos x="T12" y="T13"/>
                  </a:cxn>
                  <a:cxn ang="T125">
                    <a:pos x="T14" y="T15"/>
                  </a:cxn>
                  <a:cxn ang="T126">
                    <a:pos x="T16" y="T17"/>
                  </a:cxn>
                  <a:cxn ang="T127">
                    <a:pos x="T18" y="T19"/>
                  </a:cxn>
                  <a:cxn ang="T128">
                    <a:pos x="T20" y="T21"/>
                  </a:cxn>
                  <a:cxn ang="T129">
                    <a:pos x="T22" y="T23"/>
                  </a:cxn>
                  <a:cxn ang="T130">
                    <a:pos x="T24" y="T25"/>
                  </a:cxn>
                  <a:cxn ang="T131">
                    <a:pos x="T26" y="T27"/>
                  </a:cxn>
                  <a:cxn ang="T132">
                    <a:pos x="T28" y="T29"/>
                  </a:cxn>
                  <a:cxn ang="T133">
                    <a:pos x="T30" y="T31"/>
                  </a:cxn>
                  <a:cxn ang="T134">
                    <a:pos x="T32" y="T33"/>
                  </a:cxn>
                  <a:cxn ang="T135">
                    <a:pos x="T34" y="T35"/>
                  </a:cxn>
                  <a:cxn ang="T136">
                    <a:pos x="T36" y="T37"/>
                  </a:cxn>
                  <a:cxn ang="T137">
                    <a:pos x="T38" y="T39"/>
                  </a:cxn>
                  <a:cxn ang="T138">
                    <a:pos x="T40" y="T41"/>
                  </a:cxn>
                  <a:cxn ang="T139">
                    <a:pos x="T42" y="T43"/>
                  </a:cxn>
                  <a:cxn ang="T140">
                    <a:pos x="T44" y="T45"/>
                  </a:cxn>
                  <a:cxn ang="T141">
                    <a:pos x="T46" y="T47"/>
                  </a:cxn>
                  <a:cxn ang="T142">
                    <a:pos x="T48" y="T49"/>
                  </a:cxn>
                  <a:cxn ang="T143">
                    <a:pos x="T50" y="T51"/>
                  </a:cxn>
                  <a:cxn ang="T144">
                    <a:pos x="T52" y="T53"/>
                  </a:cxn>
                  <a:cxn ang="T145">
                    <a:pos x="T54" y="T55"/>
                  </a:cxn>
                  <a:cxn ang="T146">
                    <a:pos x="T56" y="T57"/>
                  </a:cxn>
                  <a:cxn ang="T147">
                    <a:pos x="T58" y="T59"/>
                  </a:cxn>
                  <a:cxn ang="T148">
                    <a:pos x="T60" y="T61"/>
                  </a:cxn>
                  <a:cxn ang="T149">
                    <a:pos x="T62" y="T63"/>
                  </a:cxn>
                  <a:cxn ang="T150">
                    <a:pos x="T64" y="T65"/>
                  </a:cxn>
                  <a:cxn ang="T151">
                    <a:pos x="T66" y="T67"/>
                  </a:cxn>
                  <a:cxn ang="T152">
                    <a:pos x="T68" y="T69"/>
                  </a:cxn>
                  <a:cxn ang="T153">
                    <a:pos x="T70" y="T71"/>
                  </a:cxn>
                  <a:cxn ang="T154">
                    <a:pos x="T72" y="T73"/>
                  </a:cxn>
                  <a:cxn ang="T155">
                    <a:pos x="T74" y="T75"/>
                  </a:cxn>
                  <a:cxn ang="T156">
                    <a:pos x="T76" y="T77"/>
                  </a:cxn>
                  <a:cxn ang="T157">
                    <a:pos x="T78" y="T79"/>
                  </a:cxn>
                  <a:cxn ang="T158">
                    <a:pos x="T80" y="T81"/>
                  </a:cxn>
                  <a:cxn ang="T159">
                    <a:pos x="T82" y="T83"/>
                  </a:cxn>
                  <a:cxn ang="T160">
                    <a:pos x="T84" y="T85"/>
                  </a:cxn>
                  <a:cxn ang="T161">
                    <a:pos x="T86" y="T87"/>
                  </a:cxn>
                  <a:cxn ang="T162">
                    <a:pos x="T88" y="T89"/>
                  </a:cxn>
                  <a:cxn ang="T163">
                    <a:pos x="T90" y="T91"/>
                  </a:cxn>
                  <a:cxn ang="T164">
                    <a:pos x="T92" y="T93"/>
                  </a:cxn>
                  <a:cxn ang="T165">
                    <a:pos x="T94" y="T95"/>
                  </a:cxn>
                  <a:cxn ang="T166">
                    <a:pos x="T96" y="T97"/>
                  </a:cxn>
                  <a:cxn ang="T167">
                    <a:pos x="T98" y="T99"/>
                  </a:cxn>
                  <a:cxn ang="T168">
                    <a:pos x="T100" y="T101"/>
                  </a:cxn>
                  <a:cxn ang="T169">
                    <a:pos x="T102" y="T103"/>
                  </a:cxn>
                  <a:cxn ang="T170">
                    <a:pos x="T104" y="T105"/>
                  </a:cxn>
                  <a:cxn ang="T171">
                    <a:pos x="T106" y="T107"/>
                  </a:cxn>
                  <a:cxn ang="T172">
                    <a:pos x="T108" y="T109"/>
                  </a:cxn>
                  <a:cxn ang="T173">
                    <a:pos x="T110" y="T111"/>
                  </a:cxn>
                  <a:cxn ang="T174">
                    <a:pos x="T112" y="T113"/>
                  </a:cxn>
                  <a:cxn ang="T175">
                    <a:pos x="T114" y="T115"/>
                  </a:cxn>
                  <a:cxn ang="T176">
                    <a:pos x="T116" y="T117"/>
                  </a:cxn>
                </a:cxnLst>
                <a:rect b="T180" l="T177" r="T179" t="T178"/>
                <a:pathLst>
                  <a:path h="1310" w="2009">
                    <a:moveTo>
                      <a:pt x="1666" y="400"/>
                    </a:moveTo>
                    <a:lnTo>
                      <a:pt x="1420" y="48"/>
                    </a:lnTo>
                    <a:lnTo>
                      <a:pt x="1420" y="48"/>
                    </a:lnTo>
                    <a:lnTo>
                      <a:pt x="1412" y="38"/>
                    </a:lnTo>
                    <a:lnTo>
                      <a:pt x="1406" y="32"/>
                    </a:lnTo>
                    <a:lnTo>
                      <a:pt x="1396" y="24"/>
                    </a:lnTo>
                    <a:lnTo>
                      <a:pt x="1388" y="18"/>
                    </a:lnTo>
                    <a:lnTo>
                      <a:pt x="1368" y="10"/>
                    </a:lnTo>
                    <a:lnTo>
                      <a:pt x="1346" y="6"/>
                    </a:lnTo>
                    <a:lnTo>
                      <a:pt x="1346" y="0"/>
                    </a:lnTo>
                    <a:lnTo>
                      <a:pt x="1146" y="0"/>
                    </a:lnTo>
                    <a:lnTo>
                      <a:pt x="998" y="422"/>
                    </a:lnTo>
                    <a:lnTo>
                      <a:pt x="858" y="0"/>
                    </a:lnTo>
                    <a:lnTo>
                      <a:pt x="660" y="0"/>
                    </a:lnTo>
                    <a:lnTo>
                      <a:pt x="660" y="6"/>
                    </a:lnTo>
                    <a:lnTo>
                      <a:pt x="660" y="6"/>
                    </a:lnTo>
                    <a:lnTo>
                      <a:pt x="642" y="12"/>
                    </a:lnTo>
                    <a:lnTo>
                      <a:pt x="626" y="22"/>
                    </a:lnTo>
                    <a:lnTo>
                      <a:pt x="610" y="34"/>
                    </a:lnTo>
                    <a:lnTo>
                      <a:pt x="596" y="48"/>
                    </a:lnTo>
                    <a:lnTo>
                      <a:pt x="356" y="400"/>
                    </a:lnTo>
                    <a:lnTo>
                      <a:pt x="144" y="246"/>
                    </a:lnTo>
                    <a:lnTo>
                      <a:pt x="0" y="414"/>
                    </a:lnTo>
                    <a:lnTo>
                      <a:pt x="302" y="632"/>
                    </a:lnTo>
                    <a:lnTo>
                      <a:pt x="302" y="632"/>
                    </a:lnTo>
                    <a:lnTo>
                      <a:pt x="310" y="638"/>
                    </a:lnTo>
                    <a:lnTo>
                      <a:pt x="314" y="642"/>
                    </a:lnTo>
                    <a:lnTo>
                      <a:pt x="316" y="646"/>
                    </a:lnTo>
                    <a:lnTo>
                      <a:pt x="316" y="646"/>
                    </a:lnTo>
                    <a:lnTo>
                      <a:pt x="334" y="654"/>
                    </a:lnTo>
                    <a:lnTo>
                      <a:pt x="350" y="660"/>
                    </a:lnTo>
                    <a:lnTo>
                      <a:pt x="366" y="662"/>
                    </a:lnTo>
                    <a:lnTo>
                      <a:pt x="382" y="664"/>
                    </a:lnTo>
                    <a:lnTo>
                      <a:pt x="382" y="664"/>
                    </a:lnTo>
                    <a:lnTo>
                      <a:pt x="396" y="664"/>
                    </a:lnTo>
                    <a:lnTo>
                      <a:pt x="408" y="662"/>
                    </a:lnTo>
                    <a:lnTo>
                      <a:pt x="420" y="658"/>
                    </a:lnTo>
                    <a:lnTo>
                      <a:pt x="432" y="652"/>
                    </a:lnTo>
                    <a:lnTo>
                      <a:pt x="444" y="646"/>
                    </a:lnTo>
                    <a:lnTo>
                      <a:pt x="454" y="638"/>
                    </a:lnTo>
                    <a:lnTo>
                      <a:pt x="464" y="628"/>
                    </a:lnTo>
                    <a:lnTo>
                      <a:pt x="474" y="618"/>
                    </a:lnTo>
                    <a:lnTo>
                      <a:pt x="474" y="618"/>
                    </a:lnTo>
                    <a:lnTo>
                      <a:pt x="478" y="608"/>
                    </a:lnTo>
                    <a:lnTo>
                      <a:pt x="482" y="602"/>
                    </a:lnTo>
                    <a:lnTo>
                      <a:pt x="486" y="596"/>
                    </a:lnTo>
                    <a:lnTo>
                      <a:pt x="660" y="344"/>
                    </a:lnTo>
                    <a:lnTo>
                      <a:pt x="660" y="1136"/>
                    </a:lnTo>
                    <a:lnTo>
                      <a:pt x="670" y="1136"/>
                    </a:lnTo>
                    <a:lnTo>
                      <a:pt x="670" y="1136"/>
                    </a:lnTo>
                    <a:lnTo>
                      <a:pt x="686" y="1136"/>
                    </a:lnTo>
                    <a:lnTo>
                      <a:pt x="704" y="1140"/>
                    </a:lnTo>
                    <a:lnTo>
                      <a:pt x="720" y="1144"/>
                    </a:lnTo>
                    <a:lnTo>
                      <a:pt x="734" y="1150"/>
                    </a:lnTo>
                    <a:lnTo>
                      <a:pt x="750" y="1156"/>
                    </a:lnTo>
                    <a:lnTo>
                      <a:pt x="764" y="1164"/>
                    </a:lnTo>
                    <a:lnTo>
                      <a:pt x="776" y="1174"/>
                    </a:lnTo>
                    <a:lnTo>
                      <a:pt x="788" y="1186"/>
                    </a:lnTo>
                    <a:lnTo>
                      <a:pt x="798" y="1198"/>
                    </a:lnTo>
                    <a:lnTo>
                      <a:pt x="808" y="1210"/>
                    </a:lnTo>
                    <a:lnTo>
                      <a:pt x="818" y="1224"/>
                    </a:lnTo>
                    <a:lnTo>
                      <a:pt x="824" y="1240"/>
                    </a:lnTo>
                    <a:lnTo>
                      <a:pt x="830" y="1254"/>
                    </a:lnTo>
                    <a:lnTo>
                      <a:pt x="834" y="1270"/>
                    </a:lnTo>
                    <a:lnTo>
                      <a:pt x="836" y="1286"/>
                    </a:lnTo>
                    <a:lnTo>
                      <a:pt x="838" y="1304"/>
                    </a:lnTo>
                    <a:lnTo>
                      <a:pt x="838" y="1310"/>
                    </a:lnTo>
                    <a:lnTo>
                      <a:pt x="1154" y="1310"/>
                    </a:lnTo>
                    <a:lnTo>
                      <a:pt x="1154" y="1304"/>
                    </a:lnTo>
                    <a:lnTo>
                      <a:pt x="1154" y="1304"/>
                    </a:lnTo>
                    <a:lnTo>
                      <a:pt x="1156" y="1286"/>
                    </a:lnTo>
                    <a:lnTo>
                      <a:pt x="1158" y="1270"/>
                    </a:lnTo>
                    <a:lnTo>
                      <a:pt x="1162" y="1254"/>
                    </a:lnTo>
                    <a:lnTo>
                      <a:pt x="1168" y="1240"/>
                    </a:lnTo>
                    <a:lnTo>
                      <a:pt x="1174" y="1224"/>
                    </a:lnTo>
                    <a:lnTo>
                      <a:pt x="1184" y="1210"/>
                    </a:lnTo>
                    <a:lnTo>
                      <a:pt x="1192" y="1198"/>
                    </a:lnTo>
                    <a:lnTo>
                      <a:pt x="1204" y="1186"/>
                    </a:lnTo>
                    <a:lnTo>
                      <a:pt x="1216" y="1174"/>
                    </a:lnTo>
                    <a:lnTo>
                      <a:pt x="1228" y="1164"/>
                    </a:lnTo>
                    <a:lnTo>
                      <a:pt x="1242" y="1156"/>
                    </a:lnTo>
                    <a:lnTo>
                      <a:pt x="1256" y="1150"/>
                    </a:lnTo>
                    <a:lnTo>
                      <a:pt x="1272" y="1144"/>
                    </a:lnTo>
                    <a:lnTo>
                      <a:pt x="1286" y="1140"/>
                    </a:lnTo>
                    <a:lnTo>
                      <a:pt x="1304" y="1136"/>
                    </a:lnTo>
                    <a:lnTo>
                      <a:pt x="1320" y="1136"/>
                    </a:lnTo>
                    <a:lnTo>
                      <a:pt x="1346" y="1136"/>
                    </a:lnTo>
                    <a:lnTo>
                      <a:pt x="1346" y="326"/>
                    </a:lnTo>
                    <a:lnTo>
                      <a:pt x="1528" y="596"/>
                    </a:lnTo>
                    <a:lnTo>
                      <a:pt x="1528" y="596"/>
                    </a:lnTo>
                    <a:lnTo>
                      <a:pt x="1536" y="608"/>
                    </a:lnTo>
                    <a:lnTo>
                      <a:pt x="1544" y="618"/>
                    </a:lnTo>
                    <a:lnTo>
                      <a:pt x="1544" y="618"/>
                    </a:lnTo>
                    <a:lnTo>
                      <a:pt x="1552" y="628"/>
                    </a:lnTo>
                    <a:lnTo>
                      <a:pt x="1562" y="638"/>
                    </a:lnTo>
                    <a:lnTo>
                      <a:pt x="1572" y="646"/>
                    </a:lnTo>
                    <a:lnTo>
                      <a:pt x="1584" y="652"/>
                    </a:lnTo>
                    <a:lnTo>
                      <a:pt x="1596" y="658"/>
                    </a:lnTo>
                    <a:lnTo>
                      <a:pt x="1610" y="662"/>
                    </a:lnTo>
                    <a:lnTo>
                      <a:pt x="1624" y="664"/>
                    </a:lnTo>
                    <a:lnTo>
                      <a:pt x="1638" y="664"/>
                    </a:lnTo>
                    <a:lnTo>
                      <a:pt x="1638" y="664"/>
                    </a:lnTo>
                    <a:lnTo>
                      <a:pt x="1654" y="662"/>
                    </a:lnTo>
                    <a:lnTo>
                      <a:pt x="1670" y="660"/>
                    </a:lnTo>
                    <a:lnTo>
                      <a:pt x="1684" y="654"/>
                    </a:lnTo>
                    <a:lnTo>
                      <a:pt x="1696" y="646"/>
                    </a:lnTo>
                    <a:lnTo>
                      <a:pt x="1696" y="646"/>
                    </a:lnTo>
                    <a:lnTo>
                      <a:pt x="1706" y="638"/>
                    </a:lnTo>
                    <a:lnTo>
                      <a:pt x="1716" y="632"/>
                    </a:lnTo>
                    <a:lnTo>
                      <a:pt x="2010" y="418"/>
                    </a:lnTo>
                    <a:lnTo>
                      <a:pt x="1870" y="250"/>
                    </a:lnTo>
                    <a:lnTo>
                      <a:pt x="1666" y="400"/>
                    </a:lnTo>
                    <a:close/>
                    <a:moveTo>
                      <a:pt x="146" y="354"/>
                    </a:moveTo>
                    <a:lnTo>
                      <a:pt x="146" y="354"/>
                    </a:lnTo>
                    <a:lnTo>
                      <a:pt x="140" y="352"/>
                    </a:lnTo>
                    <a:lnTo>
                      <a:pt x="134" y="350"/>
                    </a:lnTo>
                    <a:lnTo>
                      <a:pt x="124" y="344"/>
                    </a:lnTo>
                    <a:lnTo>
                      <a:pt x="120" y="338"/>
                    </a:lnTo>
                    <a:lnTo>
                      <a:pt x="116" y="334"/>
                    </a:lnTo>
                    <a:lnTo>
                      <a:pt x="114" y="326"/>
                    </a:lnTo>
                    <a:lnTo>
                      <a:pt x="114" y="320"/>
                    </a:lnTo>
                    <a:lnTo>
                      <a:pt x="114" y="320"/>
                    </a:lnTo>
                    <a:lnTo>
                      <a:pt x="114" y="312"/>
                    </a:lnTo>
                    <a:lnTo>
                      <a:pt x="116" y="306"/>
                    </a:lnTo>
                    <a:lnTo>
                      <a:pt x="120" y="300"/>
                    </a:lnTo>
                    <a:lnTo>
                      <a:pt x="124" y="294"/>
                    </a:lnTo>
                    <a:lnTo>
                      <a:pt x="128" y="290"/>
                    </a:lnTo>
                    <a:lnTo>
                      <a:pt x="134" y="288"/>
                    </a:lnTo>
                    <a:lnTo>
                      <a:pt x="140" y="286"/>
                    </a:lnTo>
                    <a:lnTo>
                      <a:pt x="146" y="284"/>
                    </a:lnTo>
                    <a:lnTo>
                      <a:pt x="146" y="284"/>
                    </a:lnTo>
                    <a:lnTo>
                      <a:pt x="154" y="286"/>
                    </a:lnTo>
                    <a:lnTo>
                      <a:pt x="160" y="288"/>
                    </a:lnTo>
                    <a:lnTo>
                      <a:pt x="166" y="290"/>
                    </a:lnTo>
                    <a:lnTo>
                      <a:pt x="172" y="294"/>
                    </a:lnTo>
                    <a:lnTo>
                      <a:pt x="176" y="300"/>
                    </a:lnTo>
                    <a:lnTo>
                      <a:pt x="180" y="306"/>
                    </a:lnTo>
                    <a:lnTo>
                      <a:pt x="180" y="312"/>
                    </a:lnTo>
                    <a:lnTo>
                      <a:pt x="182" y="320"/>
                    </a:lnTo>
                    <a:lnTo>
                      <a:pt x="182" y="320"/>
                    </a:lnTo>
                    <a:lnTo>
                      <a:pt x="180" y="326"/>
                    </a:lnTo>
                    <a:lnTo>
                      <a:pt x="180" y="334"/>
                    </a:lnTo>
                    <a:lnTo>
                      <a:pt x="176" y="338"/>
                    </a:lnTo>
                    <a:lnTo>
                      <a:pt x="172" y="344"/>
                    </a:lnTo>
                    <a:lnTo>
                      <a:pt x="166" y="348"/>
                    </a:lnTo>
                    <a:lnTo>
                      <a:pt x="160" y="350"/>
                    </a:lnTo>
                    <a:lnTo>
                      <a:pt x="154" y="352"/>
                    </a:lnTo>
                    <a:lnTo>
                      <a:pt x="146" y="354"/>
                    </a:lnTo>
                    <a:lnTo>
                      <a:pt x="146" y="354"/>
                    </a:lnTo>
                    <a:close/>
                    <a:moveTo>
                      <a:pt x="994" y="832"/>
                    </a:moveTo>
                    <a:lnTo>
                      <a:pt x="994" y="832"/>
                    </a:lnTo>
                    <a:lnTo>
                      <a:pt x="984" y="830"/>
                    </a:lnTo>
                    <a:lnTo>
                      <a:pt x="978" y="828"/>
                    </a:lnTo>
                    <a:lnTo>
                      <a:pt x="970" y="824"/>
                    </a:lnTo>
                    <a:lnTo>
                      <a:pt x="964" y="818"/>
                    </a:lnTo>
                    <a:lnTo>
                      <a:pt x="960" y="812"/>
                    </a:lnTo>
                    <a:lnTo>
                      <a:pt x="956" y="804"/>
                    </a:lnTo>
                    <a:lnTo>
                      <a:pt x="954" y="796"/>
                    </a:lnTo>
                    <a:lnTo>
                      <a:pt x="952" y="788"/>
                    </a:lnTo>
                    <a:lnTo>
                      <a:pt x="952" y="788"/>
                    </a:lnTo>
                    <a:lnTo>
                      <a:pt x="954" y="780"/>
                    </a:lnTo>
                    <a:lnTo>
                      <a:pt x="956" y="772"/>
                    </a:lnTo>
                    <a:lnTo>
                      <a:pt x="960" y="764"/>
                    </a:lnTo>
                    <a:lnTo>
                      <a:pt x="964" y="758"/>
                    </a:lnTo>
                    <a:lnTo>
                      <a:pt x="970" y="754"/>
                    </a:lnTo>
                    <a:lnTo>
                      <a:pt x="978" y="750"/>
                    </a:lnTo>
                    <a:lnTo>
                      <a:pt x="984" y="748"/>
                    </a:lnTo>
                    <a:lnTo>
                      <a:pt x="994" y="748"/>
                    </a:lnTo>
                    <a:lnTo>
                      <a:pt x="994" y="748"/>
                    </a:lnTo>
                    <a:lnTo>
                      <a:pt x="1002" y="748"/>
                    </a:lnTo>
                    <a:lnTo>
                      <a:pt x="1010" y="750"/>
                    </a:lnTo>
                    <a:lnTo>
                      <a:pt x="1016" y="754"/>
                    </a:lnTo>
                    <a:lnTo>
                      <a:pt x="1022" y="758"/>
                    </a:lnTo>
                    <a:lnTo>
                      <a:pt x="1026" y="764"/>
                    </a:lnTo>
                    <a:lnTo>
                      <a:pt x="1030" y="772"/>
                    </a:lnTo>
                    <a:lnTo>
                      <a:pt x="1032" y="780"/>
                    </a:lnTo>
                    <a:lnTo>
                      <a:pt x="1032" y="788"/>
                    </a:lnTo>
                    <a:lnTo>
                      <a:pt x="1032" y="788"/>
                    </a:lnTo>
                    <a:lnTo>
                      <a:pt x="1032" y="796"/>
                    </a:lnTo>
                    <a:lnTo>
                      <a:pt x="1030" y="804"/>
                    </a:lnTo>
                    <a:lnTo>
                      <a:pt x="1026" y="812"/>
                    </a:lnTo>
                    <a:lnTo>
                      <a:pt x="1022" y="818"/>
                    </a:lnTo>
                    <a:lnTo>
                      <a:pt x="1016" y="824"/>
                    </a:lnTo>
                    <a:lnTo>
                      <a:pt x="1010" y="828"/>
                    </a:lnTo>
                    <a:lnTo>
                      <a:pt x="1002" y="830"/>
                    </a:lnTo>
                    <a:lnTo>
                      <a:pt x="994" y="832"/>
                    </a:lnTo>
                    <a:lnTo>
                      <a:pt x="994" y="832"/>
                    </a:lnTo>
                    <a:close/>
                    <a:moveTo>
                      <a:pt x="994" y="698"/>
                    </a:moveTo>
                    <a:lnTo>
                      <a:pt x="994" y="698"/>
                    </a:lnTo>
                    <a:lnTo>
                      <a:pt x="984" y="698"/>
                    </a:lnTo>
                    <a:lnTo>
                      <a:pt x="978" y="696"/>
                    </a:lnTo>
                    <a:lnTo>
                      <a:pt x="970" y="692"/>
                    </a:lnTo>
                    <a:lnTo>
                      <a:pt x="964" y="686"/>
                    </a:lnTo>
                    <a:lnTo>
                      <a:pt x="960" y="680"/>
                    </a:lnTo>
                    <a:lnTo>
                      <a:pt x="956" y="674"/>
                    </a:lnTo>
                    <a:lnTo>
                      <a:pt x="954" y="666"/>
                    </a:lnTo>
                    <a:lnTo>
                      <a:pt x="952" y="658"/>
                    </a:lnTo>
                    <a:lnTo>
                      <a:pt x="952" y="658"/>
                    </a:lnTo>
                    <a:lnTo>
                      <a:pt x="954" y="650"/>
                    </a:lnTo>
                    <a:lnTo>
                      <a:pt x="956" y="642"/>
                    </a:lnTo>
                    <a:lnTo>
                      <a:pt x="960" y="634"/>
                    </a:lnTo>
                    <a:lnTo>
                      <a:pt x="964" y="628"/>
                    </a:lnTo>
                    <a:lnTo>
                      <a:pt x="970" y="622"/>
                    </a:lnTo>
                    <a:lnTo>
                      <a:pt x="978" y="618"/>
                    </a:lnTo>
                    <a:lnTo>
                      <a:pt x="984" y="614"/>
                    </a:lnTo>
                    <a:lnTo>
                      <a:pt x="994" y="614"/>
                    </a:lnTo>
                    <a:lnTo>
                      <a:pt x="994" y="614"/>
                    </a:lnTo>
                    <a:lnTo>
                      <a:pt x="1002" y="614"/>
                    </a:lnTo>
                    <a:lnTo>
                      <a:pt x="1010" y="618"/>
                    </a:lnTo>
                    <a:lnTo>
                      <a:pt x="1016" y="622"/>
                    </a:lnTo>
                    <a:lnTo>
                      <a:pt x="1022" y="628"/>
                    </a:lnTo>
                    <a:lnTo>
                      <a:pt x="1026" y="634"/>
                    </a:lnTo>
                    <a:lnTo>
                      <a:pt x="1030" y="642"/>
                    </a:lnTo>
                    <a:lnTo>
                      <a:pt x="1032" y="650"/>
                    </a:lnTo>
                    <a:lnTo>
                      <a:pt x="1032" y="658"/>
                    </a:lnTo>
                    <a:lnTo>
                      <a:pt x="1032" y="658"/>
                    </a:lnTo>
                    <a:lnTo>
                      <a:pt x="1032" y="666"/>
                    </a:lnTo>
                    <a:lnTo>
                      <a:pt x="1030" y="674"/>
                    </a:lnTo>
                    <a:lnTo>
                      <a:pt x="1026" y="680"/>
                    </a:lnTo>
                    <a:lnTo>
                      <a:pt x="1022" y="686"/>
                    </a:lnTo>
                    <a:lnTo>
                      <a:pt x="1016" y="692"/>
                    </a:lnTo>
                    <a:lnTo>
                      <a:pt x="1010" y="696"/>
                    </a:lnTo>
                    <a:lnTo>
                      <a:pt x="1002" y="698"/>
                    </a:lnTo>
                    <a:lnTo>
                      <a:pt x="994" y="698"/>
                    </a:lnTo>
                    <a:lnTo>
                      <a:pt x="994" y="698"/>
                    </a:lnTo>
                    <a:close/>
                    <a:moveTo>
                      <a:pt x="994" y="562"/>
                    </a:moveTo>
                    <a:lnTo>
                      <a:pt x="994" y="562"/>
                    </a:lnTo>
                    <a:lnTo>
                      <a:pt x="984" y="562"/>
                    </a:lnTo>
                    <a:lnTo>
                      <a:pt x="978" y="560"/>
                    </a:lnTo>
                    <a:lnTo>
                      <a:pt x="970" y="556"/>
                    </a:lnTo>
                    <a:lnTo>
                      <a:pt x="964" y="552"/>
                    </a:lnTo>
                    <a:lnTo>
                      <a:pt x="960" y="544"/>
                    </a:lnTo>
                    <a:lnTo>
                      <a:pt x="956" y="538"/>
                    </a:lnTo>
                    <a:lnTo>
                      <a:pt x="954" y="528"/>
                    </a:lnTo>
                    <a:lnTo>
                      <a:pt x="952" y="520"/>
                    </a:lnTo>
                    <a:lnTo>
                      <a:pt x="952" y="520"/>
                    </a:lnTo>
                    <a:lnTo>
                      <a:pt x="954" y="512"/>
                    </a:lnTo>
                    <a:lnTo>
                      <a:pt x="956" y="504"/>
                    </a:lnTo>
                    <a:lnTo>
                      <a:pt x="960" y="496"/>
                    </a:lnTo>
                    <a:lnTo>
                      <a:pt x="964" y="490"/>
                    </a:lnTo>
                    <a:lnTo>
                      <a:pt x="970" y="484"/>
                    </a:lnTo>
                    <a:lnTo>
                      <a:pt x="978" y="480"/>
                    </a:lnTo>
                    <a:lnTo>
                      <a:pt x="984" y="478"/>
                    </a:lnTo>
                    <a:lnTo>
                      <a:pt x="994" y="476"/>
                    </a:lnTo>
                    <a:lnTo>
                      <a:pt x="994" y="476"/>
                    </a:lnTo>
                    <a:lnTo>
                      <a:pt x="1002" y="478"/>
                    </a:lnTo>
                    <a:lnTo>
                      <a:pt x="1010" y="480"/>
                    </a:lnTo>
                    <a:lnTo>
                      <a:pt x="1016" y="484"/>
                    </a:lnTo>
                    <a:lnTo>
                      <a:pt x="1022" y="490"/>
                    </a:lnTo>
                    <a:lnTo>
                      <a:pt x="1026" y="496"/>
                    </a:lnTo>
                    <a:lnTo>
                      <a:pt x="1030" y="504"/>
                    </a:lnTo>
                    <a:lnTo>
                      <a:pt x="1032" y="512"/>
                    </a:lnTo>
                    <a:lnTo>
                      <a:pt x="1032" y="520"/>
                    </a:lnTo>
                    <a:lnTo>
                      <a:pt x="1032" y="520"/>
                    </a:lnTo>
                    <a:lnTo>
                      <a:pt x="1032" y="528"/>
                    </a:lnTo>
                    <a:lnTo>
                      <a:pt x="1030" y="538"/>
                    </a:lnTo>
                    <a:lnTo>
                      <a:pt x="1026" y="544"/>
                    </a:lnTo>
                    <a:lnTo>
                      <a:pt x="1022" y="552"/>
                    </a:lnTo>
                    <a:lnTo>
                      <a:pt x="1016" y="556"/>
                    </a:lnTo>
                    <a:lnTo>
                      <a:pt x="1010" y="560"/>
                    </a:lnTo>
                    <a:lnTo>
                      <a:pt x="1002" y="562"/>
                    </a:lnTo>
                    <a:lnTo>
                      <a:pt x="994" y="562"/>
                    </a:lnTo>
                    <a:lnTo>
                      <a:pt x="994" y="562"/>
                    </a:lnTo>
                    <a:close/>
                    <a:moveTo>
                      <a:pt x="1866" y="354"/>
                    </a:moveTo>
                    <a:lnTo>
                      <a:pt x="1866" y="354"/>
                    </a:lnTo>
                    <a:lnTo>
                      <a:pt x="1856" y="352"/>
                    </a:lnTo>
                    <a:lnTo>
                      <a:pt x="1850" y="350"/>
                    </a:lnTo>
                    <a:lnTo>
                      <a:pt x="1842" y="348"/>
                    </a:lnTo>
                    <a:lnTo>
                      <a:pt x="1838" y="344"/>
                    </a:lnTo>
                    <a:lnTo>
                      <a:pt x="1832" y="338"/>
                    </a:lnTo>
                    <a:lnTo>
                      <a:pt x="1830" y="334"/>
                    </a:lnTo>
                    <a:lnTo>
                      <a:pt x="1828" y="326"/>
                    </a:lnTo>
                    <a:lnTo>
                      <a:pt x="1828" y="320"/>
                    </a:lnTo>
                    <a:lnTo>
                      <a:pt x="1828" y="320"/>
                    </a:lnTo>
                    <a:lnTo>
                      <a:pt x="1828" y="312"/>
                    </a:lnTo>
                    <a:lnTo>
                      <a:pt x="1830" y="306"/>
                    </a:lnTo>
                    <a:lnTo>
                      <a:pt x="1832" y="300"/>
                    </a:lnTo>
                    <a:lnTo>
                      <a:pt x="1838" y="294"/>
                    </a:lnTo>
                    <a:lnTo>
                      <a:pt x="1842" y="290"/>
                    </a:lnTo>
                    <a:lnTo>
                      <a:pt x="1850" y="288"/>
                    </a:lnTo>
                    <a:lnTo>
                      <a:pt x="1856" y="286"/>
                    </a:lnTo>
                    <a:lnTo>
                      <a:pt x="1866" y="284"/>
                    </a:lnTo>
                    <a:lnTo>
                      <a:pt x="1866" y="284"/>
                    </a:lnTo>
                    <a:lnTo>
                      <a:pt x="1872" y="286"/>
                    </a:lnTo>
                    <a:lnTo>
                      <a:pt x="1878" y="288"/>
                    </a:lnTo>
                    <a:lnTo>
                      <a:pt x="1882" y="290"/>
                    </a:lnTo>
                    <a:lnTo>
                      <a:pt x="1888" y="294"/>
                    </a:lnTo>
                    <a:lnTo>
                      <a:pt x="1894" y="306"/>
                    </a:lnTo>
                    <a:lnTo>
                      <a:pt x="1896" y="320"/>
                    </a:lnTo>
                    <a:lnTo>
                      <a:pt x="1896" y="320"/>
                    </a:lnTo>
                    <a:lnTo>
                      <a:pt x="1894" y="334"/>
                    </a:lnTo>
                    <a:lnTo>
                      <a:pt x="1888" y="344"/>
                    </a:lnTo>
                    <a:lnTo>
                      <a:pt x="1882" y="348"/>
                    </a:lnTo>
                    <a:lnTo>
                      <a:pt x="1878" y="350"/>
                    </a:lnTo>
                    <a:lnTo>
                      <a:pt x="1872" y="352"/>
                    </a:lnTo>
                    <a:lnTo>
                      <a:pt x="1866" y="354"/>
                    </a:lnTo>
                    <a:lnTo>
                      <a:pt x="1866" y="354"/>
                    </a:lnTo>
                    <a:close/>
                  </a:path>
                </a:pathLst>
              </a:custGeom>
              <a:solidFill>
                <a:srgbClr val="343434"/>
              </a:solidFill>
              <a:ln>
                <a:noFill/>
              </a:ln>
              <a:extLst>
                <a:ext uri="{91240B29-F687-4F45-9708-019B960494DF}">
                  <a14:hiddenLine w="9525">
                    <a:solidFill>
                      <a:srgbClr val="000000"/>
                    </a:solidFill>
                    <a:miter lim="800000"/>
                    <a:headEnd/>
                    <a:tailEnd/>
                  </a14:hiddenLine>
                </a:ext>
              </a:extLst>
            </p:spPr>
            <p:txBody>
              <a:bodyPr/>
              <a:lstStyle/>
              <a:p>
                <a:endParaRPr altLang="zh-CN" lang="zh-CN">
                  <a:solidFill>
                    <a:srgbClr val="000000"/>
                  </a:solidFill>
                  <a:latin charset="0" pitchFamily="34" typeface="Impact"/>
                  <a:ea charset="-122" pitchFamily="34" typeface="微软雅黑"/>
                  <a:sym charset="0" pitchFamily="34" typeface="Impact"/>
                </a:endParaRPr>
              </a:p>
            </p:txBody>
          </p:sp>
          <p:sp>
            <p:nvSpPr>
              <p:cNvPr id="101" name="Freeform 738"/>
              <p:cNvSpPr>
                <a:spLocks noChangeArrowheads="1"/>
              </p:cNvSpPr>
              <p:nvPr/>
            </p:nvSpPr>
            <p:spPr bwMode="auto">
              <a:xfrm>
                <a:off x="3652445" y="2945368"/>
                <a:ext cx="182285" cy="202525"/>
              </a:xfrm>
              <a:custGeom>
                <a:gdLst>
                  <a:gd fmla="*/ 144 w 144" name="T0"/>
                  <a:gd fmla="*/ 12 h 162" name="T1"/>
                  <a:gd fmla="*/ 124 w 144" name="T2"/>
                  <a:gd fmla="*/ 0 h 162" name="T3"/>
                  <a:gd fmla="*/ 42 w 144" name="T4"/>
                  <a:gd fmla="*/ 98 h 162" name="T5"/>
                  <a:gd fmla="*/ 0 w 144" name="T6"/>
                  <a:gd fmla="*/ 146 h 162" name="T7"/>
                  <a:gd fmla="*/ 6 w 144" name="T8"/>
                  <a:gd fmla="*/ 146 h 162" name="T9"/>
                  <a:gd fmla="*/ 6 w 144" name="T10"/>
                  <a:gd fmla="*/ 146 h 162" name="T11"/>
                  <a:gd fmla="*/ 6 w 144" name="T12"/>
                  <a:gd fmla="*/ 148 h 162" name="T13"/>
                  <a:gd fmla="*/ 8 w 144" name="T14"/>
                  <a:gd fmla="*/ 150 h 162" name="T15"/>
                  <a:gd fmla="*/ 10 w 144" name="T16"/>
                  <a:gd fmla="*/ 152 h 162" name="T17"/>
                  <a:gd fmla="*/ 10 w 144" name="T18"/>
                  <a:gd fmla="*/ 154 h 162" name="T19"/>
                  <a:gd fmla="*/ 22 w 144" name="T20"/>
                  <a:gd fmla="*/ 162 h 162" name="T21"/>
                  <a:gd fmla="*/ 106 w 144" name="T22"/>
                  <a:gd fmla="*/ 64 h 162" name="T23"/>
                  <a:gd fmla="*/ 144 w 144" name="T24"/>
                  <a:gd fmla="*/ 12 h 162" name="T25"/>
                  <a:gd fmla="*/ 0 60000 65536" name="T26"/>
                  <a:gd fmla="*/ 0 60000 65536" name="T27"/>
                  <a:gd fmla="*/ 0 60000 65536" name="T28"/>
                  <a:gd fmla="*/ 0 60000 65536" name="T29"/>
                  <a:gd fmla="*/ 0 60000 65536" name="T30"/>
                  <a:gd fmla="*/ 0 60000 65536" name="T31"/>
                  <a:gd fmla="*/ 0 60000 65536" name="T32"/>
                  <a:gd fmla="*/ 0 60000 65536" name="T33"/>
                  <a:gd fmla="*/ 0 60000 65536" name="T34"/>
                  <a:gd fmla="*/ 0 60000 65536" name="T35"/>
                  <a:gd fmla="*/ 0 60000 65536" name="T36"/>
                  <a:gd fmla="*/ 0 60000 65536" name="T37"/>
                  <a:gd fmla="*/ 0 60000 65536" name="T38"/>
                  <a:gd fmla="*/ 0 w 144" name="T39"/>
                  <a:gd fmla="*/ 0 h 162" name="T40"/>
                  <a:gd fmla="*/ 144 w 144" name="T41"/>
                  <a:gd fmla="*/ 162 h 162" name="T42"/>
                </a:gd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b="T42" l="T39" r="T41" t="T40"/>
                <a:pathLst>
                  <a:path h="162" w="144">
                    <a:moveTo>
                      <a:pt x="144" y="12"/>
                    </a:moveTo>
                    <a:lnTo>
                      <a:pt x="124" y="0"/>
                    </a:lnTo>
                    <a:lnTo>
                      <a:pt x="42" y="98"/>
                    </a:lnTo>
                    <a:lnTo>
                      <a:pt x="0" y="146"/>
                    </a:lnTo>
                    <a:lnTo>
                      <a:pt x="6" y="146"/>
                    </a:lnTo>
                    <a:lnTo>
                      <a:pt x="6" y="146"/>
                    </a:lnTo>
                    <a:lnTo>
                      <a:pt x="6" y="148"/>
                    </a:lnTo>
                    <a:lnTo>
                      <a:pt x="8" y="150"/>
                    </a:lnTo>
                    <a:lnTo>
                      <a:pt x="10" y="152"/>
                    </a:lnTo>
                    <a:lnTo>
                      <a:pt x="10" y="154"/>
                    </a:lnTo>
                    <a:lnTo>
                      <a:pt x="22" y="162"/>
                    </a:lnTo>
                    <a:lnTo>
                      <a:pt x="106" y="64"/>
                    </a:lnTo>
                    <a:lnTo>
                      <a:pt x="144" y="12"/>
                    </a:lnTo>
                    <a:close/>
                  </a:path>
                </a:pathLst>
              </a:custGeom>
              <a:solidFill>
                <a:srgbClr val="343434"/>
              </a:solidFill>
              <a:ln>
                <a:noFill/>
              </a:ln>
              <a:extLst>
                <a:ext uri="{91240B29-F687-4F45-9708-019B960494DF}">
                  <a14:hiddenLine w="9525">
                    <a:solidFill>
                      <a:srgbClr val="000000"/>
                    </a:solidFill>
                    <a:miter lim="800000"/>
                    <a:headEnd/>
                    <a:tailEnd/>
                  </a14:hiddenLine>
                </a:ext>
              </a:extLst>
            </p:spPr>
            <p:txBody>
              <a:bodyPr/>
              <a:lstStyle/>
              <a:p>
                <a:endParaRPr altLang="zh-CN" lang="zh-CN">
                  <a:solidFill>
                    <a:srgbClr val="000000"/>
                  </a:solidFill>
                  <a:latin charset="0" pitchFamily="34" typeface="Impact"/>
                  <a:ea charset="-122" pitchFamily="34" typeface="微软雅黑"/>
                  <a:sym charset="0" pitchFamily="34" typeface="Impact"/>
                </a:endParaRPr>
              </a:p>
            </p:txBody>
          </p:sp>
          <p:sp>
            <p:nvSpPr>
              <p:cNvPr id="102" name="Freeform 739"/>
              <p:cNvSpPr>
                <a:spLocks noChangeArrowheads="1"/>
              </p:cNvSpPr>
              <p:nvPr/>
            </p:nvSpPr>
            <p:spPr bwMode="auto">
              <a:xfrm>
                <a:off x="6136074" y="2917865"/>
                <a:ext cx="435458" cy="197525"/>
              </a:xfrm>
              <a:custGeom>
                <a:gdLst>
                  <a:gd fmla="*/ 22 w 344" name="T0"/>
                  <a:gd fmla="*/ 6 h 158" name="T1"/>
                  <a:gd fmla="*/ 22 w 344" name="T2"/>
                  <a:gd fmla="*/ 6 h 158" name="T3"/>
                  <a:gd fmla="*/ 28 w 344" name="T4"/>
                  <a:gd fmla="*/ 4 h 158" name="T5"/>
                  <a:gd fmla="*/ 32 w 344" name="T6"/>
                  <a:gd fmla="*/ 2 h 158" name="T7"/>
                  <a:gd fmla="*/ 38 w 344" name="T8"/>
                  <a:gd fmla="*/ 0 h 158" name="T9"/>
                  <a:gd fmla="*/ 44 w 344" name="T10"/>
                  <a:gd fmla="*/ 0 h 158" name="T11"/>
                  <a:gd fmla="*/ 296 w 344" name="T12"/>
                  <a:gd fmla="*/ 0 h 158" name="T13"/>
                  <a:gd fmla="*/ 296 w 344" name="T14"/>
                  <a:gd fmla="*/ 0 h 158" name="T15"/>
                  <a:gd fmla="*/ 306 w 344" name="T16"/>
                  <a:gd fmla="*/ 0 h 158" name="T17"/>
                  <a:gd fmla="*/ 316 w 344" name="T18"/>
                  <a:gd fmla="*/ 4 h 158" name="T19"/>
                  <a:gd fmla="*/ 324 w 344" name="T20"/>
                  <a:gd fmla="*/ 8 h 158" name="T21"/>
                  <a:gd fmla="*/ 330 w 344" name="T22"/>
                  <a:gd fmla="*/ 14 h 158" name="T23"/>
                  <a:gd fmla="*/ 336 w 344" name="T24"/>
                  <a:gd fmla="*/ 22 h 158" name="T25"/>
                  <a:gd fmla="*/ 340 w 344" name="T26"/>
                  <a:gd fmla="*/ 30 h 158" name="T27"/>
                  <a:gd fmla="*/ 342 w 344" name="T28"/>
                  <a:gd fmla="*/ 38 h 158" name="T29"/>
                  <a:gd fmla="*/ 344 w 344" name="T30"/>
                  <a:gd fmla="*/ 46 h 158" name="T31"/>
                  <a:gd fmla="*/ 344 w 344" name="T32"/>
                  <a:gd fmla="*/ 46 h 158" name="T33"/>
                  <a:gd fmla="*/ 342 w 344" name="T34"/>
                  <a:gd fmla="*/ 58 h 158" name="T35"/>
                  <a:gd fmla="*/ 340 w 344" name="T36"/>
                  <a:gd fmla="*/ 68 h 158" name="T37"/>
                  <a:gd fmla="*/ 336 w 344" name="T38"/>
                  <a:gd fmla="*/ 76 h 158" name="T39"/>
                  <a:gd fmla="*/ 330 w 344" name="T40"/>
                  <a:gd fmla="*/ 82 h 158" name="T41"/>
                  <a:gd fmla="*/ 324 w 344" name="T42"/>
                  <a:gd fmla="*/ 88 h 158" name="T43"/>
                  <a:gd fmla="*/ 316 w 344" name="T44"/>
                  <a:gd fmla="*/ 92 h 158" name="T45"/>
                  <a:gd fmla="*/ 306 w 344" name="T46"/>
                  <a:gd fmla="*/ 96 h 158" name="T47"/>
                  <a:gd fmla="*/ 296 w 344" name="T48"/>
                  <a:gd fmla="*/ 96 h 158" name="T49"/>
                  <a:gd fmla="*/ 120 w 344" name="T50"/>
                  <a:gd fmla="*/ 158 h 158" name="T51"/>
                  <a:gd fmla="*/ 0 w 344" name="T52"/>
                  <a:gd fmla="*/ 18 h 158" name="T53"/>
                  <a:gd fmla="*/ 0 w 344" name="T54"/>
                  <a:gd fmla="*/ 18 h 158" name="T55"/>
                  <a:gd fmla="*/ 8 w 344" name="T56"/>
                  <a:gd fmla="*/ 16 h 158" name="T57"/>
                  <a:gd fmla="*/ 12 w 344" name="T58"/>
                  <a:gd fmla="*/ 12 h 158" name="T59"/>
                  <a:gd fmla="*/ 22 w 344" name="T60"/>
                  <a:gd fmla="*/ 6 h 158" name="T61"/>
                  <a:gd fmla="*/ 22 w 344" name="T62"/>
                  <a:gd fmla="*/ 6 h 158" name="T63"/>
                  <a:gd fmla="*/ 0 60000 65536" name="T64"/>
                  <a:gd fmla="*/ 0 60000 65536" name="T65"/>
                  <a:gd fmla="*/ 0 60000 65536" name="T66"/>
                  <a:gd fmla="*/ 0 60000 65536" name="T67"/>
                  <a:gd fmla="*/ 0 60000 65536" name="T68"/>
                  <a:gd fmla="*/ 0 60000 65536" name="T69"/>
                  <a:gd fmla="*/ 0 60000 65536" name="T70"/>
                  <a:gd fmla="*/ 0 60000 65536" name="T71"/>
                  <a:gd fmla="*/ 0 60000 65536" name="T72"/>
                  <a:gd fmla="*/ 0 60000 65536" name="T73"/>
                  <a:gd fmla="*/ 0 60000 65536" name="T74"/>
                  <a:gd fmla="*/ 0 60000 65536" name="T75"/>
                  <a:gd fmla="*/ 0 60000 65536" name="T76"/>
                  <a:gd fmla="*/ 0 60000 65536" name="T77"/>
                  <a:gd fmla="*/ 0 60000 65536" name="T78"/>
                  <a:gd fmla="*/ 0 60000 65536" name="T79"/>
                  <a:gd fmla="*/ 0 60000 65536" name="T80"/>
                  <a:gd fmla="*/ 0 60000 65536" name="T81"/>
                  <a:gd fmla="*/ 0 60000 65536" name="T82"/>
                  <a:gd fmla="*/ 0 60000 65536" name="T83"/>
                  <a:gd fmla="*/ 0 60000 65536" name="T84"/>
                  <a:gd fmla="*/ 0 60000 65536" name="T85"/>
                  <a:gd fmla="*/ 0 60000 65536" name="T86"/>
                  <a:gd fmla="*/ 0 60000 65536" name="T87"/>
                  <a:gd fmla="*/ 0 60000 65536" name="T88"/>
                  <a:gd fmla="*/ 0 60000 65536" name="T89"/>
                  <a:gd fmla="*/ 0 60000 65536" name="T90"/>
                  <a:gd fmla="*/ 0 60000 65536" name="T91"/>
                  <a:gd fmla="*/ 0 60000 65536" name="T92"/>
                  <a:gd fmla="*/ 0 60000 65536" name="T93"/>
                  <a:gd fmla="*/ 0 60000 65536" name="T94"/>
                  <a:gd fmla="*/ 0 60000 65536" name="T95"/>
                  <a:gd fmla="*/ 0 w 344" name="T96"/>
                  <a:gd fmla="*/ 0 h 158" name="T97"/>
                  <a:gd fmla="*/ 344 w 344" name="T98"/>
                  <a:gd fmla="*/ 158 h 158" name="T99"/>
                </a:gd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b="T99" l="T96" r="T98" t="T97"/>
                <a:pathLst>
                  <a:path h="158" w="344">
                    <a:moveTo>
                      <a:pt x="22" y="6"/>
                    </a:moveTo>
                    <a:lnTo>
                      <a:pt x="22" y="6"/>
                    </a:lnTo>
                    <a:lnTo>
                      <a:pt x="28" y="4"/>
                    </a:lnTo>
                    <a:lnTo>
                      <a:pt x="32" y="2"/>
                    </a:lnTo>
                    <a:lnTo>
                      <a:pt x="38" y="0"/>
                    </a:lnTo>
                    <a:lnTo>
                      <a:pt x="44" y="0"/>
                    </a:lnTo>
                    <a:lnTo>
                      <a:pt x="296" y="0"/>
                    </a:lnTo>
                    <a:lnTo>
                      <a:pt x="296" y="0"/>
                    </a:lnTo>
                    <a:lnTo>
                      <a:pt x="306" y="0"/>
                    </a:lnTo>
                    <a:lnTo>
                      <a:pt x="316" y="4"/>
                    </a:lnTo>
                    <a:lnTo>
                      <a:pt x="324" y="8"/>
                    </a:lnTo>
                    <a:lnTo>
                      <a:pt x="330" y="14"/>
                    </a:lnTo>
                    <a:lnTo>
                      <a:pt x="336" y="22"/>
                    </a:lnTo>
                    <a:lnTo>
                      <a:pt x="340" y="30"/>
                    </a:lnTo>
                    <a:lnTo>
                      <a:pt x="342" y="38"/>
                    </a:lnTo>
                    <a:lnTo>
                      <a:pt x="344" y="46"/>
                    </a:lnTo>
                    <a:lnTo>
                      <a:pt x="344" y="46"/>
                    </a:lnTo>
                    <a:lnTo>
                      <a:pt x="342" y="58"/>
                    </a:lnTo>
                    <a:lnTo>
                      <a:pt x="340" y="68"/>
                    </a:lnTo>
                    <a:lnTo>
                      <a:pt x="336" y="76"/>
                    </a:lnTo>
                    <a:lnTo>
                      <a:pt x="330" y="82"/>
                    </a:lnTo>
                    <a:lnTo>
                      <a:pt x="324" y="88"/>
                    </a:lnTo>
                    <a:lnTo>
                      <a:pt x="316" y="92"/>
                    </a:lnTo>
                    <a:lnTo>
                      <a:pt x="306" y="96"/>
                    </a:lnTo>
                    <a:lnTo>
                      <a:pt x="296" y="96"/>
                    </a:lnTo>
                    <a:lnTo>
                      <a:pt x="120" y="158"/>
                    </a:lnTo>
                    <a:lnTo>
                      <a:pt x="0" y="18"/>
                    </a:lnTo>
                    <a:lnTo>
                      <a:pt x="0" y="18"/>
                    </a:lnTo>
                    <a:lnTo>
                      <a:pt x="8" y="16"/>
                    </a:lnTo>
                    <a:lnTo>
                      <a:pt x="12" y="12"/>
                    </a:lnTo>
                    <a:lnTo>
                      <a:pt x="22" y="6"/>
                    </a:lnTo>
                    <a:lnTo>
                      <a:pt x="22" y="6"/>
                    </a:lnTo>
                    <a:close/>
                  </a:path>
                </a:pathLst>
              </a:custGeom>
              <a:solidFill>
                <a:srgbClr val="343434"/>
              </a:solidFill>
              <a:ln>
                <a:noFill/>
              </a:ln>
              <a:extLst>
                <a:ext uri="{91240B29-F687-4F45-9708-019B960494DF}">
                  <a14:hiddenLine w="9525">
                    <a:solidFill>
                      <a:srgbClr val="000000"/>
                    </a:solidFill>
                    <a:miter lim="800000"/>
                    <a:headEnd/>
                    <a:tailEnd/>
                  </a14:hiddenLine>
                </a:ext>
              </a:extLst>
            </p:spPr>
            <p:txBody>
              <a:bodyPr/>
              <a:lstStyle/>
              <a:p>
                <a:endParaRPr altLang="zh-CN" lang="zh-CN">
                  <a:solidFill>
                    <a:srgbClr val="000000"/>
                  </a:solidFill>
                  <a:latin charset="0" pitchFamily="34" typeface="Impact"/>
                  <a:ea charset="-122" pitchFamily="34" typeface="微软雅黑"/>
                  <a:sym charset="0" pitchFamily="34" typeface="Impact"/>
                </a:endParaRPr>
              </a:p>
            </p:txBody>
          </p:sp>
          <p:sp>
            <p:nvSpPr>
              <p:cNvPr id="103" name="Freeform 740"/>
              <p:cNvSpPr>
                <a:spLocks noChangeArrowheads="1"/>
              </p:cNvSpPr>
              <p:nvPr/>
            </p:nvSpPr>
            <p:spPr bwMode="auto">
              <a:xfrm>
                <a:off x="6093035" y="2945368"/>
                <a:ext cx="179753" cy="202525"/>
              </a:xfrm>
              <a:custGeom>
                <a:gdLst>
                  <a:gd fmla="*/ 0 w 142" name="T0"/>
                  <a:gd fmla="*/ 12 h 162" name="T1"/>
                  <a:gd fmla="*/ 20 w 142" name="T2"/>
                  <a:gd fmla="*/ 0 h 162" name="T3"/>
                  <a:gd fmla="*/ 20 w 142" name="T4"/>
                  <a:gd fmla="*/ 0 h 162" name="T5"/>
                  <a:gd fmla="*/ 22 w 142" name="T6"/>
                  <a:gd fmla="*/ 0 h 162" name="T7"/>
                  <a:gd fmla="*/ 104 w 142" name="T8"/>
                  <a:gd fmla="*/ 98 h 162" name="T9"/>
                  <a:gd fmla="*/ 142 w 142" name="T10"/>
                  <a:gd fmla="*/ 146 h 162" name="T11"/>
                  <a:gd fmla="*/ 142 w 142" name="T12"/>
                  <a:gd fmla="*/ 146 h 162" name="T13"/>
                  <a:gd fmla="*/ 132 w 142" name="T14"/>
                  <a:gd fmla="*/ 154 h 162" name="T15"/>
                  <a:gd fmla="*/ 124 w 142" name="T16"/>
                  <a:gd fmla="*/ 162 h 162" name="T17"/>
                  <a:gd fmla="*/ 46 w 142" name="T18"/>
                  <a:gd fmla="*/ 64 h 162" name="T19"/>
                  <a:gd fmla="*/ 0 w 142" name="T20"/>
                  <a:gd fmla="*/ 12 h 162" name="T21"/>
                  <a:gd fmla="*/ 0 60000 65536" name="T22"/>
                  <a:gd fmla="*/ 0 60000 65536" name="T23"/>
                  <a:gd fmla="*/ 0 60000 65536" name="T24"/>
                  <a:gd fmla="*/ 0 60000 65536" name="T25"/>
                  <a:gd fmla="*/ 0 60000 65536" name="T26"/>
                  <a:gd fmla="*/ 0 60000 65536" name="T27"/>
                  <a:gd fmla="*/ 0 60000 65536" name="T28"/>
                  <a:gd fmla="*/ 0 60000 65536" name="T29"/>
                  <a:gd fmla="*/ 0 60000 65536" name="T30"/>
                  <a:gd fmla="*/ 0 60000 65536" name="T31"/>
                  <a:gd fmla="*/ 0 60000 65536" name="T32"/>
                  <a:gd fmla="*/ 0 w 142" name="T33"/>
                  <a:gd fmla="*/ 0 h 162" name="T34"/>
                  <a:gd fmla="*/ 142 w 142" name="T35"/>
                  <a:gd fmla="*/ 162 h 162" name="T36"/>
                </a:gd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b="T36" l="T33" r="T35" t="T34"/>
                <a:pathLst>
                  <a:path h="162" w="142">
                    <a:moveTo>
                      <a:pt x="0" y="12"/>
                    </a:moveTo>
                    <a:lnTo>
                      <a:pt x="20" y="0"/>
                    </a:lnTo>
                    <a:lnTo>
                      <a:pt x="20" y="0"/>
                    </a:lnTo>
                    <a:lnTo>
                      <a:pt x="22" y="0"/>
                    </a:lnTo>
                    <a:lnTo>
                      <a:pt x="104" y="98"/>
                    </a:lnTo>
                    <a:lnTo>
                      <a:pt x="142" y="146"/>
                    </a:lnTo>
                    <a:lnTo>
                      <a:pt x="142" y="146"/>
                    </a:lnTo>
                    <a:lnTo>
                      <a:pt x="132" y="154"/>
                    </a:lnTo>
                    <a:lnTo>
                      <a:pt x="124" y="162"/>
                    </a:lnTo>
                    <a:lnTo>
                      <a:pt x="46" y="64"/>
                    </a:lnTo>
                    <a:lnTo>
                      <a:pt x="0" y="12"/>
                    </a:lnTo>
                    <a:close/>
                  </a:path>
                </a:pathLst>
              </a:custGeom>
              <a:solidFill>
                <a:srgbClr val="343434"/>
              </a:solidFill>
              <a:ln>
                <a:noFill/>
              </a:ln>
              <a:extLst>
                <a:ext uri="{91240B29-F687-4F45-9708-019B960494DF}">
                  <a14:hiddenLine w="9525">
                    <a:solidFill>
                      <a:srgbClr val="000000"/>
                    </a:solidFill>
                    <a:miter lim="800000"/>
                    <a:headEnd/>
                    <a:tailEnd/>
                  </a14:hiddenLine>
                </a:ext>
              </a:extLst>
            </p:spPr>
            <p:txBody>
              <a:bodyPr/>
              <a:lstStyle/>
              <a:p>
                <a:endParaRPr altLang="zh-CN" lang="zh-CN">
                  <a:solidFill>
                    <a:srgbClr val="000000"/>
                  </a:solidFill>
                  <a:latin charset="0" pitchFamily="34" typeface="Impact"/>
                  <a:ea charset="-122" pitchFamily="34" typeface="微软雅黑"/>
                  <a:sym charset="0" pitchFamily="34" typeface="Impact"/>
                </a:endParaRPr>
              </a:p>
            </p:txBody>
          </p:sp>
        </p:grpSp>
      </p:grpSp>
      <p:sp>
        <p:nvSpPr>
          <p:cNvPr id="104" name="圆角矩形 740"/>
          <p:cNvSpPr>
            <a:spLocks noChangeArrowheads="1"/>
          </p:cNvSpPr>
          <p:nvPr/>
        </p:nvSpPr>
        <p:spPr bwMode="auto">
          <a:xfrm>
            <a:off x="1420299" y="1262658"/>
            <a:ext cx="2557475" cy="1655207"/>
          </a:xfrm>
          <a:prstGeom prst="roundRect">
            <a:avLst>
              <a:gd fmla="val 9523" name="adj"/>
            </a:avLst>
          </a:prstGeom>
          <a:solidFill>
            <a:srgbClr val="4BB0D0"/>
          </a:solidFill>
          <a:ln>
            <a:noFill/>
          </a:ln>
          <a:extLst>
            <a:ext uri="{91240B29-F687-4F45-9708-019B960494DF}">
              <a14:hiddenLine w="9525">
                <a:solidFill>
                  <a:srgbClr val="000000"/>
                </a:solidFill>
                <a:round/>
                <a:headEnd/>
                <a:tailEnd/>
              </a14:hiddenLine>
            </a:ext>
          </a:extLst>
        </p:spPr>
        <p:txBody>
          <a:bodyPr anchor="ctr" bIns="36293" lIns="72585" rIns="72585" tIns="36293"/>
          <a:lstStyle/>
          <a:p>
            <a:pPr algn="ctr"/>
            <a:endParaRPr altLang="zh-CN" lang="zh-CN">
              <a:solidFill>
                <a:srgbClr val="FFFFFF"/>
              </a:solidFill>
            </a:endParaRPr>
          </a:p>
        </p:txBody>
      </p:sp>
      <p:sp>
        <p:nvSpPr>
          <p:cNvPr id="105" name="圆角矩形 741"/>
          <p:cNvSpPr>
            <a:spLocks noChangeArrowheads="1"/>
          </p:cNvSpPr>
          <p:nvPr/>
        </p:nvSpPr>
        <p:spPr bwMode="auto">
          <a:xfrm>
            <a:off x="5963916" y="1265158"/>
            <a:ext cx="2513167" cy="1655207"/>
          </a:xfrm>
          <a:prstGeom prst="roundRect">
            <a:avLst>
              <a:gd fmla="val 8875" name="adj"/>
            </a:avLst>
          </a:prstGeom>
          <a:solidFill>
            <a:srgbClr val="EE9065"/>
          </a:solidFill>
          <a:ln>
            <a:noFill/>
          </a:ln>
          <a:extLst>
            <a:ext uri="{91240B29-F687-4F45-9708-019B960494DF}">
              <a14:hiddenLine w="9525">
                <a:solidFill>
                  <a:srgbClr val="000000"/>
                </a:solidFill>
                <a:round/>
                <a:headEnd/>
                <a:tailEnd/>
              </a14:hiddenLine>
            </a:ext>
          </a:extLst>
        </p:spPr>
        <p:txBody>
          <a:bodyPr anchor="ctr" bIns="36293" lIns="72585" rIns="72585" tIns="36293"/>
          <a:lstStyle/>
          <a:p>
            <a:pPr algn="ctr"/>
            <a:endParaRPr altLang="zh-CN" lang="zh-CN">
              <a:solidFill>
                <a:srgbClr val="FFFFFF"/>
              </a:solidFill>
            </a:endParaRPr>
          </a:p>
        </p:txBody>
      </p:sp>
      <p:sp>
        <p:nvSpPr>
          <p:cNvPr id="106" name="文本框 743"/>
          <p:cNvSpPr>
            <a:spLocks noChangeArrowheads="1"/>
          </p:cNvSpPr>
          <p:nvPr/>
        </p:nvSpPr>
        <p:spPr bwMode="auto">
          <a:xfrm>
            <a:off x="2469491" y="1442680"/>
            <a:ext cx="739266" cy="605986"/>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36293" lIns="72585" rIns="72585" tIns="36293">
            <a:spAutoFit/>
          </a:bodyPr>
          <a:lstStyle/>
          <a:p>
            <a:pPr algn="ctr"/>
            <a:r>
              <a:rPr lang="en-US" sz="3500">
                <a:solidFill>
                  <a:schemeClr val="bg1"/>
                </a:solidFill>
                <a:ea charset="-128" pitchFamily="49" typeface="MS Gothic"/>
              </a:rPr>
              <a:t>01</a:t>
            </a:r>
          </a:p>
        </p:txBody>
      </p:sp>
      <p:pic>
        <p:nvPicPr>
          <p:cNvPr id="107" name="图片 744"/>
          <p:cNvPicPr>
            <a:picLocks noChangeArrowheads="1" noChangeAspect="1"/>
          </p:cNvPicPr>
          <p:nvPr/>
        </p:nvPicPr>
        <p:blipFill>
          <a:blip r:embed="rId3">
            <a:extLst>
              <a:ext uri="{28A0092B-C50C-407E-A947-70E740481C1C}">
                <a14:useLocalDpi val="0"/>
              </a:ext>
            </a:extLst>
          </a:blip>
          <a:stretch>
            <a:fillRect/>
          </a:stretch>
        </p:blipFill>
        <p:spPr bwMode="auto">
          <a:xfrm>
            <a:off x="3177111" y="1583948"/>
            <a:ext cx="437990" cy="325041"/>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pic>
      <p:sp>
        <p:nvSpPr>
          <p:cNvPr id="109" name="文本框 746"/>
          <p:cNvSpPr>
            <a:spLocks noChangeArrowheads="1"/>
          </p:cNvSpPr>
          <p:nvPr/>
        </p:nvSpPr>
        <p:spPr bwMode="auto">
          <a:xfrm>
            <a:off x="6199367" y="1436430"/>
            <a:ext cx="739266" cy="605986"/>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36293" lIns="72585" rIns="72585" tIns="36293">
            <a:spAutoFit/>
          </a:bodyPr>
          <a:lstStyle/>
          <a:p>
            <a:pPr algn="ctr"/>
            <a:r>
              <a:rPr lang="en-US" sz="3500">
                <a:solidFill>
                  <a:schemeClr val="bg1"/>
                </a:solidFill>
                <a:ea charset="-128" pitchFamily="49" typeface="MS Gothic"/>
              </a:rPr>
              <a:t>02</a:t>
            </a:r>
          </a:p>
        </p:txBody>
      </p:sp>
      <p:pic>
        <p:nvPicPr>
          <p:cNvPr id="110" name="图片 747"/>
          <p:cNvPicPr>
            <a:picLocks noChangeArrowheads="1" noChangeAspect="1"/>
          </p:cNvPicPr>
          <p:nvPr/>
        </p:nvPicPr>
        <p:blipFill>
          <a:blip r:embed="rId4">
            <a:extLst>
              <a:ext uri="{28A0092B-C50C-407E-A947-70E740481C1C}">
                <a14:useLocalDpi val="0"/>
              </a:ext>
            </a:extLst>
          </a:blip>
          <a:stretch>
            <a:fillRect/>
          </a:stretch>
        </p:blipFill>
        <p:spPr bwMode="auto">
          <a:xfrm>
            <a:off x="6946228" y="1550194"/>
            <a:ext cx="362038" cy="357545"/>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pic>
      <p:sp>
        <p:nvSpPr>
          <p:cNvPr id="111" name="文本框 748"/>
          <p:cNvSpPr>
            <a:spLocks noChangeArrowheads="1"/>
          </p:cNvSpPr>
          <p:nvPr/>
        </p:nvSpPr>
        <p:spPr bwMode="auto">
          <a:xfrm>
            <a:off x="6136073" y="2051574"/>
            <a:ext cx="2240878" cy="576776"/>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36293" lIns="72585" rIns="72585" tIns="36293" wrap="square">
            <a:spAutoFit/>
          </a:bodyPr>
          <a:lstStyle/>
          <a:p>
            <a:pPr algn="ctr">
              <a:lnSpc>
                <a:spcPts val="1985"/>
              </a:lnSpc>
            </a:pPr>
            <a:r>
              <a:rPr altLang="en-US" lang="zh-CN">
                <a:solidFill>
                  <a:schemeClr val="bg1"/>
                </a:solidFill>
                <a:latin charset="0" pitchFamily="34" typeface="Impact"/>
                <a:ea charset="-122" pitchFamily="34" typeface="微软雅黑"/>
                <a:sym charset="0" pitchFamily="34" typeface="Impact"/>
              </a:rPr>
              <a:t>内容说明内容说明</a:t>
            </a:r>
          </a:p>
          <a:p>
            <a:pPr algn="ctr">
              <a:lnSpc>
                <a:spcPts val="1985"/>
              </a:lnSpc>
            </a:pPr>
            <a:r>
              <a:rPr altLang="en-US" lang="zh-CN">
                <a:solidFill>
                  <a:schemeClr val="bg1"/>
                </a:solidFill>
                <a:latin charset="0" pitchFamily="34" typeface="Impact"/>
                <a:ea charset="-122" pitchFamily="34" typeface="微软雅黑"/>
                <a:sym charset="0" pitchFamily="34" typeface="Impact"/>
              </a:rPr>
              <a:t>内容说明内容说明</a:t>
            </a:r>
          </a:p>
        </p:txBody>
      </p:sp>
      <p:sp>
        <p:nvSpPr>
          <p:cNvPr id="112" name="文本框 748"/>
          <p:cNvSpPr>
            <a:spLocks noChangeArrowheads="1"/>
          </p:cNvSpPr>
          <p:nvPr/>
        </p:nvSpPr>
        <p:spPr bwMode="auto">
          <a:xfrm>
            <a:off x="1552356" y="2035789"/>
            <a:ext cx="2240878" cy="576776"/>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36293" lIns="72585" rIns="72585" tIns="36293" wrap="square">
            <a:spAutoFit/>
          </a:bodyPr>
          <a:lstStyle/>
          <a:p>
            <a:pPr algn="ctr">
              <a:lnSpc>
                <a:spcPts val="1985"/>
              </a:lnSpc>
            </a:pPr>
            <a:r>
              <a:rPr altLang="en-US" lang="zh-CN">
                <a:solidFill>
                  <a:schemeClr val="bg1"/>
                </a:solidFill>
                <a:latin charset="0" pitchFamily="34" typeface="Impact"/>
                <a:ea charset="-122" pitchFamily="34" typeface="微软雅黑"/>
                <a:sym charset="0" pitchFamily="34" typeface="Impact"/>
              </a:rPr>
              <a:t>内容说明内容说明</a:t>
            </a:r>
          </a:p>
          <a:p>
            <a:pPr algn="ctr">
              <a:lnSpc>
                <a:spcPts val="1985"/>
              </a:lnSpc>
            </a:pPr>
            <a:r>
              <a:rPr altLang="en-US" lang="zh-CN">
                <a:solidFill>
                  <a:schemeClr val="bg1"/>
                </a:solidFill>
                <a:latin charset="0" pitchFamily="34" typeface="Impact"/>
                <a:ea charset="-122" pitchFamily="34" typeface="微软雅黑"/>
                <a:sym charset="0" pitchFamily="34" typeface="Impact"/>
              </a:rPr>
              <a:t>内容说明内容说明</a:t>
            </a:r>
          </a:p>
        </p:txBody>
      </p:sp>
      <p:sp>
        <p:nvSpPr>
          <p:cNvPr id="45" name="矩形 57"/>
          <p:cNvSpPr/>
          <p:nvPr/>
        </p:nvSpPr>
        <p:spPr>
          <a:xfrm>
            <a:off x="3396106" y="-2763"/>
            <a:ext cx="6294992" cy="791651"/>
          </a:xfrm>
          <a:custGeom>
            <a:gdLst>
              <a:gd fmla="*/ 0 w 6314150" name="connsiteX0"/>
              <a:gd fmla="*/ 342900 h 791651" name="connsiteY0"/>
              <a:gd fmla="*/ 6314150 w 6314150" name="connsiteX1"/>
              <a:gd fmla="*/ 0 h 791651" name="connsiteY1"/>
              <a:gd fmla="*/ 0 w 6314150" name="connsiteX2"/>
              <a:gd fmla="*/ 791651 h 791651" name="connsiteY2"/>
              <a:gd fmla="*/ 0 w 6314150" name="connsiteX3"/>
              <a:gd fmla="*/ 342900 h 791651" name="connsiteY3"/>
              <a:gd fmla="*/ 0 w 2631150" name="connsiteX4"/>
              <a:gd fmla="*/ 330200 h 778951" name="connsiteY4"/>
            </a:gdLst>
            <a:cxnLst>
              <a:cxn ang="0">
                <a:pos x="connsiteX0" y="connsiteY0"/>
              </a:cxn>
              <a:cxn ang="0">
                <a:pos x="connsiteX1" y="connsiteY1"/>
              </a:cxn>
              <a:cxn ang="0">
                <a:pos x="connsiteX2" y="connsiteY2"/>
              </a:cxn>
              <a:cxn ang="0">
                <a:pos x="connsiteX3" y="connsiteY3"/>
              </a:cxn>
            </a:cxnLst>
            <a:rect b="b" l="l" r="r" t="t"/>
            <a:pathLst>
              <a:path h="791651" w="6314150">
                <a:moveTo>
                  <a:pt x="0" y="342900"/>
                </a:moveTo>
                <a:lnTo>
                  <a:pt x="6314150" y="0"/>
                </a:lnTo>
                <a:lnTo>
                  <a:pt x="0" y="791651"/>
                </a:lnTo>
                <a:lnTo>
                  <a:pt x="0" y="342900"/>
                </a:lnTo>
                <a:close/>
              </a:path>
            </a:pathLst>
          </a:custGeom>
          <a:solidFill>
            <a:schemeClr val="bg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36293" lIns="72585" rIns="72585" rtlCol="0" tIns="36293"/>
          <a:lstStyle/>
          <a:p>
            <a:pPr algn="ctr"/>
            <a:endParaRPr altLang="en-US" lang="zh-CN"/>
          </a:p>
        </p:txBody>
      </p:sp>
      <p:sp>
        <p:nvSpPr>
          <p:cNvPr id="46" name="矩形 45"/>
          <p:cNvSpPr/>
          <p:nvPr/>
        </p:nvSpPr>
        <p:spPr>
          <a:xfrm>
            <a:off x="0" y="207231"/>
            <a:ext cx="4078950" cy="448751"/>
          </a:xfrm>
          <a:prstGeom prst="rect">
            <a:avLst/>
          </a:prstGeom>
          <a:solidFill>
            <a:schemeClr val="bg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36293" lIns="72585" rIns="72585" rtlCol="0" tIns="36293"/>
          <a:lstStyle/>
          <a:p>
            <a:pPr algn="ctr"/>
            <a:endParaRPr altLang="en-US" lang="zh-CN"/>
          </a:p>
        </p:txBody>
      </p:sp>
      <p:sp>
        <p:nvSpPr>
          <p:cNvPr id="47" name="直角三角形 46"/>
          <p:cNvSpPr/>
          <p:nvPr/>
        </p:nvSpPr>
        <p:spPr>
          <a:xfrm flipV="1">
            <a:off x="3396106" y="651509"/>
            <a:ext cx="682844" cy="137160"/>
          </a:xfrm>
          <a:prstGeom prst="rtTriangle">
            <a:avLst/>
          </a:prstGeom>
          <a:solidFill>
            <a:schemeClr val="bg2">
              <a:lumMod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36293" lIns="72585" rIns="72585" rtlCol="0" tIns="36293"/>
          <a:lstStyle/>
          <a:p>
            <a:pPr algn="ctr"/>
            <a:endParaRPr altLang="en-US" lang="zh-CN"/>
          </a:p>
        </p:txBody>
      </p:sp>
      <p:sp>
        <p:nvSpPr>
          <p:cNvPr id="48" name="文本框 6"/>
          <p:cNvSpPr>
            <a:spLocks noChangeArrowheads="1"/>
          </p:cNvSpPr>
          <p:nvPr/>
        </p:nvSpPr>
        <p:spPr bwMode="auto">
          <a:xfrm>
            <a:off x="497584" y="273875"/>
            <a:ext cx="3295650" cy="312410"/>
          </a:xfrm>
          <a:prstGeom prst="rect">
            <a:avLst/>
          </a:prstGeom>
          <a:noFill/>
          <a:ln>
            <a:noFill/>
          </a:ln>
          <a:extLst/>
        </p:spPr>
        <p:txBody>
          <a:bodyPr bIns="34285" lIns="68571" rIns="68571" tIns="34285">
            <a:spAutoFit/>
          </a:bodyPr>
          <a:lstStyle/>
          <a:p>
            <a:pPr defTabSz="967801" fontAlgn="auto">
              <a:spcBef>
                <a:spcPct val="0"/>
              </a:spcBef>
              <a:spcAft>
                <a:spcPct val="0"/>
              </a:spcAft>
              <a:defRPr/>
            </a:pPr>
            <a:r>
              <a:rPr altLang="zh-CN" b="1" lang="en-US" smtClean="0" sz="1600">
                <a:solidFill>
                  <a:schemeClr val="bg1"/>
                </a:solidFill>
                <a:latin charset="-122" panose="020b0503020204020204" pitchFamily="34" typeface="微软雅黑"/>
                <a:ea charset="-122" pitchFamily="34" typeface="微软雅黑"/>
                <a:sym charset="-122" panose="020b0503020204020204" pitchFamily="34" typeface="微软雅黑"/>
              </a:rPr>
              <a:t>· 在此输入您的标题内容</a:t>
            </a:r>
          </a:p>
        </p:txBody>
      </p:sp>
      <p:grpSp>
        <p:nvGrpSpPr>
          <p:cNvPr id="49" name="组合 48"/>
          <p:cNvGrpSpPr/>
          <p:nvPr/>
        </p:nvGrpSpPr>
        <p:grpSpPr>
          <a:xfrm flipH="1">
            <a:off x="8587951" y="212165"/>
            <a:ext cx="990052" cy="766369"/>
            <a:chExt cx="1865117" cy="1555038"/>
          </a:xfrm>
        </p:grpSpPr>
        <p:sp>
          <p:nvSpPr>
            <p:cNvPr id="50" name="矩形 49"/>
            <p:cNvSpPr/>
            <p:nvPr/>
          </p:nvSpPr>
          <p:spPr>
            <a:xfrm>
              <a:off x="0" y="0"/>
              <a:ext cx="919018" cy="907613"/>
            </a:xfrm>
            <a:prstGeom prst="rect">
              <a:avLst/>
            </a:prstGeom>
            <a:solidFill>
              <a:schemeClr val="bg2">
                <a:lumMod val="75000"/>
                <a:alpha val="58824"/>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36293" lIns="72585" rIns="72585" rtlCol="0" tIns="36293"/>
            <a:lstStyle/>
            <a:p>
              <a:pPr algn="ctr"/>
              <a:endParaRPr altLang="en-US" lang="zh-CN"/>
            </a:p>
          </p:txBody>
        </p:sp>
        <p:sp>
          <p:nvSpPr>
            <p:cNvPr id="51" name="矩形 50"/>
            <p:cNvSpPr/>
            <p:nvPr/>
          </p:nvSpPr>
          <p:spPr>
            <a:xfrm>
              <a:off x="1054437" y="106183"/>
              <a:ext cx="486093" cy="480060"/>
            </a:xfrm>
            <a:prstGeom prst="rect">
              <a:avLst/>
            </a:prstGeom>
            <a:solidFill>
              <a:srgbClr val="5FE8D6">
                <a:alpha val="65882"/>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36293" lIns="72585" rIns="72585" rtlCol="0" tIns="36293"/>
            <a:lstStyle/>
            <a:p>
              <a:pPr algn="ctr"/>
              <a:endParaRPr altLang="en-US" lang="zh-CN"/>
            </a:p>
          </p:txBody>
        </p:sp>
        <p:sp>
          <p:nvSpPr>
            <p:cNvPr id="52" name="矩形 51"/>
            <p:cNvSpPr/>
            <p:nvPr/>
          </p:nvSpPr>
          <p:spPr>
            <a:xfrm>
              <a:off x="86522" y="1004334"/>
              <a:ext cx="297951" cy="294253"/>
            </a:xfrm>
            <a:prstGeom prst="rect">
              <a:avLst/>
            </a:prstGeom>
            <a:solidFill>
              <a:srgbClr val="FF9F9F">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36293" lIns="72585" rIns="72585" rtlCol="0" tIns="36293"/>
            <a:lstStyle/>
            <a:p>
              <a:pPr algn="ctr"/>
              <a:endParaRPr altLang="en-US" lang="zh-CN"/>
            </a:p>
          </p:txBody>
        </p:sp>
        <p:sp>
          <p:nvSpPr>
            <p:cNvPr id="53" name="矩形 52"/>
            <p:cNvSpPr/>
            <p:nvPr/>
          </p:nvSpPr>
          <p:spPr>
            <a:xfrm>
              <a:off x="391245" y="1368218"/>
              <a:ext cx="189168" cy="186820"/>
            </a:xfrm>
            <a:prstGeom prst="rect">
              <a:avLst/>
            </a:prstGeom>
            <a:solidFill>
              <a:srgbClr val="9DDFBE">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36293" lIns="72585" rIns="72585" rtlCol="0" tIns="36293"/>
            <a:lstStyle/>
            <a:p>
              <a:pPr algn="ctr"/>
              <a:endParaRPr altLang="en-US" lang="zh-CN"/>
            </a:p>
          </p:txBody>
        </p:sp>
        <p:sp>
          <p:nvSpPr>
            <p:cNvPr id="55" name="矩形 54"/>
            <p:cNvSpPr/>
            <p:nvPr/>
          </p:nvSpPr>
          <p:spPr>
            <a:xfrm>
              <a:off x="1675949" y="106183"/>
              <a:ext cx="189168" cy="186820"/>
            </a:xfrm>
            <a:prstGeom prst="rect">
              <a:avLst/>
            </a:prstGeom>
            <a:solidFill>
              <a:srgbClr val="FFFFCC">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36293" lIns="72585" rIns="72585" rtlCol="0" tIns="36293"/>
            <a:lstStyle/>
            <a:p>
              <a:pPr algn="ctr"/>
              <a:endParaRPr altLang="en-US" lang="zh-CN"/>
            </a:p>
          </p:txBody>
        </p:sp>
        <p:sp>
          <p:nvSpPr>
            <p:cNvPr id="56" name="矩形 55"/>
            <p:cNvSpPr/>
            <p:nvPr/>
          </p:nvSpPr>
          <p:spPr>
            <a:xfrm>
              <a:off x="1051029" y="720793"/>
              <a:ext cx="189168" cy="186820"/>
            </a:xfrm>
            <a:prstGeom prst="rect">
              <a:avLst/>
            </a:prstGeom>
            <a:solidFill>
              <a:srgbClr val="FFFFCC">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36293" lIns="72585" rIns="72585" rtlCol="0" tIns="36293"/>
            <a:lstStyle/>
            <a:p>
              <a:pPr algn="ctr"/>
              <a:endParaRPr altLang="en-US" lang="zh-CN"/>
            </a:p>
          </p:txBody>
        </p:sp>
      </p:grpSp>
    </p:spTree>
    <p:extLst>
      <p:ext uri="{BB962C8B-B14F-4D97-AF65-F5344CB8AC3E}">
        <p14:creationId val="4258153218"/>
      </p:ext>
    </p:extLst>
  </p:cSld>
  <p:clrMapOvr>
    <a:masterClrMapping/>
  </p:clrMapOvr>
  <p:transition spd="med">
    <p:pull/>
  </p:transition>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grpId="0" id="5" nodeType="afterEffect" presetClass="entr" presetID="2" presetSubtype="8">
                                  <p:stCondLst>
                                    <p:cond delay="0"/>
                                  </p:stCondLst>
                                  <p:childTnLst>
                                    <p:set>
                                      <p:cBhvr>
                                        <p:cTn dur="1" fill="hold" id="6">
                                          <p:stCondLst>
                                            <p:cond delay="0"/>
                                          </p:stCondLst>
                                        </p:cTn>
                                        <p:tgtEl>
                                          <p:spTgt spid="46"/>
                                        </p:tgtEl>
                                        <p:attrNameLst>
                                          <p:attrName>style.visibility</p:attrName>
                                        </p:attrNameLst>
                                      </p:cBhvr>
                                      <p:to>
                                        <p:strVal val="visible"/>
                                      </p:to>
                                    </p:set>
                                    <p:anim calcmode="lin" valueType="num">
                                      <p:cBhvr additive="base">
                                        <p:cTn dur="500" fill="hold" id="7"/>
                                        <p:tgtEl>
                                          <p:spTgt spid="46"/>
                                        </p:tgtEl>
                                        <p:attrNameLst>
                                          <p:attrName>ppt_x</p:attrName>
                                        </p:attrNameLst>
                                      </p:cBhvr>
                                      <p:tavLst>
                                        <p:tav tm="0">
                                          <p:val>
                                            <p:strVal val="0-#ppt_w/2"/>
                                          </p:val>
                                        </p:tav>
                                        <p:tav tm="100000">
                                          <p:val>
                                            <p:strVal val="#ppt_x"/>
                                          </p:val>
                                        </p:tav>
                                      </p:tavLst>
                                    </p:anim>
                                    <p:anim calcmode="lin" valueType="num">
                                      <p:cBhvr additive="base">
                                        <p:cTn dur="500" fill="hold" id="8"/>
                                        <p:tgtEl>
                                          <p:spTgt spid="46"/>
                                        </p:tgtEl>
                                        <p:attrNameLst>
                                          <p:attrName>ppt_y</p:attrName>
                                        </p:attrNameLst>
                                      </p:cBhvr>
                                      <p:tavLst>
                                        <p:tav tm="0">
                                          <p:val>
                                            <p:strVal val="#ppt_y"/>
                                          </p:val>
                                        </p:tav>
                                        <p:tav tm="100000">
                                          <p:val>
                                            <p:strVal val="#ppt_y"/>
                                          </p:val>
                                        </p:tav>
                                      </p:tavLst>
                                    </p:anim>
                                  </p:childTnLst>
                                </p:cTn>
                              </p:par>
                            </p:childTnLst>
                          </p:cTn>
                        </p:par>
                        <p:par>
                          <p:cTn fill="hold" id="9" nodeType="afterGroup">
                            <p:stCondLst>
                              <p:cond delay="500"/>
                            </p:stCondLst>
                            <p:childTnLst>
                              <p:par>
                                <p:cTn fill="hold" grpId="0" id="10" nodeType="afterEffect" presetClass="entr" presetID="22" presetSubtype="2">
                                  <p:stCondLst>
                                    <p:cond delay="0"/>
                                  </p:stCondLst>
                                  <p:childTnLst>
                                    <p:set>
                                      <p:cBhvr>
                                        <p:cTn dur="1" fill="hold" id="11">
                                          <p:stCondLst>
                                            <p:cond delay="0"/>
                                          </p:stCondLst>
                                        </p:cTn>
                                        <p:tgtEl>
                                          <p:spTgt spid="47"/>
                                        </p:tgtEl>
                                        <p:attrNameLst>
                                          <p:attrName>style.visibility</p:attrName>
                                        </p:attrNameLst>
                                      </p:cBhvr>
                                      <p:to>
                                        <p:strVal val="visible"/>
                                      </p:to>
                                    </p:set>
                                    <p:animEffect filter="wipe(right)" transition="in">
                                      <p:cBhvr>
                                        <p:cTn dur="500" id="12"/>
                                        <p:tgtEl>
                                          <p:spTgt spid="47"/>
                                        </p:tgtEl>
                                      </p:cBhvr>
                                    </p:animEffect>
                                  </p:childTnLst>
                                </p:cTn>
                              </p:par>
                            </p:childTnLst>
                          </p:cTn>
                        </p:par>
                        <p:par>
                          <p:cTn fill="hold" id="13" nodeType="afterGroup">
                            <p:stCondLst>
                              <p:cond delay="1000"/>
                            </p:stCondLst>
                            <p:childTnLst>
                              <p:par>
                                <p:cTn fill="hold" grpId="0" id="14" nodeType="afterEffect" presetClass="entr" presetID="22" presetSubtype="8">
                                  <p:stCondLst>
                                    <p:cond delay="0"/>
                                  </p:stCondLst>
                                  <p:childTnLst>
                                    <p:set>
                                      <p:cBhvr>
                                        <p:cTn dur="1" fill="hold" id="15">
                                          <p:stCondLst>
                                            <p:cond delay="0"/>
                                          </p:stCondLst>
                                        </p:cTn>
                                        <p:tgtEl>
                                          <p:spTgt spid="45"/>
                                        </p:tgtEl>
                                        <p:attrNameLst>
                                          <p:attrName>style.visibility</p:attrName>
                                        </p:attrNameLst>
                                      </p:cBhvr>
                                      <p:to>
                                        <p:strVal val="visible"/>
                                      </p:to>
                                    </p:set>
                                    <p:animEffect filter="wipe(left)" transition="in">
                                      <p:cBhvr>
                                        <p:cTn dur="500" id="16"/>
                                        <p:tgtEl>
                                          <p:spTgt spid="45"/>
                                        </p:tgtEl>
                                      </p:cBhvr>
                                    </p:animEffect>
                                  </p:childTnLst>
                                </p:cTn>
                              </p:par>
                              <p:par>
                                <p:cTn fill="hold" grpId="0" id="17" nodeType="withEffect" presetClass="entr" presetID="41" presetSubtype="0">
                                  <p:stCondLst>
                                    <p:cond delay="0"/>
                                  </p:stCondLst>
                                  <p:iterate type="lt">
                                    <p:tmPct val="10000"/>
                                  </p:iterate>
                                  <p:childTnLst>
                                    <p:set>
                                      <p:cBhvr>
                                        <p:cTn dur="1" fill="hold" id="18">
                                          <p:stCondLst>
                                            <p:cond delay="0"/>
                                          </p:stCondLst>
                                        </p:cTn>
                                        <p:tgtEl>
                                          <p:spTgt spid="48"/>
                                        </p:tgtEl>
                                        <p:attrNameLst>
                                          <p:attrName>style.visibility</p:attrName>
                                        </p:attrNameLst>
                                      </p:cBhvr>
                                      <p:to>
                                        <p:strVal val="visible"/>
                                      </p:to>
                                    </p:set>
                                    <p:anim calcmode="lin" valueType="num">
                                      <p:cBhvr>
                                        <p:cTn dur="500" fill="hold" id="19"/>
                                        <p:tgtEl>
                                          <p:spTgt spid="48"/>
                                        </p:tgtEl>
                                        <p:attrNameLst>
                                          <p:attrName>ppt_x</p:attrName>
                                        </p:attrNameLst>
                                      </p:cBhvr>
                                      <p:tavLst>
                                        <p:tav tm="0">
                                          <p:val>
                                            <p:strVal val="#ppt_x"/>
                                          </p:val>
                                        </p:tav>
                                        <p:tav tm="50000">
                                          <p:val>
                                            <p:strVal val="#ppt_x+.1"/>
                                          </p:val>
                                        </p:tav>
                                        <p:tav tm="100000">
                                          <p:val>
                                            <p:strVal val="#ppt_x"/>
                                          </p:val>
                                        </p:tav>
                                      </p:tavLst>
                                    </p:anim>
                                    <p:anim calcmode="lin" valueType="num">
                                      <p:cBhvr>
                                        <p:cTn dur="500" fill="hold" id="20"/>
                                        <p:tgtEl>
                                          <p:spTgt spid="48"/>
                                        </p:tgtEl>
                                        <p:attrNameLst>
                                          <p:attrName>ppt_y</p:attrName>
                                        </p:attrNameLst>
                                      </p:cBhvr>
                                      <p:tavLst>
                                        <p:tav tm="0">
                                          <p:val>
                                            <p:strVal val="#ppt_y"/>
                                          </p:val>
                                        </p:tav>
                                        <p:tav tm="100000">
                                          <p:val>
                                            <p:strVal val="#ppt_y"/>
                                          </p:val>
                                        </p:tav>
                                      </p:tavLst>
                                    </p:anim>
                                    <p:anim calcmode="lin" valueType="num">
                                      <p:cBhvr>
                                        <p:cTn dur="500" fill="hold" id="21"/>
                                        <p:tgtEl>
                                          <p:spTgt spid="48"/>
                                        </p:tgtEl>
                                        <p:attrNameLst>
                                          <p:attrName>ppt_h</p:attrName>
                                        </p:attrNameLst>
                                      </p:cBhvr>
                                      <p:tavLst>
                                        <p:tav tm="0">
                                          <p:val>
                                            <p:strVal val="#ppt_h/10"/>
                                          </p:val>
                                        </p:tav>
                                        <p:tav tm="50000">
                                          <p:val>
                                            <p:strVal val="#ppt_h+.01"/>
                                          </p:val>
                                        </p:tav>
                                        <p:tav tm="100000">
                                          <p:val>
                                            <p:strVal val="#ppt_h"/>
                                          </p:val>
                                        </p:tav>
                                      </p:tavLst>
                                    </p:anim>
                                    <p:anim calcmode="lin" valueType="num">
                                      <p:cBhvr>
                                        <p:cTn dur="500" fill="hold" id="22"/>
                                        <p:tgtEl>
                                          <p:spTgt spid="48"/>
                                        </p:tgtEl>
                                        <p:attrNameLst>
                                          <p:attrName>ppt_w</p:attrName>
                                        </p:attrNameLst>
                                      </p:cBhvr>
                                      <p:tavLst>
                                        <p:tav tm="0">
                                          <p:val>
                                            <p:strVal val="#ppt_w/10"/>
                                          </p:val>
                                        </p:tav>
                                        <p:tav tm="50000">
                                          <p:val>
                                            <p:strVal val="#ppt_w+.01"/>
                                          </p:val>
                                        </p:tav>
                                        <p:tav tm="100000">
                                          <p:val>
                                            <p:strVal val="#ppt_w"/>
                                          </p:val>
                                        </p:tav>
                                      </p:tavLst>
                                    </p:anim>
                                    <p:animEffect filter="">
                                      <p:cBhvr>
                                        <p:cTn dur="500" id="23" tmFilter="0,0; .5, 1; 1, 1"/>
                                        <p:tgtEl>
                                          <p:spTgt spid="48"/>
                                        </p:tgtEl>
                                      </p:cBhvr>
                                    </p:animEffect>
                                  </p:childTnLst>
                                </p:cTn>
                              </p:par>
                              <p:par>
                                <p:cTn fill="hold" id="24" nodeType="withEffect" presetClass="entr" presetID="53" presetSubtype="0">
                                  <p:stCondLst>
                                    <p:cond delay="0"/>
                                  </p:stCondLst>
                                  <p:childTnLst>
                                    <p:set>
                                      <p:cBhvr>
                                        <p:cTn dur="1" fill="hold" id="25">
                                          <p:stCondLst>
                                            <p:cond delay="0"/>
                                          </p:stCondLst>
                                        </p:cTn>
                                        <p:tgtEl>
                                          <p:spTgt spid="49"/>
                                        </p:tgtEl>
                                        <p:attrNameLst>
                                          <p:attrName>style.visibility</p:attrName>
                                        </p:attrNameLst>
                                      </p:cBhvr>
                                      <p:to>
                                        <p:strVal val="visible"/>
                                      </p:to>
                                    </p:set>
                                    <p:anim calcmode="lin" valueType="num">
                                      <p:cBhvr>
                                        <p:cTn dur="500" fill="hold" id="26"/>
                                        <p:tgtEl>
                                          <p:spTgt spid="49"/>
                                        </p:tgtEl>
                                        <p:attrNameLst>
                                          <p:attrName>ppt_w</p:attrName>
                                        </p:attrNameLst>
                                      </p:cBhvr>
                                      <p:tavLst>
                                        <p:tav tm="0">
                                          <p:val>
                                            <p:fltVal val="0"/>
                                          </p:val>
                                        </p:tav>
                                        <p:tav tm="100000">
                                          <p:val>
                                            <p:strVal val="#ppt_w"/>
                                          </p:val>
                                        </p:tav>
                                      </p:tavLst>
                                    </p:anim>
                                    <p:anim calcmode="lin" valueType="num">
                                      <p:cBhvr>
                                        <p:cTn dur="500" fill="hold" id="27"/>
                                        <p:tgtEl>
                                          <p:spTgt spid="49"/>
                                        </p:tgtEl>
                                        <p:attrNameLst>
                                          <p:attrName>ppt_h</p:attrName>
                                        </p:attrNameLst>
                                      </p:cBhvr>
                                      <p:tavLst>
                                        <p:tav tm="0">
                                          <p:val>
                                            <p:fltVal val="0"/>
                                          </p:val>
                                        </p:tav>
                                        <p:tav tm="100000">
                                          <p:val>
                                            <p:strVal val="#ppt_h"/>
                                          </p:val>
                                        </p:tav>
                                      </p:tavLst>
                                    </p:anim>
                                    <p:animEffect filter="fade" transition="in">
                                      <p:cBhvr>
                                        <p:cTn dur="500" id="28"/>
                                        <p:tgtEl>
                                          <p:spTgt spid="49"/>
                                        </p:tgtEl>
                                      </p:cBhvr>
                                    </p:animEffect>
                                  </p:childTnLst>
                                </p:cTn>
                              </p:par>
                            </p:childTnLst>
                          </p:cTn>
                        </p:par>
                        <p:par>
                          <p:cTn fill="hold" id="29" nodeType="afterGroup">
                            <p:stCondLst>
                              <p:cond delay="1500"/>
                            </p:stCondLst>
                            <p:childTnLst>
                              <p:par>
                                <p:cTn fill="hold" id="30" nodeType="afterEffect" presetClass="entr" presetID="16" presetSubtype="37">
                                  <p:stCondLst>
                                    <p:cond delay="0"/>
                                  </p:stCondLst>
                                  <p:childTnLst>
                                    <p:set>
                                      <p:cBhvr>
                                        <p:cTn dur="1" fill="hold" id="31">
                                          <p:stCondLst>
                                            <p:cond delay="0"/>
                                          </p:stCondLst>
                                        </p:cTn>
                                        <p:tgtEl>
                                          <p:spTgt spid="3"/>
                                        </p:tgtEl>
                                        <p:attrNameLst>
                                          <p:attrName>style.visibility</p:attrName>
                                        </p:attrNameLst>
                                      </p:cBhvr>
                                      <p:to>
                                        <p:strVal val="visible"/>
                                      </p:to>
                                    </p:set>
                                    <p:animEffect filter="barn(outVertical)" transition="in">
                                      <p:cBhvr>
                                        <p:cTn dur="500" id="32"/>
                                        <p:tgtEl>
                                          <p:spTgt spid="3"/>
                                        </p:tgtEl>
                                      </p:cBhvr>
                                    </p:animEffect>
                                  </p:childTnLst>
                                </p:cTn>
                              </p:par>
                            </p:childTnLst>
                          </p:cTn>
                        </p:par>
                        <p:par>
                          <p:cTn fill="hold" id="33" nodeType="afterGroup">
                            <p:stCondLst>
                              <p:cond delay="2000"/>
                            </p:stCondLst>
                            <p:childTnLst>
                              <p:par>
                                <p:cTn fill="hold" id="34" nodeType="afterEffect" presetClass="entr" presetID="42" presetSubtype="0">
                                  <p:stCondLst>
                                    <p:cond delay="0"/>
                                  </p:stCondLst>
                                  <p:childTnLst>
                                    <p:set>
                                      <p:cBhvr>
                                        <p:cTn dur="1" fill="hold" id="35">
                                          <p:stCondLst>
                                            <p:cond delay="0"/>
                                          </p:stCondLst>
                                        </p:cTn>
                                        <p:tgtEl>
                                          <p:spTgt spid="4"/>
                                        </p:tgtEl>
                                        <p:attrNameLst>
                                          <p:attrName>style.visibility</p:attrName>
                                        </p:attrNameLst>
                                      </p:cBhvr>
                                      <p:to>
                                        <p:strVal val="visible"/>
                                      </p:to>
                                    </p:set>
                                    <p:animEffect filter="fade" transition="in">
                                      <p:cBhvr>
                                        <p:cTn dur="1000" id="36"/>
                                        <p:tgtEl>
                                          <p:spTgt spid="4"/>
                                        </p:tgtEl>
                                      </p:cBhvr>
                                    </p:animEffect>
                                    <p:anim calcmode="lin" valueType="num">
                                      <p:cBhvr>
                                        <p:cTn dur="1000" fill="hold" id="37"/>
                                        <p:tgtEl>
                                          <p:spTgt spid="4"/>
                                        </p:tgtEl>
                                        <p:attrNameLst>
                                          <p:attrName>ppt_x</p:attrName>
                                        </p:attrNameLst>
                                      </p:cBhvr>
                                      <p:tavLst>
                                        <p:tav tm="0">
                                          <p:val>
                                            <p:strVal val="#ppt_x"/>
                                          </p:val>
                                        </p:tav>
                                        <p:tav tm="100000">
                                          <p:val>
                                            <p:strVal val="#ppt_x"/>
                                          </p:val>
                                        </p:tav>
                                      </p:tavLst>
                                    </p:anim>
                                    <p:anim calcmode="lin" valueType="num">
                                      <p:cBhvr>
                                        <p:cTn dur="1000" fill="hold" id="38"/>
                                        <p:tgtEl>
                                          <p:spTgt spid="4"/>
                                        </p:tgtEl>
                                        <p:attrNameLst>
                                          <p:attrName>ppt_y</p:attrName>
                                        </p:attrNameLst>
                                      </p:cBhvr>
                                      <p:tavLst>
                                        <p:tav tm="0">
                                          <p:val>
                                            <p:strVal val="#ppt_y+.1"/>
                                          </p:val>
                                        </p:tav>
                                        <p:tav tm="100000">
                                          <p:val>
                                            <p:strVal val="#ppt_y"/>
                                          </p:val>
                                        </p:tav>
                                      </p:tavLst>
                                    </p:anim>
                                  </p:childTnLst>
                                </p:cTn>
                              </p:par>
                            </p:childTnLst>
                          </p:cTn>
                        </p:par>
                        <p:par>
                          <p:cTn fill="hold" id="39" nodeType="afterGroup">
                            <p:stCondLst>
                              <p:cond delay="3000"/>
                            </p:stCondLst>
                            <p:childTnLst>
                              <p:par>
                                <p:cTn fill="hold" grpId="0" id="40" nodeType="afterEffect" presetClass="entr" presetID="31" presetSubtype="0">
                                  <p:stCondLst>
                                    <p:cond delay="0"/>
                                  </p:stCondLst>
                                  <p:childTnLst>
                                    <p:set>
                                      <p:cBhvr>
                                        <p:cTn dur="1" fill="hold" id="41">
                                          <p:stCondLst>
                                            <p:cond delay="0"/>
                                          </p:stCondLst>
                                        </p:cTn>
                                        <p:tgtEl>
                                          <p:spTgt spid="104"/>
                                        </p:tgtEl>
                                        <p:attrNameLst>
                                          <p:attrName>style.visibility</p:attrName>
                                        </p:attrNameLst>
                                      </p:cBhvr>
                                      <p:to>
                                        <p:strVal val="visible"/>
                                      </p:to>
                                    </p:set>
                                    <p:anim calcmode="lin" valueType="num">
                                      <p:cBhvr>
                                        <p:cTn dur="1000" fill="hold" id="42"/>
                                        <p:tgtEl>
                                          <p:spTgt spid="104"/>
                                        </p:tgtEl>
                                        <p:attrNameLst>
                                          <p:attrName>ppt_w</p:attrName>
                                        </p:attrNameLst>
                                      </p:cBhvr>
                                      <p:tavLst>
                                        <p:tav tm="0">
                                          <p:val>
                                            <p:fltVal val="0"/>
                                          </p:val>
                                        </p:tav>
                                        <p:tav tm="100000">
                                          <p:val>
                                            <p:strVal val="#ppt_w"/>
                                          </p:val>
                                        </p:tav>
                                      </p:tavLst>
                                    </p:anim>
                                    <p:anim calcmode="lin" valueType="num">
                                      <p:cBhvr>
                                        <p:cTn dur="1000" fill="hold" id="43"/>
                                        <p:tgtEl>
                                          <p:spTgt spid="104"/>
                                        </p:tgtEl>
                                        <p:attrNameLst>
                                          <p:attrName>ppt_h</p:attrName>
                                        </p:attrNameLst>
                                      </p:cBhvr>
                                      <p:tavLst>
                                        <p:tav tm="0">
                                          <p:val>
                                            <p:fltVal val="0"/>
                                          </p:val>
                                        </p:tav>
                                        <p:tav tm="100000">
                                          <p:val>
                                            <p:strVal val="#ppt_h"/>
                                          </p:val>
                                        </p:tav>
                                      </p:tavLst>
                                    </p:anim>
                                    <p:anim calcmode="lin" valueType="num">
                                      <p:cBhvr>
                                        <p:cTn dur="1000" fill="hold" id="44"/>
                                        <p:tgtEl>
                                          <p:spTgt spid="104"/>
                                        </p:tgtEl>
                                        <p:attrNameLst>
                                          <p:attrName>style.rotation</p:attrName>
                                        </p:attrNameLst>
                                      </p:cBhvr>
                                      <p:tavLst>
                                        <p:tav tm="0">
                                          <p:val>
                                            <p:fltVal val="90"/>
                                          </p:val>
                                        </p:tav>
                                        <p:tav tm="100000">
                                          <p:val>
                                            <p:fltVal val="0"/>
                                          </p:val>
                                        </p:tav>
                                      </p:tavLst>
                                    </p:anim>
                                    <p:animEffect filter="fade" transition="in">
                                      <p:cBhvr>
                                        <p:cTn dur="1000" id="45"/>
                                        <p:tgtEl>
                                          <p:spTgt spid="104"/>
                                        </p:tgtEl>
                                      </p:cBhvr>
                                    </p:animEffect>
                                  </p:childTnLst>
                                </p:cTn>
                              </p:par>
                              <p:par>
                                <p:cTn fill="hold" grpId="0" id="46" nodeType="withEffect" presetClass="entr" presetID="31" presetSubtype="0">
                                  <p:stCondLst>
                                    <p:cond delay="0"/>
                                  </p:stCondLst>
                                  <p:childTnLst>
                                    <p:set>
                                      <p:cBhvr>
                                        <p:cTn dur="1" fill="hold" id="47">
                                          <p:stCondLst>
                                            <p:cond delay="0"/>
                                          </p:stCondLst>
                                        </p:cTn>
                                        <p:tgtEl>
                                          <p:spTgt spid="105"/>
                                        </p:tgtEl>
                                        <p:attrNameLst>
                                          <p:attrName>style.visibility</p:attrName>
                                        </p:attrNameLst>
                                      </p:cBhvr>
                                      <p:to>
                                        <p:strVal val="visible"/>
                                      </p:to>
                                    </p:set>
                                    <p:anim calcmode="lin" valueType="num">
                                      <p:cBhvr>
                                        <p:cTn dur="1000" fill="hold" id="48"/>
                                        <p:tgtEl>
                                          <p:spTgt spid="105"/>
                                        </p:tgtEl>
                                        <p:attrNameLst>
                                          <p:attrName>ppt_w</p:attrName>
                                        </p:attrNameLst>
                                      </p:cBhvr>
                                      <p:tavLst>
                                        <p:tav tm="0">
                                          <p:val>
                                            <p:fltVal val="0"/>
                                          </p:val>
                                        </p:tav>
                                        <p:tav tm="100000">
                                          <p:val>
                                            <p:strVal val="#ppt_w"/>
                                          </p:val>
                                        </p:tav>
                                      </p:tavLst>
                                    </p:anim>
                                    <p:anim calcmode="lin" valueType="num">
                                      <p:cBhvr>
                                        <p:cTn dur="1000" fill="hold" id="49"/>
                                        <p:tgtEl>
                                          <p:spTgt spid="105"/>
                                        </p:tgtEl>
                                        <p:attrNameLst>
                                          <p:attrName>ppt_h</p:attrName>
                                        </p:attrNameLst>
                                      </p:cBhvr>
                                      <p:tavLst>
                                        <p:tav tm="0">
                                          <p:val>
                                            <p:fltVal val="0"/>
                                          </p:val>
                                        </p:tav>
                                        <p:tav tm="100000">
                                          <p:val>
                                            <p:strVal val="#ppt_h"/>
                                          </p:val>
                                        </p:tav>
                                      </p:tavLst>
                                    </p:anim>
                                    <p:anim calcmode="lin" valueType="num">
                                      <p:cBhvr>
                                        <p:cTn dur="1000" fill="hold" id="50"/>
                                        <p:tgtEl>
                                          <p:spTgt spid="105"/>
                                        </p:tgtEl>
                                        <p:attrNameLst>
                                          <p:attrName>style.rotation</p:attrName>
                                        </p:attrNameLst>
                                      </p:cBhvr>
                                      <p:tavLst>
                                        <p:tav tm="0">
                                          <p:val>
                                            <p:fltVal val="90"/>
                                          </p:val>
                                        </p:tav>
                                        <p:tav tm="100000">
                                          <p:val>
                                            <p:fltVal val="0"/>
                                          </p:val>
                                        </p:tav>
                                      </p:tavLst>
                                    </p:anim>
                                    <p:animEffect filter="fade" transition="in">
                                      <p:cBhvr>
                                        <p:cTn dur="1000" id="51"/>
                                        <p:tgtEl>
                                          <p:spTgt spid="105"/>
                                        </p:tgtEl>
                                      </p:cBhvr>
                                    </p:animEffect>
                                  </p:childTnLst>
                                </p:cTn>
                              </p:par>
                            </p:childTnLst>
                          </p:cTn>
                        </p:par>
                        <p:par>
                          <p:cTn fill="hold" id="52" nodeType="afterGroup">
                            <p:stCondLst>
                              <p:cond delay="4000"/>
                            </p:stCondLst>
                            <p:childTnLst>
                              <p:par>
                                <p:cTn fill="hold" id="53" nodeType="afterEffect" presetClass="entr" presetID="14" presetSubtype="10">
                                  <p:stCondLst>
                                    <p:cond delay="0"/>
                                  </p:stCondLst>
                                  <p:childTnLst>
                                    <p:set>
                                      <p:cBhvr>
                                        <p:cTn dur="1" fill="hold" id="54">
                                          <p:stCondLst>
                                            <p:cond delay="0"/>
                                          </p:stCondLst>
                                        </p:cTn>
                                        <p:tgtEl>
                                          <p:spTgt spid="107"/>
                                        </p:tgtEl>
                                        <p:attrNameLst>
                                          <p:attrName>style.visibility</p:attrName>
                                        </p:attrNameLst>
                                      </p:cBhvr>
                                      <p:to>
                                        <p:strVal val="visible"/>
                                      </p:to>
                                    </p:set>
                                    <p:animEffect filter="randombar(horizontal)" transition="in">
                                      <p:cBhvr>
                                        <p:cTn dur="500" id="55"/>
                                        <p:tgtEl>
                                          <p:spTgt spid="107"/>
                                        </p:tgtEl>
                                      </p:cBhvr>
                                    </p:animEffect>
                                  </p:childTnLst>
                                </p:cTn>
                              </p:par>
                              <p:par>
                                <p:cTn fill="hold" grpId="0" id="56" nodeType="withEffect" presetClass="entr" presetID="14" presetSubtype="10">
                                  <p:stCondLst>
                                    <p:cond delay="0"/>
                                  </p:stCondLst>
                                  <p:childTnLst>
                                    <p:set>
                                      <p:cBhvr>
                                        <p:cTn dur="1" fill="hold" id="57">
                                          <p:stCondLst>
                                            <p:cond delay="0"/>
                                          </p:stCondLst>
                                        </p:cTn>
                                        <p:tgtEl>
                                          <p:spTgt spid="112"/>
                                        </p:tgtEl>
                                        <p:attrNameLst>
                                          <p:attrName>style.visibility</p:attrName>
                                        </p:attrNameLst>
                                      </p:cBhvr>
                                      <p:to>
                                        <p:strVal val="visible"/>
                                      </p:to>
                                    </p:set>
                                    <p:animEffect filter="randombar(horizontal)" transition="in">
                                      <p:cBhvr>
                                        <p:cTn dur="500" id="58"/>
                                        <p:tgtEl>
                                          <p:spTgt spid="112"/>
                                        </p:tgtEl>
                                      </p:cBhvr>
                                    </p:animEffect>
                                  </p:childTnLst>
                                </p:cTn>
                              </p:par>
                              <p:par>
                                <p:cTn fill="hold" grpId="0" id="59" nodeType="withEffect" presetClass="entr" presetID="14" presetSubtype="10">
                                  <p:stCondLst>
                                    <p:cond delay="0"/>
                                  </p:stCondLst>
                                  <p:childTnLst>
                                    <p:set>
                                      <p:cBhvr>
                                        <p:cTn dur="1" fill="hold" id="60">
                                          <p:stCondLst>
                                            <p:cond delay="0"/>
                                          </p:stCondLst>
                                        </p:cTn>
                                        <p:tgtEl>
                                          <p:spTgt spid="106"/>
                                        </p:tgtEl>
                                        <p:attrNameLst>
                                          <p:attrName>style.visibility</p:attrName>
                                        </p:attrNameLst>
                                      </p:cBhvr>
                                      <p:to>
                                        <p:strVal val="visible"/>
                                      </p:to>
                                    </p:set>
                                    <p:animEffect filter="randombar(horizontal)" transition="in">
                                      <p:cBhvr>
                                        <p:cTn dur="500" id="61"/>
                                        <p:tgtEl>
                                          <p:spTgt spid="106"/>
                                        </p:tgtEl>
                                      </p:cBhvr>
                                    </p:animEffect>
                                  </p:childTnLst>
                                </p:cTn>
                              </p:par>
                              <p:par>
                                <p:cTn fill="hold" grpId="0" id="62" nodeType="withEffect" presetClass="entr" presetID="14" presetSubtype="10">
                                  <p:stCondLst>
                                    <p:cond delay="0"/>
                                  </p:stCondLst>
                                  <p:childTnLst>
                                    <p:set>
                                      <p:cBhvr>
                                        <p:cTn dur="1" fill="hold" id="63">
                                          <p:stCondLst>
                                            <p:cond delay="0"/>
                                          </p:stCondLst>
                                        </p:cTn>
                                        <p:tgtEl>
                                          <p:spTgt spid="109"/>
                                        </p:tgtEl>
                                        <p:attrNameLst>
                                          <p:attrName>style.visibility</p:attrName>
                                        </p:attrNameLst>
                                      </p:cBhvr>
                                      <p:to>
                                        <p:strVal val="visible"/>
                                      </p:to>
                                    </p:set>
                                    <p:animEffect filter="randombar(horizontal)" transition="in">
                                      <p:cBhvr>
                                        <p:cTn dur="500" id="64"/>
                                        <p:tgtEl>
                                          <p:spTgt spid="109"/>
                                        </p:tgtEl>
                                      </p:cBhvr>
                                    </p:animEffect>
                                  </p:childTnLst>
                                </p:cTn>
                              </p:par>
                              <p:par>
                                <p:cTn fill="hold" id="65" nodeType="withEffect" presetClass="entr" presetID="14" presetSubtype="10">
                                  <p:stCondLst>
                                    <p:cond delay="0"/>
                                  </p:stCondLst>
                                  <p:childTnLst>
                                    <p:set>
                                      <p:cBhvr>
                                        <p:cTn dur="1" fill="hold" id="66">
                                          <p:stCondLst>
                                            <p:cond delay="0"/>
                                          </p:stCondLst>
                                        </p:cTn>
                                        <p:tgtEl>
                                          <p:spTgt spid="110"/>
                                        </p:tgtEl>
                                        <p:attrNameLst>
                                          <p:attrName>style.visibility</p:attrName>
                                        </p:attrNameLst>
                                      </p:cBhvr>
                                      <p:to>
                                        <p:strVal val="visible"/>
                                      </p:to>
                                    </p:set>
                                    <p:animEffect filter="randombar(horizontal)" transition="in">
                                      <p:cBhvr>
                                        <p:cTn dur="500" id="67"/>
                                        <p:tgtEl>
                                          <p:spTgt spid="110"/>
                                        </p:tgtEl>
                                      </p:cBhvr>
                                    </p:animEffect>
                                  </p:childTnLst>
                                </p:cTn>
                              </p:par>
                              <p:par>
                                <p:cTn fill="hold" grpId="0" id="68" nodeType="withEffect" presetClass="entr" presetID="14" presetSubtype="10">
                                  <p:stCondLst>
                                    <p:cond delay="0"/>
                                  </p:stCondLst>
                                  <p:childTnLst>
                                    <p:set>
                                      <p:cBhvr>
                                        <p:cTn dur="1" fill="hold" id="69">
                                          <p:stCondLst>
                                            <p:cond delay="0"/>
                                          </p:stCondLst>
                                        </p:cTn>
                                        <p:tgtEl>
                                          <p:spTgt spid="111"/>
                                        </p:tgtEl>
                                        <p:attrNameLst>
                                          <p:attrName>style.visibility</p:attrName>
                                        </p:attrNameLst>
                                      </p:cBhvr>
                                      <p:to>
                                        <p:strVal val="visible"/>
                                      </p:to>
                                    </p:set>
                                    <p:animEffect filter="randombar(horizontal)" transition="in">
                                      <p:cBhvr>
                                        <p:cTn dur="500" id="70"/>
                                        <p:tgtEl>
                                          <p:spTgt spid="111"/>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104"/>
      <p:bldP grpId="0" spid="105"/>
      <p:bldP grpId="0" spid="106"/>
      <p:bldP grpId="0" spid="109"/>
      <p:bldP grpId="0" spid="111"/>
      <p:bldP grpId="0" spid="112"/>
      <p:bldP grpId="0" spid="45"/>
      <p:bldP grpId="0" spid="46"/>
      <p:bldP grpId="0" spid="47"/>
      <p:bldP grpId="0" spid="48"/>
    </p:bldLst>
  </p:timing>
</p:sld>
</file>

<file path=ppt/slides/slide9.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33" name="任意多边形 13"/>
          <p:cNvSpPr>
            <a:spLocks noChangeArrowheads="1"/>
          </p:cNvSpPr>
          <p:nvPr/>
        </p:nvSpPr>
        <p:spPr bwMode="auto">
          <a:xfrm>
            <a:off x="2595298" y="1673562"/>
            <a:ext cx="1716592" cy="2220450"/>
          </a:xfrm>
          <a:custGeom>
            <a:gdLst>
              <a:gd fmla="*/ 2912012 w 2912013" name="T0"/>
              <a:gd fmla="*/ 3652166 h 4375052" name="T1"/>
              <a:gd fmla="*/ 2912013 w 2912013" name="T2"/>
              <a:gd fmla="*/ 3652166 h 4375052" name="T3"/>
              <a:gd fmla="*/ 2912013 w 2912013" name="T4"/>
              <a:gd fmla="*/ 4375052 h 4375052" name="T5"/>
              <a:gd fmla="*/ 2912012 w 2912013" name="T6"/>
              <a:gd fmla="*/ 4375052 h 4375052" name="T7"/>
              <a:gd fmla="*/ 335304 w 2912013" name="T8"/>
              <a:gd fmla="*/ 0 h 4375052" name="T9"/>
              <a:gd fmla="*/ 2912013 w 2912013" name="T10"/>
              <a:gd fmla="*/ 0 h 4375052" name="T11"/>
              <a:gd fmla="*/ 2912013 w 2912013" name="T12"/>
              <a:gd fmla="*/ 722886 h 4375052" name="T13"/>
              <a:gd fmla="*/ 850513 w 2912013" name="T14"/>
              <a:gd fmla="*/ 722886 h 4375052" name="T15"/>
              <a:gd fmla="*/ 626013 w 2912013" name="T16"/>
              <a:gd fmla="*/ 947386 h 4375052" name="T17"/>
              <a:gd fmla="*/ 626013 w 2912013" name="T18"/>
              <a:gd fmla="*/ 2180492 h 4375052" name="T19"/>
              <a:gd fmla="*/ 0 w 2912013" name="T20"/>
              <a:gd fmla="*/ 2180492 h 4375052" name="T21"/>
              <a:gd fmla="*/ 0 w 2912013" name="T22"/>
              <a:gd fmla="*/ 335304 h 4375052" name="T23"/>
              <a:gd fmla="*/ 335304 w 2912013" name="T24"/>
              <a:gd fmla="*/ 0 h 4375052" name="T25"/>
              <a:gd fmla="*/ 0 60000 65536" name="T26"/>
              <a:gd fmla="*/ 0 60000 65536" name="T27"/>
              <a:gd fmla="*/ 0 60000 65536" name="T28"/>
              <a:gd fmla="*/ 0 60000 65536" name="T29"/>
              <a:gd fmla="*/ 0 60000 65536" name="T30"/>
              <a:gd fmla="*/ 0 60000 65536" name="T31"/>
              <a:gd fmla="*/ 0 60000 65536" name="T32"/>
              <a:gd fmla="*/ 0 60000 65536" name="T33"/>
              <a:gd fmla="*/ 0 60000 65536" name="T34"/>
              <a:gd fmla="*/ 0 60000 65536" name="T35"/>
              <a:gd fmla="*/ 0 60000 65536" name="T36"/>
              <a:gd fmla="*/ 0 60000 65536" name="T37"/>
              <a:gd fmla="*/ 0 60000 65536" name="T38"/>
              <a:gd fmla="*/ 0 w 2912013" name="T39"/>
              <a:gd fmla="*/ 0 h 4375052" name="T40"/>
              <a:gd fmla="*/ 2912013 w 2912013" name="T41"/>
              <a:gd fmla="*/ 4375052 h 4375052" name="T42"/>
            </a:gd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b="T42" l="T39" r="T41" t="T40"/>
            <a:pathLst>
              <a:path h="4375052" w="2912013">
                <a:moveTo>
                  <a:pt x="2912012" y="3652166"/>
                </a:moveTo>
                <a:lnTo>
                  <a:pt x="2912013" y="3652166"/>
                </a:lnTo>
                <a:lnTo>
                  <a:pt x="2912013" y="4375052"/>
                </a:lnTo>
                <a:lnTo>
                  <a:pt x="2912012" y="4375052"/>
                </a:lnTo>
                <a:close/>
                <a:moveTo>
                  <a:pt x="335304" y="0"/>
                </a:moveTo>
                <a:lnTo>
                  <a:pt x="2912013" y="0"/>
                </a:lnTo>
                <a:lnTo>
                  <a:pt x="2912013" y="722886"/>
                </a:lnTo>
                <a:lnTo>
                  <a:pt x="850513" y="722886"/>
                </a:lnTo>
                <a:cubicBezTo>
                  <a:pt x="726525" y="722886"/>
                  <a:pt x="626013" y="823398"/>
                  <a:pt x="626013" y="947386"/>
                </a:cubicBezTo>
                <a:lnTo>
                  <a:pt x="626013" y="2180492"/>
                </a:lnTo>
                <a:lnTo>
                  <a:pt x="0" y="2180492"/>
                </a:lnTo>
                <a:lnTo>
                  <a:pt x="0" y="335304"/>
                </a:lnTo>
                <a:cubicBezTo>
                  <a:pt x="0" y="150121"/>
                  <a:pt x="150121" y="0"/>
                  <a:pt x="335304" y="0"/>
                </a:cubicBezTo>
                <a:close/>
              </a:path>
            </a:pathLst>
          </a:custGeom>
          <a:solidFill>
            <a:srgbClr val="EE9065"/>
          </a:solidFill>
          <a:ln>
            <a:noFill/>
          </a:ln>
          <a:extLst>
            <a:ext uri="{91240B29-F687-4F45-9708-019B960494DF}">
              <a14:hiddenLine w="9525">
                <a:solidFill>
                  <a:srgbClr val="000000"/>
                </a:solidFill>
                <a:miter lim="800000"/>
                <a:headEnd/>
                <a:tailEnd/>
              </a14:hiddenLine>
            </a:ext>
          </a:extLst>
        </p:spPr>
        <p:txBody>
          <a:bodyPr anchor="ctr" bIns="36293" lIns="72585" rIns="72585" tIns="36293"/>
          <a:lstStyle/>
          <a:p>
            <a:pPr algn="ctr"/>
            <a:endParaRPr altLang="zh-CN" lang="zh-CN">
              <a:solidFill>
                <a:srgbClr val="FFFFFF"/>
              </a:solidFill>
            </a:endParaRPr>
          </a:p>
        </p:txBody>
      </p:sp>
      <p:sp>
        <p:nvSpPr>
          <p:cNvPr id="34" name="任意多边形 14"/>
          <p:cNvSpPr>
            <a:spLocks noChangeArrowheads="1"/>
          </p:cNvSpPr>
          <p:nvPr/>
        </p:nvSpPr>
        <p:spPr bwMode="auto">
          <a:xfrm flipH="1">
            <a:off x="5542973" y="1673562"/>
            <a:ext cx="1715657" cy="2220450"/>
          </a:xfrm>
          <a:custGeom>
            <a:gdLst>
              <a:gd fmla="*/ 2912012 w 2912013" name="T0"/>
              <a:gd fmla="*/ 3652166 h 4375052" name="T1"/>
              <a:gd fmla="*/ 2912013 w 2912013" name="T2"/>
              <a:gd fmla="*/ 3652166 h 4375052" name="T3"/>
              <a:gd fmla="*/ 2912013 w 2912013" name="T4"/>
              <a:gd fmla="*/ 4375052 h 4375052" name="T5"/>
              <a:gd fmla="*/ 2912012 w 2912013" name="T6"/>
              <a:gd fmla="*/ 4375052 h 4375052" name="T7"/>
              <a:gd fmla="*/ 335304 w 2912013" name="T8"/>
              <a:gd fmla="*/ 0 h 4375052" name="T9"/>
              <a:gd fmla="*/ 2912013 w 2912013" name="T10"/>
              <a:gd fmla="*/ 0 h 4375052" name="T11"/>
              <a:gd fmla="*/ 2912013 w 2912013" name="T12"/>
              <a:gd fmla="*/ 722886 h 4375052" name="T13"/>
              <a:gd fmla="*/ 850513 w 2912013" name="T14"/>
              <a:gd fmla="*/ 722886 h 4375052" name="T15"/>
              <a:gd fmla="*/ 626013 w 2912013" name="T16"/>
              <a:gd fmla="*/ 947386 h 4375052" name="T17"/>
              <a:gd fmla="*/ 626013 w 2912013" name="T18"/>
              <a:gd fmla="*/ 2180492 h 4375052" name="T19"/>
              <a:gd fmla="*/ 0 w 2912013" name="T20"/>
              <a:gd fmla="*/ 2180492 h 4375052" name="T21"/>
              <a:gd fmla="*/ 0 w 2912013" name="T22"/>
              <a:gd fmla="*/ 335304 h 4375052" name="T23"/>
              <a:gd fmla="*/ 335304 w 2912013" name="T24"/>
              <a:gd fmla="*/ 0 h 4375052" name="T25"/>
              <a:gd fmla="*/ 0 60000 65536" name="T26"/>
              <a:gd fmla="*/ 0 60000 65536" name="T27"/>
              <a:gd fmla="*/ 0 60000 65536" name="T28"/>
              <a:gd fmla="*/ 0 60000 65536" name="T29"/>
              <a:gd fmla="*/ 0 60000 65536" name="T30"/>
              <a:gd fmla="*/ 0 60000 65536" name="T31"/>
              <a:gd fmla="*/ 0 60000 65536" name="T32"/>
              <a:gd fmla="*/ 0 60000 65536" name="T33"/>
              <a:gd fmla="*/ 0 60000 65536" name="T34"/>
              <a:gd fmla="*/ 0 60000 65536" name="T35"/>
              <a:gd fmla="*/ 0 60000 65536" name="T36"/>
              <a:gd fmla="*/ 0 60000 65536" name="T37"/>
              <a:gd fmla="*/ 0 60000 65536" name="T38"/>
              <a:gd fmla="*/ 0 w 2912013" name="T39"/>
              <a:gd fmla="*/ 0 h 4375052" name="T40"/>
              <a:gd fmla="*/ 2912013 w 2912013" name="T41"/>
              <a:gd fmla="*/ 4375052 h 4375052" name="T42"/>
            </a:gd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b="T42" l="T39" r="T41" t="T40"/>
            <a:pathLst>
              <a:path h="4375052" w="2912013">
                <a:moveTo>
                  <a:pt x="2912012" y="3652166"/>
                </a:moveTo>
                <a:lnTo>
                  <a:pt x="2912013" y="3652166"/>
                </a:lnTo>
                <a:lnTo>
                  <a:pt x="2912013" y="4375052"/>
                </a:lnTo>
                <a:lnTo>
                  <a:pt x="2912012" y="4375052"/>
                </a:lnTo>
                <a:close/>
                <a:moveTo>
                  <a:pt x="335304" y="0"/>
                </a:moveTo>
                <a:lnTo>
                  <a:pt x="2912013" y="0"/>
                </a:lnTo>
                <a:lnTo>
                  <a:pt x="2912013" y="722886"/>
                </a:lnTo>
                <a:lnTo>
                  <a:pt x="850513" y="722886"/>
                </a:lnTo>
                <a:cubicBezTo>
                  <a:pt x="726525" y="722886"/>
                  <a:pt x="626013" y="823398"/>
                  <a:pt x="626013" y="947386"/>
                </a:cubicBezTo>
                <a:lnTo>
                  <a:pt x="626013" y="2180492"/>
                </a:lnTo>
                <a:lnTo>
                  <a:pt x="0" y="2180492"/>
                </a:lnTo>
                <a:lnTo>
                  <a:pt x="0" y="335304"/>
                </a:lnTo>
                <a:cubicBezTo>
                  <a:pt x="0" y="150121"/>
                  <a:pt x="150121" y="0"/>
                  <a:pt x="335304" y="0"/>
                </a:cubicBezTo>
                <a:close/>
              </a:path>
            </a:pathLst>
          </a:custGeom>
          <a:solidFill>
            <a:srgbClr val="434154"/>
          </a:solidFill>
          <a:ln>
            <a:noFill/>
          </a:ln>
          <a:extLst>
            <a:ext uri="{91240B29-F687-4F45-9708-019B960494DF}">
              <a14:hiddenLine w="9525">
                <a:solidFill>
                  <a:srgbClr val="000000"/>
                </a:solidFill>
                <a:miter lim="800000"/>
                <a:headEnd/>
                <a:tailEnd/>
              </a14:hiddenLine>
            </a:ext>
          </a:extLst>
        </p:spPr>
        <p:txBody>
          <a:bodyPr anchor="ctr" bIns="36293" lIns="72585" rIns="72585" tIns="36293"/>
          <a:lstStyle/>
          <a:p>
            <a:pPr algn="ctr"/>
            <a:endParaRPr altLang="zh-CN" lang="zh-CN">
              <a:solidFill>
                <a:srgbClr val="FFFFFF"/>
              </a:solidFill>
            </a:endParaRPr>
          </a:p>
        </p:txBody>
      </p:sp>
      <p:sp>
        <p:nvSpPr>
          <p:cNvPr id="54" name="任意多边形 15"/>
          <p:cNvSpPr>
            <a:spLocks noChangeArrowheads="1"/>
          </p:cNvSpPr>
          <p:nvPr/>
        </p:nvSpPr>
        <p:spPr bwMode="auto">
          <a:xfrm flipV="1">
            <a:off x="2595298" y="2105515"/>
            <a:ext cx="1716592" cy="2220450"/>
          </a:xfrm>
          <a:custGeom>
            <a:gdLst>
              <a:gd fmla="*/ 2912012 w 2912013" name="T0"/>
              <a:gd fmla="*/ 3652166 h 4375052" name="T1"/>
              <a:gd fmla="*/ 2912013 w 2912013" name="T2"/>
              <a:gd fmla="*/ 3652166 h 4375052" name="T3"/>
              <a:gd fmla="*/ 2912013 w 2912013" name="T4"/>
              <a:gd fmla="*/ 4375052 h 4375052" name="T5"/>
              <a:gd fmla="*/ 2912012 w 2912013" name="T6"/>
              <a:gd fmla="*/ 4375052 h 4375052" name="T7"/>
              <a:gd fmla="*/ 335304 w 2912013" name="T8"/>
              <a:gd fmla="*/ 0 h 4375052" name="T9"/>
              <a:gd fmla="*/ 2912013 w 2912013" name="T10"/>
              <a:gd fmla="*/ 0 h 4375052" name="T11"/>
              <a:gd fmla="*/ 2912013 w 2912013" name="T12"/>
              <a:gd fmla="*/ 722886 h 4375052" name="T13"/>
              <a:gd fmla="*/ 850513 w 2912013" name="T14"/>
              <a:gd fmla="*/ 722886 h 4375052" name="T15"/>
              <a:gd fmla="*/ 626013 w 2912013" name="T16"/>
              <a:gd fmla="*/ 947386 h 4375052" name="T17"/>
              <a:gd fmla="*/ 626013 w 2912013" name="T18"/>
              <a:gd fmla="*/ 2180492 h 4375052" name="T19"/>
              <a:gd fmla="*/ 0 w 2912013" name="T20"/>
              <a:gd fmla="*/ 2180492 h 4375052" name="T21"/>
              <a:gd fmla="*/ 0 w 2912013" name="T22"/>
              <a:gd fmla="*/ 335304 h 4375052" name="T23"/>
              <a:gd fmla="*/ 335304 w 2912013" name="T24"/>
              <a:gd fmla="*/ 0 h 4375052" name="T25"/>
              <a:gd fmla="*/ 0 60000 65536" name="T26"/>
              <a:gd fmla="*/ 0 60000 65536" name="T27"/>
              <a:gd fmla="*/ 0 60000 65536" name="T28"/>
              <a:gd fmla="*/ 0 60000 65536" name="T29"/>
              <a:gd fmla="*/ 0 60000 65536" name="T30"/>
              <a:gd fmla="*/ 0 60000 65536" name="T31"/>
              <a:gd fmla="*/ 0 60000 65536" name="T32"/>
              <a:gd fmla="*/ 0 60000 65536" name="T33"/>
              <a:gd fmla="*/ 0 60000 65536" name="T34"/>
              <a:gd fmla="*/ 0 60000 65536" name="T35"/>
              <a:gd fmla="*/ 0 60000 65536" name="T36"/>
              <a:gd fmla="*/ 0 60000 65536" name="T37"/>
              <a:gd fmla="*/ 0 60000 65536" name="T38"/>
              <a:gd fmla="*/ 0 w 2912013" name="T39"/>
              <a:gd fmla="*/ 0 h 4375052" name="T40"/>
              <a:gd fmla="*/ 2912013 w 2912013" name="T41"/>
              <a:gd fmla="*/ 4375052 h 4375052" name="T42"/>
            </a:gd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b="T42" l="T39" r="T41" t="T40"/>
            <a:pathLst>
              <a:path h="4375052" w="2912013">
                <a:moveTo>
                  <a:pt x="2912012" y="3652166"/>
                </a:moveTo>
                <a:lnTo>
                  <a:pt x="2912013" y="3652166"/>
                </a:lnTo>
                <a:lnTo>
                  <a:pt x="2912013" y="4375052"/>
                </a:lnTo>
                <a:lnTo>
                  <a:pt x="2912012" y="4375052"/>
                </a:lnTo>
                <a:close/>
                <a:moveTo>
                  <a:pt x="335304" y="0"/>
                </a:moveTo>
                <a:lnTo>
                  <a:pt x="2912013" y="0"/>
                </a:lnTo>
                <a:lnTo>
                  <a:pt x="2912013" y="722886"/>
                </a:lnTo>
                <a:lnTo>
                  <a:pt x="850513" y="722886"/>
                </a:lnTo>
                <a:cubicBezTo>
                  <a:pt x="726525" y="722886"/>
                  <a:pt x="626013" y="823398"/>
                  <a:pt x="626013" y="947386"/>
                </a:cubicBezTo>
                <a:lnTo>
                  <a:pt x="626013" y="2180492"/>
                </a:lnTo>
                <a:lnTo>
                  <a:pt x="0" y="2180492"/>
                </a:lnTo>
                <a:lnTo>
                  <a:pt x="0" y="335304"/>
                </a:lnTo>
                <a:cubicBezTo>
                  <a:pt x="0" y="150121"/>
                  <a:pt x="150121" y="0"/>
                  <a:pt x="335304" y="0"/>
                </a:cubicBezTo>
                <a:close/>
              </a:path>
            </a:pathLst>
          </a:custGeom>
          <a:solidFill>
            <a:srgbClr val="A6BABA"/>
          </a:solidFill>
          <a:ln>
            <a:noFill/>
          </a:ln>
          <a:extLst>
            <a:ext uri="{91240B29-F687-4F45-9708-019B960494DF}">
              <a14:hiddenLine w="9525">
                <a:solidFill>
                  <a:srgbClr val="000000"/>
                </a:solidFill>
                <a:miter lim="800000"/>
                <a:headEnd/>
                <a:tailEnd/>
              </a14:hiddenLine>
            </a:ext>
          </a:extLst>
        </p:spPr>
        <p:txBody>
          <a:bodyPr anchor="ctr" bIns="36293" lIns="72585" rIns="72585" tIns="36293"/>
          <a:lstStyle/>
          <a:p>
            <a:pPr algn="ctr"/>
            <a:endParaRPr altLang="zh-CN" lang="zh-CN">
              <a:solidFill>
                <a:srgbClr val="FFFFFF"/>
              </a:solidFill>
            </a:endParaRPr>
          </a:p>
        </p:txBody>
      </p:sp>
      <p:sp>
        <p:nvSpPr>
          <p:cNvPr id="57" name="任意多边形 16"/>
          <p:cNvSpPr>
            <a:spLocks noChangeArrowheads="1"/>
          </p:cNvSpPr>
          <p:nvPr/>
        </p:nvSpPr>
        <p:spPr bwMode="auto">
          <a:xfrm flipH="1" flipV="1">
            <a:off x="5542973" y="2105515"/>
            <a:ext cx="1715657" cy="2220450"/>
          </a:xfrm>
          <a:custGeom>
            <a:gdLst>
              <a:gd fmla="*/ 2912012 w 2912013" name="T0"/>
              <a:gd fmla="*/ 3652166 h 4375052" name="T1"/>
              <a:gd fmla="*/ 2912013 w 2912013" name="T2"/>
              <a:gd fmla="*/ 3652166 h 4375052" name="T3"/>
              <a:gd fmla="*/ 2912013 w 2912013" name="T4"/>
              <a:gd fmla="*/ 4375052 h 4375052" name="T5"/>
              <a:gd fmla="*/ 2912012 w 2912013" name="T6"/>
              <a:gd fmla="*/ 4375052 h 4375052" name="T7"/>
              <a:gd fmla="*/ 335304 w 2912013" name="T8"/>
              <a:gd fmla="*/ 0 h 4375052" name="T9"/>
              <a:gd fmla="*/ 2912013 w 2912013" name="T10"/>
              <a:gd fmla="*/ 0 h 4375052" name="T11"/>
              <a:gd fmla="*/ 2912013 w 2912013" name="T12"/>
              <a:gd fmla="*/ 722886 h 4375052" name="T13"/>
              <a:gd fmla="*/ 850513 w 2912013" name="T14"/>
              <a:gd fmla="*/ 722886 h 4375052" name="T15"/>
              <a:gd fmla="*/ 626013 w 2912013" name="T16"/>
              <a:gd fmla="*/ 947386 h 4375052" name="T17"/>
              <a:gd fmla="*/ 626013 w 2912013" name="T18"/>
              <a:gd fmla="*/ 2180492 h 4375052" name="T19"/>
              <a:gd fmla="*/ 0 w 2912013" name="T20"/>
              <a:gd fmla="*/ 2180492 h 4375052" name="T21"/>
              <a:gd fmla="*/ 0 w 2912013" name="T22"/>
              <a:gd fmla="*/ 335304 h 4375052" name="T23"/>
              <a:gd fmla="*/ 335304 w 2912013" name="T24"/>
              <a:gd fmla="*/ 0 h 4375052" name="T25"/>
              <a:gd fmla="*/ 0 60000 65536" name="T26"/>
              <a:gd fmla="*/ 0 60000 65536" name="T27"/>
              <a:gd fmla="*/ 0 60000 65536" name="T28"/>
              <a:gd fmla="*/ 0 60000 65536" name="T29"/>
              <a:gd fmla="*/ 0 60000 65536" name="T30"/>
              <a:gd fmla="*/ 0 60000 65536" name="T31"/>
              <a:gd fmla="*/ 0 60000 65536" name="T32"/>
              <a:gd fmla="*/ 0 60000 65536" name="T33"/>
              <a:gd fmla="*/ 0 60000 65536" name="T34"/>
              <a:gd fmla="*/ 0 60000 65536" name="T35"/>
              <a:gd fmla="*/ 0 60000 65536" name="T36"/>
              <a:gd fmla="*/ 0 60000 65536" name="T37"/>
              <a:gd fmla="*/ 0 60000 65536" name="T38"/>
              <a:gd fmla="*/ 0 w 2912013" name="T39"/>
              <a:gd fmla="*/ 0 h 4375052" name="T40"/>
              <a:gd fmla="*/ 2912013 w 2912013" name="T41"/>
              <a:gd fmla="*/ 4375052 h 4375052" name="T42"/>
            </a:gd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b="T42" l="T39" r="T41" t="T40"/>
            <a:pathLst>
              <a:path h="4375052" w="2912013">
                <a:moveTo>
                  <a:pt x="2912012" y="3652166"/>
                </a:moveTo>
                <a:lnTo>
                  <a:pt x="2912013" y="3652166"/>
                </a:lnTo>
                <a:lnTo>
                  <a:pt x="2912013" y="4375052"/>
                </a:lnTo>
                <a:lnTo>
                  <a:pt x="2912012" y="4375052"/>
                </a:lnTo>
                <a:close/>
                <a:moveTo>
                  <a:pt x="335304" y="0"/>
                </a:moveTo>
                <a:lnTo>
                  <a:pt x="2912013" y="0"/>
                </a:lnTo>
                <a:lnTo>
                  <a:pt x="2912013" y="722886"/>
                </a:lnTo>
                <a:lnTo>
                  <a:pt x="850513" y="722886"/>
                </a:lnTo>
                <a:cubicBezTo>
                  <a:pt x="726525" y="722886"/>
                  <a:pt x="626013" y="823398"/>
                  <a:pt x="626013" y="947386"/>
                </a:cubicBezTo>
                <a:lnTo>
                  <a:pt x="626013" y="2180492"/>
                </a:lnTo>
                <a:lnTo>
                  <a:pt x="0" y="2180492"/>
                </a:lnTo>
                <a:lnTo>
                  <a:pt x="0" y="335304"/>
                </a:lnTo>
                <a:cubicBezTo>
                  <a:pt x="0" y="150121"/>
                  <a:pt x="150121" y="0"/>
                  <a:pt x="335304" y="0"/>
                </a:cubicBezTo>
                <a:close/>
              </a:path>
            </a:pathLst>
          </a:custGeom>
          <a:solidFill>
            <a:srgbClr val="4BB0D0"/>
          </a:solidFill>
          <a:ln>
            <a:noFill/>
          </a:ln>
          <a:extLst>
            <a:ext uri="{91240B29-F687-4F45-9708-019B960494DF}">
              <a14:hiddenLine w="9525">
                <a:solidFill>
                  <a:srgbClr val="000000"/>
                </a:solidFill>
                <a:miter lim="800000"/>
                <a:headEnd/>
                <a:tailEnd/>
              </a14:hiddenLine>
            </a:ext>
          </a:extLst>
        </p:spPr>
        <p:txBody>
          <a:bodyPr anchor="ctr" bIns="36293" lIns="72585" rIns="72585" tIns="36293"/>
          <a:lstStyle/>
          <a:p>
            <a:pPr algn="ctr"/>
            <a:endParaRPr altLang="zh-CN" lang="zh-CN">
              <a:solidFill>
                <a:srgbClr val="FFFFFF"/>
              </a:solidFill>
            </a:endParaRPr>
          </a:p>
        </p:txBody>
      </p:sp>
      <p:sp>
        <p:nvSpPr>
          <p:cNvPr id="65" name="椭圆 23"/>
          <p:cNvSpPr>
            <a:spLocks noChangeArrowheads="1"/>
          </p:cNvSpPr>
          <p:nvPr/>
        </p:nvSpPr>
        <p:spPr bwMode="auto">
          <a:xfrm>
            <a:off x="4092371" y="2645001"/>
            <a:ext cx="718443" cy="709527"/>
          </a:xfrm>
          <a:prstGeom prst="ellipse">
            <a:avLst/>
          </a:prstGeom>
          <a:solidFill>
            <a:srgbClr val="434154"/>
          </a:solidFill>
          <a:ln>
            <a:noFill/>
          </a:ln>
          <a:extLst>
            <a:ext uri="{91240B29-F687-4F45-9708-019B960494DF}">
              <a14:hiddenLine w="9525">
                <a:solidFill>
                  <a:srgbClr val="000000"/>
                </a:solidFill>
                <a:round/>
                <a:headEnd/>
                <a:tailEnd/>
              </a14:hiddenLine>
            </a:ext>
          </a:extLst>
        </p:spPr>
        <p:txBody>
          <a:bodyPr anchor="ctr" bIns="36293" lIns="72585" rIns="72585" tIns="36293"/>
          <a:lstStyle/>
          <a:p>
            <a:pPr algn="ctr"/>
            <a:endParaRPr altLang="zh-CN" lang="zh-CN">
              <a:solidFill>
                <a:srgbClr val="FFFFFF"/>
              </a:solidFill>
            </a:endParaRPr>
          </a:p>
        </p:txBody>
      </p:sp>
      <p:sp>
        <p:nvSpPr>
          <p:cNvPr id="66" name="椭圆 26"/>
          <p:cNvSpPr>
            <a:spLocks noChangeArrowheads="1"/>
          </p:cNvSpPr>
          <p:nvPr/>
        </p:nvSpPr>
        <p:spPr bwMode="auto">
          <a:xfrm>
            <a:off x="3234542" y="2645001"/>
            <a:ext cx="718443" cy="709527"/>
          </a:xfrm>
          <a:prstGeom prst="ellipse">
            <a:avLst/>
          </a:prstGeom>
          <a:solidFill>
            <a:srgbClr val="EE9065"/>
          </a:solidFill>
          <a:ln>
            <a:noFill/>
          </a:ln>
          <a:extLst>
            <a:ext uri="{91240B29-F687-4F45-9708-019B960494DF}">
              <a14:hiddenLine w="9525">
                <a:solidFill>
                  <a:srgbClr val="000000"/>
                </a:solidFill>
                <a:round/>
                <a:headEnd/>
                <a:tailEnd/>
              </a14:hiddenLine>
            </a:ext>
          </a:extLst>
        </p:spPr>
        <p:txBody>
          <a:bodyPr anchor="ctr" bIns="36293" lIns="72585" rIns="72585" tIns="36293"/>
          <a:lstStyle/>
          <a:p>
            <a:pPr algn="ctr"/>
            <a:endParaRPr altLang="zh-CN" lang="zh-CN">
              <a:solidFill>
                <a:srgbClr val="FFFFFF"/>
              </a:solidFill>
            </a:endParaRPr>
          </a:p>
        </p:txBody>
      </p:sp>
      <p:sp>
        <p:nvSpPr>
          <p:cNvPr id="67" name="椭圆 29"/>
          <p:cNvSpPr>
            <a:spLocks noChangeArrowheads="1"/>
          </p:cNvSpPr>
          <p:nvPr/>
        </p:nvSpPr>
        <p:spPr bwMode="auto">
          <a:xfrm>
            <a:off x="5808962" y="2645001"/>
            <a:ext cx="718443" cy="709527"/>
          </a:xfrm>
          <a:prstGeom prst="ellipse">
            <a:avLst/>
          </a:prstGeom>
          <a:solidFill>
            <a:srgbClr val="A6BABA"/>
          </a:solidFill>
          <a:ln>
            <a:noFill/>
          </a:ln>
          <a:extLst>
            <a:ext uri="{91240B29-F687-4F45-9708-019B960494DF}">
              <a14:hiddenLine w="9525">
                <a:solidFill>
                  <a:srgbClr val="000000"/>
                </a:solidFill>
                <a:round/>
                <a:headEnd/>
                <a:tailEnd/>
              </a14:hiddenLine>
            </a:ext>
          </a:extLst>
        </p:spPr>
        <p:txBody>
          <a:bodyPr anchor="ctr" bIns="36293" lIns="72585" rIns="72585" tIns="36293"/>
          <a:lstStyle/>
          <a:p>
            <a:pPr algn="ctr"/>
            <a:endParaRPr altLang="zh-CN" lang="zh-CN">
              <a:solidFill>
                <a:srgbClr val="FFFFFF"/>
              </a:solidFill>
            </a:endParaRPr>
          </a:p>
        </p:txBody>
      </p:sp>
      <p:sp>
        <p:nvSpPr>
          <p:cNvPr id="68" name="椭圆 32"/>
          <p:cNvSpPr>
            <a:spLocks noChangeArrowheads="1"/>
          </p:cNvSpPr>
          <p:nvPr/>
        </p:nvSpPr>
        <p:spPr bwMode="auto">
          <a:xfrm>
            <a:off x="4950199" y="2645001"/>
            <a:ext cx="718443" cy="709527"/>
          </a:xfrm>
          <a:prstGeom prst="ellipse">
            <a:avLst/>
          </a:prstGeom>
          <a:solidFill>
            <a:srgbClr val="4BB0D0"/>
          </a:solidFill>
          <a:ln>
            <a:noFill/>
          </a:ln>
          <a:extLst>
            <a:ext uri="{91240B29-F687-4F45-9708-019B960494DF}">
              <a14:hiddenLine w="9525">
                <a:solidFill>
                  <a:srgbClr val="000000"/>
                </a:solidFill>
                <a:round/>
                <a:headEnd/>
                <a:tailEnd/>
              </a14:hiddenLine>
            </a:ext>
          </a:extLst>
        </p:spPr>
        <p:txBody>
          <a:bodyPr anchor="ctr" bIns="36293" lIns="72585" rIns="72585" tIns="36293"/>
          <a:lstStyle/>
          <a:p>
            <a:pPr algn="ctr"/>
            <a:endParaRPr altLang="zh-CN" lang="zh-CN">
              <a:solidFill>
                <a:srgbClr val="FFFFFF"/>
              </a:solidFill>
            </a:endParaRPr>
          </a:p>
        </p:txBody>
      </p:sp>
      <p:sp>
        <p:nvSpPr>
          <p:cNvPr id="69" name="Freeform 27"/>
          <p:cNvSpPr>
            <a:spLocks noChangeArrowheads="1" noEditPoints="1"/>
          </p:cNvSpPr>
          <p:nvPr/>
        </p:nvSpPr>
        <p:spPr bwMode="auto">
          <a:xfrm>
            <a:off x="3375799" y="2738313"/>
            <a:ext cx="434994" cy="522907"/>
          </a:xfrm>
          <a:custGeom>
            <a:gdLst>
              <a:gd fmla="*/ 380 w 540" name="T0"/>
              <a:gd fmla="*/ 584 h 656" name="T1"/>
              <a:gd fmla="*/ 302 w 540" name="T2"/>
              <a:gd fmla="*/ 458 h 656" name="T3"/>
              <a:gd fmla="*/ 188 w 540" name="T4"/>
              <a:gd fmla="*/ 364 h 656" name="T5"/>
              <a:gd fmla="*/ 168 w 540" name="T6"/>
              <a:gd fmla="*/ 216 h 656" name="T7"/>
              <a:gd fmla="*/ 104 w 540" name="T8"/>
              <a:gd fmla="*/ 84 h 656" name="T9"/>
              <a:gd fmla="*/ 44 w 540" name="T10"/>
              <a:gd fmla="*/ 60 h 656" name="T11"/>
              <a:gd fmla="*/ 6 w 540" name="T12"/>
              <a:gd fmla="*/ 106 h 656" name="T13"/>
              <a:gd fmla="*/ 2 w 540" name="T14"/>
              <a:gd fmla="*/ 150 h 656" name="T15"/>
              <a:gd fmla="*/ 8 w 540" name="T16"/>
              <a:gd fmla="*/ 178 h 656" name="T17"/>
              <a:gd fmla="*/ 48 w 540" name="T18"/>
              <a:gd fmla="*/ 298 h 656" name="T19"/>
              <a:gd fmla="*/ 168 w 540" name="T20"/>
              <a:gd fmla="*/ 512 h 656" name="T21"/>
              <a:gd fmla="*/ 248 w 540" name="T22"/>
              <a:gd fmla="*/ 614 h 656" name="T23"/>
              <a:gd fmla="*/ 282 w 540" name="T24"/>
              <a:gd fmla="*/ 644 h 656" name="T25"/>
              <a:gd fmla="*/ 334 w 540" name="T26"/>
              <a:gd fmla="*/ 656 h 656" name="T27"/>
              <a:gd fmla="*/ 384 w 540" name="T28"/>
              <a:gd fmla="*/ 638 h 656" name="T29"/>
              <a:gd fmla="*/ 450 w 540" name="T30"/>
              <a:gd fmla="*/ 0 h 656" name="T31"/>
              <a:gd fmla="*/ 422 w 540" name="T32"/>
              <a:gd fmla="*/ 16 h 656" name="T33"/>
              <a:gd fmla="*/ 428 w 540" name="T34"/>
              <a:gd fmla="*/ 46 h 656" name="T35"/>
              <a:gd fmla="*/ 470 w 540" name="T36"/>
              <a:gd fmla="*/ 120 h 656" name="T37"/>
              <a:gd fmla="*/ 482 w 540" name="T38"/>
              <a:gd fmla="*/ 208 h 656" name="T39"/>
              <a:gd fmla="*/ 474 w 540" name="T40"/>
              <a:gd fmla="*/ 276 h 656" name="T41"/>
              <a:gd fmla="*/ 438 w 540" name="T42"/>
              <a:gd fmla="*/ 354 h 656" name="T43"/>
              <a:gd fmla="*/ 418 w 540" name="T44"/>
              <a:gd fmla="*/ 390 h 656" name="T45"/>
              <a:gd fmla="*/ 436 w 540" name="T46"/>
              <a:gd fmla="*/ 416 h 656" name="T47"/>
              <a:gd fmla="*/ 466 w 540" name="T48"/>
              <a:gd fmla="*/ 410 h 656" name="T49"/>
              <a:gd fmla="*/ 520 w 540" name="T50"/>
              <a:gd fmla="*/ 320 h 656" name="T51"/>
              <a:gd fmla="*/ 540 w 540" name="T52"/>
              <a:gd fmla="*/ 208 h 656" name="T53"/>
              <a:gd fmla="*/ 530 w 540" name="T54"/>
              <a:gd fmla="*/ 128 h 656" name="T55"/>
              <a:gd fmla="*/ 486 w 540" name="T56"/>
              <a:gd fmla="*/ 30 h 656" name="T57"/>
              <a:gd fmla="*/ 400 w 540" name="T58"/>
              <a:gd fmla="*/ 120 h 656" name="T59"/>
              <a:gd fmla="*/ 422 w 540" name="T60"/>
              <a:gd fmla="*/ 216 h 656" name="T61"/>
              <a:gd fmla="*/ 404 w 540" name="T62"/>
              <a:gd fmla="*/ 288 h 656" name="T63"/>
              <a:gd fmla="*/ 376 w 540" name="T64"/>
              <a:gd fmla="*/ 322 h 656" name="T65"/>
              <a:gd fmla="*/ 346 w 540" name="T66"/>
              <a:gd fmla="*/ 310 h 656" name="T67"/>
              <a:gd fmla="*/ 344 w 540" name="T68"/>
              <a:gd fmla="*/ 280 h 656" name="T69"/>
              <a:gd fmla="*/ 366 w 540" name="T70"/>
              <a:gd fmla="*/ 214 h 656" name="T71"/>
              <a:gd fmla="*/ 358 w 540" name="T72"/>
              <a:gd fmla="*/ 162 h 656" name="T73"/>
              <a:gd fmla="*/ 348 w 540" name="T74"/>
              <a:gd fmla="*/ 124 h 656" name="T75"/>
              <a:gd fmla="*/ 372 w 540" name="T76"/>
              <a:gd fmla="*/ 104 h 656" name="T77"/>
              <a:gd fmla="*/ 400 w 540" name="T78"/>
              <a:gd fmla="*/ 120 h 656" name="T79"/>
              <a:gd fmla="*/ 374 w 540" name="T80"/>
              <a:gd fmla="*/ 528 h 656" name="T81"/>
              <a:gd fmla="*/ 354 w 540" name="T82"/>
              <a:gd fmla="*/ 428 h 656" name="T83"/>
              <a:gd fmla="*/ 390 w 540" name="T84"/>
              <a:gd fmla="*/ 462 h 656" name="T85"/>
              <a:gd fmla="*/ 454 w 540" name="T86"/>
              <a:gd fmla="*/ 566 h 656" name="T87"/>
              <a:gd fmla="*/ 190 w 540" name="T88"/>
              <a:gd fmla="*/ 204 h 656" name="T89"/>
              <a:gd fmla="*/ 148 w 540" name="T90"/>
              <a:gd fmla="*/ 120 h 656" name="T91"/>
              <a:gd fmla="*/ 136 w 540" name="T92"/>
              <a:gd fmla="*/ 8 h 656" name="T93"/>
              <a:gd fmla="*/ 178 w 540" name="T94"/>
              <a:gd fmla="*/ 70 h 656" name="T95"/>
              <a:gd fmla="*/ 216 w 540" name="T96"/>
              <a:gd fmla="*/ 174 h 656" name="T97"/>
              <a:gd fmla="*/ 0 60000 65536" name="T98"/>
              <a:gd fmla="*/ 0 60000 65536" name="T99"/>
              <a:gd fmla="*/ 0 60000 65536" name="T100"/>
              <a:gd fmla="*/ 0 60000 65536" name="T101"/>
              <a:gd fmla="*/ 0 60000 65536" name="T102"/>
              <a:gd fmla="*/ 0 60000 65536" name="T103"/>
              <a:gd fmla="*/ 0 60000 65536" name="T104"/>
              <a:gd fmla="*/ 0 60000 65536" name="T105"/>
              <a:gd fmla="*/ 0 60000 65536" name="T106"/>
              <a:gd fmla="*/ 0 60000 65536" name="T107"/>
              <a:gd fmla="*/ 0 60000 65536" name="T108"/>
              <a:gd fmla="*/ 0 60000 65536" name="T109"/>
              <a:gd fmla="*/ 0 60000 65536" name="T110"/>
              <a:gd fmla="*/ 0 60000 65536" name="T111"/>
              <a:gd fmla="*/ 0 60000 65536" name="T112"/>
              <a:gd fmla="*/ 0 60000 65536" name="T113"/>
              <a:gd fmla="*/ 0 60000 65536" name="T114"/>
              <a:gd fmla="*/ 0 60000 65536" name="T115"/>
              <a:gd fmla="*/ 0 60000 65536" name="T116"/>
              <a:gd fmla="*/ 0 60000 65536" name="T117"/>
              <a:gd fmla="*/ 0 60000 65536" name="T118"/>
              <a:gd fmla="*/ 0 60000 65536" name="T119"/>
              <a:gd fmla="*/ 0 60000 65536" name="T120"/>
              <a:gd fmla="*/ 0 60000 65536" name="T121"/>
              <a:gd fmla="*/ 0 60000 65536" name="T122"/>
              <a:gd fmla="*/ 0 60000 65536" name="T123"/>
              <a:gd fmla="*/ 0 60000 65536" name="T124"/>
              <a:gd fmla="*/ 0 60000 65536" name="T125"/>
              <a:gd fmla="*/ 0 60000 65536" name="T126"/>
              <a:gd fmla="*/ 0 60000 65536" name="T127"/>
              <a:gd fmla="*/ 0 60000 65536" name="T128"/>
              <a:gd fmla="*/ 0 60000 65536" name="T129"/>
              <a:gd fmla="*/ 0 60000 65536" name="T130"/>
              <a:gd fmla="*/ 0 60000 65536" name="T131"/>
              <a:gd fmla="*/ 0 60000 65536" name="T132"/>
              <a:gd fmla="*/ 0 60000 65536" name="T133"/>
              <a:gd fmla="*/ 0 60000 65536" name="T134"/>
              <a:gd fmla="*/ 0 60000 65536" name="T135"/>
              <a:gd fmla="*/ 0 60000 65536" name="T136"/>
              <a:gd fmla="*/ 0 60000 65536" name="T137"/>
              <a:gd fmla="*/ 0 60000 65536" name="T138"/>
              <a:gd fmla="*/ 0 60000 65536" name="T139"/>
              <a:gd fmla="*/ 0 60000 65536" name="T140"/>
              <a:gd fmla="*/ 0 60000 65536" name="T141"/>
              <a:gd fmla="*/ 0 60000 65536" name="T142"/>
              <a:gd fmla="*/ 0 60000 65536" name="T143"/>
              <a:gd fmla="*/ 0 60000 65536" name="T144"/>
              <a:gd fmla="*/ 0 60000 65536" name="T145"/>
              <a:gd fmla="*/ 0 60000 65536" name="T146"/>
              <a:gd fmla="*/ 0 w 540" name="T147"/>
              <a:gd fmla="*/ 0 h 656" name="T148"/>
              <a:gd fmla="*/ 540 w 540" name="T149"/>
              <a:gd fmla="*/ 656 h 656" name="T150"/>
            </a:gdLst>
            <a:cxnLst>
              <a:cxn ang="T98">
                <a:pos x="T0" y="T1"/>
              </a:cxn>
              <a:cxn ang="T99">
                <a:pos x="T2" y="T3"/>
              </a:cxn>
              <a:cxn ang="T100">
                <a:pos x="T4" y="T5"/>
              </a:cxn>
              <a:cxn ang="T101">
                <a:pos x="T6" y="T7"/>
              </a:cxn>
              <a:cxn ang="T102">
                <a:pos x="T8" y="T9"/>
              </a:cxn>
              <a:cxn ang="T103">
                <a:pos x="T10" y="T11"/>
              </a:cxn>
              <a:cxn ang="T104">
                <a:pos x="T12" y="T13"/>
              </a:cxn>
              <a:cxn ang="T105">
                <a:pos x="T14" y="T15"/>
              </a:cxn>
              <a:cxn ang="T106">
                <a:pos x="T16" y="T17"/>
              </a:cxn>
              <a:cxn ang="T107">
                <a:pos x="T18" y="T19"/>
              </a:cxn>
              <a:cxn ang="T108">
                <a:pos x="T20" y="T21"/>
              </a:cxn>
              <a:cxn ang="T109">
                <a:pos x="T22" y="T23"/>
              </a:cxn>
              <a:cxn ang="T110">
                <a:pos x="T24" y="T25"/>
              </a:cxn>
              <a:cxn ang="T111">
                <a:pos x="T26" y="T27"/>
              </a:cxn>
              <a:cxn ang="T112">
                <a:pos x="T28" y="T29"/>
              </a:cxn>
              <a:cxn ang="T113">
                <a:pos x="T30" y="T31"/>
              </a:cxn>
              <a:cxn ang="T114">
                <a:pos x="T32" y="T33"/>
              </a:cxn>
              <a:cxn ang="T115">
                <a:pos x="T34" y="T35"/>
              </a:cxn>
              <a:cxn ang="T116">
                <a:pos x="T36" y="T37"/>
              </a:cxn>
              <a:cxn ang="T117">
                <a:pos x="T38" y="T39"/>
              </a:cxn>
              <a:cxn ang="T118">
                <a:pos x="T40" y="T41"/>
              </a:cxn>
              <a:cxn ang="T119">
                <a:pos x="T42" y="T43"/>
              </a:cxn>
              <a:cxn ang="T120">
                <a:pos x="T44" y="T45"/>
              </a:cxn>
              <a:cxn ang="T121">
                <a:pos x="T46" y="T47"/>
              </a:cxn>
              <a:cxn ang="T122">
                <a:pos x="T48" y="T49"/>
              </a:cxn>
              <a:cxn ang="T123">
                <a:pos x="T50" y="T51"/>
              </a:cxn>
              <a:cxn ang="T124">
                <a:pos x="T52" y="T53"/>
              </a:cxn>
              <a:cxn ang="T125">
                <a:pos x="T54" y="T55"/>
              </a:cxn>
              <a:cxn ang="T126">
                <a:pos x="T56" y="T57"/>
              </a:cxn>
              <a:cxn ang="T127">
                <a:pos x="T58" y="T59"/>
              </a:cxn>
              <a:cxn ang="T128">
                <a:pos x="T60" y="T61"/>
              </a:cxn>
              <a:cxn ang="T129">
                <a:pos x="T62" y="T63"/>
              </a:cxn>
              <a:cxn ang="T130">
                <a:pos x="T64" y="T65"/>
              </a:cxn>
              <a:cxn ang="T131">
                <a:pos x="T66" y="T67"/>
              </a:cxn>
              <a:cxn ang="T132">
                <a:pos x="T68" y="T69"/>
              </a:cxn>
              <a:cxn ang="T133">
                <a:pos x="T70" y="T71"/>
              </a:cxn>
              <a:cxn ang="T134">
                <a:pos x="T72" y="T73"/>
              </a:cxn>
              <a:cxn ang="T135">
                <a:pos x="T74" y="T75"/>
              </a:cxn>
              <a:cxn ang="T136">
                <a:pos x="T76" y="T77"/>
              </a:cxn>
              <a:cxn ang="T137">
                <a:pos x="T78" y="T79"/>
              </a:cxn>
              <a:cxn ang="T138">
                <a:pos x="T80" y="T81"/>
              </a:cxn>
              <a:cxn ang="T139">
                <a:pos x="T82" y="T83"/>
              </a:cxn>
              <a:cxn ang="T140">
                <a:pos x="T84" y="T85"/>
              </a:cxn>
              <a:cxn ang="T141">
                <a:pos x="T86" y="T87"/>
              </a:cxn>
              <a:cxn ang="T142">
                <a:pos x="T88" y="T89"/>
              </a:cxn>
              <a:cxn ang="T143">
                <a:pos x="T90" y="T91"/>
              </a:cxn>
              <a:cxn ang="T144">
                <a:pos x="T92" y="T93"/>
              </a:cxn>
              <a:cxn ang="T145">
                <a:pos x="T94" y="T95"/>
              </a:cxn>
              <a:cxn ang="T146">
                <a:pos x="T96" y="T97"/>
              </a:cxn>
            </a:cxnLst>
            <a:rect b="T150" l="T147" r="T149" t="T148"/>
            <a:pathLst>
              <a:path h="656" w="540">
                <a:moveTo>
                  <a:pt x="384" y="638"/>
                </a:moveTo>
                <a:lnTo>
                  <a:pt x="412" y="624"/>
                </a:lnTo>
                <a:lnTo>
                  <a:pt x="412" y="624"/>
                </a:lnTo>
                <a:lnTo>
                  <a:pt x="380" y="584"/>
                </a:lnTo>
                <a:lnTo>
                  <a:pt x="352" y="542"/>
                </a:lnTo>
                <a:lnTo>
                  <a:pt x="352" y="542"/>
                </a:lnTo>
                <a:lnTo>
                  <a:pt x="326" y="500"/>
                </a:lnTo>
                <a:lnTo>
                  <a:pt x="302" y="458"/>
                </a:lnTo>
                <a:lnTo>
                  <a:pt x="262" y="480"/>
                </a:lnTo>
                <a:lnTo>
                  <a:pt x="262" y="480"/>
                </a:lnTo>
                <a:lnTo>
                  <a:pt x="222" y="424"/>
                </a:lnTo>
                <a:lnTo>
                  <a:pt x="188" y="364"/>
                </a:lnTo>
                <a:lnTo>
                  <a:pt x="156" y="302"/>
                </a:lnTo>
                <a:lnTo>
                  <a:pt x="128" y="238"/>
                </a:lnTo>
                <a:lnTo>
                  <a:pt x="168" y="216"/>
                </a:lnTo>
                <a:lnTo>
                  <a:pt x="168" y="216"/>
                </a:lnTo>
                <a:lnTo>
                  <a:pt x="146" y="174"/>
                </a:lnTo>
                <a:lnTo>
                  <a:pt x="124" y="130"/>
                </a:lnTo>
                <a:lnTo>
                  <a:pt x="124" y="130"/>
                </a:lnTo>
                <a:lnTo>
                  <a:pt x="104" y="84"/>
                </a:lnTo>
                <a:lnTo>
                  <a:pt x="88" y="34"/>
                </a:lnTo>
                <a:lnTo>
                  <a:pt x="60" y="50"/>
                </a:lnTo>
                <a:lnTo>
                  <a:pt x="60" y="50"/>
                </a:lnTo>
                <a:lnTo>
                  <a:pt x="44" y="60"/>
                </a:lnTo>
                <a:lnTo>
                  <a:pt x="30" y="70"/>
                </a:lnTo>
                <a:lnTo>
                  <a:pt x="20" y="82"/>
                </a:lnTo>
                <a:lnTo>
                  <a:pt x="12" y="94"/>
                </a:lnTo>
                <a:lnTo>
                  <a:pt x="6" y="106"/>
                </a:lnTo>
                <a:lnTo>
                  <a:pt x="2" y="120"/>
                </a:lnTo>
                <a:lnTo>
                  <a:pt x="0" y="134"/>
                </a:lnTo>
                <a:lnTo>
                  <a:pt x="2" y="148"/>
                </a:lnTo>
                <a:lnTo>
                  <a:pt x="2" y="150"/>
                </a:lnTo>
                <a:lnTo>
                  <a:pt x="2" y="150"/>
                </a:lnTo>
                <a:lnTo>
                  <a:pt x="2" y="150"/>
                </a:lnTo>
                <a:lnTo>
                  <a:pt x="8" y="178"/>
                </a:lnTo>
                <a:lnTo>
                  <a:pt x="8" y="178"/>
                </a:lnTo>
                <a:lnTo>
                  <a:pt x="8" y="178"/>
                </a:lnTo>
                <a:lnTo>
                  <a:pt x="8" y="178"/>
                </a:lnTo>
                <a:lnTo>
                  <a:pt x="26" y="240"/>
                </a:lnTo>
                <a:lnTo>
                  <a:pt x="48" y="298"/>
                </a:lnTo>
                <a:lnTo>
                  <a:pt x="74" y="354"/>
                </a:lnTo>
                <a:lnTo>
                  <a:pt x="102" y="408"/>
                </a:lnTo>
                <a:lnTo>
                  <a:pt x="134" y="462"/>
                </a:lnTo>
                <a:lnTo>
                  <a:pt x="168" y="512"/>
                </a:lnTo>
                <a:lnTo>
                  <a:pt x="206" y="562"/>
                </a:lnTo>
                <a:lnTo>
                  <a:pt x="246" y="610"/>
                </a:lnTo>
                <a:lnTo>
                  <a:pt x="246" y="610"/>
                </a:lnTo>
                <a:lnTo>
                  <a:pt x="248" y="614"/>
                </a:lnTo>
                <a:lnTo>
                  <a:pt x="248" y="614"/>
                </a:lnTo>
                <a:lnTo>
                  <a:pt x="270" y="636"/>
                </a:lnTo>
                <a:lnTo>
                  <a:pt x="270" y="636"/>
                </a:lnTo>
                <a:lnTo>
                  <a:pt x="282" y="644"/>
                </a:lnTo>
                <a:lnTo>
                  <a:pt x="294" y="650"/>
                </a:lnTo>
                <a:lnTo>
                  <a:pt x="306" y="654"/>
                </a:lnTo>
                <a:lnTo>
                  <a:pt x="320" y="656"/>
                </a:lnTo>
                <a:lnTo>
                  <a:pt x="334" y="656"/>
                </a:lnTo>
                <a:lnTo>
                  <a:pt x="350" y="652"/>
                </a:lnTo>
                <a:lnTo>
                  <a:pt x="366" y="646"/>
                </a:lnTo>
                <a:lnTo>
                  <a:pt x="384" y="638"/>
                </a:lnTo>
                <a:lnTo>
                  <a:pt x="384" y="638"/>
                </a:lnTo>
                <a:close/>
                <a:moveTo>
                  <a:pt x="470" y="8"/>
                </a:moveTo>
                <a:lnTo>
                  <a:pt x="470" y="8"/>
                </a:lnTo>
                <a:lnTo>
                  <a:pt x="460" y="2"/>
                </a:lnTo>
                <a:lnTo>
                  <a:pt x="450" y="0"/>
                </a:lnTo>
                <a:lnTo>
                  <a:pt x="438" y="0"/>
                </a:lnTo>
                <a:lnTo>
                  <a:pt x="430" y="6"/>
                </a:lnTo>
                <a:lnTo>
                  <a:pt x="430" y="6"/>
                </a:lnTo>
                <a:lnTo>
                  <a:pt x="422" y="16"/>
                </a:lnTo>
                <a:lnTo>
                  <a:pt x="420" y="26"/>
                </a:lnTo>
                <a:lnTo>
                  <a:pt x="422" y="38"/>
                </a:lnTo>
                <a:lnTo>
                  <a:pt x="428" y="46"/>
                </a:lnTo>
                <a:lnTo>
                  <a:pt x="428" y="46"/>
                </a:lnTo>
                <a:lnTo>
                  <a:pt x="440" y="64"/>
                </a:lnTo>
                <a:lnTo>
                  <a:pt x="452" y="82"/>
                </a:lnTo>
                <a:lnTo>
                  <a:pt x="462" y="100"/>
                </a:lnTo>
                <a:lnTo>
                  <a:pt x="470" y="120"/>
                </a:lnTo>
                <a:lnTo>
                  <a:pt x="476" y="142"/>
                </a:lnTo>
                <a:lnTo>
                  <a:pt x="480" y="164"/>
                </a:lnTo>
                <a:lnTo>
                  <a:pt x="482" y="186"/>
                </a:lnTo>
                <a:lnTo>
                  <a:pt x="482" y="208"/>
                </a:lnTo>
                <a:lnTo>
                  <a:pt x="482" y="208"/>
                </a:lnTo>
                <a:lnTo>
                  <a:pt x="482" y="230"/>
                </a:lnTo>
                <a:lnTo>
                  <a:pt x="478" y="254"/>
                </a:lnTo>
                <a:lnTo>
                  <a:pt x="474" y="276"/>
                </a:lnTo>
                <a:lnTo>
                  <a:pt x="468" y="298"/>
                </a:lnTo>
                <a:lnTo>
                  <a:pt x="460" y="318"/>
                </a:lnTo>
                <a:lnTo>
                  <a:pt x="450" y="338"/>
                </a:lnTo>
                <a:lnTo>
                  <a:pt x="438" y="354"/>
                </a:lnTo>
                <a:lnTo>
                  <a:pt x="426" y="370"/>
                </a:lnTo>
                <a:lnTo>
                  <a:pt x="426" y="370"/>
                </a:lnTo>
                <a:lnTo>
                  <a:pt x="420" y="380"/>
                </a:lnTo>
                <a:lnTo>
                  <a:pt x="418" y="390"/>
                </a:lnTo>
                <a:lnTo>
                  <a:pt x="420" y="400"/>
                </a:lnTo>
                <a:lnTo>
                  <a:pt x="426" y="410"/>
                </a:lnTo>
                <a:lnTo>
                  <a:pt x="426" y="410"/>
                </a:lnTo>
                <a:lnTo>
                  <a:pt x="436" y="416"/>
                </a:lnTo>
                <a:lnTo>
                  <a:pt x="446" y="418"/>
                </a:lnTo>
                <a:lnTo>
                  <a:pt x="456" y="416"/>
                </a:lnTo>
                <a:lnTo>
                  <a:pt x="466" y="410"/>
                </a:lnTo>
                <a:lnTo>
                  <a:pt x="466" y="410"/>
                </a:lnTo>
                <a:lnTo>
                  <a:pt x="482" y="390"/>
                </a:lnTo>
                <a:lnTo>
                  <a:pt x="496" y="368"/>
                </a:lnTo>
                <a:lnTo>
                  <a:pt x="510" y="344"/>
                </a:lnTo>
                <a:lnTo>
                  <a:pt x="520" y="320"/>
                </a:lnTo>
                <a:lnTo>
                  <a:pt x="528" y="292"/>
                </a:lnTo>
                <a:lnTo>
                  <a:pt x="534" y="264"/>
                </a:lnTo>
                <a:lnTo>
                  <a:pt x="538" y="236"/>
                </a:lnTo>
                <a:lnTo>
                  <a:pt x="540" y="208"/>
                </a:lnTo>
                <a:lnTo>
                  <a:pt x="540" y="208"/>
                </a:lnTo>
                <a:lnTo>
                  <a:pt x="538" y="180"/>
                </a:lnTo>
                <a:lnTo>
                  <a:pt x="536" y="154"/>
                </a:lnTo>
                <a:lnTo>
                  <a:pt x="530" y="128"/>
                </a:lnTo>
                <a:lnTo>
                  <a:pt x="522" y="102"/>
                </a:lnTo>
                <a:lnTo>
                  <a:pt x="514" y="76"/>
                </a:lnTo>
                <a:lnTo>
                  <a:pt x="500" y="52"/>
                </a:lnTo>
                <a:lnTo>
                  <a:pt x="486" y="30"/>
                </a:lnTo>
                <a:lnTo>
                  <a:pt x="470" y="8"/>
                </a:lnTo>
                <a:lnTo>
                  <a:pt x="470" y="8"/>
                </a:lnTo>
                <a:close/>
                <a:moveTo>
                  <a:pt x="400" y="120"/>
                </a:moveTo>
                <a:lnTo>
                  <a:pt x="400" y="120"/>
                </a:lnTo>
                <a:lnTo>
                  <a:pt x="410" y="144"/>
                </a:lnTo>
                <a:lnTo>
                  <a:pt x="418" y="168"/>
                </a:lnTo>
                <a:lnTo>
                  <a:pt x="422" y="192"/>
                </a:lnTo>
                <a:lnTo>
                  <a:pt x="422" y="216"/>
                </a:lnTo>
                <a:lnTo>
                  <a:pt x="422" y="216"/>
                </a:lnTo>
                <a:lnTo>
                  <a:pt x="420" y="240"/>
                </a:lnTo>
                <a:lnTo>
                  <a:pt x="414" y="264"/>
                </a:lnTo>
                <a:lnTo>
                  <a:pt x="404" y="288"/>
                </a:lnTo>
                <a:lnTo>
                  <a:pt x="392" y="310"/>
                </a:lnTo>
                <a:lnTo>
                  <a:pt x="392" y="310"/>
                </a:lnTo>
                <a:lnTo>
                  <a:pt x="384" y="318"/>
                </a:lnTo>
                <a:lnTo>
                  <a:pt x="376" y="322"/>
                </a:lnTo>
                <a:lnTo>
                  <a:pt x="364" y="322"/>
                </a:lnTo>
                <a:lnTo>
                  <a:pt x="354" y="318"/>
                </a:lnTo>
                <a:lnTo>
                  <a:pt x="354" y="318"/>
                </a:lnTo>
                <a:lnTo>
                  <a:pt x="346" y="310"/>
                </a:lnTo>
                <a:lnTo>
                  <a:pt x="342" y="302"/>
                </a:lnTo>
                <a:lnTo>
                  <a:pt x="340" y="290"/>
                </a:lnTo>
                <a:lnTo>
                  <a:pt x="344" y="280"/>
                </a:lnTo>
                <a:lnTo>
                  <a:pt x="344" y="280"/>
                </a:lnTo>
                <a:lnTo>
                  <a:pt x="354" y="264"/>
                </a:lnTo>
                <a:lnTo>
                  <a:pt x="360" y="248"/>
                </a:lnTo>
                <a:lnTo>
                  <a:pt x="364" y="230"/>
                </a:lnTo>
                <a:lnTo>
                  <a:pt x="366" y="214"/>
                </a:lnTo>
                <a:lnTo>
                  <a:pt x="366" y="214"/>
                </a:lnTo>
                <a:lnTo>
                  <a:pt x="366" y="198"/>
                </a:lnTo>
                <a:lnTo>
                  <a:pt x="362" y="180"/>
                </a:lnTo>
                <a:lnTo>
                  <a:pt x="358" y="162"/>
                </a:lnTo>
                <a:lnTo>
                  <a:pt x="350" y="144"/>
                </a:lnTo>
                <a:lnTo>
                  <a:pt x="350" y="144"/>
                </a:lnTo>
                <a:lnTo>
                  <a:pt x="346" y="134"/>
                </a:lnTo>
                <a:lnTo>
                  <a:pt x="348" y="124"/>
                </a:lnTo>
                <a:lnTo>
                  <a:pt x="352" y="114"/>
                </a:lnTo>
                <a:lnTo>
                  <a:pt x="362" y="106"/>
                </a:lnTo>
                <a:lnTo>
                  <a:pt x="362" y="106"/>
                </a:lnTo>
                <a:lnTo>
                  <a:pt x="372" y="104"/>
                </a:lnTo>
                <a:lnTo>
                  <a:pt x="384" y="106"/>
                </a:lnTo>
                <a:lnTo>
                  <a:pt x="392" y="110"/>
                </a:lnTo>
                <a:lnTo>
                  <a:pt x="400" y="120"/>
                </a:lnTo>
                <a:lnTo>
                  <a:pt x="400" y="120"/>
                </a:lnTo>
                <a:close/>
                <a:moveTo>
                  <a:pt x="434" y="610"/>
                </a:moveTo>
                <a:lnTo>
                  <a:pt x="434" y="610"/>
                </a:lnTo>
                <a:lnTo>
                  <a:pt x="402" y="570"/>
                </a:lnTo>
                <a:lnTo>
                  <a:pt x="374" y="528"/>
                </a:lnTo>
                <a:lnTo>
                  <a:pt x="374" y="528"/>
                </a:lnTo>
                <a:lnTo>
                  <a:pt x="348" y="488"/>
                </a:lnTo>
                <a:lnTo>
                  <a:pt x="324" y="446"/>
                </a:lnTo>
                <a:lnTo>
                  <a:pt x="354" y="428"/>
                </a:lnTo>
                <a:lnTo>
                  <a:pt x="354" y="428"/>
                </a:lnTo>
                <a:lnTo>
                  <a:pt x="362" y="434"/>
                </a:lnTo>
                <a:lnTo>
                  <a:pt x="376" y="446"/>
                </a:lnTo>
                <a:lnTo>
                  <a:pt x="390" y="462"/>
                </a:lnTo>
                <a:lnTo>
                  <a:pt x="408" y="484"/>
                </a:lnTo>
                <a:lnTo>
                  <a:pt x="424" y="510"/>
                </a:lnTo>
                <a:lnTo>
                  <a:pt x="440" y="538"/>
                </a:lnTo>
                <a:lnTo>
                  <a:pt x="454" y="566"/>
                </a:lnTo>
                <a:lnTo>
                  <a:pt x="464" y="594"/>
                </a:lnTo>
                <a:lnTo>
                  <a:pt x="434" y="610"/>
                </a:lnTo>
                <a:lnTo>
                  <a:pt x="434" y="610"/>
                </a:lnTo>
                <a:close/>
                <a:moveTo>
                  <a:pt x="190" y="204"/>
                </a:moveTo>
                <a:lnTo>
                  <a:pt x="190" y="204"/>
                </a:lnTo>
                <a:lnTo>
                  <a:pt x="168" y="162"/>
                </a:lnTo>
                <a:lnTo>
                  <a:pt x="148" y="120"/>
                </a:lnTo>
                <a:lnTo>
                  <a:pt x="148" y="120"/>
                </a:lnTo>
                <a:lnTo>
                  <a:pt x="128" y="72"/>
                </a:lnTo>
                <a:lnTo>
                  <a:pt x="110" y="22"/>
                </a:lnTo>
                <a:lnTo>
                  <a:pt x="136" y="8"/>
                </a:lnTo>
                <a:lnTo>
                  <a:pt x="136" y="8"/>
                </a:lnTo>
                <a:lnTo>
                  <a:pt x="144" y="14"/>
                </a:lnTo>
                <a:lnTo>
                  <a:pt x="150" y="22"/>
                </a:lnTo>
                <a:lnTo>
                  <a:pt x="164" y="44"/>
                </a:lnTo>
                <a:lnTo>
                  <a:pt x="178" y="70"/>
                </a:lnTo>
                <a:lnTo>
                  <a:pt x="192" y="98"/>
                </a:lnTo>
                <a:lnTo>
                  <a:pt x="204" y="128"/>
                </a:lnTo>
                <a:lnTo>
                  <a:pt x="212" y="154"/>
                </a:lnTo>
                <a:lnTo>
                  <a:pt x="216" y="174"/>
                </a:lnTo>
                <a:lnTo>
                  <a:pt x="218" y="190"/>
                </a:lnTo>
                <a:lnTo>
                  <a:pt x="190" y="204"/>
                </a:lnTo>
                <a:close/>
              </a:path>
            </a:pathLst>
          </a:custGeom>
          <a:solidFill>
            <a:schemeClr val="bg1"/>
          </a:solidFill>
          <a:ln>
            <a:noFill/>
          </a:ln>
          <a:extLst>
            <a:ext uri="{91240B29-F687-4F45-9708-019B960494DF}">
              <a14:hiddenLine w="9525">
                <a:solidFill>
                  <a:srgbClr val="000000"/>
                </a:solidFill>
                <a:miter lim="800000"/>
                <a:headEnd/>
                <a:tailEnd/>
              </a14:hiddenLine>
            </a:ext>
          </a:extLst>
        </p:spPr>
        <p:txBody>
          <a:bodyPr bIns="36293" lIns="72585" rIns="72585" tIns="36293"/>
          <a:lstStyle/>
          <a:p>
            <a:endParaRPr altLang="zh-CN" lang="zh-CN">
              <a:solidFill>
                <a:srgbClr val="000000"/>
              </a:solidFill>
              <a:latin charset="0" pitchFamily="34" typeface="Impact"/>
              <a:ea charset="-122" pitchFamily="34" typeface="微软雅黑"/>
              <a:sym charset="0" pitchFamily="34" typeface="Impact"/>
            </a:endParaRPr>
          </a:p>
        </p:txBody>
      </p:sp>
      <p:sp>
        <p:nvSpPr>
          <p:cNvPr id="70" name="Freeform 24"/>
          <p:cNvSpPr>
            <a:spLocks noChangeArrowheads="1"/>
          </p:cNvSpPr>
          <p:nvPr/>
        </p:nvSpPr>
        <p:spPr bwMode="auto">
          <a:xfrm>
            <a:off x="4209305" y="2745703"/>
            <a:ext cx="484576" cy="508125"/>
          </a:xfrm>
          <a:custGeom>
            <a:gdLst>
              <a:gd fmla="*/ 486 w 726" name="T0"/>
              <a:gd fmla="*/ 446 h 770" name="T1"/>
              <a:gd fmla="*/ 442 w 726" name="T2"/>
              <a:gd fmla="*/ 526 h 770" name="T3"/>
              <a:gd fmla="*/ 382 w 726" name="T4"/>
              <a:gd fmla="*/ 556 h 770" name="T5"/>
              <a:gd fmla="*/ 428 w 726" name="T6"/>
              <a:gd fmla="*/ 580 h 770" name="T7"/>
              <a:gd fmla="*/ 492 w 726" name="T8"/>
              <a:gd fmla="*/ 584 h 770" name="T9"/>
              <a:gd fmla="*/ 552 w 726" name="T10"/>
              <a:gd fmla="*/ 568 h 770" name="T11"/>
              <a:gd fmla="*/ 610 w 726" name="T12"/>
              <a:gd fmla="*/ 524 h 770" name="T13"/>
              <a:gd fmla="*/ 658 w 726" name="T14"/>
              <a:gd fmla="*/ 430 h 770" name="T15"/>
              <a:gd fmla="*/ 666 w 726" name="T16"/>
              <a:gd fmla="*/ 362 h 770" name="T17"/>
              <a:gd fmla="*/ 656 w 726" name="T18"/>
              <a:gd fmla="*/ 290 h 770" name="T19"/>
              <a:gd fmla="*/ 626 w 726" name="T20"/>
              <a:gd fmla="*/ 216 h 770" name="T21"/>
              <a:gd fmla="*/ 572 w 726" name="T22"/>
              <a:gd fmla="*/ 142 h 770" name="T23"/>
              <a:gd fmla="*/ 490 w 726" name="T24"/>
              <a:gd fmla="*/ 86 h 770" name="T25"/>
              <a:gd fmla="*/ 392 w 726" name="T26"/>
              <a:gd fmla="*/ 62 h 770" name="T27"/>
              <a:gd fmla="*/ 298 w 726" name="T28"/>
              <a:gd fmla="*/ 68 h 770" name="T29"/>
              <a:gd fmla="*/ 206 w 726" name="T30"/>
              <a:gd fmla="*/ 106 h 770" name="T31"/>
              <a:gd fmla="*/ 150 w 726" name="T32"/>
              <a:gd fmla="*/ 150 h 770" name="T33"/>
              <a:gd fmla="*/ 94 w 726" name="T34"/>
              <a:gd fmla="*/ 234 h 770" name="T35"/>
              <a:gd fmla="*/ 64 w 726" name="T36"/>
              <a:gd fmla="*/ 334 h 770" name="T37"/>
              <a:gd fmla="*/ 62 w 726" name="T38"/>
              <a:gd fmla="*/ 410 h 770" name="T39"/>
              <a:gd fmla="*/ 86 w 726" name="T40"/>
              <a:gd fmla="*/ 518 h 770" name="T41"/>
              <a:gd fmla="*/ 144 w 726" name="T42"/>
              <a:gd fmla="*/ 608 h 770" name="T43"/>
              <a:gd fmla="*/ 204 w 726" name="T44"/>
              <a:gd fmla="*/ 660 h 770" name="T45"/>
              <a:gd fmla="*/ 308 w 726" name="T46"/>
              <a:gd fmla="*/ 702 h 770" name="T47"/>
              <a:gd fmla="*/ 416 w 726" name="T48"/>
              <a:gd fmla="*/ 710 h 770" name="T49"/>
              <a:gd fmla="*/ 330 w 726" name="T50"/>
              <a:gd fmla="*/ 768 h 770" name="T51"/>
              <a:gd fmla="*/ 230 w 726" name="T52"/>
              <a:gd fmla="*/ 740 h 770" name="T53"/>
              <a:gd fmla="*/ 120 w 726" name="T54"/>
              <a:gd fmla="*/ 672 h 770" name="T55"/>
              <a:gd fmla="*/ 60 w 726" name="T56"/>
              <a:gd fmla="*/ 600 h 770" name="T57"/>
              <a:gd fmla="*/ 10 w 726" name="T58"/>
              <a:gd fmla="*/ 480 h 770" name="T59"/>
              <a:gd fmla="*/ 0 w 726" name="T60"/>
              <a:gd fmla="*/ 370 h 770" name="T61"/>
              <a:gd fmla="*/ 18 w 726" name="T62"/>
              <a:gd fmla="*/ 264 h 770" name="T63"/>
              <a:gd fmla="*/ 68 w 726" name="T64"/>
              <a:gd fmla="*/ 154 h 770" name="T65"/>
              <a:gd fmla="*/ 126 w 726" name="T66"/>
              <a:gd fmla="*/ 88 h 770" name="T67"/>
              <a:gd fmla="*/ 226 w 726" name="T68"/>
              <a:gd fmla="*/ 28 h 770" name="T69"/>
              <a:gd fmla="*/ 316 w 726" name="T70"/>
              <a:gd fmla="*/ 4 h 770" name="T71"/>
              <a:gd fmla="*/ 478 w 726" name="T72"/>
              <a:gd fmla="*/ 16 h 770" name="T73"/>
              <a:gd fmla="*/ 566 w 726" name="T74"/>
              <a:gd fmla="*/ 60 h 770" name="T75"/>
              <a:gd fmla="*/ 614 w 726" name="T76"/>
              <a:gd fmla="*/ 98 h 770" name="T77"/>
              <a:gd fmla="*/ 680 w 726" name="T78"/>
              <a:gd fmla="*/ 186 h 770" name="T79"/>
              <a:gd fmla="*/ 714 w 726" name="T80"/>
              <a:gd fmla="*/ 276 h 770" name="T81"/>
              <a:gd fmla="*/ 726 w 726" name="T82"/>
              <a:gd fmla="*/ 360 h 770" name="T83"/>
              <a:gd fmla="*/ 718 w 726" name="T84"/>
              <a:gd fmla="*/ 444 h 770" name="T85"/>
              <a:gd fmla="*/ 668 w 726" name="T86"/>
              <a:gd fmla="*/ 552 h 770" name="T87"/>
              <a:gd fmla="*/ 606 w 726" name="T88"/>
              <a:gd fmla="*/ 608 h 770" name="T89"/>
              <a:gd fmla="*/ 544 w 726" name="T90"/>
              <a:gd fmla="*/ 636 h 770" name="T91"/>
              <a:gd fmla="*/ 470 w 726" name="T92"/>
              <a:gd fmla="*/ 646 h 770" name="T93"/>
              <a:gd fmla="*/ 386 w 726" name="T94"/>
              <a:gd fmla="*/ 630 h 770" name="T95"/>
              <a:gd fmla="*/ 338 w 726" name="T96"/>
              <a:gd fmla="*/ 600 h 770" name="T97"/>
              <a:gd fmla="*/ 308 w 726" name="T98"/>
              <a:gd fmla="*/ 554 h 770" name="T99"/>
              <a:gd fmla="*/ 252 w 726" name="T100"/>
              <a:gd fmla="*/ 520 h 770" name="T101"/>
              <a:gd fmla="*/ 214 w 726" name="T102"/>
              <a:gd fmla="*/ 444 h 770" name="T103"/>
              <a:gd fmla="*/ 260 w 726" name="T104"/>
              <a:gd fmla="*/ 166 h 770" name="T105"/>
              <a:gd fmla="*/ 274 w 726" name="T106"/>
              <a:gd fmla="*/ 142 h 770" name="T107"/>
              <a:gd fmla="*/ 294 w 726" name="T108"/>
              <a:gd fmla="*/ 142 h 770" name="T109"/>
              <a:gd fmla="*/ 310 w 726" name="T110"/>
              <a:gd fmla="*/ 310 h 770" name="T111"/>
              <a:gd fmla="*/ 386 w 726" name="T112"/>
              <a:gd fmla="*/ 156 h 770" name="T113"/>
              <a:gd fmla="*/ 410 w 726" name="T114"/>
              <a:gd fmla="*/ 140 h 770" name="T115"/>
              <a:gd fmla="*/ 434 w 726" name="T116"/>
              <a:gd fmla="*/ 156 h 770" name="T117"/>
              <a:gd fmla="*/ 0 60000 65536" name="T118"/>
              <a:gd fmla="*/ 0 60000 65536" name="T119"/>
              <a:gd fmla="*/ 0 60000 65536" name="T120"/>
              <a:gd fmla="*/ 0 60000 65536" name="T121"/>
              <a:gd fmla="*/ 0 60000 65536" name="T122"/>
              <a:gd fmla="*/ 0 60000 65536" name="T123"/>
              <a:gd fmla="*/ 0 60000 65536" name="T124"/>
              <a:gd fmla="*/ 0 60000 65536" name="T125"/>
              <a:gd fmla="*/ 0 60000 65536" name="T126"/>
              <a:gd fmla="*/ 0 60000 65536" name="T127"/>
              <a:gd fmla="*/ 0 60000 65536" name="T128"/>
              <a:gd fmla="*/ 0 60000 65536" name="T129"/>
              <a:gd fmla="*/ 0 60000 65536" name="T130"/>
              <a:gd fmla="*/ 0 60000 65536" name="T131"/>
              <a:gd fmla="*/ 0 60000 65536" name="T132"/>
              <a:gd fmla="*/ 0 60000 65536" name="T133"/>
              <a:gd fmla="*/ 0 60000 65536" name="T134"/>
              <a:gd fmla="*/ 0 60000 65536" name="T135"/>
              <a:gd fmla="*/ 0 60000 65536" name="T136"/>
              <a:gd fmla="*/ 0 60000 65536" name="T137"/>
              <a:gd fmla="*/ 0 60000 65536" name="T138"/>
              <a:gd fmla="*/ 0 60000 65536" name="T139"/>
              <a:gd fmla="*/ 0 60000 65536" name="T140"/>
              <a:gd fmla="*/ 0 60000 65536" name="T141"/>
              <a:gd fmla="*/ 0 60000 65536" name="T142"/>
              <a:gd fmla="*/ 0 60000 65536" name="T143"/>
              <a:gd fmla="*/ 0 60000 65536" name="T144"/>
              <a:gd fmla="*/ 0 60000 65536" name="T145"/>
              <a:gd fmla="*/ 0 60000 65536" name="T146"/>
              <a:gd fmla="*/ 0 60000 65536" name="T147"/>
              <a:gd fmla="*/ 0 60000 65536" name="T148"/>
              <a:gd fmla="*/ 0 60000 65536" name="T149"/>
              <a:gd fmla="*/ 0 60000 65536" name="T150"/>
              <a:gd fmla="*/ 0 60000 65536" name="T151"/>
              <a:gd fmla="*/ 0 60000 65536" name="T152"/>
              <a:gd fmla="*/ 0 60000 65536" name="T153"/>
              <a:gd fmla="*/ 0 60000 65536" name="T154"/>
              <a:gd fmla="*/ 0 60000 65536" name="T155"/>
              <a:gd fmla="*/ 0 60000 65536" name="T156"/>
              <a:gd fmla="*/ 0 60000 65536" name="T157"/>
              <a:gd fmla="*/ 0 60000 65536" name="T158"/>
              <a:gd fmla="*/ 0 60000 65536" name="T159"/>
              <a:gd fmla="*/ 0 60000 65536" name="T160"/>
              <a:gd fmla="*/ 0 60000 65536" name="T161"/>
              <a:gd fmla="*/ 0 60000 65536" name="T162"/>
              <a:gd fmla="*/ 0 60000 65536" name="T163"/>
              <a:gd fmla="*/ 0 60000 65536" name="T164"/>
              <a:gd fmla="*/ 0 60000 65536" name="T165"/>
              <a:gd fmla="*/ 0 60000 65536" name="T166"/>
              <a:gd fmla="*/ 0 60000 65536" name="T167"/>
              <a:gd fmla="*/ 0 60000 65536" name="T168"/>
              <a:gd fmla="*/ 0 60000 65536" name="T169"/>
              <a:gd fmla="*/ 0 60000 65536" name="T170"/>
              <a:gd fmla="*/ 0 60000 65536" name="T171"/>
              <a:gd fmla="*/ 0 60000 65536" name="T172"/>
              <a:gd fmla="*/ 0 60000 65536" name="T173"/>
              <a:gd fmla="*/ 0 60000 65536" name="T174"/>
              <a:gd fmla="*/ 0 60000 65536" name="T175"/>
              <a:gd fmla="*/ 0 60000 65536" name="T176"/>
              <a:gd fmla="*/ 0 w 726" name="T177"/>
              <a:gd fmla="*/ 0 h 770" name="T178"/>
              <a:gd fmla="*/ 726 w 726" name="T179"/>
              <a:gd fmla="*/ 770 h 770" name="T180"/>
            </a:gdLst>
            <a:cxnLst>
              <a:cxn ang="T118">
                <a:pos x="T0" y="T1"/>
              </a:cxn>
              <a:cxn ang="T119">
                <a:pos x="T2" y="T3"/>
              </a:cxn>
              <a:cxn ang="T120">
                <a:pos x="T4" y="T5"/>
              </a:cxn>
              <a:cxn ang="T121">
                <a:pos x="T6" y="T7"/>
              </a:cxn>
              <a:cxn ang="T122">
                <a:pos x="T8" y="T9"/>
              </a:cxn>
              <a:cxn ang="T123">
                <a:pos x="T10" y="T11"/>
              </a:cxn>
              <a:cxn ang="T124">
                <a:pos x="T12" y="T13"/>
              </a:cxn>
              <a:cxn ang="T125">
                <a:pos x="T14" y="T15"/>
              </a:cxn>
              <a:cxn ang="T126">
                <a:pos x="T16" y="T17"/>
              </a:cxn>
              <a:cxn ang="T127">
                <a:pos x="T18" y="T19"/>
              </a:cxn>
              <a:cxn ang="T128">
                <a:pos x="T20" y="T21"/>
              </a:cxn>
              <a:cxn ang="T129">
                <a:pos x="T22" y="T23"/>
              </a:cxn>
              <a:cxn ang="T130">
                <a:pos x="T24" y="T25"/>
              </a:cxn>
              <a:cxn ang="T131">
                <a:pos x="T26" y="T27"/>
              </a:cxn>
              <a:cxn ang="T132">
                <a:pos x="T28" y="T29"/>
              </a:cxn>
              <a:cxn ang="T133">
                <a:pos x="T30" y="T31"/>
              </a:cxn>
              <a:cxn ang="T134">
                <a:pos x="T32" y="T33"/>
              </a:cxn>
              <a:cxn ang="T135">
                <a:pos x="T34" y="T35"/>
              </a:cxn>
              <a:cxn ang="T136">
                <a:pos x="T36" y="T37"/>
              </a:cxn>
              <a:cxn ang="T137">
                <a:pos x="T38" y="T39"/>
              </a:cxn>
              <a:cxn ang="T138">
                <a:pos x="T40" y="T41"/>
              </a:cxn>
              <a:cxn ang="T139">
                <a:pos x="T42" y="T43"/>
              </a:cxn>
              <a:cxn ang="T140">
                <a:pos x="T44" y="T45"/>
              </a:cxn>
              <a:cxn ang="T141">
                <a:pos x="T46" y="T47"/>
              </a:cxn>
              <a:cxn ang="T142">
                <a:pos x="T48" y="T49"/>
              </a:cxn>
              <a:cxn ang="T143">
                <a:pos x="T50" y="T51"/>
              </a:cxn>
              <a:cxn ang="T144">
                <a:pos x="T52" y="T53"/>
              </a:cxn>
              <a:cxn ang="T145">
                <a:pos x="T54" y="T55"/>
              </a:cxn>
              <a:cxn ang="T146">
                <a:pos x="T56" y="T57"/>
              </a:cxn>
              <a:cxn ang="T147">
                <a:pos x="T58" y="T59"/>
              </a:cxn>
              <a:cxn ang="T148">
                <a:pos x="T60" y="T61"/>
              </a:cxn>
              <a:cxn ang="T149">
                <a:pos x="T62" y="T63"/>
              </a:cxn>
              <a:cxn ang="T150">
                <a:pos x="T64" y="T65"/>
              </a:cxn>
              <a:cxn ang="T151">
                <a:pos x="T66" y="T67"/>
              </a:cxn>
              <a:cxn ang="T152">
                <a:pos x="T68" y="T69"/>
              </a:cxn>
              <a:cxn ang="T153">
                <a:pos x="T70" y="T71"/>
              </a:cxn>
              <a:cxn ang="T154">
                <a:pos x="T72" y="T73"/>
              </a:cxn>
              <a:cxn ang="T155">
                <a:pos x="T74" y="T75"/>
              </a:cxn>
              <a:cxn ang="T156">
                <a:pos x="T76" y="T77"/>
              </a:cxn>
              <a:cxn ang="T157">
                <a:pos x="T78" y="T79"/>
              </a:cxn>
              <a:cxn ang="T158">
                <a:pos x="T80" y="T81"/>
              </a:cxn>
              <a:cxn ang="T159">
                <a:pos x="T82" y="T83"/>
              </a:cxn>
              <a:cxn ang="T160">
                <a:pos x="T84" y="T85"/>
              </a:cxn>
              <a:cxn ang="T161">
                <a:pos x="T86" y="T87"/>
              </a:cxn>
              <a:cxn ang="T162">
                <a:pos x="T88" y="T89"/>
              </a:cxn>
              <a:cxn ang="T163">
                <a:pos x="T90" y="T91"/>
              </a:cxn>
              <a:cxn ang="T164">
                <a:pos x="T92" y="T93"/>
              </a:cxn>
              <a:cxn ang="T165">
                <a:pos x="T94" y="T95"/>
              </a:cxn>
              <a:cxn ang="T166">
                <a:pos x="T96" y="T97"/>
              </a:cxn>
              <a:cxn ang="T167">
                <a:pos x="T98" y="T99"/>
              </a:cxn>
              <a:cxn ang="T168">
                <a:pos x="T100" y="T101"/>
              </a:cxn>
              <a:cxn ang="T169">
                <a:pos x="T102" y="T103"/>
              </a:cxn>
              <a:cxn ang="T170">
                <a:pos x="T104" y="T105"/>
              </a:cxn>
              <a:cxn ang="T171">
                <a:pos x="T106" y="T107"/>
              </a:cxn>
              <a:cxn ang="T172">
                <a:pos x="T108" y="T109"/>
              </a:cxn>
              <a:cxn ang="T173">
                <a:pos x="T110" y="T111"/>
              </a:cxn>
              <a:cxn ang="T174">
                <a:pos x="T112" y="T113"/>
              </a:cxn>
              <a:cxn ang="T175">
                <a:pos x="T114" y="T115"/>
              </a:cxn>
              <a:cxn ang="T176">
                <a:pos x="T116" y="T117"/>
              </a:cxn>
            </a:cxnLst>
            <a:rect b="T180" l="T177" r="T179" t="T178"/>
            <a:pathLst>
              <a:path h="770" w="726">
                <a:moveTo>
                  <a:pt x="488" y="310"/>
                </a:moveTo>
                <a:lnTo>
                  <a:pt x="488" y="422"/>
                </a:lnTo>
                <a:lnTo>
                  <a:pt x="488" y="422"/>
                </a:lnTo>
                <a:lnTo>
                  <a:pt x="486" y="446"/>
                </a:lnTo>
                <a:lnTo>
                  <a:pt x="480" y="468"/>
                </a:lnTo>
                <a:lnTo>
                  <a:pt x="470" y="490"/>
                </a:lnTo>
                <a:lnTo>
                  <a:pt x="458" y="508"/>
                </a:lnTo>
                <a:lnTo>
                  <a:pt x="442" y="526"/>
                </a:lnTo>
                <a:lnTo>
                  <a:pt x="424" y="540"/>
                </a:lnTo>
                <a:lnTo>
                  <a:pt x="404" y="550"/>
                </a:lnTo>
                <a:lnTo>
                  <a:pt x="382" y="556"/>
                </a:lnTo>
                <a:lnTo>
                  <a:pt x="382" y="556"/>
                </a:lnTo>
                <a:lnTo>
                  <a:pt x="394" y="566"/>
                </a:lnTo>
                <a:lnTo>
                  <a:pt x="408" y="574"/>
                </a:lnTo>
                <a:lnTo>
                  <a:pt x="408" y="574"/>
                </a:lnTo>
                <a:lnTo>
                  <a:pt x="428" y="580"/>
                </a:lnTo>
                <a:lnTo>
                  <a:pt x="448" y="584"/>
                </a:lnTo>
                <a:lnTo>
                  <a:pt x="470" y="584"/>
                </a:lnTo>
                <a:lnTo>
                  <a:pt x="492" y="584"/>
                </a:lnTo>
                <a:lnTo>
                  <a:pt x="492" y="584"/>
                </a:lnTo>
                <a:lnTo>
                  <a:pt x="510" y="580"/>
                </a:lnTo>
                <a:lnTo>
                  <a:pt x="526" y="576"/>
                </a:lnTo>
                <a:lnTo>
                  <a:pt x="526" y="576"/>
                </a:lnTo>
                <a:lnTo>
                  <a:pt x="552" y="568"/>
                </a:lnTo>
                <a:lnTo>
                  <a:pt x="574" y="556"/>
                </a:lnTo>
                <a:lnTo>
                  <a:pt x="594" y="542"/>
                </a:lnTo>
                <a:lnTo>
                  <a:pt x="610" y="524"/>
                </a:lnTo>
                <a:lnTo>
                  <a:pt x="610" y="524"/>
                </a:lnTo>
                <a:lnTo>
                  <a:pt x="626" y="504"/>
                </a:lnTo>
                <a:lnTo>
                  <a:pt x="640" y="482"/>
                </a:lnTo>
                <a:lnTo>
                  <a:pt x="650" y="456"/>
                </a:lnTo>
                <a:lnTo>
                  <a:pt x="658" y="430"/>
                </a:lnTo>
                <a:lnTo>
                  <a:pt x="658" y="430"/>
                </a:lnTo>
                <a:lnTo>
                  <a:pt x="662" y="408"/>
                </a:lnTo>
                <a:lnTo>
                  <a:pt x="664" y="384"/>
                </a:lnTo>
                <a:lnTo>
                  <a:pt x="666" y="362"/>
                </a:lnTo>
                <a:lnTo>
                  <a:pt x="664" y="338"/>
                </a:lnTo>
                <a:lnTo>
                  <a:pt x="664" y="338"/>
                </a:lnTo>
                <a:lnTo>
                  <a:pt x="660" y="314"/>
                </a:lnTo>
                <a:lnTo>
                  <a:pt x="656" y="290"/>
                </a:lnTo>
                <a:lnTo>
                  <a:pt x="650" y="268"/>
                </a:lnTo>
                <a:lnTo>
                  <a:pt x="640" y="246"/>
                </a:lnTo>
                <a:lnTo>
                  <a:pt x="640" y="246"/>
                </a:lnTo>
                <a:lnTo>
                  <a:pt x="626" y="216"/>
                </a:lnTo>
                <a:lnTo>
                  <a:pt x="610" y="188"/>
                </a:lnTo>
                <a:lnTo>
                  <a:pt x="610" y="188"/>
                </a:lnTo>
                <a:lnTo>
                  <a:pt x="592" y="164"/>
                </a:lnTo>
                <a:lnTo>
                  <a:pt x="572" y="142"/>
                </a:lnTo>
                <a:lnTo>
                  <a:pt x="572" y="142"/>
                </a:lnTo>
                <a:lnTo>
                  <a:pt x="546" y="120"/>
                </a:lnTo>
                <a:lnTo>
                  <a:pt x="518" y="102"/>
                </a:lnTo>
                <a:lnTo>
                  <a:pt x="490" y="86"/>
                </a:lnTo>
                <a:lnTo>
                  <a:pt x="460" y="76"/>
                </a:lnTo>
                <a:lnTo>
                  <a:pt x="460" y="76"/>
                </a:lnTo>
                <a:lnTo>
                  <a:pt x="426" y="66"/>
                </a:lnTo>
                <a:lnTo>
                  <a:pt x="392" y="62"/>
                </a:lnTo>
                <a:lnTo>
                  <a:pt x="358" y="62"/>
                </a:lnTo>
                <a:lnTo>
                  <a:pt x="324" y="64"/>
                </a:lnTo>
                <a:lnTo>
                  <a:pt x="324" y="64"/>
                </a:lnTo>
                <a:lnTo>
                  <a:pt x="298" y="68"/>
                </a:lnTo>
                <a:lnTo>
                  <a:pt x="272" y="76"/>
                </a:lnTo>
                <a:lnTo>
                  <a:pt x="250" y="84"/>
                </a:lnTo>
                <a:lnTo>
                  <a:pt x="226" y="94"/>
                </a:lnTo>
                <a:lnTo>
                  <a:pt x="206" y="106"/>
                </a:lnTo>
                <a:lnTo>
                  <a:pt x="186" y="118"/>
                </a:lnTo>
                <a:lnTo>
                  <a:pt x="168" y="134"/>
                </a:lnTo>
                <a:lnTo>
                  <a:pt x="150" y="150"/>
                </a:lnTo>
                <a:lnTo>
                  <a:pt x="150" y="150"/>
                </a:lnTo>
                <a:lnTo>
                  <a:pt x="134" y="168"/>
                </a:lnTo>
                <a:lnTo>
                  <a:pt x="118" y="188"/>
                </a:lnTo>
                <a:lnTo>
                  <a:pt x="106" y="210"/>
                </a:lnTo>
                <a:lnTo>
                  <a:pt x="94" y="234"/>
                </a:lnTo>
                <a:lnTo>
                  <a:pt x="84" y="258"/>
                </a:lnTo>
                <a:lnTo>
                  <a:pt x="76" y="282"/>
                </a:lnTo>
                <a:lnTo>
                  <a:pt x="70" y="308"/>
                </a:lnTo>
                <a:lnTo>
                  <a:pt x="64" y="334"/>
                </a:lnTo>
                <a:lnTo>
                  <a:pt x="64" y="334"/>
                </a:lnTo>
                <a:lnTo>
                  <a:pt x="62" y="372"/>
                </a:lnTo>
                <a:lnTo>
                  <a:pt x="62" y="410"/>
                </a:lnTo>
                <a:lnTo>
                  <a:pt x="62" y="410"/>
                </a:lnTo>
                <a:lnTo>
                  <a:pt x="64" y="438"/>
                </a:lnTo>
                <a:lnTo>
                  <a:pt x="70" y="466"/>
                </a:lnTo>
                <a:lnTo>
                  <a:pt x="76" y="492"/>
                </a:lnTo>
                <a:lnTo>
                  <a:pt x="86" y="518"/>
                </a:lnTo>
                <a:lnTo>
                  <a:pt x="98" y="542"/>
                </a:lnTo>
                <a:lnTo>
                  <a:pt x="110" y="566"/>
                </a:lnTo>
                <a:lnTo>
                  <a:pt x="126" y="588"/>
                </a:lnTo>
                <a:lnTo>
                  <a:pt x="144" y="608"/>
                </a:lnTo>
                <a:lnTo>
                  <a:pt x="144" y="608"/>
                </a:lnTo>
                <a:lnTo>
                  <a:pt x="162" y="626"/>
                </a:lnTo>
                <a:lnTo>
                  <a:pt x="182" y="644"/>
                </a:lnTo>
                <a:lnTo>
                  <a:pt x="204" y="660"/>
                </a:lnTo>
                <a:lnTo>
                  <a:pt x="228" y="672"/>
                </a:lnTo>
                <a:lnTo>
                  <a:pt x="254" y="684"/>
                </a:lnTo>
                <a:lnTo>
                  <a:pt x="280" y="694"/>
                </a:lnTo>
                <a:lnTo>
                  <a:pt x="308" y="702"/>
                </a:lnTo>
                <a:lnTo>
                  <a:pt x="338" y="706"/>
                </a:lnTo>
                <a:lnTo>
                  <a:pt x="338" y="706"/>
                </a:lnTo>
                <a:lnTo>
                  <a:pt x="376" y="710"/>
                </a:lnTo>
                <a:lnTo>
                  <a:pt x="416" y="710"/>
                </a:lnTo>
                <a:lnTo>
                  <a:pt x="418" y="770"/>
                </a:lnTo>
                <a:lnTo>
                  <a:pt x="418" y="770"/>
                </a:lnTo>
                <a:lnTo>
                  <a:pt x="374" y="770"/>
                </a:lnTo>
                <a:lnTo>
                  <a:pt x="330" y="768"/>
                </a:lnTo>
                <a:lnTo>
                  <a:pt x="330" y="768"/>
                </a:lnTo>
                <a:lnTo>
                  <a:pt x="294" y="762"/>
                </a:lnTo>
                <a:lnTo>
                  <a:pt x="262" y="752"/>
                </a:lnTo>
                <a:lnTo>
                  <a:pt x="230" y="740"/>
                </a:lnTo>
                <a:lnTo>
                  <a:pt x="200" y="726"/>
                </a:lnTo>
                <a:lnTo>
                  <a:pt x="172" y="710"/>
                </a:lnTo>
                <a:lnTo>
                  <a:pt x="146" y="692"/>
                </a:lnTo>
                <a:lnTo>
                  <a:pt x="120" y="672"/>
                </a:lnTo>
                <a:lnTo>
                  <a:pt x="98" y="650"/>
                </a:lnTo>
                <a:lnTo>
                  <a:pt x="98" y="650"/>
                </a:lnTo>
                <a:lnTo>
                  <a:pt x="78" y="626"/>
                </a:lnTo>
                <a:lnTo>
                  <a:pt x="60" y="600"/>
                </a:lnTo>
                <a:lnTo>
                  <a:pt x="44" y="572"/>
                </a:lnTo>
                <a:lnTo>
                  <a:pt x="30" y="542"/>
                </a:lnTo>
                <a:lnTo>
                  <a:pt x="18" y="512"/>
                </a:lnTo>
                <a:lnTo>
                  <a:pt x="10" y="480"/>
                </a:lnTo>
                <a:lnTo>
                  <a:pt x="4" y="446"/>
                </a:lnTo>
                <a:lnTo>
                  <a:pt x="0" y="412"/>
                </a:lnTo>
                <a:lnTo>
                  <a:pt x="0" y="412"/>
                </a:lnTo>
                <a:lnTo>
                  <a:pt x="0" y="370"/>
                </a:lnTo>
                <a:lnTo>
                  <a:pt x="4" y="326"/>
                </a:lnTo>
                <a:lnTo>
                  <a:pt x="4" y="326"/>
                </a:lnTo>
                <a:lnTo>
                  <a:pt x="10" y="296"/>
                </a:lnTo>
                <a:lnTo>
                  <a:pt x="18" y="264"/>
                </a:lnTo>
                <a:lnTo>
                  <a:pt x="28" y="236"/>
                </a:lnTo>
                <a:lnTo>
                  <a:pt x="38" y="206"/>
                </a:lnTo>
                <a:lnTo>
                  <a:pt x="52" y="180"/>
                </a:lnTo>
                <a:lnTo>
                  <a:pt x="68" y="154"/>
                </a:lnTo>
                <a:lnTo>
                  <a:pt x="86" y="130"/>
                </a:lnTo>
                <a:lnTo>
                  <a:pt x="106" y="108"/>
                </a:lnTo>
                <a:lnTo>
                  <a:pt x="106" y="108"/>
                </a:lnTo>
                <a:lnTo>
                  <a:pt x="126" y="88"/>
                </a:lnTo>
                <a:lnTo>
                  <a:pt x="150" y="70"/>
                </a:lnTo>
                <a:lnTo>
                  <a:pt x="174" y="54"/>
                </a:lnTo>
                <a:lnTo>
                  <a:pt x="198" y="40"/>
                </a:lnTo>
                <a:lnTo>
                  <a:pt x="226" y="28"/>
                </a:lnTo>
                <a:lnTo>
                  <a:pt x="254" y="16"/>
                </a:lnTo>
                <a:lnTo>
                  <a:pt x="284" y="10"/>
                </a:lnTo>
                <a:lnTo>
                  <a:pt x="316" y="4"/>
                </a:lnTo>
                <a:lnTo>
                  <a:pt x="316" y="4"/>
                </a:lnTo>
                <a:lnTo>
                  <a:pt x="356" y="0"/>
                </a:lnTo>
                <a:lnTo>
                  <a:pt x="398" y="2"/>
                </a:lnTo>
                <a:lnTo>
                  <a:pt x="438" y="6"/>
                </a:lnTo>
                <a:lnTo>
                  <a:pt x="478" y="16"/>
                </a:lnTo>
                <a:lnTo>
                  <a:pt x="478" y="16"/>
                </a:lnTo>
                <a:lnTo>
                  <a:pt x="514" y="30"/>
                </a:lnTo>
                <a:lnTo>
                  <a:pt x="550" y="48"/>
                </a:lnTo>
                <a:lnTo>
                  <a:pt x="566" y="60"/>
                </a:lnTo>
                <a:lnTo>
                  <a:pt x="582" y="72"/>
                </a:lnTo>
                <a:lnTo>
                  <a:pt x="598" y="84"/>
                </a:lnTo>
                <a:lnTo>
                  <a:pt x="614" y="98"/>
                </a:lnTo>
                <a:lnTo>
                  <a:pt x="614" y="98"/>
                </a:lnTo>
                <a:lnTo>
                  <a:pt x="638" y="124"/>
                </a:lnTo>
                <a:lnTo>
                  <a:pt x="660" y="154"/>
                </a:lnTo>
                <a:lnTo>
                  <a:pt x="660" y="154"/>
                </a:lnTo>
                <a:lnTo>
                  <a:pt x="680" y="186"/>
                </a:lnTo>
                <a:lnTo>
                  <a:pt x="696" y="222"/>
                </a:lnTo>
                <a:lnTo>
                  <a:pt x="696" y="222"/>
                </a:lnTo>
                <a:lnTo>
                  <a:pt x="706" y="248"/>
                </a:lnTo>
                <a:lnTo>
                  <a:pt x="714" y="276"/>
                </a:lnTo>
                <a:lnTo>
                  <a:pt x="720" y="304"/>
                </a:lnTo>
                <a:lnTo>
                  <a:pt x="724" y="332"/>
                </a:lnTo>
                <a:lnTo>
                  <a:pt x="724" y="332"/>
                </a:lnTo>
                <a:lnTo>
                  <a:pt x="726" y="360"/>
                </a:lnTo>
                <a:lnTo>
                  <a:pt x="726" y="388"/>
                </a:lnTo>
                <a:lnTo>
                  <a:pt x="722" y="416"/>
                </a:lnTo>
                <a:lnTo>
                  <a:pt x="718" y="444"/>
                </a:lnTo>
                <a:lnTo>
                  <a:pt x="718" y="444"/>
                </a:lnTo>
                <a:lnTo>
                  <a:pt x="708" y="478"/>
                </a:lnTo>
                <a:lnTo>
                  <a:pt x="694" y="508"/>
                </a:lnTo>
                <a:lnTo>
                  <a:pt x="678" y="538"/>
                </a:lnTo>
                <a:lnTo>
                  <a:pt x="668" y="552"/>
                </a:lnTo>
                <a:lnTo>
                  <a:pt x="656" y="566"/>
                </a:lnTo>
                <a:lnTo>
                  <a:pt x="656" y="566"/>
                </a:lnTo>
                <a:lnTo>
                  <a:pt x="632" y="588"/>
                </a:lnTo>
                <a:lnTo>
                  <a:pt x="606" y="608"/>
                </a:lnTo>
                <a:lnTo>
                  <a:pt x="576" y="624"/>
                </a:lnTo>
                <a:lnTo>
                  <a:pt x="560" y="630"/>
                </a:lnTo>
                <a:lnTo>
                  <a:pt x="544" y="636"/>
                </a:lnTo>
                <a:lnTo>
                  <a:pt x="544" y="636"/>
                </a:lnTo>
                <a:lnTo>
                  <a:pt x="522" y="640"/>
                </a:lnTo>
                <a:lnTo>
                  <a:pt x="500" y="644"/>
                </a:lnTo>
                <a:lnTo>
                  <a:pt x="500" y="644"/>
                </a:lnTo>
                <a:lnTo>
                  <a:pt x="470" y="646"/>
                </a:lnTo>
                <a:lnTo>
                  <a:pt x="442" y="644"/>
                </a:lnTo>
                <a:lnTo>
                  <a:pt x="412" y="640"/>
                </a:lnTo>
                <a:lnTo>
                  <a:pt x="386" y="630"/>
                </a:lnTo>
                <a:lnTo>
                  <a:pt x="386" y="630"/>
                </a:lnTo>
                <a:lnTo>
                  <a:pt x="372" y="624"/>
                </a:lnTo>
                <a:lnTo>
                  <a:pt x="360" y="618"/>
                </a:lnTo>
                <a:lnTo>
                  <a:pt x="350" y="610"/>
                </a:lnTo>
                <a:lnTo>
                  <a:pt x="338" y="600"/>
                </a:lnTo>
                <a:lnTo>
                  <a:pt x="330" y="590"/>
                </a:lnTo>
                <a:lnTo>
                  <a:pt x="320" y="580"/>
                </a:lnTo>
                <a:lnTo>
                  <a:pt x="314" y="568"/>
                </a:lnTo>
                <a:lnTo>
                  <a:pt x="308" y="554"/>
                </a:lnTo>
                <a:lnTo>
                  <a:pt x="308" y="554"/>
                </a:lnTo>
                <a:lnTo>
                  <a:pt x="288" y="546"/>
                </a:lnTo>
                <a:lnTo>
                  <a:pt x="270" y="534"/>
                </a:lnTo>
                <a:lnTo>
                  <a:pt x="252" y="520"/>
                </a:lnTo>
                <a:lnTo>
                  <a:pt x="238" y="504"/>
                </a:lnTo>
                <a:lnTo>
                  <a:pt x="228" y="486"/>
                </a:lnTo>
                <a:lnTo>
                  <a:pt x="218" y="466"/>
                </a:lnTo>
                <a:lnTo>
                  <a:pt x="214" y="444"/>
                </a:lnTo>
                <a:lnTo>
                  <a:pt x="212" y="422"/>
                </a:lnTo>
                <a:lnTo>
                  <a:pt x="212" y="310"/>
                </a:lnTo>
                <a:lnTo>
                  <a:pt x="260" y="310"/>
                </a:lnTo>
                <a:lnTo>
                  <a:pt x="260" y="166"/>
                </a:lnTo>
                <a:lnTo>
                  <a:pt x="260" y="166"/>
                </a:lnTo>
                <a:lnTo>
                  <a:pt x="262" y="156"/>
                </a:lnTo>
                <a:lnTo>
                  <a:pt x="266" y="148"/>
                </a:lnTo>
                <a:lnTo>
                  <a:pt x="274" y="142"/>
                </a:lnTo>
                <a:lnTo>
                  <a:pt x="284" y="140"/>
                </a:lnTo>
                <a:lnTo>
                  <a:pt x="284" y="140"/>
                </a:lnTo>
                <a:lnTo>
                  <a:pt x="284" y="140"/>
                </a:lnTo>
                <a:lnTo>
                  <a:pt x="294" y="142"/>
                </a:lnTo>
                <a:lnTo>
                  <a:pt x="302" y="148"/>
                </a:lnTo>
                <a:lnTo>
                  <a:pt x="308" y="156"/>
                </a:lnTo>
                <a:lnTo>
                  <a:pt x="310" y="166"/>
                </a:lnTo>
                <a:lnTo>
                  <a:pt x="310" y="310"/>
                </a:lnTo>
                <a:lnTo>
                  <a:pt x="384" y="310"/>
                </a:lnTo>
                <a:lnTo>
                  <a:pt x="384" y="166"/>
                </a:lnTo>
                <a:lnTo>
                  <a:pt x="384" y="166"/>
                </a:lnTo>
                <a:lnTo>
                  <a:pt x="386" y="156"/>
                </a:lnTo>
                <a:lnTo>
                  <a:pt x="392" y="148"/>
                </a:lnTo>
                <a:lnTo>
                  <a:pt x="400" y="142"/>
                </a:lnTo>
                <a:lnTo>
                  <a:pt x="410" y="140"/>
                </a:lnTo>
                <a:lnTo>
                  <a:pt x="410" y="140"/>
                </a:lnTo>
                <a:lnTo>
                  <a:pt x="410" y="140"/>
                </a:lnTo>
                <a:lnTo>
                  <a:pt x="420" y="142"/>
                </a:lnTo>
                <a:lnTo>
                  <a:pt x="428" y="148"/>
                </a:lnTo>
                <a:lnTo>
                  <a:pt x="434" y="156"/>
                </a:lnTo>
                <a:lnTo>
                  <a:pt x="436" y="166"/>
                </a:lnTo>
                <a:lnTo>
                  <a:pt x="436" y="310"/>
                </a:lnTo>
                <a:lnTo>
                  <a:pt x="488" y="310"/>
                </a:lnTo>
                <a:close/>
              </a:path>
            </a:pathLst>
          </a:custGeom>
          <a:solidFill>
            <a:schemeClr val="bg1"/>
          </a:solidFill>
          <a:ln>
            <a:noFill/>
          </a:ln>
          <a:extLst>
            <a:ext uri="{91240B29-F687-4F45-9708-019B960494DF}">
              <a14:hiddenLine w="9525">
                <a:solidFill>
                  <a:srgbClr val="000000"/>
                </a:solidFill>
                <a:miter lim="800000"/>
                <a:headEnd/>
                <a:tailEnd/>
              </a14:hiddenLine>
            </a:ext>
          </a:extLst>
        </p:spPr>
        <p:txBody>
          <a:bodyPr bIns="36293" lIns="72585" rIns="72585" tIns="36293"/>
          <a:lstStyle/>
          <a:p>
            <a:endParaRPr altLang="zh-CN" lang="zh-CN">
              <a:solidFill>
                <a:srgbClr val="000000"/>
              </a:solidFill>
              <a:latin charset="0" pitchFamily="34" typeface="Impact"/>
              <a:ea charset="-122" pitchFamily="34" typeface="微软雅黑"/>
              <a:sym charset="0" pitchFamily="34" typeface="Impact"/>
            </a:endParaRPr>
          </a:p>
        </p:txBody>
      </p:sp>
      <p:sp>
        <p:nvSpPr>
          <p:cNvPr id="71" name="Freeform 30"/>
          <p:cNvSpPr>
            <a:spLocks noChangeArrowheads="1" noEditPoints="1"/>
          </p:cNvSpPr>
          <p:nvPr/>
        </p:nvSpPr>
        <p:spPr bwMode="auto">
          <a:xfrm>
            <a:off x="5032520" y="2725378"/>
            <a:ext cx="553800" cy="548775"/>
          </a:xfrm>
          <a:custGeom>
            <a:gdLst>
              <a:gd fmla="*/ 396 w 658" name="T0"/>
              <a:gd fmla="*/ 6 h 660" name="T1"/>
              <a:gd fmla="*/ 514 w 658" name="T2"/>
              <a:gd fmla="*/ 56 h 660" name="T3"/>
              <a:gd fmla="*/ 602 w 658" name="T4"/>
              <a:gd fmla="*/ 146 h 660" name="T5"/>
              <a:gd fmla="*/ 652 w 658" name="T6"/>
              <a:gd fmla="*/ 264 h 660" name="T7"/>
              <a:gd fmla="*/ 658 w 658" name="T8"/>
              <a:gd fmla="*/ 364 h 660" name="T9"/>
              <a:gd fmla="*/ 620 w 658" name="T10"/>
              <a:gd fmla="*/ 488 h 660" name="T11"/>
              <a:gd fmla="*/ 538 w 658" name="T12"/>
              <a:gd fmla="*/ 584 h 660" name="T13"/>
              <a:gd fmla="*/ 428 w 658" name="T14"/>
              <a:gd fmla="*/ 644 h 660" name="T15"/>
              <a:gd fmla="*/ 330 w 658" name="T16"/>
              <a:gd fmla="*/ 660 h 660" name="T17"/>
              <a:gd fmla="*/ 200 w 658" name="T18"/>
              <a:gd fmla="*/ 634 h 660" name="T19"/>
              <a:gd fmla="*/ 96 w 658" name="T20"/>
              <a:gd fmla="*/ 564 h 660" name="T21"/>
              <a:gd fmla="*/ 26 w 658" name="T22"/>
              <a:gd fmla="*/ 458 h 660" name="T23"/>
              <a:gd fmla="*/ 0 w 658" name="T24"/>
              <a:gd fmla="*/ 330 h 660" name="T25"/>
              <a:gd fmla="*/ 14 w 658" name="T26"/>
              <a:gd fmla="*/ 232 h 660" name="T27"/>
              <a:gd fmla="*/ 74 w 658" name="T28"/>
              <a:gd fmla="*/ 120 h 660" name="T29"/>
              <a:gd fmla="*/ 172 w 658" name="T30"/>
              <a:gd fmla="*/ 40 h 660" name="T31"/>
              <a:gd fmla="*/ 296 w 658" name="T32"/>
              <a:gd fmla="*/ 2 h 660" name="T33"/>
              <a:gd fmla="*/ 412 w 658" name="T34"/>
              <a:gd fmla="*/ 202 h 660" name="T35"/>
              <a:gd fmla="*/ 438 w 658" name="T36"/>
              <a:gd fmla="*/ 222 h 660" name="T37"/>
              <a:gd fmla="*/ 470 w 658" name="T38"/>
              <a:gd fmla="*/ 270 h 660" name="T39"/>
              <a:gd fmla="*/ 482 w 658" name="T40"/>
              <a:gd fmla="*/ 330 h 660" name="T41"/>
              <a:gd fmla="*/ 476 w 658" name="T42"/>
              <a:gd fmla="*/ 374 h 660" name="T43"/>
              <a:gd fmla="*/ 448 w 658" name="T44"/>
              <a:gd fmla="*/ 426 h 660" name="T45"/>
              <a:gd fmla="*/ 416 w 658" name="T46"/>
              <a:gd fmla="*/ 454 h 660" name="T47"/>
              <a:gd fmla="*/ 360 w 658" name="T48"/>
              <a:gd fmla="*/ 478 h 660" name="T49"/>
              <a:gd fmla="*/ 316 w 658" name="T50"/>
              <a:gd fmla="*/ 480 h 660" name="T51"/>
              <a:gd fmla="*/ 258 w 658" name="T52"/>
              <a:gd fmla="*/ 462 h 660" name="T53"/>
              <a:gd fmla="*/ 224 w 658" name="T54"/>
              <a:gd fmla="*/ 436 h 660" name="T55"/>
              <a:gd fmla="*/ 192 w 658" name="T56"/>
              <a:gd fmla="*/ 388 h 660" name="T57"/>
              <a:gd fmla="*/ 180 w 658" name="T58"/>
              <a:gd fmla="*/ 330 h 660" name="T59"/>
              <a:gd fmla="*/ 186 w 658" name="T60"/>
              <a:gd fmla="*/ 284 h 660" name="T61"/>
              <a:gd fmla="*/ 214 w 658" name="T62"/>
              <a:gd fmla="*/ 232 h 660" name="T63"/>
              <a:gd fmla="*/ 218 w 658" name="T64"/>
              <a:gd fmla="*/ 160 h 660" name="T65"/>
              <a:gd fmla="*/ 186 w 658" name="T66"/>
              <a:gd fmla="*/ 186 h 660" name="T67"/>
              <a:gd fmla="*/ 144 w 658" name="T68"/>
              <a:gd fmla="*/ 250 h 660" name="T69"/>
              <a:gd fmla="*/ 128 w 658" name="T70"/>
              <a:gd fmla="*/ 330 h 660" name="T71"/>
              <a:gd fmla="*/ 136 w 658" name="T72"/>
              <a:gd fmla="*/ 390 h 660" name="T73"/>
              <a:gd fmla="*/ 174 w 658" name="T74"/>
              <a:gd fmla="*/ 458 h 660" name="T75"/>
              <a:gd fmla="*/ 216 w 658" name="T76"/>
              <a:gd fmla="*/ 498 h 660" name="T77"/>
              <a:gd fmla="*/ 290 w 658" name="T78"/>
              <a:gd fmla="*/ 528 h 660" name="T79"/>
              <a:gd fmla="*/ 352 w 658" name="T80"/>
              <a:gd fmla="*/ 532 h 660" name="T81"/>
              <a:gd fmla="*/ 428 w 658" name="T82"/>
              <a:gd fmla="*/ 508 h 660" name="T83"/>
              <a:gd fmla="*/ 474 w 658" name="T84"/>
              <a:gd fmla="*/ 472 h 660" name="T85"/>
              <a:gd fmla="*/ 518 w 658" name="T86"/>
              <a:gd fmla="*/ 408 h 660" name="T87"/>
              <a:gd fmla="*/ 534 w 658" name="T88"/>
              <a:gd fmla="*/ 330 h 660" name="T89"/>
              <a:gd fmla="*/ 524 w 658" name="T90"/>
              <a:gd fmla="*/ 268 h 660" name="T91"/>
              <a:gd fmla="*/ 488 w 658" name="T92"/>
              <a:gd fmla="*/ 200 h 660" name="T93"/>
              <a:gd fmla="*/ 438 w 658" name="T94"/>
              <a:gd fmla="*/ 156 h 660" name="T95"/>
              <a:gd fmla="*/ 356 w 658" name="T96"/>
              <a:gd fmla="*/ 296 h 660" name="T97"/>
              <a:gd fmla="*/ 0 60000 65536" name="T98"/>
              <a:gd fmla="*/ 0 60000 65536" name="T99"/>
              <a:gd fmla="*/ 0 60000 65536" name="T100"/>
              <a:gd fmla="*/ 0 60000 65536" name="T101"/>
              <a:gd fmla="*/ 0 60000 65536" name="T102"/>
              <a:gd fmla="*/ 0 60000 65536" name="T103"/>
              <a:gd fmla="*/ 0 60000 65536" name="T104"/>
              <a:gd fmla="*/ 0 60000 65536" name="T105"/>
              <a:gd fmla="*/ 0 60000 65536" name="T106"/>
              <a:gd fmla="*/ 0 60000 65536" name="T107"/>
              <a:gd fmla="*/ 0 60000 65536" name="T108"/>
              <a:gd fmla="*/ 0 60000 65536" name="T109"/>
              <a:gd fmla="*/ 0 60000 65536" name="T110"/>
              <a:gd fmla="*/ 0 60000 65536" name="T111"/>
              <a:gd fmla="*/ 0 60000 65536" name="T112"/>
              <a:gd fmla="*/ 0 60000 65536" name="T113"/>
              <a:gd fmla="*/ 0 60000 65536" name="T114"/>
              <a:gd fmla="*/ 0 60000 65536" name="T115"/>
              <a:gd fmla="*/ 0 60000 65536" name="T116"/>
              <a:gd fmla="*/ 0 60000 65536" name="T117"/>
              <a:gd fmla="*/ 0 60000 65536" name="T118"/>
              <a:gd fmla="*/ 0 60000 65536" name="T119"/>
              <a:gd fmla="*/ 0 60000 65536" name="T120"/>
              <a:gd fmla="*/ 0 60000 65536" name="T121"/>
              <a:gd fmla="*/ 0 60000 65536" name="T122"/>
              <a:gd fmla="*/ 0 60000 65536" name="T123"/>
              <a:gd fmla="*/ 0 60000 65536" name="T124"/>
              <a:gd fmla="*/ 0 60000 65536" name="T125"/>
              <a:gd fmla="*/ 0 60000 65536" name="T126"/>
              <a:gd fmla="*/ 0 60000 65536" name="T127"/>
              <a:gd fmla="*/ 0 60000 65536" name="T128"/>
              <a:gd fmla="*/ 0 60000 65536" name="T129"/>
              <a:gd fmla="*/ 0 60000 65536" name="T130"/>
              <a:gd fmla="*/ 0 60000 65536" name="T131"/>
              <a:gd fmla="*/ 0 60000 65536" name="T132"/>
              <a:gd fmla="*/ 0 60000 65536" name="T133"/>
              <a:gd fmla="*/ 0 60000 65536" name="T134"/>
              <a:gd fmla="*/ 0 60000 65536" name="T135"/>
              <a:gd fmla="*/ 0 60000 65536" name="T136"/>
              <a:gd fmla="*/ 0 60000 65536" name="T137"/>
              <a:gd fmla="*/ 0 60000 65536" name="T138"/>
              <a:gd fmla="*/ 0 60000 65536" name="T139"/>
              <a:gd fmla="*/ 0 60000 65536" name="T140"/>
              <a:gd fmla="*/ 0 60000 65536" name="T141"/>
              <a:gd fmla="*/ 0 60000 65536" name="T142"/>
              <a:gd fmla="*/ 0 60000 65536" name="T143"/>
              <a:gd fmla="*/ 0 60000 65536" name="T144"/>
              <a:gd fmla="*/ 0 60000 65536" name="T145"/>
              <a:gd fmla="*/ 0 60000 65536" name="T146"/>
              <a:gd fmla="*/ 0 w 658" name="T147"/>
              <a:gd fmla="*/ 0 h 660" name="T148"/>
              <a:gd fmla="*/ 658 w 658" name="T149"/>
              <a:gd fmla="*/ 660 h 660" name="T150"/>
            </a:gdLst>
            <a:cxnLst>
              <a:cxn ang="T98">
                <a:pos x="T0" y="T1"/>
              </a:cxn>
              <a:cxn ang="T99">
                <a:pos x="T2" y="T3"/>
              </a:cxn>
              <a:cxn ang="T100">
                <a:pos x="T4" y="T5"/>
              </a:cxn>
              <a:cxn ang="T101">
                <a:pos x="T6" y="T7"/>
              </a:cxn>
              <a:cxn ang="T102">
                <a:pos x="T8" y="T9"/>
              </a:cxn>
              <a:cxn ang="T103">
                <a:pos x="T10" y="T11"/>
              </a:cxn>
              <a:cxn ang="T104">
                <a:pos x="T12" y="T13"/>
              </a:cxn>
              <a:cxn ang="T105">
                <a:pos x="T14" y="T15"/>
              </a:cxn>
              <a:cxn ang="T106">
                <a:pos x="T16" y="T17"/>
              </a:cxn>
              <a:cxn ang="T107">
                <a:pos x="T18" y="T19"/>
              </a:cxn>
              <a:cxn ang="T108">
                <a:pos x="T20" y="T21"/>
              </a:cxn>
              <a:cxn ang="T109">
                <a:pos x="T22" y="T23"/>
              </a:cxn>
              <a:cxn ang="T110">
                <a:pos x="T24" y="T25"/>
              </a:cxn>
              <a:cxn ang="T111">
                <a:pos x="T26" y="T27"/>
              </a:cxn>
              <a:cxn ang="T112">
                <a:pos x="T28" y="T29"/>
              </a:cxn>
              <a:cxn ang="T113">
                <a:pos x="T30" y="T31"/>
              </a:cxn>
              <a:cxn ang="T114">
                <a:pos x="T32" y="T33"/>
              </a:cxn>
              <a:cxn ang="T115">
                <a:pos x="T34" y="T35"/>
              </a:cxn>
              <a:cxn ang="T116">
                <a:pos x="T36" y="T37"/>
              </a:cxn>
              <a:cxn ang="T117">
                <a:pos x="T38" y="T39"/>
              </a:cxn>
              <a:cxn ang="T118">
                <a:pos x="T40" y="T41"/>
              </a:cxn>
              <a:cxn ang="T119">
                <a:pos x="T42" y="T43"/>
              </a:cxn>
              <a:cxn ang="T120">
                <a:pos x="T44" y="T45"/>
              </a:cxn>
              <a:cxn ang="T121">
                <a:pos x="T46" y="T47"/>
              </a:cxn>
              <a:cxn ang="T122">
                <a:pos x="T48" y="T49"/>
              </a:cxn>
              <a:cxn ang="T123">
                <a:pos x="T50" y="T51"/>
              </a:cxn>
              <a:cxn ang="T124">
                <a:pos x="T52" y="T53"/>
              </a:cxn>
              <a:cxn ang="T125">
                <a:pos x="T54" y="T55"/>
              </a:cxn>
              <a:cxn ang="T126">
                <a:pos x="T56" y="T57"/>
              </a:cxn>
              <a:cxn ang="T127">
                <a:pos x="T58" y="T59"/>
              </a:cxn>
              <a:cxn ang="T128">
                <a:pos x="T60" y="T61"/>
              </a:cxn>
              <a:cxn ang="T129">
                <a:pos x="T62" y="T63"/>
              </a:cxn>
              <a:cxn ang="T130">
                <a:pos x="T64" y="T65"/>
              </a:cxn>
              <a:cxn ang="T131">
                <a:pos x="T66" y="T67"/>
              </a:cxn>
              <a:cxn ang="T132">
                <a:pos x="T68" y="T69"/>
              </a:cxn>
              <a:cxn ang="T133">
                <a:pos x="T70" y="T71"/>
              </a:cxn>
              <a:cxn ang="T134">
                <a:pos x="T72" y="T73"/>
              </a:cxn>
              <a:cxn ang="T135">
                <a:pos x="T74" y="T75"/>
              </a:cxn>
              <a:cxn ang="T136">
                <a:pos x="T76" y="T77"/>
              </a:cxn>
              <a:cxn ang="T137">
                <a:pos x="T78" y="T79"/>
              </a:cxn>
              <a:cxn ang="T138">
                <a:pos x="T80" y="T81"/>
              </a:cxn>
              <a:cxn ang="T139">
                <a:pos x="T82" y="T83"/>
              </a:cxn>
              <a:cxn ang="T140">
                <a:pos x="T84" y="T85"/>
              </a:cxn>
              <a:cxn ang="T141">
                <a:pos x="T86" y="T87"/>
              </a:cxn>
              <a:cxn ang="T142">
                <a:pos x="T88" y="T89"/>
              </a:cxn>
              <a:cxn ang="T143">
                <a:pos x="T90" y="T91"/>
              </a:cxn>
              <a:cxn ang="T144">
                <a:pos x="T92" y="T93"/>
              </a:cxn>
              <a:cxn ang="T145">
                <a:pos x="T94" y="T95"/>
              </a:cxn>
              <a:cxn ang="T146">
                <a:pos x="T96" y="T97"/>
              </a:cxn>
            </a:cxnLst>
            <a:rect b="T150" l="T147" r="T149" t="T148"/>
            <a:pathLst>
              <a:path h="660" w="658">
                <a:moveTo>
                  <a:pt x="330" y="0"/>
                </a:moveTo>
                <a:lnTo>
                  <a:pt x="330" y="0"/>
                </a:lnTo>
                <a:lnTo>
                  <a:pt x="362" y="2"/>
                </a:lnTo>
                <a:lnTo>
                  <a:pt x="396" y="6"/>
                </a:lnTo>
                <a:lnTo>
                  <a:pt x="428" y="16"/>
                </a:lnTo>
                <a:lnTo>
                  <a:pt x="458" y="26"/>
                </a:lnTo>
                <a:lnTo>
                  <a:pt x="486" y="40"/>
                </a:lnTo>
                <a:lnTo>
                  <a:pt x="514" y="56"/>
                </a:lnTo>
                <a:lnTo>
                  <a:pt x="538" y="76"/>
                </a:lnTo>
                <a:lnTo>
                  <a:pt x="562" y="96"/>
                </a:lnTo>
                <a:lnTo>
                  <a:pt x="584" y="120"/>
                </a:lnTo>
                <a:lnTo>
                  <a:pt x="602" y="146"/>
                </a:lnTo>
                <a:lnTo>
                  <a:pt x="620" y="172"/>
                </a:lnTo>
                <a:lnTo>
                  <a:pt x="634" y="202"/>
                </a:lnTo>
                <a:lnTo>
                  <a:pt x="644" y="232"/>
                </a:lnTo>
                <a:lnTo>
                  <a:pt x="652" y="264"/>
                </a:lnTo>
                <a:lnTo>
                  <a:pt x="658" y="296"/>
                </a:lnTo>
                <a:lnTo>
                  <a:pt x="658" y="330"/>
                </a:lnTo>
                <a:lnTo>
                  <a:pt x="658" y="330"/>
                </a:lnTo>
                <a:lnTo>
                  <a:pt x="658" y="364"/>
                </a:lnTo>
                <a:lnTo>
                  <a:pt x="652" y="396"/>
                </a:lnTo>
                <a:lnTo>
                  <a:pt x="644" y="428"/>
                </a:lnTo>
                <a:lnTo>
                  <a:pt x="634" y="458"/>
                </a:lnTo>
                <a:lnTo>
                  <a:pt x="620" y="488"/>
                </a:lnTo>
                <a:lnTo>
                  <a:pt x="602" y="514"/>
                </a:lnTo>
                <a:lnTo>
                  <a:pt x="584" y="540"/>
                </a:lnTo>
                <a:lnTo>
                  <a:pt x="562" y="564"/>
                </a:lnTo>
                <a:lnTo>
                  <a:pt x="538" y="584"/>
                </a:lnTo>
                <a:lnTo>
                  <a:pt x="514" y="604"/>
                </a:lnTo>
                <a:lnTo>
                  <a:pt x="486" y="620"/>
                </a:lnTo>
                <a:lnTo>
                  <a:pt x="458" y="634"/>
                </a:lnTo>
                <a:lnTo>
                  <a:pt x="428" y="644"/>
                </a:lnTo>
                <a:lnTo>
                  <a:pt x="396" y="652"/>
                </a:lnTo>
                <a:lnTo>
                  <a:pt x="362" y="658"/>
                </a:lnTo>
                <a:lnTo>
                  <a:pt x="330" y="660"/>
                </a:lnTo>
                <a:lnTo>
                  <a:pt x="330" y="660"/>
                </a:lnTo>
                <a:lnTo>
                  <a:pt x="296" y="658"/>
                </a:lnTo>
                <a:lnTo>
                  <a:pt x="262" y="652"/>
                </a:lnTo>
                <a:lnTo>
                  <a:pt x="232" y="644"/>
                </a:lnTo>
                <a:lnTo>
                  <a:pt x="200" y="634"/>
                </a:lnTo>
                <a:lnTo>
                  <a:pt x="172" y="620"/>
                </a:lnTo>
                <a:lnTo>
                  <a:pt x="144" y="604"/>
                </a:lnTo>
                <a:lnTo>
                  <a:pt x="120" y="584"/>
                </a:lnTo>
                <a:lnTo>
                  <a:pt x="96" y="564"/>
                </a:lnTo>
                <a:lnTo>
                  <a:pt x="74" y="540"/>
                </a:lnTo>
                <a:lnTo>
                  <a:pt x="56" y="514"/>
                </a:lnTo>
                <a:lnTo>
                  <a:pt x="40" y="488"/>
                </a:lnTo>
                <a:lnTo>
                  <a:pt x="26" y="458"/>
                </a:lnTo>
                <a:lnTo>
                  <a:pt x="14" y="428"/>
                </a:lnTo>
                <a:lnTo>
                  <a:pt x="6" y="396"/>
                </a:lnTo>
                <a:lnTo>
                  <a:pt x="2" y="364"/>
                </a:lnTo>
                <a:lnTo>
                  <a:pt x="0" y="330"/>
                </a:lnTo>
                <a:lnTo>
                  <a:pt x="0" y="330"/>
                </a:lnTo>
                <a:lnTo>
                  <a:pt x="2" y="296"/>
                </a:lnTo>
                <a:lnTo>
                  <a:pt x="6" y="264"/>
                </a:lnTo>
                <a:lnTo>
                  <a:pt x="14" y="232"/>
                </a:lnTo>
                <a:lnTo>
                  <a:pt x="26" y="202"/>
                </a:lnTo>
                <a:lnTo>
                  <a:pt x="40" y="172"/>
                </a:lnTo>
                <a:lnTo>
                  <a:pt x="56" y="146"/>
                </a:lnTo>
                <a:lnTo>
                  <a:pt x="74" y="120"/>
                </a:lnTo>
                <a:lnTo>
                  <a:pt x="96" y="96"/>
                </a:lnTo>
                <a:lnTo>
                  <a:pt x="120" y="76"/>
                </a:lnTo>
                <a:lnTo>
                  <a:pt x="144" y="56"/>
                </a:lnTo>
                <a:lnTo>
                  <a:pt x="172" y="40"/>
                </a:lnTo>
                <a:lnTo>
                  <a:pt x="200" y="26"/>
                </a:lnTo>
                <a:lnTo>
                  <a:pt x="232" y="16"/>
                </a:lnTo>
                <a:lnTo>
                  <a:pt x="262" y="6"/>
                </a:lnTo>
                <a:lnTo>
                  <a:pt x="296" y="2"/>
                </a:lnTo>
                <a:lnTo>
                  <a:pt x="330" y="0"/>
                </a:lnTo>
                <a:lnTo>
                  <a:pt x="330" y="0"/>
                </a:lnTo>
                <a:close/>
                <a:moveTo>
                  <a:pt x="438" y="156"/>
                </a:moveTo>
                <a:lnTo>
                  <a:pt x="412" y="202"/>
                </a:lnTo>
                <a:lnTo>
                  <a:pt x="412" y="202"/>
                </a:lnTo>
                <a:lnTo>
                  <a:pt x="426" y="212"/>
                </a:lnTo>
                <a:lnTo>
                  <a:pt x="438" y="222"/>
                </a:lnTo>
                <a:lnTo>
                  <a:pt x="438" y="222"/>
                </a:lnTo>
                <a:lnTo>
                  <a:pt x="448" y="232"/>
                </a:lnTo>
                <a:lnTo>
                  <a:pt x="456" y="244"/>
                </a:lnTo>
                <a:lnTo>
                  <a:pt x="464" y="256"/>
                </a:lnTo>
                <a:lnTo>
                  <a:pt x="470" y="270"/>
                </a:lnTo>
                <a:lnTo>
                  <a:pt x="476" y="284"/>
                </a:lnTo>
                <a:lnTo>
                  <a:pt x="478" y="298"/>
                </a:lnTo>
                <a:lnTo>
                  <a:pt x="482" y="314"/>
                </a:lnTo>
                <a:lnTo>
                  <a:pt x="482" y="330"/>
                </a:lnTo>
                <a:lnTo>
                  <a:pt x="482" y="330"/>
                </a:lnTo>
                <a:lnTo>
                  <a:pt x="482" y="344"/>
                </a:lnTo>
                <a:lnTo>
                  <a:pt x="478" y="360"/>
                </a:lnTo>
                <a:lnTo>
                  <a:pt x="476" y="374"/>
                </a:lnTo>
                <a:lnTo>
                  <a:pt x="470" y="388"/>
                </a:lnTo>
                <a:lnTo>
                  <a:pt x="464" y="402"/>
                </a:lnTo>
                <a:lnTo>
                  <a:pt x="456" y="414"/>
                </a:lnTo>
                <a:lnTo>
                  <a:pt x="448" y="426"/>
                </a:lnTo>
                <a:lnTo>
                  <a:pt x="438" y="436"/>
                </a:lnTo>
                <a:lnTo>
                  <a:pt x="438" y="436"/>
                </a:lnTo>
                <a:lnTo>
                  <a:pt x="426" y="446"/>
                </a:lnTo>
                <a:lnTo>
                  <a:pt x="416" y="454"/>
                </a:lnTo>
                <a:lnTo>
                  <a:pt x="402" y="462"/>
                </a:lnTo>
                <a:lnTo>
                  <a:pt x="390" y="468"/>
                </a:lnTo>
                <a:lnTo>
                  <a:pt x="376" y="474"/>
                </a:lnTo>
                <a:lnTo>
                  <a:pt x="360" y="478"/>
                </a:lnTo>
                <a:lnTo>
                  <a:pt x="346" y="480"/>
                </a:lnTo>
                <a:lnTo>
                  <a:pt x="330" y="480"/>
                </a:lnTo>
                <a:lnTo>
                  <a:pt x="330" y="480"/>
                </a:lnTo>
                <a:lnTo>
                  <a:pt x="316" y="480"/>
                </a:lnTo>
                <a:lnTo>
                  <a:pt x="300" y="478"/>
                </a:lnTo>
                <a:lnTo>
                  <a:pt x="286" y="474"/>
                </a:lnTo>
                <a:lnTo>
                  <a:pt x="272" y="468"/>
                </a:lnTo>
                <a:lnTo>
                  <a:pt x="258" y="462"/>
                </a:lnTo>
                <a:lnTo>
                  <a:pt x="246" y="454"/>
                </a:lnTo>
                <a:lnTo>
                  <a:pt x="234" y="446"/>
                </a:lnTo>
                <a:lnTo>
                  <a:pt x="224" y="436"/>
                </a:lnTo>
                <a:lnTo>
                  <a:pt x="224" y="436"/>
                </a:lnTo>
                <a:lnTo>
                  <a:pt x="214" y="426"/>
                </a:lnTo>
                <a:lnTo>
                  <a:pt x="204" y="414"/>
                </a:lnTo>
                <a:lnTo>
                  <a:pt x="198" y="402"/>
                </a:lnTo>
                <a:lnTo>
                  <a:pt x="192" y="388"/>
                </a:lnTo>
                <a:lnTo>
                  <a:pt x="186" y="374"/>
                </a:lnTo>
                <a:lnTo>
                  <a:pt x="182" y="360"/>
                </a:lnTo>
                <a:lnTo>
                  <a:pt x="180" y="344"/>
                </a:lnTo>
                <a:lnTo>
                  <a:pt x="180" y="330"/>
                </a:lnTo>
                <a:lnTo>
                  <a:pt x="180" y="330"/>
                </a:lnTo>
                <a:lnTo>
                  <a:pt x="180" y="314"/>
                </a:lnTo>
                <a:lnTo>
                  <a:pt x="182" y="298"/>
                </a:lnTo>
                <a:lnTo>
                  <a:pt x="186" y="284"/>
                </a:lnTo>
                <a:lnTo>
                  <a:pt x="192" y="270"/>
                </a:lnTo>
                <a:lnTo>
                  <a:pt x="198" y="256"/>
                </a:lnTo>
                <a:lnTo>
                  <a:pt x="204" y="244"/>
                </a:lnTo>
                <a:lnTo>
                  <a:pt x="214" y="232"/>
                </a:lnTo>
                <a:lnTo>
                  <a:pt x="224" y="222"/>
                </a:lnTo>
                <a:lnTo>
                  <a:pt x="224" y="222"/>
                </a:lnTo>
                <a:lnTo>
                  <a:pt x="244" y="206"/>
                </a:lnTo>
                <a:lnTo>
                  <a:pt x="218" y="160"/>
                </a:lnTo>
                <a:lnTo>
                  <a:pt x="218" y="160"/>
                </a:lnTo>
                <a:lnTo>
                  <a:pt x="202" y="172"/>
                </a:lnTo>
                <a:lnTo>
                  <a:pt x="186" y="186"/>
                </a:lnTo>
                <a:lnTo>
                  <a:pt x="186" y="186"/>
                </a:lnTo>
                <a:lnTo>
                  <a:pt x="174" y="200"/>
                </a:lnTo>
                <a:lnTo>
                  <a:pt x="162" y="216"/>
                </a:lnTo>
                <a:lnTo>
                  <a:pt x="152" y="232"/>
                </a:lnTo>
                <a:lnTo>
                  <a:pt x="144" y="250"/>
                </a:lnTo>
                <a:lnTo>
                  <a:pt x="136" y="268"/>
                </a:lnTo>
                <a:lnTo>
                  <a:pt x="132" y="288"/>
                </a:lnTo>
                <a:lnTo>
                  <a:pt x="128" y="308"/>
                </a:lnTo>
                <a:lnTo>
                  <a:pt x="128" y="330"/>
                </a:lnTo>
                <a:lnTo>
                  <a:pt x="128" y="330"/>
                </a:lnTo>
                <a:lnTo>
                  <a:pt x="128" y="350"/>
                </a:lnTo>
                <a:lnTo>
                  <a:pt x="132" y="370"/>
                </a:lnTo>
                <a:lnTo>
                  <a:pt x="136" y="390"/>
                </a:lnTo>
                <a:lnTo>
                  <a:pt x="144" y="408"/>
                </a:lnTo>
                <a:lnTo>
                  <a:pt x="152" y="426"/>
                </a:lnTo>
                <a:lnTo>
                  <a:pt x="162" y="442"/>
                </a:lnTo>
                <a:lnTo>
                  <a:pt x="174" y="458"/>
                </a:lnTo>
                <a:lnTo>
                  <a:pt x="186" y="472"/>
                </a:lnTo>
                <a:lnTo>
                  <a:pt x="186" y="472"/>
                </a:lnTo>
                <a:lnTo>
                  <a:pt x="202" y="486"/>
                </a:lnTo>
                <a:lnTo>
                  <a:pt x="216" y="498"/>
                </a:lnTo>
                <a:lnTo>
                  <a:pt x="234" y="508"/>
                </a:lnTo>
                <a:lnTo>
                  <a:pt x="252" y="516"/>
                </a:lnTo>
                <a:lnTo>
                  <a:pt x="270" y="524"/>
                </a:lnTo>
                <a:lnTo>
                  <a:pt x="290" y="528"/>
                </a:lnTo>
                <a:lnTo>
                  <a:pt x="310" y="532"/>
                </a:lnTo>
                <a:lnTo>
                  <a:pt x="330" y="532"/>
                </a:lnTo>
                <a:lnTo>
                  <a:pt x="330" y="532"/>
                </a:lnTo>
                <a:lnTo>
                  <a:pt x="352" y="532"/>
                </a:lnTo>
                <a:lnTo>
                  <a:pt x="372" y="528"/>
                </a:lnTo>
                <a:lnTo>
                  <a:pt x="390" y="524"/>
                </a:lnTo>
                <a:lnTo>
                  <a:pt x="410" y="516"/>
                </a:lnTo>
                <a:lnTo>
                  <a:pt x="428" y="508"/>
                </a:lnTo>
                <a:lnTo>
                  <a:pt x="444" y="498"/>
                </a:lnTo>
                <a:lnTo>
                  <a:pt x="460" y="486"/>
                </a:lnTo>
                <a:lnTo>
                  <a:pt x="474" y="472"/>
                </a:lnTo>
                <a:lnTo>
                  <a:pt x="474" y="472"/>
                </a:lnTo>
                <a:lnTo>
                  <a:pt x="488" y="458"/>
                </a:lnTo>
                <a:lnTo>
                  <a:pt x="498" y="442"/>
                </a:lnTo>
                <a:lnTo>
                  <a:pt x="510" y="426"/>
                </a:lnTo>
                <a:lnTo>
                  <a:pt x="518" y="408"/>
                </a:lnTo>
                <a:lnTo>
                  <a:pt x="524" y="390"/>
                </a:lnTo>
                <a:lnTo>
                  <a:pt x="530" y="370"/>
                </a:lnTo>
                <a:lnTo>
                  <a:pt x="532" y="350"/>
                </a:lnTo>
                <a:lnTo>
                  <a:pt x="534" y="330"/>
                </a:lnTo>
                <a:lnTo>
                  <a:pt x="534" y="330"/>
                </a:lnTo>
                <a:lnTo>
                  <a:pt x="532" y="308"/>
                </a:lnTo>
                <a:lnTo>
                  <a:pt x="530" y="288"/>
                </a:lnTo>
                <a:lnTo>
                  <a:pt x="524" y="268"/>
                </a:lnTo>
                <a:lnTo>
                  <a:pt x="518" y="250"/>
                </a:lnTo>
                <a:lnTo>
                  <a:pt x="510" y="232"/>
                </a:lnTo>
                <a:lnTo>
                  <a:pt x="498" y="216"/>
                </a:lnTo>
                <a:lnTo>
                  <a:pt x="488" y="200"/>
                </a:lnTo>
                <a:lnTo>
                  <a:pt x="474" y="186"/>
                </a:lnTo>
                <a:lnTo>
                  <a:pt x="474" y="186"/>
                </a:lnTo>
                <a:lnTo>
                  <a:pt x="458" y="170"/>
                </a:lnTo>
                <a:lnTo>
                  <a:pt x="438" y="156"/>
                </a:lnTo>
                <a:lnTo>
                  <a:pt x="438" y="156"/>
                </a:lnTo>
                <a:close/>
                <a:moveTo>
                  <a:pt x="300" y="48"/>
                </a:moveTo>
                <a:lnTo>
                  <a:pt x="300" y="296"/>
                </a:lnTo>
                <a:lnTo>
                  <a:pt x="356" y="296"/>
                </a:lnTo>
                <a:lnTo>
                  <a:pt x="356" y="48"/>
                </a:lnTo>
                <a:lnTo>
                  <a:pt x="300" y="48"/>
                </a:lnTo>
                <a:close/>
              </a:path>
            </a:pathLst>
          </a:custGeom>
          <a:solidFill>
            <a:schemeClr val="bg1"/>
          </a:solidFill>
          <a:ln>
            <a:noFill/>
          </a:ln>
          <a:extLst>
            <a:ext uri="{91240B29-F687-4F45-9708-019B960494DF}">
              <a14:hiddenLine w="9525">
                <a:solidFill>
                  <a:srgbClr val="000000"/>
                </a:solidFill>
                <a:miter lim="800000"/>
                <a:headEnd/>
                <a:tailEnd/>
              </a14:hiddenLine>
            </a:ext>
          </a:extLst>
        </p:spPr>
        <p:txBody>
          <a:bodyPr bIns="36293" lIns="72585" rIns="72585" tIns="36293"/>
          <a:lstStyle/>
          <a:p>
            <a:endParaRPr altLang="zh-CN" lang="zh-CN">
              <a:solidFill>
                <a:srgbClr val="000000"/>
              </a:solidFill>
              <a:latin charset="0" pitchFamily="34" typeface="Impact"/>
              <a:ea charset="-122" pitchFamily="34" typeface="微软雅黑"/>
              <a:sym charset="0" pitchFamily="34" typeface="Impact"/>
            </a:endParaRPr>
          </a:p>
        </p:txBody>
      </p:sp>
      <p:sp>
        <p:nvSpPr>
          <p:cNvPr id="72" name="Freeform 22"/>
          <p:cNvSpPr>
            <a:spLocks noChangeArrowheads="1" noEditPoints="1"/>
          </p:cNvSpPr>
          <p:nvPr/>
        </p:nvSpPr>
        <p:spPr bwMode="auto">
          <a:xfrm>
            <a:off x="5931511" y="2827926"/>
            <a:ext cx="473349" cy="343677"/>
          </a:xfrm>
          <a:custGeom>
            <a:gdLst>
              <a:gd fmla="*/ 54 w 648" name="T0"/>
              <a:gd fmla="*/ 18 h 476" name="T1"/>
              <a:gd fmla="*/ 72 w 648" name="T2"/>
              <a:gd fmla="*/ 0 h 476" name="T3"/>
              <a:gd fmla="*/ 170 w 648" name="T4"/>
              <a:gd fmla="*/ 6 h 476" name="T5"/>
              <a:gd fmla="*/ 600 w 648" name="T6"/>
              <a:gd fmla="*/ 66 h 476" name="T7"/>
              <a:gd fmla="*/ 626 w 648" name="T8"/>
              <a:gd fmla="*/ 74 h 476" name="T9"/>
              <a:gd fmla="*/ 648 w 648" name="T10"/>
              <a:gd fmla="*/ 106 h 476" name="T11"/>
              <a:gd fmla="*/ 648 w 648" name="T12"/>
              <a:gd fmla="*/ 438 h 476" name="T13"/>
              <a:gd fmla="*/ 626 w 648" name="T14"/>
              <a:gd fmla="*/ 468 h 476" name="T15"/>
              <a:gd fmla="*/ 48 w 648" name="T16"/>
              <a:gd fmla="*/ 476 h 476" name="T17"/>
              <a:gd fmla="*/ 22 w 648" name="T18"/>
              <a:gd fmla="*/ 468 h 476" name="T19"/>
              <a:gd fmla="*/ 0 w 648" name="T20"/>
              <a:gd fmla="*/ 438 h 476" name="T21"/>
              <a:gd fmla="*/ 0 w 648" name="T22"/>
              <a:gd fmla="*/ 106 h 476" name="T23"/>
              <a:gd fmla="*/ 22 w 648" name="T24"/>
              <a:gd fmla="*/ 74 h 476" name="T25"/>
              <a:gd fmla="*/ 48 w 648" name="T26"/>
              <a:gd fmla="*/ 66 h 476" name="T27"/>
              <a:gd fmla="*/ 74 w 648" name="T28"/>
              <a:gd fmla="*/ 428 h 476" name="T29"/>
              <a:gd fmla="*/ 68 w 648" name="T30"/>
              <a:gd fmla="*/ 108 h 476" name="T31"/>
              <a:gd fmla="*/ 54 w 648" name="T32"/>
              <a:gd fmla="*/ 100 h 476" name="T33"/>
              <a:gd fmla="*/ 32 w 648" name="T34"/>
              <a:gd fmla="*/ 122 h 476" name="T35"/>
              <a:gd fmla="*/ 28 w 648" name="T36"/>
              <a:gd fmla="*/ 404 h 476" name="T37"/>
              <a:gd fmla="*/ 40 w 648" name="T38"/>
              <a:gd fmla="*/ 434 h 476" name="T39"/>
              <a:gd fmla="*/ 70 w 648" name="T40"/>
              <a:gd fmla="*/ 446 h 476" name="T41"/>
              <a:gd fmla="*/ 116 w 648" name="T42"/>
              <a:gd fmla="*/ 214 h 476" name="T43"/>
              <a:gd fmla="*/ 116 w 648" name="T44"/>
              <a:gd fmla="*/ 128 h 476" name="T45"/>
              <a:gd fmla="*/ 394 w 648" name="T46"/>
              <a:gd fmla="*/ 128 h 476" name="T47"/>
              <a:gd fmla="*/ 342 w 648" name="T48"/>
              <a:gd fmla="*/ 150 h 476" name="T49"/>
              <a:gd fmla="*/ 302 w 648" name="T50"/>
              <a:gd fmla="*/ 190 h 476" name="T51"/>
              <a:gd fmla="*/ 280 w 648" name="T52"/>
              <a:gd fmla="*/ 242 h 476" name="T53"/>
              <a:gd fmla="*/ 278 w 648" name="T54"/>
              <a:gd fmla="*/ 288 h 476" name="T55"/>
              <a:gd fmla="*/ 294 w 648" name="T56"/>
              <a:gd fmla="*/ 342 h 476" name="T57"/>
              <a:gd fmla="*/ 330 w 648" name="T58"/>
              <a:gd fmla="*/ 386 h 476" name="T59"/>
              <a:gd fmla="*/ 380 w 648" name="T60"/>
              <a:gd fmla="*/ 412 h 476" name="T61"/>
              <a:gd fmla="*/ 424 w 648" name="T62"/>
              <a:gd fmla="*/ 418 h 476" name="T63"/>
              <a:gd fmla="*/ 480 w 648" name="T64"/>
              <a:gd fmla="*/ 408 h 476" name="T65"/>
              <a:gd fmla="*/ 526 w 648" name="T66"/>
              <a:gd fmla="*/ 376 h 476" name="T67"/>
              <a:gd fmla="*/ 558 w 648" name="T68"/>
              <a:gd fmla="*/ 330 h 476" name="T69"/>
              <a:gd fmla="*/ 570 w 648" name="T70"/>
              <a:gd fmla="*/ 272 h 476" name="T71"/>
              <a:gd fmla="*/ 564 w 648" name="T72"/>
              <a:gd fmla="*/ 228 h 476" name="T73"/>
              <a:gd fmla="*/ 536 w 648" name="T74"/>
              <a:gd fmla="*/ 178 h 476" name="T75"/>
              <a:gd fmla="*/ 494 w 648" name="T76"/>
              <a:gd fmla="*/ 142 h 476" name="T77"/>
              <a:gd fmla="*/ 438 w 648" name="T78"/>
              <a:gd fmla="*/ 126 h 476" name="T79"/>
              <a:gd fmla="*/ 426 w 648" name="T80"/>
              <a:gd fmla="*/ 176 h 476" name="T81"/>
              <a:gd fmla="*/ 358 w 648" name="T82"/>
              <a:gd fmla="*/ 204 h 476" name="T83"/>
              <a:gd fmla="*/ 330 w 648" name="T84"/>
              <a:gd fmla="*/ 272 h 476" name="T85"/>
              <a:gd fmla="*/ 336 w 648" name="T86"/>
              <a:gd fmla="*/ 308 h 476" name="T87"/>
              <a:gd fmla="*/ 340 w 648" name="T88"/>
              <a:gd fmla="*/ 314 h 476" name="T89"/>
              <a:gd fmla="*/ 372 w 648" name="T90"/>
              <a:gd fmla="*/ 246 h 476" name="T91"/>
              <a:gd fmla="*/ 450 w 648" name="T92"/>
              <a:gd fmla="*/ 218 h 476" name="T93"/>
              <a:gd fmla="*/ 502 w 648" name="T94"/>
              <a:gd fmla="*/ 230 h 476" name="T95"/>
              <a:gd fmla="*/ 502 w 648" name="T96"/>
              <a:gd fmla="*/ 214 h 476" name="T97"/>
              <a:gd fmla="*/ 456 w 648" name="T98"/>
              <a:gd fmla="*/ 180 h 476" name="T99"/>
              <a:gd fmla="*/ 424 w 648" name="T100"/>
              <a:gd fmla="*/ 158 h 476" name="T101"/>
              <a:gd fmla="*/ 360 w 648" name="T102"/>
              <a:gd fmla="*/ 178 h 476" name="T103"/>
              <a:gd fmla="*/ 312 w 648" name="T104"/>
              <a:gd fmla="*/ 250 h 476" name="T105"/>
              <a:gd fmla="*/ 318 w 648" name="T106"/>
              <a:gd fmla="*/ 316 h 476" name="T107"/>
              <a:gd fmla="*/ 380 w 648" name="T108"/>
              <a:gd fmla="*/ 376 h 476" name="T109"/>
              <a:gd fmla="*/ 446 w 648" name="T110"/>
              <a:gd fmla="*/ 384 h 476" name="T111"/>
              <a:gd fmla="*/ 518 w 648" name="T112"/>
              <a:gd fmla="*/ 336 h 476" name="T113"/>
              <a:gd fmla="*/ 536 w 648" name="T114"/>
              <a:gd fmla="*/ 272 h 476" name="T115"/>
              <a:gd fmla="*/ 504 w 648" name="T116"/>
              <a:gd fmla="*/ 192 h 476" name="T117"/>
              <a:gd fmla="*/ 424 w 648" name="T118"/>
              <a:gd fmla="*/ 158 h 476" name="T119"/>
              <a:gd fmla="*/ 0 60000 65536" name="T120"/>
              <a:gd fmla="*/ 0 60000 65536" name="T121"/>
              <a:gd fmla="*/ 0 60000 65536" name="T122"/>
              <a:gd fmla="*/ 0 60000 65536" name="T123"/>
              <a:gd fmla="*/ 0 60000 65536" name="T124"/>
              <a:gd fmla="*/ 0 60000 65536" name="T125"/>
              <a:gd fmla="*/ 0 60000 65536" name="T126"/>
              <a:gd fmla="*/ 0 60000 65536" name="T127"/>
              <a:gd fmla="*/ 0 60000 65536" name="T128"/>
              <a:gd fmla="*/ 0 60000 65536" name="T129"/>
              <a:gd fmla="*/ 0 60000 65536" name="T130"/>
              <a:gd fmla="*/ 0 60000 65536" name="T131"/>
              <a:gd fmla="*/ 0 60000 65536" name="T132"/>
              <a:gd fmla="*/ 0 60000 65536" name="T133"/>
              <a:gd fmla="*/ 0 60000 65536" name="T134"/>
              <a:gd fmla="*/ 0 60000 65536" name="T135"/>
              <a:gd fmla="*/ 0 60000 65536" name="T136"/>
              <a:gd fmla="*/ 0 60000 65536" name="T137"/>
              <a:gd fmla="*/ 0 60000 65536" name="T138"/>
              <a:gd fmla="*/ 0 60000 65536" name="T139"/>
              <a:gd fmla="*/ 0 60000 65536" name="T140"/>
              <a:gd fmla="*/ 0 60000 65536" name="T141"/>
              <a:gd fmla="*/ 0 60000 65536" name="T142"/>
              <a:gd fmla="*/ 0 60000 65536" name="T143"/>
              <a:gd fmla="*/ 0 60000 65536" name="T144"/>
              <a:gd fmla="*/ 0 60000 65536" name="T145"/>
              <a:gd fmla="*/ 0 60000 65536" name="T146"/>
              <a:gd fmla="*/ 0 60000 65536" name="T147"/>
              <a:gd fmla="*/ 0 60000 65536" name="T148"/>
              <a:gd fmla="*/ 0 60000 65536" name="T149"/>
              <a:gd fmla="*/ 0 60000 65536" name="T150"/>
              <a:gd fmla="*/ 0 60000 65536" name="T151"/>
              <a:gd fmla="*/ 0 60000 65536" name="T152"/>
              <a:gd fmla="*/ 0 60000 65536" name="T153"/>
              <a:gd fmla="*/ 0 60000 65536" name="T154"/>
              <a:gd fmla="*/ 0 60000 65536" name="T155"/>
              <a:gd fmla="*/ 0 60000 65536" name="T156"/>
              <a:gd fmla="*/ 0 60000 65536" name="T157"/>
              <a:gd fmla="*/ 0 60000 65536" name="T158"/>
              <a:gd fmla="*/ 0 60000 65536" name="T159"/>
              <a:gd fmla="*/ 0 60000 65536" name="T160"/>
              <a:gd fmla="*/ 0 60000 65536" name="T161"/>
              <a:gd fmla="*/ 0 60000 65536" name="T162"/>
              <a:gd fmla="*/ 0 60000 65536" name="T163"/>
              <a:gd fmla="*/ 0 60000 65536" name="T164"/>
              <a:gd fmla="*/ 0 60000 65536" name="T165"/>
              <a:gd fmla="*/ 0 60000 65536" name="T166"/>
              <a:gd fmla="*/ 0 60000 65536" name="T167"/>
              <a:gd fmla="*/ 0 60000 65536" name="T168"/>
              <a:gd fmla="*/ 0 60000 65536" name="T169"/>
              <a:gd fmla="*/ 0 60000 65536" name="T170"/>
              <a:gd fmla="*/ 0 60000 65536" name="T171"/>
              <a:gd fmla="*/ 0 60000 65536" name="T172"/>
              <a:gd fmla="*/ 0 60000 65536" name="T173"/>
              <a:gd fmla="*/ 0 60000 65536" name="T174"/>
              <a:gd fmla="*/ 0 60000 65536" name="T175"/>
              <a:gd fmla="*/ 0 60000 65536" name="T176"/>
              <a:gd fmla="*/ 0 60000 65536" name="T177"/>
              <a:gd fmla="*/ 0 60000 65536" name="T178"/>
              <a:gd fmla="*/ 0 60000 65536" name="T179"/>
              <a:gd fmla="*/ 0 w 648" name="T180"/>
              <a:gd fmla="*/ 0 h 476" name="T181"/>
              <a:gd fmla="*/ 648 w 648" name="T182"/>
              <a:gd fmla="*/ 476 h 476" name="T183"/>
            </a:gdLst>
            <a:cxnLst>
              <a:cxn ang="T120">
                <a:pos x="T0" y="T1"/>
              </a:cxn>
              <a:cxn ang="T121">
                <a:pos x="T2" y="T3"/>
              </a:cxn>
              <a:cxn ang="T122">
                <a:pos x="T4" y="T5"/>
              </a:cxn>
              <a:cxn ang="T123">
                <a:pos x="T6" y="T7"/>
              </a:cxn>
              <a:cxn ang="T124">
                <a:pos x="T8" y="T9"/>
              </a:cxn>
              <a:cxn ang="T125">
                <a:pos x="T10" y="T11"/>
              </a:cxn>
              <a:cxn ang="T126">
                <a:pos x="T12" y="T13"/>
              </a:cxn>
              <a:cxn ang="T127">
                <a:pos x="T14" y="T15"/>
              </a:cxn>
              <a:cxn ang="T128">
                <a:pos x="T16" y="T17"/>
              </a:cxn>
              <a:cxn ang="T129">
                <a:pos x="T18" y="T19"/>
              </a:cxn>
              <a:cxn ang="T130">
                <a:pos x="T20" y="T21"/>
              </a:cxn>
              <a:cxn ang="T131">
                <a:pos x="T22" y="T23"/>
              </a:cxn>
              <a:cxn ang="T132">
                <a:pos x="T24" y="T25"/>
              </a:cxn>
              <a:cxn ang="T133">
                <a:pos x="T26" y="T27"/>
              </a:cxn>
              <a:cxn ang="T134">
                <a:pos x="T28" y="T29"/>
              </a:cxn>
              <a:cxn ang="T135">
                <a:pos x="T30" y="T31"/>
              </a:cxn>
              <a:cxn ang="T136">
                <a:pos x="T32" y="T33"/>
              </a:cxn>
              <a:cxn ang="T137">
                <a:pos x="T34" y="T35"/>
              </a:cxn>
              <a:cxn ang="T138">
                <a:pos x="T36" y="T37"/>
              </a:cxn>
              <a:cxn ang="T139">
                <a:pos x="T38" y="T39"/>
              </a:cxn>
              <a:cxn ang="T140">
                <a:pos x="T40" y="T41"/>
              </a:cxn>
              <a:cxn ang="T141">
                <a:pos x="T42" y="T43"/>
              </a:cxn>
              <a:cxn ang="T142">
                <a:pos x="T44" y="T45"/>
              </a:cxn>
              <a:cxn ang="T143">
                <a:pos x="T46" y="T47"/>
              </a:cxn>
              <a:cxn ang="T144">
                <a:pos x="T48" y="T49"/>
              </a:cxn>
              <a:cxn ang="T145">
                <a:pos x="T50" y="T51"/>
              </a:cxn>
              <a:cxn ang="T146">
                <a:pos x="T52" y="T53"/>
              </a:cxn>
              <a:cxn ang="T147">
                <a:pos x="T54" y="T55"/>
              </a:cxn>
              <a:cxn ang="T148">
                <a:pos x="T56" y="T57"/>
              </a:cxn>
              <a:cxn ang="T149">
                <a:pos x="T58" y="T59"/>
              </a:cxn>
              <a:cxn ang="T150">
                <a:pos x="T60" y="T61"/>
              </a:cxn>
              <a:cxn ang="T151">
                <a:pos x="T62" y="T63"/>
              </a:cxn>
              <a:cxn ang="T152">
                <a:pos x="T64" y="T65"/>
              </a:cxn>
              <a:cxn ang="T153">
                <a:pos x="T66" y="T67"/>
              </a:cxn>
              <a:cxn ang="T154">
                <a:pos x="T68" y="T69"/>
              </a:cxn>
              <a:cxn ang="T155">
                <a:pos x="T70" y="T71"/>
              </a:cxn>
              <a:cxn ang="T156">
                <a:pos x="T72" y="T73"/>
              </a:cxn>
              <a:cxn ang="T157">
                <a:pos x="T74" y="T75"/>
              </a:cxn>
              <a:cxn ang="T158">
                <a:pos x="T76" y="T77"/>
              </a:cxn>
              <a:cxn ang="T159">
                <a:pos x="T78" y="T79"/>
              </a:cxn>
              <a:cxn ang="T160">
                <a:pos x="T80" y="T81"/>
              </a:cxn>
              <a:cxn ang="T161">
                <a:pos x="T82" y="T83"/>
              </a:cxn>
              <a:cxn ang="T162">
                <a:pos x="T84" y="T85"/>
              </a:cxn>
              <a:cxn ang="T163">
                <a:pos x="T86" y="T87"/>
              </a:cxn>
              <a:cxn ang="T164">
                <a:pos x="T88" y="T89"/>
              </a:cxn>
              <a:cxn ang="T165">
                <a:pos x="T90" y="T91"/>
              </a:cxn>
              <a:cxn ang="T166">
                <a:pos x="T92" y="T93"/>
              </a:cxn>
              <a:cxn ang="T167">
                <a:pos x="T94" y="T95"/>
              </a:cxn>
              <a:cxn ang="T168">
                <a:pos x="T96" y="T97"/>
              </a:cxn>
              <a:cxn ang="T169">
                <a:pos x="T98" y="T99"/>
              </a:cxn>
              <a:cxn ang="T170">
                <a:pos x="T100" y="T101"/>
              </a:cxn>
              <a:cxn ang="T171">
                <a:pos x="T102" y="T103"/>
              </a:cxn>
              <a:cxn ang="T172">
                <a:pos x="T104" y="T105"/>
              </a:cxn>
              <a:cxn ang="T173">
                <a:pos x="T106" y="T107"/>
              </a:cxn>
              <a:cxn ang="T174">
                <a:pos x="T108" y="T109"/>
              </a:cxn>
              <a:cxn ang="T175">
                <a:pos x="T110" y="T111"/>
              </a:cxn>
              <a:cxn ang="T176">
                <a:pos x="T112" y="T113"/>
              </a:cxn>
              <a:cxn ang="T177">
                <a:pos x="T114" y="T115"/>
              </a:cxn>
              <a:cxn ang="T178">
                <a:pos x="T116" y="T117"/>
              </a:cxn>
              <a:cxn ang="T179">
                <a:pos x="T118" y="T119"/>
              </a:cxn>
            </a:cxnLst>
            <a:rect b="T183" l="T180" r="T182" t="T181"/>
            <a:pathLst>
              <a:path h="476" w="648">
                <a:moveTo>
                  <a:pt x="48" y="66"/>
                </a:moveTo>
                <a:lnTo>
                  <a:pt x="54" y="66"/>
                </a:lnTo>
                <a:lnTo>
                  <a:pt x="54" y="18"/>
                </a:lnTo>
                <a:lnTo>
                  <a:pt x="54" y="18"/>
                </a:lnTo>
                <a:lnTo>
                  <a:pt x="56" y="12"/>
                </a:lnTo>
                <a:lnTo>
                  <a:pt x="60" y="6"/>
                </a:lnTo>
                <a:lnTo>
                  <a:pt x="66" y="2"/>
                </a:lnTo>
                <a:lnTo>
                  <a:pt x="72" y="0"/>
                </a:lnTo>
                <a:lnTo>
                  <a:pt x="158" y="0"/>
                </a:lnTo>
                <a:lnTo>
                  <a:pt x="158" y="0"/>
                </a:lnTo>
                <a:lnTo>
                  <a:pt x="164" y="2"/>
                </a:lnTo>
                <a:lnTo>
                  <a:pt x="170" y="6"/>
                </a:lnTo>
                <a:lnTo>
                  <a:pt x="174" y="12"/>
                </a:lnTo>
                <a:lnTo>
                  <a:pt x="176" y="18"/>
                </a:lnTo>
                <a:lnTo>
                  <a:pt x="176" y="66"/>
                </a:lnTo>
                <a:lnTo>
                  <a:pt x="600" y="66"/>
                </a:lnTo>
                <a:lnTo>
                  <a:pt x="600" y="66"/>
                </a:lnTo>
                <a:lnTo>
                  <a:pt x="610" y="68"/>
                </a:lnTo>
                <a:lnTo>
                  <a:pt x="618" y="70"/>
                </a:lnTo>
                <a:lnTo>
                  <a:pt x="626" y="74"/>
                </a:lnTo>
                <a:lnTo>
                  <a:pt x="634" y="80"/>
                </a:lnTo>
                <a:lnTo>
                  <a:pt x="640" y="88"/>
                </a:lnTo>
                <a:lnTo>
                  <a:pt x="644" y="96"/>
                </a:lnTo>
                <a:lnTo>
                  <a:pt x="648" y="106"/>
                </a:lnTo>
                <a:lnTo>
                  <a:pt x="648" y="114"/>
                </a:lnTo>
                <a:lnTo>
                  <a:pt x="648" y="428"/>
                </a:lnTo>
                <a:lnTo>
                  <a:pt x="648" y="428"/>
                </a:lnTo>
                <a:lnTo>
                  <a:pt x="648" y="438"/>
                </a:lnTo>
                <a:lnTo>
                  <a:pt x="644" y="446"/>
                </a:lnTo>
                <a:lnTo>
                  <a:pt x="640" y="454"/>
                </a:lnTo>
                <a:lnTo>
                  <a:pt x="634" y="462"/>
                </a:lnTo>
                <a:lnTo>
                  <a:pt x="626" y="468"/>
                </a:lnTo>
                <a:lnTo>
                  <a:pt x="618" y="472"/>
                </a:lnTo>
                <a:lnTo>
                  <a:pt x="610" y="476"/>
                </a:lnTo>
                <a:lnTo>
                  <a:pt x="600" y="476"/>
                </a:lnTo>
                <a:lnTo>
                  <a:pt x="48" y="476"/>
                </a:lnTo>
                <a:lnTo>
                  <a:pt x="48" y="476"/>
                </a:lnTo>
                <a:lnTo>
                  <a:pt x="38" y="476"/>
                </a:lnTo>
                <a:lnTo>
                  <a:pt x="30" y="472"/>
                </a:lnTo>
                <a:lnTo>
                  <a:pt x="22" y="468"/>
                </a:lnTo>
                <a:lnTo>
                  <a:pt x="14" y="462"/>
                </a:lnTo>
                <a:lnTo>
                  <a:pt x="8" y="454"/>
                </a:lnTo>
                <a:lnTo>
                  <a:pt x="4" y="446"/>
                </a:lnTo>
                <a:lnTo>
                  <a:pt x="0" y="438"/>
                </a:lnTo>
                <a:lnTo>
                  <a:pt x="0" y="428"/>
                </a:lnTo>
                <a:lnTo>
                  <a:pt x="0" y="114"/>
                </a:lnTo>
                <a:lnTo>
                  <a:pt x="0" y="114"/>
                </a:lnTo>
                <a:lnTo>
                  <a:pt x="0" y="106"/>
                </a:lnTo>
                <a:lnTo>
                  <a:pt x="4" y="96"/>
                </a:lnTo>
                <a:lnTo>
                  <a:pt x="8" y="88"/>
                </a:lnTo>
                <a:lnTo>
                  <a:pt x="14" y="80"/>
                </a:lnTo>
                <a:lnTo>
                  <a:pt x="22" y="74"/>
                </a:lnTo>
                <a:lnTo>
                  <a:pt x="30" y="70"/>
                </a:lnTo>
                <a:lnTo>
                  <a:pt x="38" y="68"/>
                </a:lnTo>
                <a:lnTo>
                  <a:pt x="48" y="66"/>
                </a:lnTo>
                <a:lnTo>
                  <a:pt x="48" y="66"/>
                </a:lnTo>
                <a:close/>
                <a:moveTo>
                  <a:pt x="90" y="446"/>
                </a:moveTo>
                <a:lnTo>
                  <a:pt x="90" y="446"/>
                </a:lnTo>
                <a:lnTo>
                  <a:pt x="80" y="438"/>
                </a:lnTo>
                <a:lnTo>
                  <a:pt x="74" y="428"/>
                </a:lnTo>
                <a:lnTo>
                  <a:pt x="70" y="418"/>
                </a:lnTo>
                <a:lnTo>
                  <a:pt x="68" y="406"/>
                </a:lnTo>
                <a:lnTo>
                  <a:pt x="68" y="108"/>
                </a:lnTo>
                <a:lnTo>
                  <a:pt x="68" y="108"/>
                </a:lnTo>
                <a:lnTo>
                  <a:pt x="68" y="98"/>
                </a:lnTo>
                <a:lnTo>
                  <a:pt x="68" y="98"/>
                </a:lnTo>
                <a:lnTo>
                  <a:pt x="60" y="98"/>
                </a:lnTo>
                <a:lnTo>
                  <a:pt x="54" y="100"/>
                </a:lnTo>
                <a:lnTo>
                  <a:pt x="46" y="104"/>
                </a:lnTo>
                <a:lnTo>
                  <a:pt x="40" y="110"/>
                </a:lnTo>
                <a:lnTo>
                  <a:pt x="36" y="116"/>
                </a:lnTo>
                <a:lnTo>
                  <a:pt x="32" y="122"/>
                </a:lnTo>
                <a:lnTo>
                  <a:pt x="30" y="130"/>
                </a:lnTo>
                <a:lnTo>
                  <a:pt x="28" y="138"/>
                </a:lnTo>
                <a:lnTo>
                  <a:pt x="28" y="404"/>
                </a:lnTo>
                <a:lnTo>
                  <a:pt x="28" y="404"/>
                </a:lnTo>
                <a:lnTo>
                  <a:pt x="30" y="412"/>
                </a:lnTo>
                <a:lnTo>
                  <a:pt x="32" y="420"/>
                </a:lnTo>
                <a:lnTo>
                  <a:pt x="36" y="426"/>
                </a:lnTo>
                <a:lnTo>
                  <a:pt x="40" y="434"/>
                </a:lnTo>
                <a:lnTo>
                  <a:pt x="46" y="438"/>
                </a:lnTo>
                <a:lnTo>
                  <a:pt x="54" y="442"/>
                </a:lnTo>
                <a:lnTo>
                  <a:pt x="62" y="444"/>
                </a:lnTo>
                <a:lnTo>
                  <a:pt x="70" y="446"/>
                </a:lnTo>
                <a:lnTo>
                  <a:pt x="90" y="446"/>
                </a:lnTo>
                <a:lnTo>
                  <a:pt x="90" y="446"/>
                </a:lnTo>
                <a:close/>
                <a:moveTo>
                  <a:pt x="116" y="128"/>
                </a:moveTo>
                <a:lnTo>
                  <a:pt x="116" y="214"/>
                </a:lnTo>
                <a:lnTo>
                  <a:pt x="256" y="214"/>
                </a:lnTo>
                <a:lnTo>
                  <a:pt x="256" y="128"/>
                </a:lnTo>
                <a:lnTo>
                  <a:pt x="116" y="128"/>
                </a:lnTo>
                <a:lnTo>
                  <a:pt x="116" y="128"/>
                </a:lnTo>
                <a:close/>
                <a:moveTo>
                  <a:pt x="424" y="126"/>
                </a:moveTo>
                <a:lnTo>
                  <a:pt x="424" y="126"/>
                </a:lnTo>
                <a:lnTo>
                  <a:pt x="408" y="126"/>
                </a:lnTo>
                <a:lnTo>
                  <a:pt x="394" y="128"/>
                </a:lnTo>
                <a:lnTo>
                  <a:pt x="380" y="132"/>
                </a:lnTo>
                <a:lnTo>
                  <a:pt x="366" y="136"/>
                </a:lnTo>
                <a:lnTo>
                  <a:pt x="354" y="142"/>
                </a:lnTo>
                <a:lnTo>
                  <a:pt x="342" y="150"/>
                </a:lnTo>
                <a:lnTo>
                  <a:pt x="330" y="158"/>
                </a:lnTo>
                <a:lnTo>
                  <a:pt x="320" y="168"/>
                </a:lnTo>
                <a:lnTo>
                  <a:pt x="310" y="178"/>
                </a:lnTo>
                <a:lnTo>
                  <a:pt x="302" y="190"/>
                </a:lnTo>
                <a:lnTo>
                  <a:pt x="294" y="202"/>
                </a:lnTo>
                <a:lnTo>
                  <a:pt x="288" y="214"/>
                </a:lnTo>
                <a:lnTo>
                  <a:pt x="282" y="228"/>
                </a:lnTo>
                <a:lnTo>
                  <a:pt x="280" y="242"/>
                </a:lnTo>
                <a:lnTo>
                  <a:pt x="278" y="258"/>
                </a:lnTo>
                <a:lnTo>
                  <a:pt x="276" y="272"/>
                </a:lnTo>
                <a:lnTo>
                  <a:pt x="276" y="272"/>
                </a:lnTo>
                <a:lnTo>
                  <a:pt x="278" y="288"/>
                </a:lnTo>
                <a:lnTo>
                  <a:pt x="280" y="302"/>
                </a:lnTo>
                <a:lnTo>
                  <a:pt x="282" y="316"/>
                </a:lnTo>
                <a:lnTo>
                  <a:pt x="288" y="330"/>
                </a:lnTo>
                <a:lnTo>
                  <a:pt x="294" y="342"/>
                </a:lnTo>
                <a:lnTo>
                  <a:pt x="302" y="354"/>
                </a:lnTo>
                <a:lnTo>
                  <a:pt x="310" y="366"/>
                </a:lnTo>
                <a:lnTo>
                  <a:pt x="320" y="376"/>
                </a:lnTo>
                <a:lnTo>
                  <a:pt x="330" y="386"/>
                </a:lnTo>
                <a:lnTo>
                  <a:pt x="342" y="394"/>
                </a:lnTo>
                <a:lnTo>
                  <a:pt x="354" y="402"/>
                </a:lnTo>
                <a:lnTo>
                  <a:pt x="366" y="408"/>
                </a:lnTo>
                <a:lnTo>
                  <a:pt x="380" y="412"/>
                </a:lnTo>
                <a:lnTo>
                  <a:pt x="394" y="416"/>
                </a:lnTo>
                <a:lnTo>
                  <a:pt x="408" y="418"/>
                </a:lnTo>
                <a:lnTo>
                  <a:pt x="424" y="418"/>
                </a:lnTo>
                <a:lnTo>
                  <a:pt x="424" y="418"/>
                </a:lnTo>
                <a:lnTo>
                  <a:pt x="438" y="418"/>
                </a:lnTo>
                <a:lnTo>
                  <a:pt x="452" y="416"/>
                </a:lnTo>
                <a:lnTo>
                  <a:pt x="466" y="412"/>
                </a:lnTo>
                <a:lnTo>
                  <a:pt x="480" y="408"/>
                </a:lnTo>
                <a:lnTo>
                  <a:pt x="494" y="402"/>
                </a:lnTo>
                <a:lnTo>
                  <a:pt x="506" y="394"/>
                </a:lnTo>
                <a:lnTo>
                  <a:pt x="516" y="386"/>
                </a:lnTo>
                <a:lnTo>
                  <a:pt x="526" y="376"/>
                </a:lnTo>
                <a:lnTo>
                  <a:pt x="536" y="366"/>
                </a:lnTo>
                <a:lnTo>
                  <a:pt x="544" y="354"/>
                </a:lnTo>
                <a:lnTo>
                  <a:pt x="552" y="342"/>
                </a:lnTo>
                <a:lnTo>
                  <a:pt x="558" y="330"/>
                </a:lnTo>
                <a:lnTo>
                  <a:pt x="564" y="316"/>
                </a:lnTo>
                <a:lnTo>
                  <a:pt x="566" y="302"/>
                </a:lnTo>
                <a:lnTo>
                  <a:pt x="570" y="288"/>
                </a:lnTo>
                <a:lnTo>
                  <a:pt x="570" y="272"/>
                </a:lnTo>
                <a:lnTo>
                  <a:pt x="570" y="272"/>
                </a:lnTo>
                <a:lnTo>
                  <a:pt x="570" y="258"/>
                </a:lnTo>
                <a:lnTo>
                  <a:pt x="566" y="242"/>
                </a:lnTo>
                <a:lnTo>
                  <a:pt x="564" y="228"/>
                </a:lnTo>
                <a:lnTo>
                  <a:pt x="558" y="214"/>
                </a:lnTo>
                <a:lnTo>
                  <a:pt x="552" y="202"/>
                </a:lnTo>
                <a:lnTo>
                  <a:pt x="544" y="190"/>
                </a:lnTo>
                <a:lnTo>
                  <a:pt x="536" y="178"/>
                </a:lnTo>
                <a:lnTo>
                  <a:pt x="526" y="168"/>
                </a:lnTo>
                <a:lnTo>
                  <a:pt x="516" y="158"/>
                </a:lnTo>
                <a:lnTo>
                  <a:pt x="506" y="150"/>
                </a:lnTo>
                <a:lnTo>
                  <a:pt x="494" y="142"/>
                </a:lnTo>
                <a:lnTo>
                  <a:pt x="480" y="136"/>
                </a:lnTo>
                <a:lnTo>
                  <a:pt x="466" y="132"/>
                </a:lnTo>
                <a:lnTo>
                  <a:pt x="452" y="128"/>
                </a:lnTo>
                <a:lnTo>
                  <a:pt x="438" y="126"/>
                </a:lnTo>
                <a:lnTo>
                  <a:pt x="424" y="126"/>
                </a:lnTo>
                <a:lnTo>
                  <a:pt x="424" y="126"/>
                </a:lnTo>
                <a:close/>
                <a:moveTo>
                  <a:pt x="426" y="176"/>
                </a:moveTo>
                <a:lnTo>
                  <a:pt x="426" y="176"/>
                </a:lnTo>
                <a:lnTo>
                  <a:pt x="406" y="178"/>
                </a:lnTo>
                <a:lnTo>
                  <a:pt x="388" y="184"/>
                </a:lnTo>
                <a:lnTo>
                  <a:pt x="372" y="192"/>
                </a:lnTo>
                <a:lnTo>
                  <a:pt x="358" y="204"/>
                </a:lnTo>
                <a:lnTo>
                  <a:pt x="346" y="218"/>
                </a:lnTo>
                <a:lnTo>
                  <a:pt x="336" y="234"/>
                </a:lnTo>
                <a:lnTo>
                  <a:pt x="332" y="254"/>
                </a:lnTo>
                <a:lnTo>
                  <a:pt x="330" y="272"/>
                </a:lnTo>
                <a:lnTo>
                  <a:pt x="330" y="272"/>
                </a:lnTo>
                <a:lnTo>
                  <a:pt x="330" y="284"/>
                </a:lnTo>
                <a:lnTo>
                  <a:pt x="332" y="296"/>
                </a:lnTo>
                <a:lnTo>
                  <a:pt x="336" y="308"/>
                </a:lnTo>
                <a:lnTo>
                  <a:pt x="340" y="318"/>
                </a:lnTo>
                <a:lnTo>
                  <a:pt x="340" y="318"/>
                </a:lnTo>
                <a:lnTo>
                  <a:pt x="340" y="314"/>
                </a:lnTo>
                <a:lnTo>
                  <a:pt x="340" y="314"/>
                </a:lnTo>
                <a:lnTo>
                  <a:pt x="342" y="294"/>
                </a:lnTo>
                <a:lnTo>
                  <a:pt x="348" y="276"/>
                </a:lnTo>
                <a:lnTo>
                  <a:pt x="358" y="260"/>
                </a:lnTo>
                <a:lnTo>
                  <a:pt x="372" y="246"/>
                </a:lnTo>
                <a:lnTo>
                  <a:pt x="388" y="234"/>
                </a:lnTo>
                <a:lnTo>
                  <a:pt x="406" y="226"/>
                </a:lnTo>
                <a:lnTo>
                  <a:pt x="428" y="220"/>
                </a:lnTo>
                <a:lnTo>
                  <a:pt x="450" y="218"/>
                </a:lnTo>
                <a:lnTo>
                  <a:pt x="450" y="218"/>
                </a:lnTo>
                <a:lnTo>
                  <a:pt x="468" y="220"/>
                </a:lnTo>
                <a:lnTo>
                  <a:pt x="486" y="224"/>
                </a:lnTo>
                <a:lnTo>
                  <a:pt x="502" y="230"/>
                </a:lnTo>
                <a:lnTo>
                  <a:pt x="516" y="238"/>
                </a:lnTo>
                <a:lnTo>
                  <a:pt x="516" y="238"/>
                </a:lnTo>
                <a:lnTo>
                  <a:pt x="510" y="226"/>
                </a:lnTo>
                <a:lnTo>
                  <a:pt x="502" y="214"/>
                </a:lnTo>
                <a:lnTo>
                  <a:pt x="492" y="202"/>
                </a:lnTo>
                <a:lnTo>
                  <a:pt x="482" y="194"/>
                </a:lnTo>
                <a:lnTo>
                  <a:pt x="468" y="186"/>
                </a:lnTo>
                <a:lnTo>
                  <a:pt x="456" y="180"/>
                </a:lnTo>
                <a:lnTo>
                  <a:pt x="440" y="178"/>
                </a:lnTo>
                <a:lnTo>
                  <a:pt x="426" y="176"/>
                </a:lnTo>
                <a:lnTo>
                  <a:pt x="426" y="176"/>
                </a:lnTo>
                <a:close/>
                <a:moveTo>
                  <a:pt x="424" y="158"/>
                </a:moveTo>
                <a:lnTo>
                  <a:pt x="424" y="158"/>
                </a:lnTo>
                <a:lnTo>
                  <a:pt x="400" y="162"/>
                </a:lnTo>
                <a:lnTo>
                  <a:pt x="380" y="168"/>
                </a:lnTo>
                <a:lnTo>
                  <a:pt x="360" y="178"/>
                </a:lnTo>
                <a:lnTo>
                  <a:pt x="342" y="192"/>
                </a:lnTo>
                <a:lnTo>
                  <a:pt x="330" y="208"/>
                </a:lnTo>
                <a:lnTo>
                  <a:pt x="318" y="228"/>
                </a:lnTo>
                <a:lnTo>
                  <a:pt x="312" y="250"/>
                </a:lnTo>
                <a:lnTo>
                  <a:pt x="310" y="272"/>
                </a:lnTo>
                <a:lnTo>
                  <a:pt x="310" y="272"/>
                </a:lnTo>
                <a:lnTo>
                  <a:pt x="312" y="294"/>
                </a:lnTo>
                <a:lnTo>
                  <a:pt x="318" y="316"/>
                </a:lnTo>
                <a:lnTo>
                  <a:pt x="330" y="336"/>
                </a:lnTo>
                <a:lnTo>
                  <a:pt x="342" y="352"/>
                </a:lnTo>
                <a:lnTo>
                  <a:pt x="360" y="366"/>
                </a:lnTo>
                <a:lnTo>
                  <a:pt x="380" y="376"/>
                </a:lnTo>
                <a:lnTo>
                  <a:pt x="400" y="384"/>
                </a:lnTo>
                <a:lnTo>
                  <a:pt x="424" y="386"/>
                </a:lnTo>
                <a:lnTo>
                  <a:pt x="424" y="386"/>
                </a:lnTo>
                <a:lnTo>
                  <a:pt x="446" y="384"/>
                </a:lnTo>
                <a:lnTo>
                  <a:pt x="468" y="376"/>
                </a:lnTo>
                <a:lnTo>
                  <a:pt x="486" y="366"/>
                </a:lnTo>
                <a:lnTo>
                  <a:pt x="504" y="352"/>
                </a:lnTo>
                <a:lnTo>
                  <a:pt x="518" y="336"/>
                </a:lnTo>
                <a:lnTo>
                  <a:pt x="528" y="316"/>
                </a:lnTo>
                <a:lnTo>
                  <a:pt x="534" y="294"/>
                </a:lnTo>
                <a:lnTo>
                  <a:pt x="536" y="272"/>
                </a:lnTo>
                <a:lnTo>
                  <a:pt x="536" y="272"/>
                </a:lnTo>
                <a:lnTo>
                  <a:pt x="534" y="250"/>
                </a:lnTo>
                <a:lnTo>
                  <a:pt x="528" y="228"/>
                </a:lnTo>
                <a:lnTo>
                  <a:pt x="518" y="208"/>
                </a:lnTo>
                <a:lnTo>
                  <a:pt x="504" y="192"/>
                </a:lnTo>
                <a:lnTo>
                  <a:pt x="486" y="178"/>
                </a:lnTo>
                <a:lnTo>
                  <a:pt x="468" y="168"/>
                </a:lnTo>
                <a:lnTo>
                  <a:pt x="446" y="162"/>
                </a:lnTo>
                <a:lnTo>
                  <a:pt x="424" y="158"/>
                </a:lnTo>
                <a:lnTo>
                  <a:pt x="424" y="158"/>
                </a:lnTo>
                <a:close/>
              </a:path>
            </a:pathLst>
          </a:custGeom>
          <a:solidFill>
            <a:schemeClr val="bg1"/>
          </a:solidFill>
          <a:ln>
            <a:noFill/>
          </a:ln>
          <a:extLst>
            <a:ext uri="{91240B29-F687-4F45-9708-019B960494DF}">
              <a14:hiddenLine w="9525">
                <a:solidFill>
                  <a:srgbClr val="000000"/>
                </a:solidFill>
                <a:miter lim="800000"/>
                <a:headEnd/>
                <a:tailEnd/>
              </a14:hiddenLine>
            </a:ext>
          </a:extLst>
        </p:spPr>
        <p:txBody>
          <a:bodyPr bIns="36293" lIns="72585" rIns="72585" tIns="36293"/>
          <a:lstStyle/>
          <a:p>
            <a:endParaRPr altLang="zh-CN" lang="zh-CN">
              <a:solidFill>
                <a:srgbClr val="000000"/>
              </a:solidFill>
              <a:latin charset="0" pitchFamily="34" typeface="Impact"/>
              <a:ea charset="-122" pitchFamily="34" typeface="微软雅黑"/>
              <a:sym charset="0" pitchFamily="34" typeface="Impact"/>
            </a:endParaRPr>
          </a:p>
        </p:txBody>
      </p:sp>
      <p:sp>
        <p:nvSpPr>
          <p:cNvPr id="74" name="矩形 40"/>
          <p:cNvSpPr>
            <a:spLocks noChangeArrowheads="1"/>
          </p:cNvSpPr>
          <p:nvPr/>
        </p:nvSpPr>
        <p:spPr bwMode="auto">
          <a:xfrm>
            <a:off x="4253242" y="1548209"/>
            <a:ext cx="1310370" cy="575506"/>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36293" lIns="72585" rIns="72585" tIns="36293" wrap="square">
            <a:spAutoFit/>
          </a:bodyPr>
          <a:lstStyle/>
          <a:p>
            <a:pPr algn="ctr">
              <a:lnSpc>
                <a:spcPct val="150000"/>
              </a:lnSpc>
            </a:pPr>
            <a:r>
              <a:rPr altLang="en-US" b="1" lang="zh-CN" sz="2200">
                <a:solidFill>
                  <a:srgbClr val="EE9065"/>
                </a:solidFill>
                <a:latin charset="0" pitchFamily="34" typeface="Impact"/>
                <a:ea charset="-122" pitchFamily="34" typeface="微软雅黑"/>
                <a:sym charset="0" pitchFamily="34" typeface="Impact"/>
              </a:rPr>
              <a:t>内容说明</a:t>
            </a:r>
          </a:p>
        </p:txBody>
      </p:sp>
      <p:sp>
        <p:nvSpPr>
          <p:cNvPr id="77" name="矩形 43"/>
          <p:cNvSpPr>
            <a:spLocks noChangeArrowheads="1"/>
          </p:cNvSpPr>
          <p:nvPr/>
        </p:nvSpPr>
        <p:spPr bwMode="auto">
          <a:xfrm>
            <a:off x="4146023" y="3847551"/>
            <a:ext cx="1537270" cy="575506"/>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36293" lIns="72585" rIns="72585" tIns="36293" wrap="square">
            <a:spAutoFit/>
          </a:bodyPr>
          <a:lstStyle/>
          <a:p>
            <a:pPr algn="ctr">
              <a:lnSpc>
                <a:spcPct val="150000"/>
              </a:lnSpc>
            </a:pPr>
            <a:r>
              <a:rPr altLang="en-US" b="1" lang="zh-CN" sz="2200">
                <a:solidFill>
                  <a:srgbClr val="4BB0D0"/>
                </a:solidFill>
                <a:latin charset="0" pitchFamily="34" typeface="Impact"/>
                <a:ea charset="-122" pitchFamily="34" typeface="微软雅黑"/>
                <a:sym charset="0" pitchFamily="34" typeface="Impact"/>
              </a:rPr>
              <a:t>内容说明</a:t>
            </a:r>
          </a:p>
        </p:txBody>
      </p:sp>
      <p:sp>
        <p:nvSpPr>
          <p:cNvPr id="80" name="矩形 46"/>
          <p:cNvSpPr>
            <a:spLocks noChangeArrowheads="1"/>
          </p:cNvSpPr>
          <p:nvPr/>
        </p:nvSpPr>
        <p:spPr bwMode="auto">
          <a:xfrm>
            <a:off x="6808129" y="2700021"/>
            <a:ext cx="1161170" cy="529786"/>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36293" lIns="72585" rIns="72585" tIns="36293" wrap="none">
            <a:spAutoFit/>
          </a:bodyPr>
          <a:lstStyle/>
          <a:p>
            <a:pPr algn="ctr">
              <a:lnSpc>
                <a:spcPct val="150000"/>
              </a:lnSpc>
            </a:pPr>
            <a:r>
              <a:rPr altLang="en-US" b="1" lang="zh-CN" sz="2000">
                <a:solidFill>
                  <a:srgbClr val="434154"/>
                </a:solidFill>
                <a:latin charset="0" pitchFamily="34" typeface="Impact"/>
                <a:ea charset="-122" pitchFamily="34" typeface="微软雅黑"/>
                <a:sym charset="0" pitchFamily="34" typeface="Impact"/>
              </a:rPr>
              <a:t>内容说明</a:t>
            </a:r>
          </a:p>
        </p:txBody>
      </p:sp>
      <p:sp>
        <p:nvSpPr>
          <p:cNvPr id="83" name="矩形 49"/>
          <p:cNvSpPr>
            <a:spLocks noChangeArrowheads="1"/>
          </p:cNvSpPr>
          <p:nvPr/>
        </p:nvSpPr>
        <p:spPr bwMode="auto">
          <a:xfrm>
            <a:off x="1656219" y="2700021"/>
            <a:ext cx="1493474" cy="575506"/>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36293" lIns="72585" rIns="72585" tIns="36293" wrap="square">
            <a:spAutoFit/>
          </a:bodyPr>
          <a:lstStyle/>
          <a:p>
            <a:pPr algn="ctr">
              <a:lnSpc>
                <a:spcPct val="150000"/>
              </a:lnSpc>
            </a:pPr>
            <a:r>
              <a:rPr altLang="en-US" b="1" lang="zh-CN" sz="2200">
                <a:solidFill>
                  <a:srgbClr val="A6BABA"/>
                </a:solidFill>
                <a:latin charset="0" pitchFamily="34" typeface="Impact"/>
                <a:ea charset="-122" pitchFamily="34" typeface="微软雅黑"/>
                <a:sym charset="0" pitchFamily="34" typeface="Impact"/>
              </a:rPr>
              <a:t>内容说明</a:t>
            </a:r>
          </a:p>
        </p:txBody>
      </p:sp>
      <p:sp>
        <p:nvSpPr>
          <p:cNvPr id="85" name="矩形 25"/>
          <p:cNvSpPr>
            <a:spLocks noChangeArrowheads="1"/>
          </p:cNvSpPr>
          <p:nvPr/>
        </p:nvSpPr>
        <p:spPr bwMode="auto">
          <a:xfrm>
            <a:off x="3521496" y="1018927"/>
            <a:ext cx="2757695" cy="621226"/>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36293" lIns="72585" rIns="72585" tIns="36293" wrap="square">
            <a:spAutoFit/>
          </a:bodyPr>
          <a:lstStyle/>
          <a:p>
            <a:pPr>
              <a:lnSpc>
                <a:spcPct val="150000"/>
              </a:lnSpc>
            </a:pPr>
            <a:r>
              <a:rPr altLang="en-US" lang="zh-CN" smtClean="0" sz="1200">
                <a:solidFill>
                  <a:srgbClr val="434154"/>
                </a:solidFill>
                <a:latin charset="0" pitchFamily="34" typeface="Impact"/>
                <a:ea charset="-122" pitchFamily="34" typeface="微软雅黑"/>
                <a:sym charset="0" pitchFamily="34" typeface="Impact"/>
              </a:rPr>
              <a:t>请输入您的文字内容请输入您的文字内容请输入您的文字内容请输入您的文字</a:t>
            </a:r>
          </a:p>
        </p:txBody>
      </p:sp>
      <p:sp>
        <p:nvSpPr>
          <p:cNvPr id="87" name="矩形 25"/>
          <p:cNvSpPr>
            <a:spLocks noChangeArrowheads="1"/>
          </p:cNvSpPr>
          <p:nvPr/>
        </p:nvSpPr>
        <p:spPr bwMode="auto">
          <a:xfrm>
            <a:off x="3521496" y="4348128"/>
            <a:ext cx="2757695" cy="621226"/>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36293" lIns="72585" rIns="72585" tIns="36293" wrap="square">
            <a:spAutoFit/>
          </a:bodyPr>
          <a:lstStyle/>
          <a:p>
            <a:pPr>
              <a:lnSpc>
                <a:spcPct val="150000"/>
              </a:lnSpc>
            </a:pPr>
            <a:r>
              <a:rPr altLang="en-US" lang="zh-CN" smtClean="0" sz="1200">
                <a:solidFill>
                  <a:srgbClr val="434154"/>
                </a:solidFill>
                <a:latin charset="0" pitchFamily="34" typeface="Impact"/>
                <a:ea charset="-122" pitchFamily="34" typeface="微软雅黑"/>
                <a:sym charset="0" pitchFamily="34" typeface="Impact"/>
              </a:rPr>
              <a:t>请输入您的文字内容请输入您的文字内容请输入您的文字内容请输入您的文字</a:t>
            </a:r>
          </a:p>
        </p:txBody>
      </p:sp>
      <p:sp>
        <p:nvSpPr>
          <p:cNvPr id="88" name="矩形 25"/>
          <p:cNvSpPr>
            <a:spLocks noChangeArrowheads="1"/>
          </p:cNvSpPr>
          <p:nvPr/>
        </p:nvSpPr>
        <p:spPr bwMode="auto">
          <a:xfrm>
            <a:off x="7931524" y="2269331"/>
            <a:ext cx="1218636" cy="1444186"/>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36293" lIns="72585" rIns="72585" tIns="36293" wrap="square">
            <a:spAutoFit/>
          </a:bodyPr>
          <a:lstStyle/>
          <a:p>
            <a:pPr>
              <a:lnSpc>
                <a:spcPct val="150000"/>
              </a:lnSpc>
            </a:pPr>
            <a:r>
              <a:rPr altLang="en-US" lang="zh-CN" smtClean="0" sz="1200">
                <a:solidFill>
                  <a:srgbClr val="434154"/>
                </a:solidFill>
                <a:latin charset="0" pitchFamily="34" typeface="Impact"/>
                <a:ea charset="-122" pitchFamily="34" typeface="微软雅黑"/>
                <a:sym charset="0" pitchFamily="34" typeface="Impact"/>
              </a:rPr>
              <a:t>请输入您的文字内容请输入您的文字内容请输入您的文字内容请输入您的文字</a:t>
            </a:r>
          </a:p>
        </p:txBody>
      </p:sp>
      <p:sp>
        <p:nvSpPr>
          <p:cNvPr id="89" name="矩形 25"/>
          <p:cNvSpPr>
            <a:spLocks noChangeArrowheads="1"/>
          </p:cNvSpPr>
          <p:nvPr/>
        </p:nvSpPr>
        <p:spPr bwMode="auto">
          <a:xfrm>
            <a:off x="581208" y="2269331"/>
            <a:ext cx="1218636" cy="1444186"/>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36293" lIns="72585" rIns="72585" tIns="36293" wrap="square">
            <a:spAutoFit/>
          </a:bodyPr>
          <a:lstStyle/>
          <a:p>
            <a:pPr>
              <a:lnSpc>
                <a:spcPct val="150000"/>
              </a:lnSpc>
            </a:pPr>
            <a:r>
              <a:rPr altLang="en-US" lang="zh-CN" smtClean="0" sz="1200">
                <a:solidFill>
                  <a:srgbClr val="434154"/>
                </a:solidFill>
                <a:latin charset="0" pitchFamily="34" typeface="Impact"/>
                <a:ea charset="-122" pitchFamily="34" typeface="微软雅黑"/>
                <a:sym charset="0" pitchFamily="34" typeface="Impact"/>
              </a:rPr>
              <a:t>请输入您的文字内容请输入您的文字内容请输入您的文字内容请输入您的文字</a:t>
            </a:r>
          </a:p>
        </p:txBody>
      </p:sp>
      <p:sp>
        <p:nvSpPr>
          <p:cNvPr id="23" name="矩形 57"/>
          <p:cNvSpPr/>
          <p:nvPr/>
        </p:nvSpPr>
        <p:spPr>
          <a:xfrm>
            <a:off x="3396106" y="-2763"/>
            <a:ext cx="6294992" cy="791651"/>
          </a:xfrm>
          <a:custGeom>
            <a:gdLst>
              <a:gd fmla="*/ 0 w 6314150" name="connsiteX0"/>
              <a:gd fmla="*/ 342900 h 791651" name="connsiteY0"/>
              <a:gd fmla="*/ 6314150 w 6314150" name="connsiteX1"/>
              <a:gd fmla="*/ 0 h 791651" name="connsiteY1"/>
              <a:gd fmla="*/ 0 w 6314150" name="connsiteX2"/>
              <a:gd fmla="*/ 791651 h 791651" name="connsiteY2"/>
              <a:gd fmla="*/ 0 w 6314150" name="connsiteX3"/>
              <a:gd fmla="*/ 342900 h 791651" name="connsiteY3"/>
              <a:gd fmla="*/ 0 w 2631150" name="connsiteX4"/>
              <a:gd fmla="*/ 330200 h 778951" name="connsiteY4"/>
            </a:gdLst>
            <a:cxnLst>
              <a:cxn ang="0">
                <a:pos x="connsiteX0" y="connsiteY0"/>
              </a:cxn>
              <a:cxn ang="0">
                <a:pos x="connsiteX1" y="connsiteY1"/>
              </a:cxn>
              <a:cxn ang="0">
                <a:pos x="connsiteX2" y="connsiteY2"/>
              </a:cxn>
              <a:cxn ang="0">
                <a:pos x="connsiteX3" y="connsiteY3"/>
              </a:cxn>
            </a:cxnLst>
            <a:rect b="b" l="l" r="r" t="t"/>
            <a:pathLst>
              <a:path h="791651" w="6314150">
                <a:moveTo>
                  <a:pt x="0" y="342900"/>
                </a:moveTo>
                <a:lnTo>
                  <a:pt x="6314150" y="0"/>
                </a:lnTo>
                <a:lnTo>
                  <a:pt x="0" y="791651"/>
                </a:lnTo>
                <a:lnTo>
                  <a:pt x="0" y="342900"/>
                </a:lnTo>
                <a:close/>
              </a:path>
            </a:pathLst>
          </a:custGeom>
          <a:solidFill>
            <a:schemeClr val="bg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36293" lIns="72585" rIns="72585" rtlCol="0" tIns="36293"/>
          <a:lstStyle/>
          <a:p>
            <a:pPr algn="ctr"/>
            <a:endParaRPr altLang="en-US" lang="zh-CN"/>
          </a:p>
        </p:txBody>
      </p:sp>
      <p:sp>
        <p:nvSpPr>
          <p:cNvPr id="24" name="矩形 23"/>
          <p:cNvSpPr/>
          <p:nvPr/>
        </p:nvSpPr>
        <p:spPr>
          <a:xfrm>
            <a:off x="0" y="207231"/>
            <a:ext cx="4078950" cy="448751"/>
          </a:xfrm>
          <a:prstGeom prst="rect">
            <a:avLst/>
          </a:prstGeom>
          <a:solidFill>
            <a:schemeClr val="bg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36293" lIns="72585" rIns="72585" rtlCol="0" tIns="36293"/>
          <a:lstStyle/>
          <a:p>
            <a:pPr algn="ctr"/>
            <a:endParaRPr altLang="en-US" lang="zh-CN"/>
          </a:p>
        </p:txBody>
      </p:sp>
      <p:sp>
        <p:nvSpPr>
          <p:cNvPr id="25" name="直角三角形 24"/>
          <p:cNvSpPr/>
          <p:nvPr/>
        </p:nvSpPr>
        <p:spPr>
          <a:xfrm flipV="1">
            <a:off x="3396106" y="651509"/>
            <a:ext cx="682844" cy="137160"/>
          </a:xfrm>
          <a:prstGeom prst="rtTriangle">
            <a:avLst/>
          </a:prstGeom>
          <a:solidFill>
            <a:schemeClr val="bg2">
              <a:lumMod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36293" lIns="72585" rIns="72585" rtlCol="0" tIns="36293"/>
          <a:lstStyle/>
          <a:p>
            <a:pPr algn="ctr"/>
            <a:endParaRPr altLang="en-US" lang="zh-CN"/>
          </a:p>
        </p:txBody>
      </p:sp>
      <p:sp>
        <p:nvSpPr>
          <p:cNvPr id="26" name="文本框 6"/>
          <p:cNvSpPr>
            <a:spLocks noChangeArrowheads="1"/>
          </p:cNvSpPr>
          <p:nvPr/>
        </p:nvSpPr>
        <p:spPr bwMode="auto">
          <a:xfrm>
            <a:off x="497584" y="273875"/>
            <a:ext cx="3295650" cy="312410"/>
          </a:xfrm>
          <a:prstGeom prst="rect">
            <a:avLst/>
          </a:prstGeom>
          <a:noFill/>
          <a:ln>
            <a:noFill/>
          </a:ln>
          <a:extLst/>
        </p:spPr>
        <p:txBody>
          <a:bodyPr bIns="34285" lIns="68571" rIns="68571" tIns="34285">
            <a:spAutoFit/>
          </a:bodyPr>
          <a:lstStyle/>
          <a:p>
            <a:pPr defTabSz="967801" fontAlgn="auto">
              <a:spcBef>
                <a:spcPct val="0"/>
              </a:spcBef>
              <a:spcAft>
                <a:spcPct val="0"/>
              </a:spcAft>
              <a:defRPr/>
            </a:pPr>
            <a:r>
              <a:rPr altLang="zh-CN" b="1" lang="en-US" smtClean="0" sz="1600">
                <a:solidFill>
                  <a:schemeClr val="bg1"/>
                </a:solidFill>
                <a:latin charset="-122" panose="020b0503020204020204" pitchFamily="34" typeface="微软雅黑"/>
                <a:ea charset="-122" pitchFamily="34" typeface="微软雅黑"/>
                <a:sym charset="-122" panose="020b0503020204020204" pitchFamily="34" typeface="微软雅黑"/>
              </a:rPr>
              <a:t>· 在此输入您的标题内容</a:t>
            </a:r>
          </a:p>
        </p:txBody>
      </p:sp>
      <p:grpSp>
        <p:nvGrpSpPr>
          <p:cNvPr id="27" name="组合 26"/>
          <p:cNvGrpSpPr/>
          <p:nvPr/>
        </p:nvGrpSpPr>
        <p:grpSpPr>
          <a:xfrm flipH="1">
            <a:off x="8587951" y="212165"/>
            <a:ext cx="990052" cy="766369"/>
            <a:chExt cx="1865117" cy="1555038"/>
          </a:xfrm>
        </p:grpSpPr>
        <p:sp>
          <p:nvSpPr>
            <p:cNvPr id="28" name="矩形 27"/>
            <p:cNvSpPr/>
            <p:nvPr/>
          </p:nvSpPr>
          <p:spPr>
            <a:xfrm>
              <a:off x="0" y="0"/>
              <a:ext cx="919018" cy="907613"/>
            </a:xfrm>
            <a:prstGeom prst="rect">
              <a:avLst/>
            </a:prstGeom>
            <a:solidFill>
              <a:schemeClr val="bg2">
                <a:lumMod val="75000"/>
                <a:alpha val="58824"/>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36293" lIns="72585" rIns="72585" rtlCol="0" tIns="36293"/>
            <a:lstStyle/>
            <a:p>
              <a:pPr algn="ctr"/>
              <a:endParaRPr altLang="en-US" lang="zh-CN"/>
            </a:p>
          </p:txBody>
        </p:sp>
        <p:sp>
          <p:nvSpPr>
            <p:cNvPr id="29" name="矩形 28"/>
            <p:cNvSpPr/>
            <p:nvPr/>
          </p:nvSpPr>
          <p:spPr>
            <a:xfrm>
              <a:off x="1054437" y="106183"/>
              <a:ext cx="486093" cy="480060"/>
            </a:xfrm>
            <a:prstGeom prst="rect">
              <a:avLst/>
            </a:prstGeom>
            <a:solidFill>
              <a:srgbClr val="5FE8D6">
                <a:alpha val="65882"/>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36293" lIns="72585" rIns="72585" rtlCol="0" tIns="36293"/>
            <a:lstStyle/>
            <a:p>
              <a:pPr algn="ctr"/>
              <a:endParaRPr altLang="en-US" lang="zh-CN"/>
            </a:p>
          </p:txBody>
        </p:sp>
        <p:sp>
          <p:nvSpPr>
            <p:cNvPr id="30" name="矩形 29"/>
            <p:cNvSpPr/>
            <p:nvPr/>
          </p:nvSpPr>
          <p:spPr>
            <a:xfrm>
              <a:off x="86522" y="1004334"/>
              <a:ext cx="297951" cy="294253"/>
            </a:xfrm>
            <a:prstGeom prst="rect">
              <a:avLst/>
            </a:prstGeom>
            <a:solidFill>
              <a:srgbClr val="FF9F9F">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36293" lIns="72585" rIns="72585" rtlCol="0" tIns="36293"/>
            <a:lstStyle/>
            <a:p>
              <a:pPr algn="ctr"/>
              <a:endParaRPr altLang="en-US" lang="zh-CN"/>
            </a:p>
          </p:txBody>
        </p:sp>
        <p:sp>
          <p:nvSpPr>
            <p:cNvPr id="31" name="矩形 30"/>
            <p:cNvSpPr/>
            <p:nvPr/>
          </p:nvSpPr>
          <p:spPr>
            <a:xfrm>
              <a:off x="391245" y="1368218"/>
              <a:ext cx="189168" cy="186820"/>
            </a:xfrm>
            <a:prstGeom prst="rect">
              <a:avLst/>
            </a:prstGeom>
            <a:solidFill>
              <a:srgbClr val="9DDFBE">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36293" lIns="72585" rIns="72585" rtlCol="0" tIns="36293"/>
            <a:lstStyle/>
            <a:p>
              <a:pPr algn="ctr"/>
              <a:endParaRPr altLang="en-US" lang="zh-CN"/>
            </a:p>
          </p:txBody>
        </p:sp>
        <p:sp>
          <p:nvSpPr>
            <p:cNvPr id="32" name="矩形 31"/>
            <p:cNvSpPr/>
            <p:nvPr/>
          </p:nvSpPr>
          <p:spPr>
            <a:xfrm>
              <a:off x="1675949" y="106183"/>
              <a:ext cx="189168" cy="186820"/>
            </a:xfrm>
            <a:prstGeom prst="rect">
              <a:avLst/>
            </a:prstGeom>
            <a:solidFill>
              <a:srgbClr val="FFFFCC">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36293" lIns="72585" rIns="72585" rtlCol="0" tIns="36293"/>
            <a:lstStyle/>
            <a:p>
              <a:pPr algn="ctr"/>
              <a:endParaRPr altLang="en-US" lang="zh-CN"/>
            </a:p>
          </p:txBody>
        </p:sp>
        <p:sp>
          <p:nvSpPr>
            <p:cNvPr id="35" name="矩形 34"/>
            <p:cNvSpPr/>
            <p:nvPr/>
          </p:nvSpPr>
          <p:spPr>
            <a:xfrm>
              <a:off x="1051029" y="720793"/>
              <a:ext cx="189168" cy="186820"/>
            </a:xfrm>
            <a:prstGeom prst="rect">
              <a:avLst/>
            </a:prstGeom>
            <a:solidFill>
              <a:srgbClr val="FFFFCC">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36293" lIns="72585" rIns="72585" rtlCol="0" tIns="36293"/>
            <a:lstStyle/>
            <a:p>
              <a:pPr algn="ctr"/>
              <a:endParaRPr altLang="en-US" lang="zh-CN"/>
            </a:p>
          </p:txBody>
        </p:sp>
      </p:grpSp>
    </p:spTree>
    <p:extLst>
      <p:ext uri="{BB962C8B-B14F-4D97-AF65-F5344CB8AC3E}">
        <p14:creationId val="1499753220"/>
      </p:ext>
    </p:extLst>
  </p:cSld>
  <p:clrMapOvr>
    <a:masterClrMapping/>
  </p:clrMapOvr>
  <p:transition spd="med">
    <p:pull/>
  </p:transition>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grpId="0" id="5" nodeType="afterEffect" presetClass="entr" presetID="2" presetSubtype="8">
                                  <p:stCondLst>
                                    <p:cond delay="0"/>
                                  </p:stCondLst>
                                  <p:childTnLst>
                                    <p:set>
                                      <p:cBhvr>
                                        <p:cTn dur="1" fill="hold" id="6">
                                          <p:stCondLst>
                                            <p:cond delay="0"/>
                                          </p:stCondLst>
                                        </p:cTn>
                                        <p:tgtEl>
                                          <p:spTgt spid="24"/>
                                        </p:tgtEl>
                                        <p:attrNameLst>
                                          <p:attrName>style.visibility</p:attrName>
                                        </p:attrNameLst>
                                      </p:cBhvr>
                                      <p:to>
                                        <p:strVal val="visible"/>
                                      </p:to>
                                    </p:set>
                                    <p:anim calcmode="lin" valueType="num">
                                      <p:cBhvr additive="base">
                                        <p:cTn dur="500" fill="hold" id="7"/>
                                        <p:tgtEl>
                                          <p:spTgt spid="24"/>
                                        </p:tgtEl>
                                        <p:attrNameLst>
                                          <p:attrName>ppt_x</p:attrName>
                                        </p:attrNameLst>
                                      </p:cBhvr>
                                      <p:tavLst>
                                        <p:tav tm="0">
                                          <p:val>
                                            <p:strVal val="0-#ppt_w/2"/>
                                          </p:val>
                                        </p:tav>
                                        <p:tav tm="100000">
                                          <p:val>
                                            <p:strVal val="#ppt_x"/>
                                          </p:val>
                                        </p:tav>
                                      </p:tavLst>
                                    </p:anim>
                                    <p:anim calcmode="lin" valueType="num">
                                      <p:cBhvr additive="base">
                                        <p:cTn dur="500" fill="hold" id="8"/>
                                        <p:tgtEl>
                                          <p:spTgt spid="24"/>
                                        </p:tgtEl>
                                        <p:attrNameLst>
                                          <p:attrName>ppt_y</p:attrName>
                                        </p:attrNameLst>
                                      </p:cBhvr>
                                      <p:tavLst>
                                        <p:tav tm="0">
                                          <p:val>
                                            <p:strVal val="#ppt_y"/>
                                          </p:val>
                                        </p:tav>
                                        <p:tav tm="100000">
                                          <p:val>
                                            <p:strVal val="#ppt_y"/>
                                          </p:val>
                                        </p:tav>
                                      </p:tavLst>
                                    </p:anim>
                                  </p:childTnLst>
                                </p:cTn>
                              </p:par>
                            </p:childTnLst>
                          </p:cTn>
                        </p:par>
                        <p:par>
                          <p:cTn fill="hold" id="9" nodeType="afterGroup">
                            <p:stCondLst>
                              <p:cond delay="500"/>
                            </p:stCondLst>
                            <p:childTnLst>
                              <p:par>
                                <p:cTn fill="hold" grpId="0" id="10" nodeType="afterEffect" presetClass="entr" presetID="22" presetSubtype="2">
                                  <p:stCondLst>
                                    <p:cond delay="0"/>
                                  </p:stCondLst>
                                  <p:childTnLst>
                                    <p:set>
                                      <p:cBhvr>
                                        <p:cTn dur="1" fill="hold" id="11">
                                          <p:stCondLst>
                                            <p:cond delay="0"/>
                                          </p:stCondLst>
                                        </p:cTn>
                                        <p:tgtEl>
                                          <p:spTgt spid="25"/>
                                        </p:tgtEl>
                                        <p:attrNameLst>
                                          <p:attrName>style.visibility</p:attrName>
                                        </p:attrNameLst>
                                      </p:cBhvr>
                                      <p:to>
                                        <p:strVal val="visible"/>
                                      </p:to>
                                    </p:set>
                                    <p:animEffect filter="wipe(right)" transition="in">
                                      <p:cBhvr>
                                        <p:cTn dur="500" id="12"/>
                                        <p:tgtEl>
                                          <p:spTgt spid="25"/>
                                        </p:tgtEl>
                                      </p:cBhvr>
                                    </p:animEffect>
                                  </p:childTnLst>
                                </p:cTn>
                              </p:par>
                            </p:childTnLst>
                          </p:cTn>
                        </p:par>
                        <p:par>
                          <p:cTn fill="hold" id="13" nodeType="afterGroup">
                            <p:stCondLst>
                              <p:cond delay="1000"/>
                            </p:stCondLst>
                            <p:childTnLst>
                              <p:par>
                                <p:cTn fill="hold" grpId="0" id="14" nodeType="afterEffect" presetClass="entr" presetID="22" presetSubtype="8">
                                  <p:stCondLst>
                                    <p:cond delay="0"/>
                                  </p:stCondLst>
                                  <p:childTnLst>
                                    <p:set>
                                      <p:cBhvr>
                                        <p:cTn dur="1" fill="hold" id="15">
                                          <p:stCondLst>
                                            <p:cond delay="0"/>
                                          </p:stCondLst>
                                        </p:cTn>
                                        <p:tgtEl>
                                          <p:spTgt spid="23"/>
                                        </p:tgtEl>
                                        <p:attrNameLst>
                                          <p:attrName>style.visibility</p:attrName>
                                        </p:attrNameLst>
                                      </p:cBhvr>
                                      <p:to>
                                        <p:strVal val="visible"/>
                                      </p:to>
                                    </p:set>
                                    <p:animEffect filter="wipe(left)" transition="in">
                                      <p:cBhvr>
                                        <p:cTn dur="500" id="16"/>
                                        <p:tgtEl>
                                          <p:spTgt spid="23"/>
                                        </p:tgtEl>
                                      </p:cBhvr>
                                    </p:animEffect>
                                  </p:childTnLst>
                                </p:cTn>
                              </p:par>
                              <p:par>
                                <p:cTn fill="hold" grpId="0" id="17" nodeType="withEffect" presetClass="entr" presetID="41" presetSubtype="0">
                                  <p:stCondLst>
                                    <p:cond delay="0"/>
                                  </p:stCondLst>
                                  <p:iterate type="lt">
                                    <p:tmPct val="10000"/>
                                  </p:iterate>
                                  <p:childTnLst>
                                    <p:set>
                                      <p:cBhvr>
                                        <p:cTn dur="1" fill="hold" id="18">
                                          <p:stCondLst>
                                            <p:cond delay="0"/>
                                          </p:stCondLst>
                                        </p:cTn>
                                        <p:tgtEl>
                                          <p:spTgt spid="26"/>
                                        </p:tgtEl>
                                        <p:attrNameLst>
                                          <p:attrName>style.visibility</p:attrName>
                                        </p:attrNameLst>
                                      </p:cBhvr>
                                      <p:to>
                                        <p:strVal val="visible"/>
                                      </p:to>
                                    </p:set>
                                    <p:anim calcmode="lin" valueType="num">
                                      <p:cBhvr>
                                        <p:cTn dur="500" fill="hold" id="19"/>
                                        <p:tgtEl>
                                          <p:spTgt spid="26"/>
                                        </p:tgtEl>
                                        <p:attrNameLst>
                                          <p:attrName>ppt_x</p:attrName>
                                        </p:attrNameLst>
                                      </p:cBhvr>
                                      <p:tavLst>
                                        <p:tav tm="0">
                                          <p:val>
                                            <p:strVal val="#ppt_x"/>
                                          </p:val>
                                        </p:tav>
                                        <p:tav tm="50000">
                                          <p:val>
                                            <p:strVal val="#ppt_x+.1"/>
                                          </p:val>
                                        </p:tav>
                                        <p:tav tm="100000">
                                          <p:val>
                                            <p:strVal val="#ppt_x"/>
                                          </p:val>
                                        </p:tav>
                                      </p:tavLst>
                                    </p:anim>
                                    <p:anim calcmode="lin" valueType="num">
                                      <p:cBhvr>
                                        <p:cTn dur="500" fill="hold" id="20"/>
                                        <p:tgtEl>
                                          <p:spTgt spid="26"/>
                                        </p:tgtEl>
                                        <p:attrNameLst>
                                          <p:attrName>ppt_y</p:attrName>
                                        </p:attrNameLst>
                                      </p:cBhvr>
                                      <p:tavLst>
                                        <p:tav tm="0">
                                          <p:val>
                                            <p:strVal val="#ppt_y"/>
                                          </p:val>
                                        </p:tav>
                                        <p:tav tm="100000">
                                          <p:val>
                                            <p:strVal val="#ppt_y"/>
                                          </p:val>
                                        </p:tav>
                                      </p:tavLst>
                                    </p:anim>
                                    <p:anim calcmode="lin" valueType="num">
                                      <p:cBhvr>
                                        <p:cTn dur="500" fill="hold" id="21"/>
                                        <p:tgtEl>
                                          <p:spTgt spid="26"/>
                                        </p:tgtEl>
                                        <p:attrNameLst>
                                          <p:attrName>ppt_h</p:attrName>
                                        </p:attrNameLst>
                                      </p:cBhvr>
                                      <p:tavLst>
                                        <p:tav tm="0">
                                          <p:val>
                                            <p:strVal val="#ppt_h/10"/>
                                          </p:val>
                                        </p:tav>
                                        <p:tav tm="50000">
                                          <p:val>
                                            <p:strVal val="#ppt_h+.01"/>
                                          </p:val>
                                        </p:tav>
                                        <p:tav tm="100000">
                                          <p:val>
                                            <p:strVal val="#ppt_h"/>
                                          </p:val>
                                        </p:tav>
                                      </p:tavLst>
                                    </p:anim>
                                    <p:anim calcmode="lin" valueType="num">
                                      <p:cBhvr>
                                        <p:cTn dur="500" fill="hold" id="22"/>
                                        <p:tgtEl>
                                          <p:spTgt spid="26"/>
                                        </p:tgtEl>
                                        <p:attrNameLst>
                                          <p:attrName>ppt_w</p:attrName>
                                        </p:attrNameLst>
                                      </p:cBhvr>
                                      <p:tavLst>
                                        <p:tav tm="0">
                                          <p:val>
                                            <p:strVal val="#ppt_w/10"/>
                                          </p:val>
                                        </p:tav>
                                        <p:tav tm="50000">
                                          <p:val>
                                            <p:strVal val="#ppt_w+.01"/>
                                          </p:val>
                                        </p:tav>
                                        <p:tav tm="100000">
                                          <p:val>
                                            <p:strVal val="#ppt_w"/>
                                          </p:val>
                                        </p:tav>
                                      </p:tavLst>
                                    </p:anim>
                                    <p:animEffect filter="">
                                      <p:cBhvr>
                                        <p:cTn dur="500" id="23" tmFilter="0,0; .5, 1; 1, 1"/>
                                        <p:tgtEl>
                                          <p:spTgt spid="26"/>
                                        </p:tgtEl>
                                      </p:cBhvr>
                                    </p:animEffect>
                                  </p:childTnLst>
                                </p:cTn>
                              </p:par>
                              <p:par>
                                <p:cTn fill="hold" id="24" nodeType="withEffect" presetClass="entr" presetID="53" presetSubtype="0">
                                  <p:stCondLst>
                                    <p:cond delay="0"/>
                                  </p:stCondLst>
                                  <p:childTnLst>
                                    <p:set>
                                      <p:cBhvr>
                                        <p:cTn dur="1" fill="hold" id="25">
                                          <p:stCondLst>
                                            <p:cond delay="0"/>
                                          </p:stCondLst>
                                        </p:cTn>
                                        <p:tgtEl>
                                          <p:spTgt spid="27"/>
                                        </p:tgtEl>
                                        <p:attrNameLst>
                                          <p:attrName>style.visibility</p:attrName>
                                        </p:attrNameLst>
                                      </p:cBhvr>
                                      <p:to>
                                        <p:strVal val="visible"/>
                                      </p:to>
                                    </p:set>
                                    <p:anim calcmode="lin" valueType="num">
                                      <p:cBhvr>
                                        <p:cTn dur="500" fill="hold" id="26"/>
                                        <p:tgtEl>
                                          <p:spTgt spid="27"/>
                                        </p:tgtEl>
                                        <p:attrNameLst>
                                          <p:attrName>ppt_w</p:attrName>
                                        </p:attrNameLst>
                                      </p:cBhvr>
                                      <p:tavLst>
                                        <p:tav tm="0">
                                          <p:val>
                                            <p:fltVal val="0"/>
                                          </p:val>
                                        </p:tav>
                                        <p:tav tm="100000">
                                          <p:val>
                                            <p:strVal val="#ppt_w"/>
                                          </p:val>
                                        </p:tav>
                                      </p:tavLst>
                                    </p:anim>
                                    <p:anim calcmode="lin" valueType="num">
                                      <p:cBhvr>
                                        <p:cTn dur="500" fill="hold" id="27"/>
                                        <p:tgtEl>
                                          <p:spTgt spid="27"/>
                                        </p:tgtEl>
                                        <p:attrNameLst>
                                          <p:attrName>ppt_h</p:attrName>
                                        </p:attrNameLst>
                                      </p:cBhvr>
                                      <p:tavLst>
                                        <p:tav tm="0">
                                          <p:val>
                                            <p:fltVal val="0"/>
                                          </p:val>
                                        </p:tav>
                                        <p:tav tm="100000">
                                          <p:val>
                                            <p:strVal val="#ppt_h"/>
                                          </p:val>
                                        </p:tav>
                                      </p:tavLst>
                                    </p:anim>
                                    <p:animEffect filter="fade" transition="in">
                                      <p:cBhvr>
                                        <p:cTn dur="500" id="28"/>
                                        <p:tgtEl>
                                          <p:spTgt spid="27"/>
                                        </p:tgtEl>
                                      </p:cBhvr>
                                    </p:animEffect>
                                  </p:childTnLst>
                                </p:cTn>
                              </p:par>
                            </p:childTnLst>
                          </p:cTn>
                        </p:par>
                        <p:par>
                          <p:cTn fill="hold" id="29" nodeType="afterGroup">
                            <p:stCondLst>
                              <p:cond delay="1500"/>
                            </p:stCondLst>
                            <p:childTnLst>
                              <p:par>
                                <p:cTn fill="hold" grpId="0" id="30" nodeType="afterEffect" presetClass="entr" presetID="2" presetSubtype="3">
                                  <p:stCondLst>
                                    <p:cond delay="0"/>
                                  </p:stCondLst>
                                  <p:childTnLst>
                                    <p:set>
                                      <p:cBhvr>
                                        <p:cTn dur="1" fill="hold" id="31">
                                          <p:stCondLst>
                                            <p:cond delay="0"/>
                                          </p:stCondLst>
                                        </p:cTn>
                                        <p:tgtEl>
                                          <p:spTgt spid="34"/>
                                        </p:tgtEl>
                                        <p:attrNameLst>
                                          <p:attrName>style.visibility</p:attrName>
                                        </p:attrNameLst>
                                      </p:cBhvr>
                                      <p:to>
                                        <p:strVal val="visible"/>
                                      </p:to>
                                    </p:set>
                                    <p:anim calcmode="lin" valueType="num">
                                      <p:cBhvr additive="base">
                                        <p:cTn dur="500" fill="hold" id="32"/>
                                        <p:tgtEl>
                                          <p:spTgt spid="34"/>
                                        </p:tgtEl>
                                        <p:attrNameLst>
                                          <p:attrName>ppt_x</p:attrName>
                                        </p:attrNameLst>
                                      </p:cBhvr>
                                      <p:tavLst>
                                        <p:tav tm="0">
                                          <p:val>
                                            <p:strVal val="1+#ppt_w/2"/>
                                          </p:val>
                                        </p:tav>
                                        <p:tav tm="100000">
                                          <p:val>
                                            <p:strVal val="#ppt_x"/>
                                          </p:val>
                                        </p:tav>
                                      </p:tavLst>
                                    </p:anim>
                                    <p:anim calcmode="lin" valueType="num">
                                      <p:cBhvr additive="base">
                                        <p:cTn dur="500" fill="hold" id="33"/>
                                        <p:tgtEl>
                                          <p:spTgt spid="34"/>
                                        </p:tgtEl>
                                        <p:attrNameLst>
                                          <p:attrName>ppt_y</p:attrName>
                                        </p:attrNameLst>
                                      </p:cBhvr>
                                      <p:tavLst>
                                        <p:tav tm="0">
                                          <p:val>
                                            <p:strVal val="0-#ppt_h/2"/>
                                          </p:val>
                                        </p:tav>
                                        <p:tav tm="100000">
                                          <p:val>
                                            <p:strVal val="#ppt_y"/>
                                          </p:val>
                                        </p:tav>
                                      </p:tavLst>
                                    </p:anim>
                                  </p:childTnLst>
                                </p:cTn>
                              </p:par>
                              <p:par>
                                <p:cTn fill="hold" grpId="0" id="34" nodeType="withEffect" presetClass="entr" presetID="2" presetSubtype="9">
                                  <p:stCondLst>
                                    <p:cond delay="0"/>
                                  </p:stCondLst>
                                  <p:childTnLst>
                                    <p:set>
                                      <p:cBhvr>
                                        <p:cTn dur="1" fill="hold" id="35">
                                          <p:stCondLst>
                                            <p:cond delay="0"/>
                                          </p:stCondLst>
                                        </p:cTn>
                                        <p:tgtEl>
                                          <p:spTgt spid="33"/>
                                        </p:tgtEl>
                                        <p:attrNameLst>
                                          <p:attrName>style.visibility</p:attrName>
                                        </p:attrNameLst>
                                      </p:cBhvr>
                                      <p:to>
                                        <p:strVal val="visible"/>
                                      </p:to>
                                    </p:set>
                                    <p:anim calcmode="lin" valueType="num">
                                      <p:cBhvr additive="base">
                                        <p:cTn dur="500" fill="hold" id="36"/>
                                        <p:tgtEl>
                                          <p:spTgt spid="33"/>
                                        </p:tgtEl>
                                        <p:attrNameLst>
                                          <p:attrName>ppt_x</p:attrName>
                                        </p:attrNameLst>
                                      </p:cBhvr>
                                      <p:tavLst>
                                        <p:tav tm="0">
                                          <p:val>
                                            <p:strVal val="0-#ppt_w/2"/>
                                          </p:val>
                                        </p:tav>
                                        <p:tav tm="100000">
                                          <p:val>
                                            <p:strVal val="#ppt_x"/>
                                          </p:val>
                                        </p:tav>
                                      </p:tavLst>
                                    </p:anim>
                                    <p:anim calcmode="lin" valueType="num">
                                      <p:cBhvr additive="base">
                                        <p:cTn dur="500" fill="hold" id="37"/>
                                        <p:tgtEl>
                                          <p:spTgt spid="33"/>
                                        </p:tgtEl>
                                        <p:attrNameLst>
                                          <p:attrName>ppt_y</p:attrName>
                                        </p:attrNameLst>
                                      </p:cBhvr>
                                      <p:tavLst>
                                        <p:tav tm="0">
                                          <p:val>
                                            <p:strVal val="0-#ppt_h/2"/>
                                          </p:val>
                                        </p:tav>
                                        <p:tav tm="100000">
                                          <p:val>
                                            <p:strVal val="#ppt_y"/>
                                          </p:val>
                                        </p:tav>
                                      </p:tavLst>
                                    </p:anim>
                                  </p:childTnLst>
                                </p:cTn>
                              </p:par>
                              <p:par>
                                <p:cTn fill="hold" grpId="0" id="38" nodeType="withEffect" presetClass="entr" presetID="2" presetSubtype="6">
                                  <p:stCondLst>
                                    <p:cond delay="0"/>
                                  </p:stCondLst>
                                  <p:childTnLst>
                                    <p:set>
                                      <p:cBhvr>
                                        <p:cTn dur="1" fill="hold" id="39">
                                          <p:stCondLst>
                                            <p:cond delay="0"/>
                                          </p:stCondLst>
                                        </p:cTn>
                                        <p:tgtEl>
                                          <p:spTgt spid="57"/>
                                        </p:tgtEl>
                                        <p:attrNameLst>
                                          <p:attrName>style.visibility</p:attrName>
                                        </p:attrNameLst>
                                      </p:cBhvr>
                                      <p:to>
                                        <p:strVal val="visible"/>
                                      </p:to>
                                    </p:set>
                                    <p:anim calcmode="lin" valueType="num">
                                      <p:cBhvr additive="base">
                                        <p:cTn dur="500" fill="hold" id="40"/>
                                        <p:tgtEl>
                                          <p:spTgt spid="57"/>
                                        </p:tgtEl>
                                        <p:attrNameLst>
                                          <p:attrName>ppt_x</p:attrName>
                                        </p:attrNameLst>
                                      </p:cBhvr>
                                      <p:tavLst>
                                        <p:tav tm="0">
                                          <p:val>
                                            <p:strVal val="1+#ppt_w/2"/>
                                          </p:val>
                                        </p:tav>
                                        <p:tav tm="100000">
                                          <p:val>
                                            <p:strVal val="#ppt_x"/>
                                          </p:val>
                                        </p:tav>
                                      </p:tavLst>
                                    </p:anim>
                                    <p:anim calcmode="lin" valueType="num">
                                      <p:cBhvr additive="base">
                                        <p:cTn dur="500" fill="hold" id="41"/>
                                        <p:tgtEl>
                                          <p:spTgt spid="57"/>
                                        </p:tgtEl>
                                        <p:attrNameLst>
                                          <p:attrName>ppt_y</p:attrName>
                                        </p:attrNameLst>
                                      </p:cBhvr>
                                      <p:tavLst>
                                        <p:tav tm="0">
                                          <p:val>
                                            <p:strVal val="1+#ppt_h/2"/>
                                          </p:val>
                                        </p:tav>
                                        <p:tav tm="100000">
                                          <p:val>
                                            <p:strVal val="#ppt_y"/>
                                          </p:val>
                                        </p:tav>
                                      </p:tavLst>
                                    </p:anim>
                                  </p:childTnLst>
                                </p:cTn>
                              </p:par>
                              <p:par>
                                <p:cTn fill="hold" grpId="0" id="42" nodeType="withEffect" presetClass="entr" presetID="2" presetSubtype="12">
                                  <p:stCondLst>
                                    <p:cond delay="0"/>
                                  </p:stCondLst>
                                  <p:childTnLst>
                                    <p:set>
                                      <p:cBhvr>
                                        <p:cTn dur="1" fill="hold" id="43">
                                          <p:stCondLst>
                                            <p:cond delay="0"/>
                                          </p:stCondLst>
                                        </p:cTn>
                                        <p:tgtEl>
                                          <p:spTgt spid="54"/>
                                        </p:tgtEl>
                                        <p:attrNameLst>
                                          <p:attrName>style.visibility</p:attrName>
                                        </p:attrNameLst>
                                      </p:cBhvr>
                                      <p:to>
                                        <p:strVal val="visible"/>
                                      </p:to>
                                    </p:set>
                                    <p:anim calcmode="lin" valueType="num">
                                      <p:cBhvr additive="base">
                                        <p:cTn dur="500" fill="hold" id="44"/>
                                        <p:tgtEl>
                                          <p:spTgt spid="54"/>
                                        </p:tgtEl>
                                        <p:attrNameLst>
                                          <p:attrName>ppt_x</p:attrName>
                                        </p:attrNameLst>
                                      </p:cBhvr>
                                      <p:tavLst>
                                        <p:tav tm="0">
                                          <p:val>
                                            <p:strVal val="0-#ppt_w/2"/>
                                          </p:val>
                                        </p:tav>
                                        <p:tav tm="100000">
                                          <p:val>
                                            <p:strVal val="#ppt_x"/>
                                          </p:val>
                                        </p:tav>
                                      </p:tavLst>
                                    </p:anim>
                                    <p:anim calcmode="lin" valueType="num">
                                      <p:cBhvr additive="base">
                                        <p:cTn dur="500" fill="hold" id="45"/>
                                        <p:tgtEl>
                                          <p:spTgt spid="54"/>
                                        </p:tgtEl>
                                        <p:attrNameLst>
                                          <p:attrName>ppt_y</p:attrName>
                                        </p:attrNameLst>
                                      </p:cBhvr>
                                      <p:tavLst>
                                        <p:tav tm="0">
                                          <p:val>
                                            <p:strVal val="1+#ppt_h/2"/>
                                          </p:val>
                                        </p:tav>
                                        <p:tav tm="100000">
                                          <p:val>
                                            <p:strVal val="#ppt_y"/>
                                          </p:val>
                                        </p:tav>
                                      </p:tavLst>
                                    </p:anim>
                                  </p:childTnLst>
                                </p:cTn>
                              </p:par>
                            </p:childTnLst>
                          </p:cTn>
                        </p:par>
                        <p:par>
                          <p:cTn fill="hold" id="46" nodeType="afterGroup">
                            <p:stCondLst>
                              <p:cond delay="2000"/>
                            </p:stCondLst>
                            <p:childTnLst>
                              <p:par>
                                <p:cTn fill="hold" grpId="0" id="47" nodeType="afterEffect" presetClass="entr" presetID="53" presetSubtype="0">
                                  <p:stCondLst>
                                    <p:cond delay="0"/>
                                  </p:stCondLst>
                                  <p:childTnLst>
                                    <p:set>
                                      <p:cBhvr>
                                        <p:cTn dur="1" fill="hold" id="48">
                                          <p:stCondLst>
                                            <p:cond delay="0"/>
                                          </p:stCondLst>
                                        </p:cTn>
                                        <p:tgtEl>
                                          <p:spTgt spid="65"/>
                                        </p:tgtEl>
                                        <p:attrNameLst>
                                          <p:attrName>style.visibility</p:attrName>
                                        </p:attrNameLst>
                                      </p:cBhvr>
                                      <p:to>
                                        <p:strVal val="visible"/>
                                      </p:to>
                                    </p:set>
                                    <p:anim calcmode="lin" valueType="num">
                                      <p:cBhvr>
                                        <p:cTn dur="500" fill="hold" id="49"/>
                                        <p:tgtEl>
                                          <p:spTgt spid="65"/>
                                        </p:tgtEl>
                                        <p:attrNameLst>
                                          <p:attrName>ppt_w</p:attrName>
                                        </p:attrNameLst>
                                      </p:cBhvr>
                                      <p:tavLst>
                                        <p:tav tm="0">
                                          <p:val>
                                            <p:fltVal val="0"/>
                                          </p:val>
                                        </p:tav>
                                        <p:tav tm="100000">
                                          <p:val>
                                            <p:strVal val="#ppt_w"/>
                                          </p:val>
                                        </p:tav>
                                      </p:tavLst>
                                    </p:anim>
                                    <p:anim calcmode="lin" valueType="num">
                                      <p:cBhvr>
                                        <p:cTn dur="500" fill="hold" id="50"/>
                                        <p:tgtEl>
                                          <p:spTgt spid="65"/>
                                        </p:tgtEl>
                                        <p:attrNameLst>
                                          <p:attrName>ppt_h</p:attrName>
                                        </p:attrNameLst>
                                      </p:cBhvr>
                                      <p:tavLst>
                                        <p:tav tm="0">
                                          <p:val>
                                            <p:fltVal val="0"/>
                                          </p:val>
                                        </p:tav>
                                        <p:tav tm="100000">
                                          <p:val>
                                            <p:strVal val="#ppt_h"/>
                                          </p:val>
                                        </p:tav>
                                      </p:tavLst>
                                    </p:anim>
                                    <p:animEffect filter="fade" transition="in">
                                      <p:cBhvr>
                                        <p:cTn dur="500" id="51"/>
                                        <p:tgtEl>
                                          <p:spTgt spid="65"/>
                                        </p:tgtEl>
                                      </p:cBhvr>
                                    </p:animEffect>
                                  </p:childTnLst>
                                </p:cTn>
                              </p:par>
                              <p:par>
                                <p:cTn fill="hold" grpId="0" id="52" nodeType="withEffect" presetClass="entr" presetID="53" presetSubtype="0">
                                  <p:stCondLst>
                                    <p:cond delay="0"/>
                                  </p:stCondLst>
                                  <p:childTnLst>
                                    <p:set>
                                      <p:cBhvr>
                                        <p:cTn dur="1" fill="hold" id="53">
                                          <p:stCondLst>
                                            <p:cond delay="0"/>
                                          </p:stCondLst>
                                        </p:cTn>
                                        <p:tgtEl>
                                          <p:spTgt spid="66"/>
                                        </p:tgtEl>
                                        <p:attrNameLst>
                                          <p:attrName>style.visibility</p:attrName>
                                        </p:attrNameLst>
                                      </p:cBhvr>
                                      <p:to>
                                        <p:strVal val="visible"/>
                                      </p:to>
                                    </p:set>
                                    <p:anim calcmode="lin" valueType="num">
                                      <p:cBhvr>
                                        <p:cTn dur="500" fill="hold" id="54"/>
                                        <p:tgtEl>
                                          <p:spTgt spid="66"/>
                                        </p:tgtEl>
                                        <p:attrNameLst>
                                          <p:attrName>ppt_w</p:attrName>
                                        </p:attrNameLst>
                                      </p:cBhvr>
                                      <p:tavLst>
                                        <p:tav tm="0">
                                          <p:val>
                                            <p:fltVal val="0"/>
                                          </p:val>
                                        </p:tav>
                                        <p:tav tm="100000">
                                          <p:val>
                                            <p:strVal val="#ppt_w"/>
                                          </p:val>
                                        </p:tav>
                                      </p:tavLst>
                                    </p:anim>
                                    <p:anim calcmode="lin" valueType="num">
                                      <p:cBhvr>
                                        <p:cTn dur="500" fill="hold" id="55"/>
                                        <p:tgtEl>
                                          <p:spTgt spid="66"/>
                                        </p:tgtEl>
                                        <p:attrNameLst>
                                          <p:attrName>ppt_h</p:attrName>
                                        </p:attrNameLst>
                                      </p:cBhvr>
                                      <p:tavLst>
                                        <p:tav tm="0">
                                          <p:val>
                                            <p:fltVal val="0"/>
                                          </p:val>
                                        </p:tav>
                                        <p:tav tm="100000">
                                          <p:val>
                                            <p:strVal val="#ppt_h"/>
                                          </p:val>
                                        </p:tav>
                                      </p:tavLst>
                                    </p:anim>
                                    <p:animEffect filter="fade" transition="in">
                                      <p:cBhvr>
                                        <p:cTn dur="500" id="56"/>
                                        <p:tgtEl>
                                          <p:spTgt spid="66"/>
                                        </p:tgtEl>
                                      </p:cBhvr>
                                    </p:animEffect>
                                  </p:childTnLst>
                                </p:cTn>
                              </p:par>
                              <p:par>
                                <p:cTn fill="hold" grpId="0" id="57" nodeType="withEffect" presetClass="entr" presetID="53" presetSubtype="0">
                                  <p:stCondLst>
                                    <p:cond delay="0"/>
                                  </p:stCondLst>
                                  <p:childTnLst>
                                    <p:set>
                                      <p:cBhvr>
                                        <p:cTn dur="1" fill="hold" id="58">
                                          <p:stCondLst>
                                            <p:cond delay="0"/>
                                          </p:stCondLst>
                                        </p:cTn>
                                        <p:tgtEl>
                                          <p:spTgt spid="67"/>
                                        </p:tgtEl>
                                        <p:attrNameLst>
                                          <p:attrName>style.visibility</p:attrName>
                                        </p:attrNameLst>
                                      </p:cBhvr>
                                      <p:to>
                                        <p:strVal val="visible"/>
                                      </p:to>
                                    </p:set>
                                    <p:anim calcmode="lin" valueType="num">
                                      <p:cBhvr>
                                        <p:cTn dur="500" fill="hold" id="59"/>
                                        <p:tgtEl>
                                          <p:spTgt spid="67"/>
                                        </p:tgtEl>
                                        <p:attrNameLst>
                                          <p:attrName>ppt_w</p:attrName>
                                        </p:attrNameLst>
                                      </p:cBhvr>
                                      <p:tavLst>
                                        <p:tav tm="0">
                                          <p:val>
                                            <p:fltVal val="0"/>
                                          </p:val>
                                        </p:tav>
                                        <p:tav tm="100000">
                                          <p:val>
                                            <p:strVal val="#ppt_w"/>
                                          </p:val>
                                        </p:tav>
                                      </p:tavLst>
                                    </p:anim>
                                    <p:anim calcmode="lin" valueType="num">
                                      <p:cBhvr>
                                        <p:cTn dur="500" fill="hold" id="60"/>
                                        <p:tgtEl>
                                          <p:spTgt spid="67"/>
                                        </p:tgtEl>
                                        <p:attrNameLst>
                                          <p:attrName>ppt_h</p:attrName>
                                        </p:attrNameLst>
                                      </p:cBhvr>
                                      <p:tavLst>
                                        <p:tav tm="0">
                                          <p:val>
                                            <p:fltVal val="0"/>
                                          </p:val>
                                        </p:tav>
                                        <p:tav tm="100000">
                                          <p:val>
                                            <p:strVal val="#ppt_h"/>
                                          </p:val>
                                        </p:tav>
                                      </p:tavLst>
                                    </p:anim>
                                    <p:animEffect filter="fade" transition="in">
                                      <p:cBhvr>
                                        <p:cTn dur="500" id="61"/>
                                        <p:tgtEl>
                                          <p:spTgt spid="67"/>
                                        </p:tgtEl>
                                      </p:cBhvr>
                                    </p:animEffect>
                                  </p:childTnLst>
                                </p:cTn>
                              </p:par>
                              <p:par>
                                <p:cTn fill="hold" grpId="0" id="62" nodeType="withEffect" presetClass="entr" presetID="53" presetSubtype="0">
                                  <p:stCondLst>
                                    <p:cond delay="0"/>
                                  </p:stCondLst>
                                  <p:childTnLst>
                                    <p:set>
                                      <p:cBhvr>
                                        <p:cTn dur="1" fill="hold" id="63">
                                          <p:stCondLst>
                                            <p:cond delay="0"/>
                                          </p:stCondLst>
                                        </p:cTn>
                                        <p:tgtEl>
                                          <p:spTgt spid="68"/>
                                        </p:tgtEl>
                                        <p:attrNameLst>
                                          <p:attrName>style.visibility</p:attrName>
                                        </p:attrNameLst>
                                      </p:cBhvr>
                                      <p:to>
                                        <p:strVal val="visible"/>
                                      </p:to>
                                    </p:set>
                                    <p:anim calcmode="lin" valueType="num">
                                      <p:cBhvr>
                                        <p:cTn dur="500" fill="hold" id="64"/>
                                        <p:tgtEl>
                                          <p:spTgt spid="68"/>
                                        </p:tgtEl>
                                        <p:attrNameLst>
                                          <p:attrName>ppt_w</p:attrName>
                                        </p:attrNameLst>
                                      </p:cBhvr>
                                      <p:tavLst>
                                        <p:tav tm="0">
                                          <p:val>
                                            <p:fltVal val="0"/>
                                          </p:val>
                                        </p:tav>
                                        <p:tav tm="100000">
                                          <p:val>
                                            <p:strVal val="#ppt_w"/>
                                          </p:val>
                                        </p:tav>
                                      </p:tavLst>
                                    </p:anim>
                                    <p:anim calcmode="lin" valueType="num">
                                      <p:cBhvr>
                                        <p:cTn dur="500" fill="hold" id="65"/>
                                        <p:tgtEl>
                                          <p:spTgt spid="68"/>
                                        </p:tgtEl>
                                        <p:attrNameLst>
                                          <p:attrName>ppt_h</p:attrName>
                                        </p:attrNameLst>
                                      </p:cBhvr>
                                      <p:tavLst>
                                        <p:tav tm="0">
                                          <p:val>
                                            <p:fltVal val="0"/>
                                          </p:val>
                                        </p:tav>
                                        <p:tav tm="100000">
                                          <p:val>
                                            <p:strVal val="#ppt_h"/>
                                          </p:val>
                                        </p:tav>
                                      </p:tavLst>
                                    </p:anim>
                                    <p:animEffect filter="fade" transition="in">
                                      <p:cBhvr>
                                        <p:cTn dur="500" id="66"/>
                                        <p:tgtEl>
                                          <p:spTgt spid="68"/>
                                        </p:tgtEl>
                                      </p:cBhvr>
                                    </p:animEffect>
                                  </p:childTnLst>
                                </p:cTn>
                              </p:par>
                              <p:par>
                                <p:cTn fill="hold" grpId="0" id="67" nodeType="withEffect" presetClass="entr" presetID="53" presetSubtype="0">
                                  <p:stCondLst>
                                    <p:cond delay="0"/>
                                  </p:stCondLst>
                                  <p:childTnLst>
                                    <p:set>
                                      <p:cBhvr>
                                        <p:cTn dur="1" fill="hold" id="68">
                                          <p:stCondLst>
                                            <p:cond delay="0"/>
                                          </p:stCondLst>
                                        </p:cTn>
                                        <p:tgtEl>
                                          <p:spTgt spid="69"/>
                                        </p:tgtEl>
                                        <p:attrNameLst>
                                          <p:attrName>style.visibility</p:attrName>
                                        </p:attrNameLst>
                                      </p:cBhvr>
                                      <p:to>
                                        <p:strVal val="visible"/>
                                      </p:to>
                                    </p:set>
                                    <p:anim calcmode="lin" valueType="num">
                                      <p:cBhvr>
                                        <p:cTn dur="500" fill="hold" id="69"/>
                                        <p:tgtEl>
                                          <p:spTgt spid="69"/>
                                        </p:tgtEl>
                                        <p:attrNameLst>
                                          <p:attrName>ppt_w</p:attrName>
                                        </p:attrNameLst>
                                      </p:cBhvr>
                                      <p:tavLst>
                                        <p:tav tm="0">
                                          <p:val>
                                            <p:fltVal val="0"/>
                                          </p:val>
                                        </p:tav>
                                        <p:tav tm="100000">
                                          <p:val>
                                            <p:strVal val="#ppt_w"/>
                                          </p:val>
                                        </p:tav>
                                      </p:tavLst>
                                    </p:anim>
                                    <p:anim calcmode="lin" valueType="num">
                                      <p:cBhvr>
                                        <p:cTn dur="500" fill="hold" id="70"/>
                                        <p:tgtEl>
                                          <p:spTgt spid="69"/>
                                        </p:tgtEl>
                                        <p:attrNameLst>
                                          <p:attrName>ppt_h</p:attrName>
                                        </p:attrNameLst>
                                      </p:cBhvr>
                                      <p:tavLst>
                                        <p:tav tm="0">
                                          <p:val>
                                            <p:fltVal val="0"/>
                                          </p:val>
                                        </p:tav>
                                        <p:tav tm="100000">
                                          <p:val>
                                            <p:strVal val="#ppt_h"/>
                                          </p:val>
                                        </p:tav>
                                      </p:tavLst>
                                    </p:anim>
                                    <p:animEffect filter="fade" transition="in">
                                      <p:cBhvr>
                                        <p:cTn dur="500" id="71"/>
                                        <p:tgtEl>
                                          <p:spTgt spid="69"/>
                                        </p:tgtEl>
                                      </p:cBhvr>
                                    </p:animEffect>
                                  </p:childTnLst>
                                </p:cTn>
                              </p:par>
                              <p:par>
                                <p:cTn fill="hold" grpId="0" id="72" nodeType="withEffect" presetClass="entr" presetID="53" presetSubtype="0">
                                  <p:stCondLst>
                                    <p:cond delay="0"/>
                                  </p:stCondLst>
                                  <p:childTnLst>
                                    <p:set>
                                      <p:cBhvr>
                                        <p:cTn dur="1" fill="hold" id="73">
                                          <p:stCondLst>
                                            <p:cond delay="0"/>
                                          </p:stCondLst>
                                        </p:cTn>
                                        <p:tgtEl>
                                          <p:spTgt spid="70"/>
                                        </p:tgtEl>
                                        <p:attrNameLst>
                                          <p:attrName>style.visibility</p:attrName>
                                        </p:attrNameLst>
                                      </p:cBhvr>
                                      <p:to>
                                        <p:strVal val="visible"/>
                                      </p:to>
                                    </p:set>
                                    <p:anim calcmode="lin" valueType="num">
                                      <p:cBhvr>
                                        <p:cTn dur="500" fill="hold" id="74"/>
                                        <p:tgtEl>
                                          <p:spTgt spid="70"/>
                                        </p:tgtEl>
                                        <p:attrNameLst>
                                          <p:attrName>ppt_w</p:attrName>
                                        </p:attrNameLst>
                                      </p:cBhvr>
                                      <p:tavLst>
                                        <p:tav tm="0">
                                          <p:val>
                                            <p:fltVal val="0"/>
                                          </p:val>
                                        </p:tav>
                                        <p:tav tm="100000">
                                          <p:val>
                                            <p:strVal val="#ppt_w"/>
                                          </p:val>
                                        </p:tav>
                                      </p:tavLst>
                                    </p:anim>
                                    <p:anim calcmode="lin" valueType="num">
                                      <p:cBhvr>
                                        <p:cTn dur="500" fill="hold" id="75"/>
                                        <p:tgtEl>
                                          <p:spTgt spid="70"/>
                                        </p:tgtEl>
                                        <p:attrNameLst>
                                          <p:attrName>ppt_h</p:attrName>
                                        </p:attrNameLst>
                                      </p:cBhvr>
                                      <p:tavLst>
                                        <p:tav tm="0">
                                          <p:val>
                                            <p:fltVal val="0"/>
                                          </p:val>
                                        </p:tav>
                                        <p:tav tm="100000">
                                          <p:val>
                                            <p:strVal val="#ppt_h"/>
                                          </p:val>
                                        </p:tav>
                                      </p:tavLst>
                                    </p:anim>
                                    <p:animEffect filter="fade" transition="in">
                                      <p:cBhvr>
                                        <p:cTn dur="500" id="76"/>
                                        <p:tgtEl>
                                          <p:spTgt spid="70"/>
                                        </p:tgtEl>
                                      </p:cBhvr>
                                    </p:animEffect>
                                  </p:childTnLst>
                                </p:cTn>
                              </p:par>
                              <p:par>
                                <p:cTn fill="hold" grpId="0" id="77" nodeType="withEffect" presetClass="entr" presetID="53" presetSubtype="0">
                                  <p:stCondLst>
                                    <p:cond delay="0"/>
                                  </p:stCondLst>
                                  <p:childTnLst>
                                    <p:set>
                                      <p:cBhvr>
                                        <p:cTn dur="1" fill="hold" id="78">
                                          <p:stCondLst>
                                            <p:cond delay="0"/>
                                          </p:stCondLst>
                                        </p:cTn>
                                        <p:tgtEl>
                                          <p:spTgt spid="71"/>
                                        </p:tgtEl>
                                        <p:attrNameLst>
                                          <p:attrName>style.visibility</p:attrName>
                                        </p:attrNameLst>
                                      </p:cBhvr>
                                      <p:to>
                                        <p:strVal val="visible"/>
                                      </p:to>
                                    </p:set>
                                    <p:anim calcmode="lin" valueType="num">
                                      <p:cBhvr>
                                        <p:cTn dur="500" fill="hold" id="79"/>
                                        <p:tgtEl>
                                          <p:spTgt spid="71"/>
                                        </p:tgtEl>
                                        <p:attrNameLst>
                                          <p:attrName>ppt_w</p:attrName>
                                        </p:attrNameLst>
                                      </p:cBhvr>
                                      <p:tavLst>
                                        <p:tav tm="0">
                                          <p:val>
                                            <p:fltVal val="0"/>
                                          </p:val>
                                        </p:tav>
                                        <p:tav tm="100000">
                                          <p:val>
                                            <p:strVal val="#ppt_w"/>
                                          </p:val>
                                        </p:tav>
                                      </p:tavLst>
                                    </p:anim>
                                    <p:anim calcmode="lin" valueType="num">
                                      <p:cBhvr>
                                        <p:cTn dur="500" fill="hold" id="80"/>
                                        <p:tgtEl>
                                          <p:spTgt spid="71"/>
                                        </p:tgtEl>
                                        <p:attrNameLst>
                                          <p:attrName>ppt_h</p:attrName>
                                        </p:attrNameLst>
                                      </p:cBhvr>
                                      <p:tavLst>
                                        <p:tav tm="0">
                                          <p:val>
                                            <p:fltVal val="0"/>
                                          </p:val>
                                        </p:tav>
                                        <p:tav tm="100000">
                                          <p:val>
                                            <p:strVal val="#ppt_h"/>
                                          </p:val>
                                        </p:tav>
                                      </p:tavLst>
                                    </p:anim>
                                    <p:animEffect filter="fade" transition="in">
                                      <p:cBhvr>
                                        <p:cTn dur="500" id="81"/>
                                        <p:tgtEl>
                                          <p:spTgt spid="71"/>
                                        </p:tgtEl>
                                      </p:cBhvr>
                                    </p:animEffect>
                                  </p:childTnLst>
                                </p:cTn>
                              </p:par>
                              <p:par>
                                <p:cTn fill="hold" grpId="0" id="82" nodeType="withEffect" presetClass="entr" presetID="53" presetSubtype="0">
                                  <p:stCondLst>
                                    <p:cond delay="0"/>
                                  </p:stCondLst>
                                  <p:childTnLst>
                                    <p:set>
                                      <p:cBhvr>
                                        <p:cTn dur="1" fill="hold" id="83">
                                          <p:stCondLst>
                                            <p:cond delay="0"/>
                                          </p:stCondLst>
                                        </p:cTn>
                                        <p:tgtEl>
                                          <p:spTgt spid="72"/>
                                        </p:tgtEl>
                                        <p:attrNameLst>
                                          <p:attrName>style.visibility</p:attrName>
                                        </p:attrNameLst>
                                      </p:cBhvr>
                                      <p:to>
                                        <p:strVal val="visible"/>
                                      </p:to>
                                    </p:set>
                                    <p:anim calcmode="lin" valueType="num">
                                      <p:cBhvr>
                                        <p:cTn dur="500" fill="hold" id="84"/>
                                        <p:tgtEl>
                                          <p:spTgt spid="72"/>
                                        </p:tgtEl>
                                        <p:attrNameLst>
                                          <p:attrName>ppt_w</p:attrName>
                                        </p:attrNameLst>
                                      </p:cBhvr>
                                      <p:tavLst>
                                        <p:tav tm="0">
                                          <p:val>
                                            <p:fltVal val="0"/>
                                          </p:val>
                                        </p:tav>
                                        <p:tav tm="100000">
                                          <p:val>
                                            <p:strVal val="#ppt_w"/>
                                          </p:val>
                                        </p:tav>
                                      </p:tavLst>
                                    </p:anim>
                                    <p:anim calcmode="lin" valueType="num">
                                      <p:cBhvr>
                                        <p:cTn dur="500" fill="hold" id="85"/>
                                        <p:tgtEl>
                                          <p:spTgt spid="72"/>
                                        </p:tgtEl>
                                        <p:attrNameLst>
                                          <p:attrName>ppt_h</p:attrName>
                                        </p:attrNameLst>
                                      </p:cBhvr>
                                      <p:tavLst>
                                        <p:tav tm="0">
                                          <p:val>
                                            <p:fltVal val="0"/>
                                          </p:val>
                                        </p:tav>
                                        <p:tav tm="100000">
                                          <p:val>
                                            <p:strVal val="#ppt_h"/>
                                          </p:val>
                                        </p:tav>
                                      </p:tavLst>
                                    </p:anim>
                                    <p:animEffect filter="fade" transition="in">
                                      <p:cBhvr>
                                        <p:cTn dur="500" id="86"/>
                                        <p:tgtEl>
                                          <p:spTgt spid="72"/>
                                        </p:tgtEl>
                                      </p:cBhvr>
                                    </p:animEffect>
                                  </p:childTnLst>
                                </p:cTn>
                              </p:par>
                            </p:childTnLst>
                          </p:cTn>
                        </p:par>
                        <p:par>
                          <p:cTn fill="hold" id="87" nodeType="afterGroup">
                            <p:stCondLst>
                              <p:cond delay="2500"/>
                            </p:stCondLst>
                            <p:childTnLst>
                              <p:par>
                                <p:cTn fill="hold" grpId="0" id="88" nodeType="afterEffect" presetClass="entr" presetID="22" presetSubtype="8">
                                  <p:stCondLst>
                                    <p:cond delay="0"/>
                                  </p:stCondLst>
                                  <p:childTnLst>
                                    <p:set>
                                      <p:cBhvr>
                                        <p:cTn dur="1" fill="hold" id="89">
                                          <p:stCondLst>
                                            <p:cond delay="0"/>
                                          </p:stCondLst>
                                        </p:cTn>
                                        <p:tgtEl>
                                          <p:spTgt spid="74"/>
                                        </p:tgtEl>
                                        <p:attrNameLst>
                                          <p:attrName>style.visibility</p:attrName>
                                        </p:attrNameLst>
                                      </p:cBhvr>
                                      <p:to>
                                        <p:strVal val="visible"/>
                                      </p:to>
                                    </p:set>
                                    <p:animEffect filter="wipe(left)" transition="in">
                                      <p:cBhvr>
                                        <p:cTn dur="500" id="90"/>
                                        <p:tgtEl>
                                          <p:spTgt spid="74"/>
                                        </p:tgtEl>
                                      </p:cBhvr>
                                    </p:animEffect>
                                  </p:childTnLst>
                                </p:cTn>
                              </p:par>
                              <p:par>
                                <p:cTn fill="hold" grpId="0" id="91" nodeType="withEffect" presetClass="entr" presetID="22" presetSubtype="8">
                                  <p:stCondLst>
                                    <p:cond delay="0"/>
                                  </p:stCondLst>
                                  <p:childTnLst>
                                    <p:set>
                                      <p:cBhvr>
                                        <p:cTn dur="1" fill="hold" id="92">
                                          <p:stCondLst>
                                            <p:cond delay="0"/>
                                          </p:stCondLst>
                                        </p:cTn>
                                        <p:tgtEl>
                                          <p:spTgt spid="80"/>
                                        </p:tgtEl>
                                        <p:attrNameLst>
                                          <p:attrName>style.visibility</p:attrName>
                                        </p:attrNameLst>
                                      </p:cBhvr>
                                      <p:to>
                                        <p:strVal val="visible"/>
                                      </p:to>
                                    </p:set>
                                    <p:animEffect filter="wipe(left)" transition="in">
                                      <p:cBhvr>
                                        <p:cTn dur="500" id="93"/>
                                        <p:tgtEl>
                                          <p:spTgt spid="80"/>
                                        </p:tgtEl>
                                      </p:cBhvr>
                                    </p:animEffect>
                                  </p:childTnLst>
                                </p:cTn>
                              </p:par>
                              <p:par>
                                <p:cTn fill="hold" grpId="0" id="94" nodeType="withEffect" presetClass="entr" presetID="22" presetSubtype="8">
                                  <p:stCondLst>
                                    <p:cond delay="0"/>
                                  </p:stCondLst>
                                  <p:childTnLst>
                                    <p:set>
                                      <p:cBhvr>
                                        <p:cTn dur="1" fill="hold" id="95">
                                          <p:stCondLst>
                                            <p:cond delay="0"/>
                                          </p:stCondLst>
                                        </p:cTn>
                                        <p:tgtEl>
                                          <p:spTgt spid="83"/>
                                        </p:tgtEl>
                                        <p:attrNameLst>
                                          <p:attrName>style.visibility</p:attrName>
                                        </p:attrNameLst>
                                      </p:cBhvr>
                                      <p:to>
                                        <p:strVal val="visible"/>
                                      </p:to>
                                    </p:set>
                                    <p:animEffect filter="wipe(left)" transition="in">
                                      <p:cBhvr>
                                        <p:cTn dur="500" id="96"/>
                                        <p:tgtEl>
                                          <p:spTgt spid="83"/>
                                        </p:tgtEl>
                                      </p:cBhvr>
                                    </p:animEffect>
                                  </p:childTnLst>
                                </p:cTn>
                              </p:par>
                              <p:par>
                                <p:cTn fill="hold" grpId="0" id="97" nodeType="withEffect" presetClass="entr" presetID="22" presetSubtype="8">
                                  <p:stCondLst>
                                    <p:cond delay="0"/>
                                  </p:stCondLst>
                                  <p:childTnLst>
                                    <p:set>
                                      <p:cBhvr>
                                        <p:cTn dur="1" fill="hold" id="98">
                                          <p:stCondLst>
                                            <p:cond delay="0"/>
                                          </p:stCondLst>
                                        </p:cTn>
                                        <p:tgtEl>
                                          <p:spTgt spid="77"/>
                                        </p:tgtEl>
                                        <p:attrNameLst>
                                          <p:attrName>style.visibility</p:attrName>
                                        </p:attrNameLst>
                                      </p:cBhvr>
                                      <p:to>
                                        <p:strVal val="visible"/>
                                      </p:to>
                                    </p:set>
                                    <p:animEffect filter="wipe(left)" transition="in">
                                      <p:cBhvr>
                                        <p:cTn dur="500" id="99"/>
                                        <p:tgtEl>
                                          <p:spTgt spid="77"/>
                                        </p:tgtEl>
                                      </p:cBhvr>
                                    </p:animEffect>
                                  </p:childTnLst>
                                </p:cTn>
                              </p:par>
                            </p:childTnLst>
                          </p:cTn>
                        </p:par>
                        <p:par>
                          <p:cTn fill="hold" id="100" nodeType="afterGroup">
                            <p:stCondLst>
                              <p:cond delay="3000"/>
                            </p:stCondLst>
                            <p:childTnLst>
                              <p:par>
                                <p:cTn fill="hold" grpId="0" id="101" nodeType="afterEffect" presetClass="entr" presetID="14" presetSubtype="10">
                                  <p:stCondLst>
                                    <p:cond delay="0"/>
                                  </p:stCondLst>
                                  <p:childTnLst>
                                    <p:set>
                                      <p:cBhvr>
                                        <p:cTn dur="1" fill="hold" id="102">
                                          <p:stCondLst>
                                            <p:cond delay="0"/>
                                          </p:stCondLst>
                                        </p:cTn>
                                        <p:tgtEl>
                                          <p:spTgt spid="85"/>
                                        </p:tgtEl>
                                        <p:attrNameLst>
                                          <p:attrName>style.visibility</p:attrName>
                                        </p:attrNameLst>
                                      </p:cBhvr>
                                      <p:to>
                                        <p:strVal val="visible"/>
                                      </p:to>
                                    </p:set>
                                    <p:animEffect filter="randombar(horizontal)" transition="in">
                                      <p:cBhvr>
                                        <p:cTn dur="500" id="103"/>
                                        <p:tgtEl>
                                          <p:spTgt spid="85"/>
                                        </p:tgtEl>
                                      </p:cBhvr>
                                    </p:animEffect>
                                  </p:childTnLst>
                                </p:cTn>
                              </p:par>
                              <p:par>
                                <p:cTn fill="hold" grpId="0" id="104" nodeType="withEffect" presetClass="entr" presetID="14" presetSubtype="10">
                                  <p:stCondLst>
                                    <p:cond delay="0"/>
                                  </p:stCondLst>
                                  <p:childTnLst>
                                    <p:set>
                                      <p:cBhvr>
                                        <p:cTn dur="1" fill="hold" id="105">
                                          <p:stCondLst>
                                            <p:cond delay="0"/>
                                          </p:stCondLst>
                                        </p:cTn>
                                        <p:tgtEl>
                                          <p:spTgt spid="89"/>
                                        </p:tgtEl>
                                        <p:attrNameLst>
                                          <p:attrName>style.visibility</p:attrName>
                                        </p:attrNameLst>
                                      </p:cBhvr>
                                      <p:to>
                                        <p:strVal val="visible"/>
                                      </p:to>
                                    </p:set>
                                    <p:animEffect filter="randombar(horizontal)" transition="in">
                                      <p:cBhvr>
                                        <p:cTn dur="500" id="106"/>
                                        <p:tgtEl>
                                          <p:spTgt spid="89"/>
                                        </p:tgtEl>
                                      </p:cBhvr>
                                    </p:animEffect>
                                  </p:childTnLst>
                                </p:cTn>
                              </p:par>
                              <p:par>
                                <p:cTn fill="hold" grpId="0" id="107" nodeType="withEffect" presetClass="entr" presetID="14" presetSubtype="10">
                                  <p:stCondLst>
                                    <p:cond delay="0"/>
                                  </p:stCondLst>
                                  <p:childTnLst>
                                    <p:set>
                                      <p:cBhvr>
                                        <p:cTn dur="1" fill="hold" id="108">
                                          <p:stCondLst>
                                            <p:cond delay="0"/>
                                          </p:stCondLst>
                                        </p:cTn>
                                        <p:tgtEl>
                                          <p:spTgt spid="87"/>
                                        </p:tgtEl>
                                        <p:attrNameLst>
                                          <p:attrName>style.visibility</p:attrName>
                                        </p:attrNameLst>
                                      </p:cBhvr>
                                      <p:to>
                                        <p:strVal val="visible"/>
                                      </p:to>
                                    </p:set>
                                    <p:animEffect filter="randombar(horizontal)" transition="in">
                                      <p:cBhvr>
                                        <p:cTn dur="500" id="109"/>
                                        <p:tgtEl>
                                          <p:spTgt spid="87"/>
                                        </p:tgtEl>
                                      </p:cBhvr>
                                    </p:animEffect>
                                  </p:childTnLst>
                                </p:cTn>
                              </p:par>
                              <p:par>
                                <p:cTn fill="hold" grpId="0" id="110" nodeType="withEffect" presetClass="entr" presetID="14" presetSubtype="10">
                                  <p:stCondLst>
                                    <p:cond delay="0"/>
                                  </p:stCondLst>
                                  <p:childTnLst>
                                    <p:set>
                                      <p:cBhvr>
                                        <p:cTn dur="1" fill="hold" id="111">
                                          <p:stCondLst>
                                            <p:cond delay="0"/>
                                          </p:stCondLst>
                                        </p:cTn>
                                        <p:tgtEl>
                                          <p:spTgt spid="88"/>
                                        </p:tgtEl>
                                        <p:attrNameLst>
                                          <p:attrName>style.visibility</p:attrName>
                                        </p:attrNameLst>
                                      </p:cBhvr>
                                      <p:to>
                                        <p:strVal val="visible"/>
                                      </p:to>
                                    </p:set>
                                    <p:animEffect filter="randombar(horizontal)" transition="in">
                                      <p:cBhvr>
                                        <p:cTn dur="500" id="112"/>
                                        <p:tgtEl>
                                          <p:spTgt spid="88"/>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33"/>
      <p:bldP grpId="0" spid="34"/>
      <p:bldP grpId="0" spid="54"/>
      <p:bldP grpId="0" spid="57"/>
      <p:bldP grpId="0" spid="65"/>
      <p:bldP grpId="0" spid="66"/>
      <p:bldP grpId="0" spid="67"/>
      <p:bldP grpId="0" spid="68"/>
      <p:bldP grpId="0" spid="69"/>
      <p:bldP grpId="0" spid="70"/>
      <p:bldP grpId="0" spid="71"/>
      <p:bldP grpId="0" spid="72"/>
      <p:bldP grpId="0" spid="74"/>
      <p:bldP grpId="0" spid="77"/>
      <p:bldP grpId="0" spid="80"/>
      <p:bldP grpId="0" spid="83"/>
      <p:bldP grpId="0" spid="85"/>
      <p:bldP grpId="0" spid="87"/>
      <p:bldP grpId="0" spid="88"/>
      <p:bldP grpId="0" spid="89"/>
      <p:bldP grpId="0" spid="23"/>
      <p:bldP grpId="0" spid="24"/>
      <p:bldP grpId="0" spid="25"/>
      <p:bldP grpId="0" spid="26"/>
    </p:bldLst>
  </p:timing>
</p:sld>
</file>

<file path=ppt/tags/tag1.xml><?xml version="1.0" encoding="utf-8"?>
<p:tagLst xmlns:p="http://schemas.openxmlformats.org/presentationml/2006/main">
  <p:tag name="AS_NET" val="4.0.30319.42000"/>
  <p:tag name="AS_OS" val="Microsoft Windows NT 6.2.9200.0"/>
  <p:tag name="AS_RELEASE_DATE" val="2020.04.14"/>
  <p:tag name="AS_TITLE" val="Aspose.Slides for .NET 4.0 Client Profile"/>
  <p:tag name="AS_VERSION" val="20.4"/>
  <p:tag name="ISPRING_RESOURCE_PATHS_HASH_2" val="ccf779f76140b889421db1ee92d38cd6ed4ffff"/>
  <p:tag name="ISPRING_RESOURCE_PATHS_HASH_PRESENTER" val="ecdd5e327c4efff999ae583afac36d791cae2b"/>
</p:tagLst>
</file>

<file path=ppt/theme/theme1.xml><?xml version="1.0" encoding="utf-8"?>
<a:theme xmlns:r="http://schemas.openxmlformats.org/officeDocument/2006/relationships" xmlns:a="http://schemas.openxmlformats.org/drawingml/2006/main" name="">
  <a:themeElements>
    <a:clrScheme name="穿越">
      <a:dk1>
        <a:sysClr val="windowText" lastClr="000000"/>
      </a:dk1>
      <a:lt1>
        <a:sysClr val="window" lastClr="FFFFFF"/>
      </a:lt1>
      <a:dk2>
        <a:srgbClr val="4E5B6F"/>
      </a:dk2>
      <a:lt2>
        <a:srgbClr val="D6ECFF"/>
      </a:lt2>
      <a:accent1>
        <a:srgbClr val="7FD13B"/>
      </a:accent1>
      <a:accent2>
        <a:srgbClr val="EA157A"/>
      </a:accent2>
      <a:accent3>
        <a:srgbClr val="FEB80A"/>
      </a:accent3>
      <a:accent4>
        <a:srgbClr val="00ADDC"/>
      </a:accent4>
      <a:accent5>
        <a:srgbClr val="738AC8"/>
      </a:accent5>
      <a:accent6>
        <a:srgbClr val="1AB39F"/>
      </a:accent6>
      <a:hlink>
        <a:srgbClr val="EB8803"/>
      </a:hlink>
      <a:folHlink>
        <a:srgbClr val="5F7791"/>
      </a:folHlink>
    </a:clrScheme>
    <a:fontScheme name="自定义 1">
      <a:majorFont>
        <a:latin typeface="Arial"/>
        <a:ea typeface="微软雅黑"/>
        <a:cs typeface="Arial"/>
      </a:majorFont>
      <a:minorFont>
        <a:latin typeface="Arial"/>
        <a:ea typeface="微软雅黑"/>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heme>
</file>

<file path=ppt/theme/theme2.xml><?xml version="1.0" encoding="utf-8"?>
<a:theme xmlns:r="http://schemas.openxmlformats.org/officeDocument/2006/relationships" xmlns:a="http://schemas.openxmlformats.org/drawingml/2006/main" name="">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panose="020f0302020204030204"/>
        <a:ea typeface="Arial"/>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Arial"/>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Lst>
    <a:ext uri="{05A4C25C-085E-4340-85A3-A5531E510DB2}">
      <thm15:themeFamily xmlns:thm15="http://schemas.microsoft.com/office/thememl/2012/main" id="{62F939B6-93AF-4DB8-9C6B-D6C7DFDC589F}" name="Office Theme" vid="{4A3C46E8-61CC-4603-A589-7422A47A8E4A}"/>
    </a:ext>
  </a:extLst>
</a:theme>
</file>

<file path=ppt/theme/theme3.xml><?xml version="1.0" encoding="utf-8"?>
<a:theme xmlns:r="http://schemas.openxmlformats.org/officeDocument/2006/relationships"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panose="020f0502020204030204"/>
        <a:ea typeface="Arial"/>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Arial"/>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heme>
</file>

<file path=ppt/theme/theme4.xml><?xml version="1.0" encoding="utf-8"?>
<a:theme xmlns:r="http://schemas.openxmlformats.org/officeDocument/2006/relationships"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panose="020f0502020204030204"/>
        <a:ea typeface="Arial"/>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Arial"/>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heme>
</file>

<file path=docProps/app.xml><?xml version="1.0" encoding="utf-8"?>
<Properties xmlns:vt="http://schemas.openxmlformats.org/officeDocument/2006/docPropsVTypes" xmlns="http://schemas.openxmlformats.org/officeDocument/2006/extended-properties">
  <Company>http://www.ypppt.com/</Company>
  <PresentationFormat>自定义</PresentationFormat>
  <Paragraphs>286</Paragraphs>
  <Slides>36</Slides>
  <Notes>34</Notes>
  <TotalTime>2737</TotalTime>
  <HiddenSlides>0</HiddenSlides>
  <MMClips>0</MMClips>
  <ScaleCrop>0</ScaleCrop>
  <HeadingPairs>
    <vt:vector baseType="variant" size="6">
      <vt:variant>
        <vt:lpstr>Fonts used</vt:lpstr>
      </vt:variant>
      <vt:variant>
        <vt:i4>11</vt:i4>
      </vt:variant>
      <vt:variant>
        <vt:lpstr>Theme</vt:lpstr>
      </vt:variant>
      <vt:variant>
        <vt:i4>1</vt:i4>
      </vt:variant>
      <vt:variant>
        <vt:lpstr>Slide Titles</vt:lpstr>
      </vt:variant>
      <vt:variant>
        <vt:i4>36</vt:i4>
      </vt:variant>
    </vt:vector>
  </HeadingPairs>
  <TitlesOfParts>
    <vt:vector baseType="lpstr" size="48">
      <vt:lpstr>Arial</vt:lpstr>
      <vt:lpstr>微软雅黑</vt:lpstr>
      <vt:lpstr>Calibri</vt:lpstr>
      <vt:lpstr>Calibri Light</vt:lpstr>
      <vt:lpstr>宋体</vt:lpstr>
      <vt:lpstr>方正粗谭黑简体</vt:lpstr>
      <vt:lpstr>华文彩云</vt:lpstr>
      <vt:lpstr>Tahoma</vt:lpstr>
      <vt:lpstr>MS Gothic</vt:lpstr>
      <vt:lpstr>Impact</vt:lpstr>
      <vt:lpstr>方正兰亭粗黑_GBK</vt:lpstr>
      <vt:lpstr>Office 主题</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0</LinksUpToDate>
  <SharedDoc>0</SharedDoc>
  <HyperlinksChanged>0</HyperlinksChanged>
  <Application>Aspose.Slides for .NET</Application>
  <AppVersion>20.0400</AppVersion>
</Properties>
</file>

<file path=docProps/core.xml><?xml version="1.0" encoding="utf-8"?>
<cp:coreProperties xmlns:cp="http://schemas.openxmlformats.org/package/2006/metadata/core-properties" xmlns:dc="http://purl.org/dc/elements/1.1/" xmlns:dcterms="http://purl.org/dc/terms/" xmlns:xsi="http://www.w3.org/2001/XMLSchema-instance">
  <dcterms:created xsi:type="dcterms:W3CDTF">2013-07-25T03:25:48Z</dcterms:created>
  <cp:lastModifiedBy>Administrator</cp:lastModifiedBy>
  <dcterms:modified xsi:type="dcterms:W3CDTF">2021-08-22T05:51:20Z</dcterms:modified>
  <cp:revision>419</cp:revision>
  <dc:title>PowerPoint 演示文稿</dc:title>
</cp:coreProperties>
</file>